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5" r:id="rId7"/>
    <p:sldId id="266" r:id="rId8"/>
    <p:sldId id="281" r:id="rId9"/>
    <p:sldId id="289" r:id="rId10"/>
    <p:sldId id="286" r:id="rId11"/>
    <p:sldId id="268" r:id="rId12"/>
    <p:sldId id="295" r:id="rId13"/>
    <p:sldId id="269" r:id="rId14"/>
    <p:sldId id="270" r:id="rId15"/>
    <p:sldId id="264" r:id="rId16"/>
    <p:sldId id="291" r:id="rId17"/>
    <p:sldId id="273" r:id="rId18"/>
    <p:sldId id="288" r:id="rId19"/>
    <p:sldId id="292" r:id="rId20"/>
    <p:sldId id="293" r:id="rId21"/>
    <p:sldId id="296" r:id="rId22"/>
    <p:sldId id="294" r:id="rId23"/>
    <p:sldId id="271" r:id="rId24"/>
    <p:sldId id="282" r:id="rId25"/>
    <p:sldId id="272" r:id="rId26"/>
    <p:sldId id="274" r:id="rId27"/>
    <p:sldId id="275" r:id="rId28"/>
    <p:sldId id="276" r:id="rId29"/>
    <p:sldId id="290" r:id="rId30"/>
    <p:sldId id="297" r:id="rId31"/>
    <p:sldId id="267" r:id="rId32"/>
    <p:sldId id="287" r:id="rId33"/>
    <p:sldId id="277" r:id="rId34"/>
    <p:sldId id="278" r:id="rId35"/>
    <p:sldId id="279" r:id="rId36"/>
    <p:sldId id="298"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E44"/>
    <a:srgbClr val="265A2A"/>
    <a:srgbClr val="F3F3EB"/>
    <a:srgbClr val="7B6413"/>
    <a:srgbClr val="039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84" autoAdjust="0"/>
    <p:restoredTop sz="94660"/>
  </p:normalViewPr>
  <p:slideViewPr>
    <p:cSldViewPr snapToGrid="0">
      <p:cViewPr>
        <p:scale>
          <a:sx n="57" d="100"/>
          <a:sy n="57" d="100"/>
        </p:scale>
        <p:origin x="810" y="1284"/>
      </p:cViewPr>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0"/>
          <c:dPt>
            <c:idx val="0"/>
            <c:bubble3D val="0"/>
            <c:spPr>
              <a:solidFill>
                <a:schemeClr val="accent1"/>
              </a:solidFill>
            </c:spPr>
          </c:dPt>
          <c:dPt>
            <c:idx val="1"/>
            <c:bubble3D val="0"/>
            <c:spPr>
              <a:solidFill>
                <a:schemeClr val="accent2"/>
              </a:solidFill>
            </c:spPr>
          </c:dPt>
          <c:dPt>
            <c:idx val="2"/>
            <c:bubble3D val="0"/>
            <c:spPr>
              <a:solidFill>
                <a:schemeClr val="accent3"/>
              </a:solidFill>
            </c:spPr>
          </c:dPt>
          <c:dPt>
            <c:idx val="3"/>
            <c:bubble3D val="0"/>
            <c:spPr>
              <a:solidFill>
                <a:schemeClr val="bg1">
                  <a:lumMod val="75000"/>
                </a:schemeClr>
              </a:solidFill>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55</c:v>
                </c:pt>
                <c:pt idx="1">
                  <c:v>20</c:v>
                </c:pt>
                <c:pt idx="2">
                  <c:v>15</c:v>
                </c:pt>
                <c:pt idx="3">
                  <c:v>10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2E90F-6A97-4441-973E-F9F613A3C6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091AB-5C38-4778-A073-92018431722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2247" y="182978"/>
            <a:ext cx="10515600" cy="567207"/>
          </a:xfrm>
        </p:spPr>
        <p:txBody>
          <a:bodyPr>
            <a:normAutofit/>
          </a:bodyPr>
          <a:lstStyle>
            <a:lvl1pPr>
              <a:defRPr sz="2800" b="1">
                <a:solidFill>
                  <a:schemeClr val="tx2"/>
                </a:solidFill>
                <a:effectLst/>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1724891"/>
            <a:ext cx="12192000" cy="5133109"/>
          </a:xfrm>
          <a:prstGeom prst="rect">
            <a:avLst/>
          </a:prstGeom>
          <a:solidFill>
            <a:srgbClr val="F3F3E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09E0E4C-AFE1-44CA-B49C-FCEA8C0D078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2AB19D3-8298-4DCA-B2DE-6CF36CC31D9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7"/>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1" y="1825625"/>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1" y="6356352"/>
            <a:ext cx="27432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fld id="{6AA3AD55-438D-477A-825D-E2B6A26C23D0}" type="datetimeFigureOut">
              <a:rPr lang="zh-CN" altLang="en-US"/>
            </a:fld>
            <a:endParaRPr lang="zh-CN" altLang="en-US"/>
          </a:p>
        </p:txBody>
      </p:sp>
      <p:sp>
        <p:nvSpPr>
          <p:cNvPr id="5" name="页脚占位符 4"/>
          <p:cNvSpPr>
            <a:spLocks noGrp="1"/>
          </p:cNvSpPr>
          <p:nvPr>
            <p:ph type="ftr" sz="quarter" idx="11"/>
          </p:nvPr>
        </p:nvSpPr>
        <p:spPr>
          <a:xfrm>
            <a:off x="4038601" y="6356352"/>
            <a:ext cx="4114800" cy="365125"/>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8610600" y="6356352"/>
            <a:ext cx="2743200" cy="365125"/>
          </a:xfrm>
          <a:prstGeom prst="rect">
            <a:avLst/>
          </a:prstGeom>
        </p:spPr>
        <p:txBody>
          <a:bodyPr vert="horz" wrap="square" lIns="91440" tIns="45720" rIns="91440" bIns="45720" numCol="1" anchor="t" anchorCtr="0" compatLnSpc="1"/>
          <a:lstStyle>
            <a:lvl1pPr eaLnBrk="1" hangingPunct="1">
              <a:defRPr/>
            </a:lvl1pPr>
          </a:lstStyle>
          <a:p>
            <a:fld id="{28B8F595-E3F1-4BF4-B1D3-EAE36F4FBF80}" type="slidenum">
              <a:rPr lang="zh-CN" altLang="en-US"/>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l="-4000" r="-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1.xml"/><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2.jpeg"/><Relationship Id="rId14" Type="http://schemas.openxmlformats.org/officeDocument/2006/relationships/slideLayout" Target="../slideLayouts/slideLayout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1" Type="http://schemas.openxmlformats.org/officeDocument/2006/relationships/slideLayout" Target="../slideLayouts/slideLayout1.xml"/><Relationship Id="rId20" Type="http://schemas.openxmlformats.org/officeDocument/2006/relationships/tags" Target="../tags/tag32.xml"/><Relationship Id="rId2" Type="http://schemas.openxmlformats.org/officeDocument/2006/relationships/tags" Target="../tags/tag14.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MarkPetrie - A New Day No Drums">
            <a:hlinkClick r:id="" action="ppaction://media"/>
          </p:cNvPr>
          <p:cNvPicPr>
            <a:picLocks noChangeAspect="1"/>
          </p:cNvPicPr>
          <p:nvPr>
            <a:audi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8395609" y="-2039471"/>
            <a:ext cx="609600" cy="609600"/>
          </a:xfrm>
          <a:prstGeom prst="rect">
            <a:avLst/>
          </a:prstGeom>
        </p:spPr>
      </p:pic>
      <p:sp>
        <p:nvSpPr>
          <p:cNvPr id="9" name="文本框 8"/>
          <p:cNvSpPr txBox="1"/>
          <p:nvPr/>
        </p:nvSpPr>
        <p:spPr>
          <a:xfrm>
            <a:off x="1284818" y="1161583"/>
            <a:ext cx="9622367" cy="1015663"/>
          </a:xfrm>
          <a:prstGeom prst="rect">
            <a:avLst/>
          </a:prstGeom>
          <a:noFill/>
        </p:spPr>
        <p:txBody>
          <a:bodyPr>
            <a:spAutoFit/>
          </a:bodyPr>
          <a:lstStyle/>
          <a:p>
            <a:pPr algn="ctr">
              <a:defRPr/>
            </a:pPr>
            <a:r>
              <a:rPr lang="zh-CN" altLang="en-US" sz="6000" b="1" dirty="0" smtClean="0">
                <a:solidFill>
                  <a:srgbClr val="265A2A"/>
                </a:solidFill>
                <a:latin typeface="方正兰亭黑简体" panose="02000000000000000000" pitchFamily="2" charset="-122"/>
                <a:ea typeface="方正兰亭黑简体" panose="02000000000000000000" pitchFamily="2" charset="-122"/>
              </a:rPr>
              <a:t>毕业论文答辩</a:t>
            </a:r>
            <a:r>
              <a:rPr lang="en-US" altLang="zh-CN" sz="6000" b="1" dirty="0" smtClean="0">
                <a:solidFill>
                  <a:srgbClr val="265A2A"/>
                </a:solidFill>
                <a:latin typeface="方正兰亭黑简体" panose="02000000000000000000" pitchFamily="2" charset="-122"/>
                <a:ea typeface="方正兰亭黑简体" panose="02000000000000000000" pitchFamily="2" charset="-122"/>
              </a:rPr>
              <a:t>PPT</a:t>
            </a:r>
            <a:r>
              <a:rPr lang="zh-CN" altLang="en-US" sz="6000" b="1" dirty="0" smtClean="0">
                <a:solidFill>
                  <a:srgbClr val="265A2A"/>
                </a:solidFill>
                <a:latin typeface="方正兰亭黑简体" panose="02000000000000000000" pitchFamily="2" charset="-122"/>
                <a:ea typeface="方正兰亭黑简体" panose="02000000000000000000" pitchFamily="2" charset="-122"/>
              </a:rPr>
              <a:t>模板</a:t>
            </a:r>
            <a:endParaRPr lang="zh-CN" altLang="en-US" sz="6000" b="1" dirty="0">
              <a:solidFill>
                <a:srgbClr val="265A2A"/>
              </a:solidFill>
              <a:latin typeface="方正兰亭黑简体" panose="02000000000000000000" pitchFamily="2" charset="-122"/>
              <a:ea typeface="方正兰亭黑简体" panose="02000000000000000000" pitchFamily="2" charset="-122"/>
            </a:endParaRPr>
          </a:p>
        </p:txBody>
      </p:sp>
      <p:sp>
        <p:nvSpPr>
          <p:cNvPr id="10" name="文本框 9"/>
          <p:cNvSpPr txBox="1">
            <a:spLocks noChangeArrowheads="1"/>
          </p:cNvSpPr>
          <p:nvPr/>
        </p:nvSpPr>
        <p:spPr bwMode="auto">
          <a:xfrm>
            <a:off x="1672168" y="2099347"/>
            <a:ext cx="8828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algn="ctr" eaLnBrk="1" hangingPunct="1"/>
            <a:r>
              <a:rPr lang="en-US" altLang="zh-CN" sz="2000" dirty="0">
                <a:solidFill>
                  <a:srgbClr val="265A2A"/>
                </a:solidFill>
              </a:rPr>
              <a:t>Simple colorful thesis template Simple colorful thesis template</a:t>
            </a:r>
            <a:endParaRPr lang="zh-CN" altLang="en-US" sz="2000" dirty="0">
              <a:solidFill>
                <a:srgbClr val="265A2A"/>
              </a:solidFill>
            </a:endParaRPr>
          </a:p>
        </p:txBody>
      </p:sp>
      <p:sp>
        <p:nvSpPr>
          <p:cNvPr id="11" name="文本框 10"/>
          <p:cNvSpPr txBox="1">
            <a:spLocks noChangeArrowheads="1"/>
          </p:cNvSpPr>
          <p:nvPr/>
        </p:nvSpPr>
        <p:spPr bwMode="auto">
          <a:xfrm>
            <a:off x="3194050" y="2740660"/>
            <a:ext cx="30397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eaLnBrk="1" hangingPunct="1"/>
            <a:r>
              <a:rPr lang="zh-CN" altLang="en-US" sz="2400">
                <a:solidFill>
                  <a:srgbClr val="265A2A"/>
                </a:solidFill>
              </a:rPr>
              <a:t>答辩学生：情缘素材</a:t>
            </a:r>
            <a:endParaRPr lang="zh-CN" altLang="en-US" sz="2400">
              <a:solidFill>
                <a:srgbClr val="265A2A"/>
              </a:solidFill>
            </a:endParaRPr>
          </a:p>
        </p:txBody>
      </p:sp>
      <p:sp>
        <p:nvSpPr>
          <p:cNvPr id="12" name="文本框 11"/>
          <p:cNvSpPr txBox="1">
            <a:spLocks noChangeArrowheads="1"/>
          </p:cNvSpPr>
          <p:nvPr/>
        </p:nvSpPr>
        <p:spPr bwMode="auto">
          <a:xfrm>
            <a:off x="7190105" y="2767965"/>
            <a:ext cx="30791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eaLnBrk="1" hangingPunct="1"/>
            <a:r>
              <a:rPr lang="zh-CN" altLang="en-US" sz="2400">
                <a:solidFill>
                  <a:srgbClr val="265A2A"/>
                </a:solidFill>
              </a:rPr>
              <a:t>指导老师：情缘素材</a:t>
            </a:r>
            <a:endParaRPr lang="zh-CN" altLang="en-US" sz="2400">
              <a:solidFill>
                <a:srgbClr val="265A2A"/>
              </a:solidFill>
            </a:endParaRPr>
          </a:p>
        </p:txBody>
      </p:sp>
      <p:grpSp>
        <p:nvGrpSpPr>
          <p:cNvPr id="13" name="组合 12"/>
          <p:cNvGrpSpPr>
            <a:grpSpLocks noChangeAspect="1"/>
          </p:cNvGrpSpPr>
          <p:nvPr/>
        </p:nvGrpSpPr>
        <p:grpSpPr>
          <a:xfrm>
            <a:off x="6669887" y="2659301"/>
            <a:ext cx="345736" cy="573831"/>
            <a:chOff x="6499674" y="3862507"/>
            <a:chExt cx="323003" cy="536101"/>
          </a:xfrm>
          <a:solidFill>
            <a:srgbClr val="265A2A"/>
          </a:solidFill>
        </p:grpSpPr>
        <p:sp>
          <p:nvSpPr>
            <p:cNvPr id="14" name="Freeform 43"/>
            <p:cNvSpPr>
              <a:spLocks noEditPoints="1"/>
            </p:cNvSpPr>
            <p:nvPr/>
          </p:nvSpPr>
          <p:spPr bwMode="auto">
            <a:xfrm>
              <a:off x="6547495" y="3862507"/>
              <a:ext cx="218132" cy="294478"/>
            </a:xfrm>
            <a:custGeom>
              <a:avLst/>
              <a:gdLst>
                <a:gd name="T0" fmla="*/ 8 w 110"/>
                <a:gd name="T1" fmla="*/ 92 h 147"/>
                <a:gd name="T2" fmla="*/ 17 w 110"/>
                <a:gd name="T3" fmla="*/ 105 h 147"/>
                <a:gd name="T4" fmla="*/ 57 w 110"/>
                <a:gd name="T5" fmla="*/ 147 h 147"/>
                <a:gd name="T6" fmla="*/ 96 w 110"/>
                <a:gd name="T7" fmla="*/ 105 h 147"/>
                <a:gd name="T8" fmla="*/ 97 w 110"/>
                <a:gd name="T9" fmla="*/ 105 h 147"/>
                <a:gd name="T10" fmla="*/ 107 w 110"/>
                <a:gd name="T11" fmla="*/ 92 h 147"/>
                <a:gd name="T12" fmla="*/ 99 w 110"/>
                <a:gd name="T13" fmla="*/ 80 h 147"/>
                <a:gd name="T14" fmla="*/ 87 w 110"/>
                <a:gd name="T15" fmla="*/ 32 h 147"/>
                <a:gd name="T16" fmla="*/ 28 w 110"/>
                <a:gd name="T17" fmla="*/ 25 h 147"/>
                <a:gd name="T18" fmla="*/ 13 w 110"/>
                <a:gd name="T19" fmla="*/ 81 h 147"/>
                <a:gd name="T20" fmla="*/ 13 w 110"/>
                <a:gd name="T21" fmla="*/ 81 h 147"/>
                <a:gd name="T22" fmla="*/ 8 w 110"/>
                <a:gd name="T23" fmla="*/ 92 h 147"/>
                <a:gd name="T24" fmla="*/ 18 w 110"/>
                <a:gd name="T25" fmla="*/ 82 h 147"/>
                <a:gd name="T26" fmla="*/ 18 w 110"/>
                <a:gd name="T27" fmla="*/ 82 h 147"/>
                <a:gd name="T28" fmla="*/ 19 w 110"/>
                <a:gd name="T29" fmla="*/ 82 h 147"/>
                <a:gd name="T30" fmla="*/ 19 w 110"/>
                <a:gd name="T31" fmla="*/ 79 h 147"/>
                <a:gd name="T32" fmla="*/ 22 w 110"/>
                <a:gd name="T33" fmla="*/ 62 h 147"/>
                <a:gd name="T34" fmla="*/ 26 w 110"/>
                <a:gd name="T35" fmla="*/ 57 h 147"/>
                <a:gd name="T36" fmla="*/ 71 w 110"/>
                <a:gd name="T37" fmla="*/ 46 h 147"/>
                <a:gd name="T38" fmla="*/ 93 w 110"/>
                <a:gd name="T39" fmla="*/ 83 h 147"/>
                <a:gd name="T40" fmla="*/ 94 w 110"/>
                <a:gd name="T41" fmla="*/ 83 h 147"/>
                <a:gd name="T42" fmla="*/ 96 w 110"/>
                <a:gd name="T43" fmla="*/ 82 h 147"/>
                <a:gd name="T44" fmla="*/ 97 w 110"/>
                <a:gd name="T45" fmla="*/ 82 h 147"/>
                <a:gd name="T46" fmla="*/ 102 w 110"/>
                <a:gd name="T47" fmla="*/ 85 h 147"/>
                <a:gd name="T48" fmla="*/ 105 w 110"/>
                <a:gd name="T49" fmla="*/ 92 h 147"/>
                <a:gd name="T50" fmla="*/ 102 w 110"/>
                <a:gd name="T51" fmla="*/ 100 h 147"/>
                <a:gd name="T52" fmla="*/ 97 w 110"/>
                <a:gd name="T53" fmla="*/ 102 h 147"/>
                <a:gd name="T54" fmla="*/ 97 w 110"/>
                <a:gd name="T55" fmla="*/ 102 h 147"/>
                <a:gd name="T56" fmla="*/ 94 w 110"/>
                <a:gd name="T57" fmla="*/ 102 h 147"/>
                <a:gd name="T58" fmla="*/ 94 w 110"/>
                <a:gd name="T59" fmla="*/ 105 h 147"/>
                <a:gd name="T60" fmla="*/ 81 w 110"/>
                <a:gd name="T61" fmla="*/ 133 h 147"/>
                <a:gd name="T62" fmla="*/ 70 w 110"/>
                <a:gd name="T63" fmla="*/ 141 h 147"/>
                <a:gd name="T64" fmla="*/ 57 w 110"/>
                <a:gd name="T65" fmla="*/ 144 h 147"/>
                <a:gd name="T66" fmla="*/ 44 w 110"/>
                <a:gd name="T67" fmla="*/ 141 h 147"/>
                <a:gd name="T68" fmla="*/ 33 w 110"/>
                <a:gd name="T69" fmla="*/ 133 h 147"/>
                <a:gd name="T70" fmla="*/ 20 w 110"/>
                <a:gd name="T71" fmla="*/ 105 h 147"/>
                <a:gd name="T72" fmla="*/ 20 w 110"/>
                <a:gd name="T73" fmla="*/ 103 h 147"/>
                <a:gd name="T74" fmla="*/ 17 w 110"/>
                <a:gd name="T75" fmla="*/ 102 h 147"/>
                <a:gd name="T76" fmla="*/ 10 w 110"/>
                <a:gd name="T77" fmla="*/ 92 h 147"/>
                <a:gd name="T78" fmla="*/ 13 w 110"/>
                <a:gd name="T79" fmla="*/ 85 h 147"/>
                <a:gd name="T80" fmla="*/ 18 w 110"/>
                <a:gd name="T8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47">
                  <a:moveTo>
                    <a:pt x="8" y="92"/>
                  </a:moveTo>
                  <a:cubicBezTo>
                    <a:pt x="8" y="99"/>
                    <a:pt x="12" y="105"/>
                    <a:pt x="17" y="105"/>
                  </a:cubicBezTo>
                  <a:cubicBezTo>
                    <a:pt x="21" y="129"/>
                    <a:pt x="37" y="147"/>
                    <a:pt x="57" y="147"/>
                  </a:cubicBezTo>
                  <a:cubicBezTo>
                    <a:pt x="76" y="147"/>
                    <a:pt x="93" y="129"/>
                    <a:pt x="96" y="105"/>
                  </a:cubicBezTo>
                  <a:cubicBezTo>
                    <a:pt x="97" y="105"/>
                    <a:pt x="97" y="105"/>
                    <a:pt x="97" y="105"/>
                  </a:cubicBezTo>
                  <a:cubicBezTo>
                    <a:pt x="103" y="105"/>
                    <a:pt x="107" y="99"/>
                    <a:pt x="107" y="92"/>
                  </a:cubicBezTo>
                  <a:cubicBezTo>
                    <a:pt x="107" y="86"/>
                    <a:pt x="104" y="81"/>
                    <a:pt x="99" y="80"/>
                  </a:cubicBezTo>
                  <a:cubicBezTo>
                    <a:pt x="99" y="80"/>
                    <a:pt x="110" y="43"/>
                    <a:pt x="87" y="32"/>
                  </a:cubicBezTo>
                  <a:cubicBezTo>
                    <a:pt x="84" y="0"/>
                    <a:pt x="28" y="25"/>
                    <a:pt x="28" y="25"/>
                  </a:cubicBezTo>
                  <a:cubicBezTo>
                    <a:pt x="0" y="40"/>
                    <a:pt x="13" y="81"/>
                    <a:pt x="13" y="81"/>
                  </a:cubicBezTo>
                  <a:cubicBezTo>
                    <a:pt x="13" y="81"/>
                    <a:pt x="13" y="81"/>
                    <a:pt x="13" y="81"/>
                  </a:cubicBezTo>
                  <a:cubicBezTo>
                    <a:pt x="10" y="83"/>
                    <a:pt x="8" y="87"/>
                    <a:pt x="8" y="92"/>
                  </a:cubicBezTo>
                  <a:close/>
                  <a:moveTo>
                    <a:pt x="18" y="82"/>
                  </a:moveTo>
                  <a:cubicBezTo>
                    <a:pt x="18" y="82"/>
                    <a:pt x="18" y="82"/>
                    <a:pt x="18" y="82"/>
                  </a:cubicBezTo>
                  <a:cubicBezTo>
                    <a:pt x="19" y="82"/>
                    <a:pt x="19" y="82"/>
                    <a:pt x="19" y="82"/>
                  </a:cubicBezTo>
                  <a:cubicBezTo>
                    <a:pt x="19" y="79"/>
                    <a:pt x="19" y="79"/>
                    <a:pt x="19" y="79"/>
                  </a:cubicBezTo>
                  <a:cubicBezTo>
                    <a:pt x="22" y="62"/>
                    <a:pt x="22" y="62"/>
                    <a:pt x="22" y="62"/>
                  </a:cubicBezTo>
                  <a:cubicBezTo>
                    <a:pt x="24" y="59"/>
                    <a:pt x="26" y="57"/>
                    <a:pt x="26" y="57"/>
                  </a:cubicBezTo>
                  <a:cubicBezTo>
                    <a:pt x="51" y="59"/>
                    <a:pt x="71" y="46"/>
                    <a:pt x="71" y="46"/>
                  </a:cubicBezTo>
                  <a:cubicBezTo>
                    <a:pt x="88" y="33"/>
                    <a:pt x="93" y="83"/>
                    <a:pt x="93" y="83"/>
                  </a:cubicBezTo>
                  <a:cubicBezTo>
                    <a:pt x="94" y="83"/>
                    <a:pt x="94" y="83"/>
                    <a:pt x="94" y="83"/>
                  </a:cubicBezTo>
                  <a:cubicBezTo>
                    <a:pt x="96" y="82"/>
                    <a:pt x="96" y="82"/>
                    <a:pt x="96" y="82"/>
                  </a:cubicBezTo>
                  <a:cubicBezTo>
                    <a:pt x="96" y="82"/>
                    <a:pt x="97" y="82"/>
                    <a:pt x="97" y="82"/>
                  </a:cubicBezTo>
                  <a:cubicBezTo>
                    <a:pt x="99" y="82"/>
                    <a:pt x="101" y="83"/>
                    <a:pt x="102" y="85"/>
                  </a:cubicBezTo>
                  <a:cubicBezTo>
                    <a:pt x="104" y="87"/>
                    <a:pt x="105" y="89"/>
                    <a:pt x="105" y="92"/>
                  </a:cubicBezTo>
                  <a:cubicBezTo>
                    <a:pt x="105" y="95"/>
                    <a:pt x="104" y="98"/>
                    <a:pt x="102" y="100"/>
                  </a:cubicBezTo>
                  <a:cubicBezTo>
                    <a:pt x="101" y="101"/>
                    <a:pt x="99" y="102"/>
                    <a:pt x="97" y="102"/>
                  </a:cubicBezTo>
                  <a:cubicBezTo>
                    <a:pt x="97" y="102"/>
                    <a:pt x="97" y="102"/>
                    <a:pt x="97" y="102"/>
                  </a:cubicBezTo>
                  <a:cubicBezTo>
                    <a:pt x="94" y="102"/>
                    <a:pt x="94" y="102"/>
                    <a:pt x="94" y="102"/>
                  </a:cubicBezTo>
                  <a:cubicBezTo>
                    <a:pt x="94" y="105"/>
                    <a:pt x="94" y="105"/>
                    <a:pt x="94" y="105"/>
                  </a:cubicBezTo>
                  <a:cubicBezTo>
                    <a:pt x="92" y="116"/>
                    <a:pt x="87" y="126"/>
                    <a:pt x="81" y="133"/>
                  </a:cubicBezTo>
                  <a:cubicBezTo>
                    <a:pt x="77" y="136"/>
                    <a:pt x="74" y="139"/>
                    <a:pt x="70" y="141"/>
                  </a:cubicBezTo>
                  <a:cubicBezTo>
                    <a:pt x="66" y="143"/>
                    <a:pt x="61" y="144"/>
                    <a:pt x="57" y="144"/>
                  </a:cubicBezTo>
                  <a:cubicBezTo>
                    <a:pt x="53" y="144"/>
                    <a:pt x="48" y="143"/>
                    <a:pt x="44" y="141"/>
                  </a:cubicBezTo>
                  <a:cubicBezTo>
                    <a:pt x="40" y="139"/>
                    <a:pt x="36" y="136"/>
                    <a:pt x="33" y="133"/>
                  </a:cubicBezTo>
                  <a:cubicBezTo>
                    <a:pt x="26" y="126"/>
                    <a:pt x="22" y="116"/>
                    <a:pt x="20" y="105"/>
                  </a:cubicBezTo>
                  <a:cubicBezTo>
                    <a:pt x="20" y="103"/>
                    <a:pt x="20" y="103"/>
                    <a:pt x="20" y="103"/>
                  </a:cubicBezTo>
                  <a:cubicBezTo>
                    <a:pt x="17" y="102"/>
                    <a:pt x="17" y="102"/>
                    <a:pt x="17" y="102"/>
                  </a:cubicBezTo>
                  <a:cubicBezTo>
                    <a:pt x="14" y="102"/>
                    <a:pt x="10" y="98"/>
                    <a:pt x="10" y="92"/>
                  </a:cubicBezTo>
                  <a:cubicBezTo>
                    <a:pt x="10" y="89"/>
                    <a:pt x="11" y="87"/>
                    <a:pt x="13" y="85"/>
                  </a:cubicBezTo>
                  <a:cubicBezTo>
                    <a:pt x="14" y="83"/>
                    <a:pt x="16" y="82"/>
                    <a:pt x="18" y="82"/>
                  </a:cubicBezTo>
                  <a:close/>
                </a:path>
              </a:pathLst>
            </a:custGeom>
            <a:grpFill/>
            <a:ln>
              <a:noFill/>
            </a:ln>
          </p:spPr>
          <p:txBody>
            <a:bodyPr lIns="91440" tIns="45720" rIns="91440" bIns="45720"/>
            <a:lstStyle/>
            <a:p>
              <a:pPr>
                <a:defRPr/>
              </a:pPr>
              <a:endParaRPr lang="zh-CN" altLang="en-US" sz="3200">
                <a:solidFill>
                  <a:srgbClr val="265A2A"/>
                </a:solidFill>
              </a:endParaRPr>
            </a:p>
          </p:txBody>
        </p:sp>
        <p:sp>
          <p:nvSpPr>
            <p:cNvPr id="15" name="Freeform 46"/>
            <p:cNvSpPr/>
            <p:nvPr/>
          </p:nvSpPr>
          <p:spPr bwMode="auto">
            <a:xfrm>
              <a:off x="6499674" y="4155307"/>
              <a:ext cx="323003" cy="243301"/>
            </a:xfrm>
            <a:custGeom>
              <a:avLst/>
              <a:gdLst>
                <a:gd name="T0" fmla="*/ 163 w 163"/>
                <a:gd name="T1" fmla="*/ 91 h 122"/>
                <a:gd name="T2" fmla="*/ 163 w 163"/>
                <a:gd name="T3" fmla="*/ 90 h 122"/>
                <a:gd name="T4" fmla="*/ 163 w 163"/>
                <a:gd name="T5" fmla="*/ 90 h 122"/>
                <a:gd name="T6" fmla="*/ 163 w 163"/>
                <a:gd name="T7" fmla="*/ 39 h 122"/>
                <a:gd name="T8" fmla="*/ 163 w 163"/>
                <a:gd name="T9" fmla="*/ 39 h 122"/>
                <a:gd name="T10" fmla="*/ 126 w 163"/>
                <a:gd name="T11" fmla="*/ 0 h 122"/>
                <a:gd name="T12" fmla="*/ 91 w 163"/>
                <a:gd name="T13" fmla="*/ 59 h 122"/>
                <a:gd name="T14" fmla="*/ 87 w 163"/>
                <a:gd name="T15" fmla="*/ 33 h 122"/>
                <a:gd name="T16" fmla="*/ 91 w 163"/>
                <a:gd name="T17" fmla="*/ 24 h 122"/>
                <a:gd name="T18" fmla="*/ 81 w 163"/>
                <a:gd name="T19" fmla="*/ 14 h 122"/>
                <a:gd name="T20" fmla="*/ 71 w 163"/>
                <a:gd name="T21" fmla="*/ 24 h 122"/>
                <a:gd name="T22" fmla="*/ 76 w 163"/>
                <a:gd name="T23" fmla="*/ 33 h 122"/>
                <a:gd name="T24" fmla="*/ 72 w 163"/>
                <a:gd name="T25" fmla="*/ 59 h 122"/>
                <a:gd name="T26" fmla="*/ 37 w 163"/>
                <a:gd name="T27" fmla="*/ 0 h 122"/>
                <a:gd name="T28" fmla="*/ 0 w 163"/>
                <a:gd name="T29" fmla="*/ 39 h 122"/>
                <a:gd name="T30" fmla="*/ 0 w 163"/>
                <a:gd name="T31" fmla="*/ 39 h 122"/>
                <a:gd name="T32" fmla="*/ 0 w 163"/>
                <a:gd name="T33" fmla="*/ 90 h 122"/>
                <a:gd name="T34" fmla="*/ 0 w 163"/>
                <a:gd name="T35" fmla="*/ 90 h 122"/>
                <a:gd name="T36" fmla="*/ 0 w 163"/>
                <a:gd name="T37" fmla="*/ 91 h 122"/>
                <a:gd name="T38" fmla="*/ 81 w 163"/>
                <a:gd name="T39" fmla="*/ 122 h 122"/>
                <a:gd name="T40" fmla="*/ 163 w 163"/>
                <a:gd name="T41" fmla="*/ 9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22">
                  <a:moveTo>
                    <a:pt x="163" y="91"/>
                  </a:moveTo>
                  <a:cubicBezTo>
                    <a:pt x="163" y="90"/>
                    <a:pt x="163" y="90"/>
                    <a:pt x="163" y="90"/>
                  </a:cubicBezTo>
                  <a:cubicBezTo>
                    <a:pt x="163" y="90"/>
                    <a:pt x="163" y="90"/>
                    <a:pt x="163" y="90"/>
                  </a:cubicBezTo>
                  <a:cubicBezTo>
                    <a:pt x="163" y="39"/>
                    <a:pt x="163" y="39"/>
                    <a:pt x="163" y="39"/>
                  </a:cubicBezTo>
                  <a:cubicBezTo>
                    <a:pt x="163" y="39"/>
                    <a:pt x="163" y="39"/>
                    <a:pt x="163" y="39"/>
                  </a:cubicBezTo>
                  <a:cubicBezTo>
                    <a:pt x="160" y="23"/>
                    <a:pt x="146" y="9"/>
                    <a:pt x="126" y="0"/>
                  </a:cubicBezTo>
                  <a:cubicBezTo>
                    <a:pt x="91" y="59"/>
                    <a:pt x="91" y="59"/>
                    <a:pt x="91" y="59"/>
                  </a:cubicBezTo>
                  <a:cubicBezTo>
                    <a:pt x="87" y="33"/>
                    <a:pt x="87" y="33"/>
                    <a:pt x="87" y="33"/>
                  </a:cubicBezTo>
                  <a:cubicBezTo>
                    <a:pt x="89" y="31"/>
                    <a:pt x="91" y="28"/>
                    <a:pt x="91" y="24"/>
                  </a:cubicBezTo>
                  <a:cubicBezTo>
                    <a:pt x="91" y="19"/>
                    <a:pt x="87" y="14"/>
                    <a:pt x="81" y="14"/>
                  </a:cubicBezTo>
                  <a:cubicBezTo>
                    <a:pt x="76" y="14"/>
                    <a:pt x="71" y="19"/>
                    <a:pt x="71" y="24"/>
                  </a:cubicBezTo>
                  <a:cubicBezTo>
                    <a:pt x="71" y="28"/>
                    <a:pt x="73" y="31"/>
                    <a:pt x="76" y="33"/>
                  </a:cubicBezTo>
                  <a:cubicBezTo>
                    <a:pt x="72" y="59"/>
                    <a:pt x="72" y="59"/>
                    <a:pt x="72" y="59"/>
                  </a:cubicBezTo>
                  <a:cubicBezTo>
                    <a:pt x="37" y="0"/>
                    <a:pt x="37" y="0"/>
                    <a:pt x="37" y="0"/>
                  </a:cubicBezTo>
                  <a:cubicBezTo>
                    <a:pt x="17" y="9"/>
                    <a:pt x="3" y="23"/>
                    <a:pt x="0" y="39"/>
                  </a:cubicBezTo>
                  <a:cubicBezTo>
                    <a:pt x="0" y="39"/>
                    <a:pt x="0" y="39"/>
                    <a:pt x="0" y="39"/>
                  </a:cubicBezTo>
                  <a:cubicBezTo>
                    <a:pt x="0" y="90"/>
                    <a:pt x="0" y="90"/>
                    <a:pt x="0" y="90"/>
                  </a:cubicBezTo>
                  <a:cubicBezTo>
                    <a:pt x="0" y="90"/>
                    <a:pt x="0" y="90"/>
                    <a:pt x="0" y="90"/>
                  </a:cubicBezTo>
                  <a:cubicBezTo>
                    <a:pt x="0" y="90"/>
                    <a:pt x="0" y="90"/>
                    <a:pt x="0" y="91"/>
                  </a:cubicBezTo>
                  <a:cubicBezTo>
                    <a:pt x="0" y="108"/>
                    <a:pt x="36" y="122"/>
                    <a:pt x="81" y="122"/>
                  </a:cubicBezTo>
                  <a:cubicBezTo>
                    <a:pt x="127" y="122"/>
                    <a:pt x="163" y="108"/>
                    <a:pt x="163" y="91"/>
                  </a:cubicBezTo>
                  <a:close/>
                </a:path>
              </a:pathLst>
            </a:custGeom>
            <a:grpFill/>
            <a:ln>
              <a:noFill/>
            </a:ln>
          </p:spPr>
          <p:txBody>
            <a:bodyPr lIns="91440" tIns="45720" rIns="91440" bIns="45720"/>
            <a:lstStyle/>
            <a:p>
              <a:pPr>
                <a:defRPr/>
              </a:pPr>
              <a:endParaRPr lang="zh-CN" altLang="en-US" sz="3200">
                <a:solidFill>
                  <a:srgbClr val="265A2A"/>
                </a:solidFill>
              </a:endParaRPr>
            </a:p>
          </p:txBody>
        </p:sp>
      </p:grpSp>
      <p:sp>
        <p:nvSpPr>
          <p:cNvPr id="16" name="Freeform 25"/>
          <p:cNvSpPr>
            <a:spLocks noEditPoints="1" noChangeArrowheads="1"/>
          </p:cNvSpPr>
          <p:nvPr/>
        </p:nvSpPr>
        <p:spPr bwMode="auto">
          <a:xfrm>
            <a:off x="2766485" y="2704721"/>
            <a:ext cx="349249" cy="503767"/>
          </a:xfrm>
          <a:custGeom>
            <a:avLst/>
            <a:gdLst>
              <a:gd name="T0" fmla="*/ 70566 w 78"/>
              <a:gd name="T1" fmla="*/ 121334 h 112"/>
              <a:gd name="T2" fmla="*/ 70566 w 78"/>
              <a:gd name="T3" fmla="*/ 37074 h 112"/>
              <a:gd name="T4" fmla="*/ 194896 w 78"/>
              <a:gd name="T5" fmla="*/ 37074 h 112"/>
              <a:gd name="T6" fmla="*/ 191536 w 78"/>
              <a:gd name="T7" fmla="*/ 121334 h 112"/>
              <a:gd name="T8" fmla="*/ 178095 w 78"/>
              <a:gd name="T9" fmla="*/ 158408 h 112"/>
              <a:gd name="T10" fmla="*/ 131051 w 78"/>
              <a:gd name="T11" fmla="*/ 178630 h 112"/>
              <a:gd name="T12" fmla="*/ 131051 w 78"/>
              <a:gd name="T13" fmla="*/ 178630 h 112"/>
              <a:gd name="T14" fmla="*/ 87367 w 78"/>
              <a:gd name="T15" fmla="*/ 158408 h 112"/>
              <a:gd name="T16" fmla="*/ 70566 w 78"/>
              <a:gd name="T17" fmla="*/ 121334 h 112"/>
              <a:gd name="T18" fmla="*/ 43684 w 78"/>
              <a:gd name="T19" fmla="*/ 360631 h 112"/>
              <a:gd name="T20" fmla="*/ 225139 w 78"/>
              <a:gd name="T21" fmla="*/ 360631 h 112"/>
              <a:gd name="T22" fmla="*/ 215058 w 78"/>
              <a:gd name="T23" fmla="*/ 377483 h 112"/>
              <a:gd name="T24" fmla="*/ 53765 w 78"/>
              <a:gd name="T25" fmla="*/ 377483 h 112"/>
              <a:gd name="T26" fmla="*/ 43684 w 78"/>
              <a:gd name="T27" fmla="*/ 360631 h 112"/>
              <a:gd name="T28" fmla="*/ 235220 w 78"/>
              <a:gd name="T29" fmla="*/ 225816 h 112"/>
              <a:gd name="T30" fmla="*/ 255381 w 78"/>
              <a:gd name="T31" fmla="*/ 303335 h 112"/>
              <a:gd name="T32" fmla="*/ 228499 w 78"/>
              <a:gd name="T33" fmla="*/ 347150 h 112"/>
              <a:gd name="T34" fmla="*/ 221779 w 78"/>
              <a:gd name="T35" fmla="*/ 347150 h 112"/>
              <a:gd name="T36" fmla="*/ 221779 w 78"/>
              <a:gd name="T37" fmla="*/ 242668 h 112"/>
              <a:gd name="T38" fmla="*/ 141132 w 78"/>
              <a:gd name="T39" fmla="*/ 242668 h 112"/>
              <a:gd name="T40" fmla="*/ 164654 w 78"/>
              <a:gd name="T41" fmla="*/ 188742 h 112"/>
              <a:gd name="T42" fmla="*/ 171374 w 78"/>
              <a:gd name="T43" fmla="*/ 182001 h 112"/>
              <a:gd name="T44" fmla="*/ 218418 w 78"/>
              <a:gd name="T45" fmla="*/ 192112 h 112"/>
              <a:gd name="T46" fmla="*/ 221779 w 78"/>
              <a:gd name="T47" fmla="*/ 192112 h 112"/>
              <a:gd name="T48" fmla="*/ 221779 w 78"/>
              <a:gd name="T49" fmla="*/ 195482 h 112"/>
              <a:gd name="T50" fmla="*/ 235220 w 78"/>
              <a:gd name="T51" fmla="*/ 225816 h 112"/>
              <a:gd name="T52" fmla="*/ 235220 w 78"/>
              <a:gd name="T53" fmla="*/ 225816 h 112"/>
              <a:gd name="T54" fmla="*/ 47044 w 78"/>
              <a:gd name="T55" fmla="*/ 347150 h 112"/>
              <a:gd name="T56" fmla="*/ 36963 w 78"/>
              <a:gd name="T57" fmla="*/ 347150 h 112"/>
              <a:gd name="T58" fmla="*/ 10081 w 78"/>
              <a:gd name="T59" fmla="*/ 303335 h 112"/>
              <a:gd name="T60" fmla="*/ 30243 w 78"/>
              <a:gd name="T61" fmla="*/ 225816 h 112"/>
              <a:gd name="T62" fmla="*/ 47044 w 78"/>
              <a:gd name="T63" fmla="*/ 195482 h 112"/>
              <a:gd name="T64" fmla="*/ 47044 w 78"/>
              <a:gd name="T65" fmla="*/ 192112 h 112"/>
              <a:gd name="T66" fmla="*/ 47044 w 78"/>
              <a:gd name="T67" fmla="*/ 192112 h 112"/>
              <a:gd name="T68" fmla="*/ 94088 w 78"/>
              <a:gd name="T69" fmla="*/ 182001 h 112"/>
              <a:gd name="T70" fmla="*/ 100808 w 78"/>
              <a:gd name="T71" fmla="*/ 188742 h 112"/>
              <a:gd name="T72" fmla="*/ 127691 w 78"/>
              <a:gd name="T73" fmla="*/ 242668 h 112"/>
              <a:gd name="T74" fmla="*/ 47044 w 78"/>
              <a:gd name="T75" fmla="*/ 242668 h 112"/>
              <a:gd name="T76" fmla="*/ 47044 w 78"/>
              <a:gd name="T77" fmla="*/ 347150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265A2A"/>
          </a:solidFill>
          <a:ln>
            <a:noFill/>
          </a:ln>
        </p:spPr>
        <p:txBody>
          <a:bodyPr/>
          <a:lstStyle/>
          <a:p>
            <a:endParaRPr lang="zh-CN" altLang="en-US" sz="2400">
              <a:solidFill>
                <a:srgbClr val="265A2A"/>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7" presetClass="entr" presetSubtype="1" fill="hold" grpId="0" nodeType="afterEffect">
                                  <p:stCondLst>
                                    <p:cond delay="0"/>
                                  </p:stCondLst>
                                  <p:iterate type="lt">
                                    <p:tmPct val="40000"/>
                                  </p:iterate>
                                  <p:childTnLst>
                                    <p:set>
                                      <p:cBhvr>
                                        <p:cTn id="9" dur="1" fill="hold">
                                          <p:stCondLst>
                                            <p:cond delay="0"/>
                                          </p:stCondLst>
                                        </p:cTn>
                                        <p:tgtEl>
                                          <p:spTgt spid="9"/>
                                        </p:tgtEl>
                                        <p:attrNameLst>
                                          <p:attrName>style.visibility</p:attrName>
                                        </p:attrNameLst>
                                      </p:cBhvr>
                                      <p:to>
                                        <p:strVal val="visible"/>
                                      </p:to>
                                    </p:set>
                                    <p:anim calcmode="lin" valueType="num">
                                      <p:cBhvr>
                                        <p:cTn id="10" dur="250" fill="hold"/>
                                        <p:tgtEl>
                                          <p:spTgt spid="9"/>
                                        </p:tgtEl>
                                        <p:attrNameLst>
                                          <p:attrName>ppt_x</p:attrName>
                                        </p:attrNameLst>
                                      </p:cBhvr>
                                      <p:tavLst>
                                        <p:tav tm="0">
                                          <p:val>
                                            <p:strVal val="#ppt_x"/>
                                          </p:val>
                                        </p:tav>
                                        <p:tav tm="100000">
                                          <p:val>
                                            <p:strVal val="#ppt_x"/>
                                          </p:val>
                                        </p:tav>
                                      </p:tavLst>
                                    </p:anim>
                                    <p:anim calcmode="lin" valueType="num">
                                      <p:cBhvr>
                                        <p:cTn id="11" dur="250" fill="hold"/>
                                        <p:tgtEl>
                                          <p:spTgt spid="9"/>
                                        </p:tgtEl>
                                        <p:attrNameLst>
                                          <p:attrName>ppt_y</p:attrName>
                                        </p:attrNameLst>
                                      </p:cBhvr>
                                      <p:tavLst>
                                        <p:tav tm="0">
                                          <p:val>
                                            <p:strVal val="#ppt_y-#ppt_h/2"/>
                                          </p:val>
                                        </p:tav>
                                        <p:tav tm="100000">
                                          <p:val>
                                            <p:strVal val="#ppt_y"/>
                                          </p:val>
                                        </p:tav>
                                      </p:tavLst>
                                    </p:anim>
                                    <p:anim calcmode="lin" valueType="num">
                                      <p:cBhvr>
                                        <p:cTn id="12" dur="250" fill="hold"/>
                                        <p:tgtEl>
                                          <p:spTgt spid="9"/>
                                        </p:tgtEl>
                                        <p:attrNameLst>
                                          <p:attrName>ppt_w</p:attrName>
                                        </p:attrNameLst>
                                      </p:cBhvr>
                                      <p:tavLst>
                                        <p:tav tm="0">
                                          <p:val>
                                            <p:strVal val="#ppt_w"/>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75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2750"/>
                            </p:stCondLst>
                            <p:childTnLst>
                              <p:par>
                                <p:cTn id="30" presetID="49"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 calcmode="lin" valueType="num">
                                      <p:cBhvr>
                                        <p:cTn id="34" dur="500" fill="hold"/>
                                        <p:tgtEl>
                                          <p:spTgt spid="13"/>
                                        </p:tgtEl>
                                        <p:attrNameLst>
                                          <p:attrName>style.rotation</p:attrName>
                                        </p:attrNameLst>
                                      </p:cBhvr>
                                      <p:tavLst>
                                        <p:tav tm="0">
                                          <p:val>
                                            <p:fltVal val="360"/>
                                          </p:val>
                                        </p:tav>
                                        <p:tav tm="100000">
                                          <p:val>
                                            <p:fltVal val="0"/>
                                          </p:val>
                                        </p:tav>
                                      </p:tavLst>
                                    </p:anim>
                                    <p:animEffect transition="in" filter="fade">
                                      <p:cBhvr>
                                        <p:cTn id="35" dur="500"/>
                                        <p:tgtEl>
                                          <p:spTgt spid="13"/>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0" repeatCount="indefinite" fill="hold" display="0">
                  <p:stCondLst>
                    <p:cond delay="indefinite"/>
                  </p:stCondLst>
                  <p:endCondLst>
                    <p:cond evt="onStopAudio" delay="0">
                      <p:tgtEl>
                        <p:sldTgt/>
                      </p:tgtEl>
                    </p:cond>
                  </p:endCondLst>
                </p:cTn>
                <p:tgtEl>
                  <p:spTgt spid="7"/>
                </p:tgtEl>
              </p:cMediaNode>
            </p:audio>
          </p:childTnLst>
        </p:cTn>
      </p:par>
    </p:tnLst>
    <p:bldLst>
      <p:bldP spid="9" grpId="0"/>
      <p:bldP spid="10" grpId="0"/>
      <p:bldP spid="11" grpId="0"/>
      <p:bldP spid="1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a:spLocks noChangeArrowheads="1"/>
          </p:cNvSpPr>
          <p:nvPr/>
        </p:nvSpPr>
        <p:spPr bwMode="auto">
          <a:xfrm>
            <a:off x="4587812" y="1676897"/>
            <a:ext cx="50321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5400" b="1" dirty="0">
                <a:solidFill>
                  <a:schemeClr val="tx2"/>
                </a:solidFill>
                <a:latin typeface="+mn-ea"/>
              </a:rPr>
              <a:t>研究方法及过程</a:t>
            </a:r>
            <a:endParaRPr lang="en-US" altLang="zh-CN" sz="5400" b="1" dirty="0">
              <a:solidFill>
                <a:schemeClr val="tx2"/>
              </a:solidFill>
              <a:latin typeface="+mn-ea"/>
            </a:endParaRPr>
          </a:p>
        </p:txBody>
      </p:sp>
      <p:grpSp>
        <p:nvGrpSpPr>
          <p:cNvPr id="25" name="组合 24"/>
          <p:cNvGrpSpPr/>
          <p:nvPr/>
        </p:nvGrpSpPr>
        <p:grpSpPr bwMode="auto">
          <a:xfrm>
            <a:off x="7671924" y="2627808"/>
            <a:ext cx="1963481" cy="368300"/>
            <a:chOff x="7777461" y="3514044"/>
            <a:chExt cx="1963372" cy="369332"/>
          </a:xfrm>
        </p:grpSpPr>
        <p:sp>
          <p:nvSpPr>
            <p:cNvPr id="26" name="Oval 14@|1FFC:3382090|FBC:16777215|LFC:16777215|LBC:16777215"/>
            <p:cNvSpPr/>
            <p:nvPr/>
          </p:nvSpPr>
          <p:spPr>
            <a:xfrm>
              <a:off x="7777461" y="3625480"/>
              <a:ext cx="163482" cy="16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27"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grpSp>
        <p:nvGrpSpPr>
          <p:cNvPr id="28" name="组合 27"/>
          <p:cNvGrpSpPr/>
          <p:nvPr/>
        </p:nvGrpSpPr>
        <p:grpSpPr bwMode="auto">
          <a:xfrm>
            <a:off x="4724319" y="2657973"/>
            <a:ext cx="1963482" cy="369887"/>
            <a:chOff x="4829865" y="3545540"/>
            <a:chExt cx="1963372" cy="369332"/>
          </a:xfrm>
        </p:grpSpPr>
        <p:sp>
          <p:nvSpPr>
            <p:cNvPr id="29"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tx1">
                      <a:lumMod val="50000"/>
                      <a:lumOff val="50000"/>
                    </a:schemeClr>
                  </a:solidFill>
                  <a:latin typeface="微软雅黑" panose="020B0503020204020204" pitchFamily="34" charset="-122"/>
                </a:rPr>
                <a:t>请输入小节标题</a:t>
              </a:r>
              <a:endParaRPr lang="zh-CN" altLang="en-US" dirty="0">
                <a:solidFill>
                  <a:schemeClr val="tx1">
                    <a:lumMod val="50000"/>
                    <a:lumOff val="50000"/>
                  </a:schemeClr>
                </a:solidFill>
                <a:latin typeface="微软雅黑" panose="020B0503020204020204" pitchFamily="34" charset="-122"/>
              </a:endParaRPr>
            </a:p>
          </p:txBody>
        </p:sp>
        <p:sp>
          <p:nvSpPr>
            <p:cNvPr id="30" name="Oval 16@|1FFC:3382090|FBC:16777215|LFC:16777215|LBC:16777215"/>
            <p:cNvSpPr/>
            <p:nvPr/>
          </p:nvSpPr>
          <p:spPr>
            <a:xfrm>
              <a:off x="4829865" y="3626381"/>
              <a:ext cx="163483"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1" name="组合 30"/>
          <p:cNvGrpSpPr/>
          <p:nvPr/>
        </p:nvGrpSpPr>
        <p:grpSpPr bwMode="auto">
          <a:xfrm>
            <a:off x="4724319" y="3086596"/>
            <a:ext cx="1963482" cy="368300"/>
            <a:chOff x="4829865" y="3972976"/>
            <a:chExt cx="1963372" cy="369332"/>
          </a:xfrm>
        </p:grpSpPr>
        <p:sp>
          <p:nvSpPr>
            <p:cNvPr id="32"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sp>
          <p:nvSpPr>
            <p:cNvPr id="33" name="Oval 17@|1FFC:3382090|FBC:16777215|LFC:16777215|LBC:16777215"/>
            <p:cNvSpPr/>
            <p:nvPr/>
          </p:nvSpPr>
          <p:spPr>
            <a:xfrm>
              <a:off x="4829865" y="4084412"/>
              <a:ext cx="163483" cy="1623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4" name="组合 33"/>
          <p:cNvGrpSpPr/>
          <p:nvPr/>
        </p:nvGrpSpPr>
        <p:grpSpPr bwMode="auto">
          <a:xfrm>
            <a:off x="7671924" y="3080248"/>
            <a:ext cx="1963481" cy="369887"/>
            <a:chOff x="7777461" y="3967041"/>
            <a:chExt cx="1963372" cy="369332"/>
          </a:xfrm>
        </p:grpSpPr>
        <p:sp>
          <p:nvSpPr>
            <p:cNvPr id="35" name="Oval 20@|1FFC:3382090|FBC:16777215|LFC:16777215|LBC:16777215"/>
            <p:cNvSpPr/>
            <p:nvPr/>
          </p:nvSpPr>
          <p:spPr>
            <a:xfrm>
              <a:off x="7777461" y="4079584"/>
              <a:ext cx="163482"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36"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sp>
        <p:nvSpPr>
          <p:cNvPr id="37" name="椭圆 36"/>
          <p:cNvSpPr/>
          <p:nvPr/>
        </p:nvSpPr>
        <p:spPr>
          <a:xfrm>
            <a:off x="2534594" y="1742983"/>
            <a:ext cx="1797968" cy="17979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17FFC:16777215|FBC:16777215|LFC:16777215|LBC:16777215"/>
          <p:cNvSpPr txBox="1">
            <a:spLocks noChangeArrowheads="1"/>
          </p:cNvSpPr>
          <p:nvPr/>
        </p:nvSpPr>
        <p:spPr bwMode="auto">
          <a:xfrm>
            <a:off x="2897213" y="1533972"/>
            <a:ext cx="10727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3800" dirty="0" smtClean="0">
                <a:solidFill>
                  <a:srgbClr val="FFFFFF"/>
                </a:solidFill>
                <a:latin typeface="Impact" panose="020B0806030902050204" pitchFamily="34" charset="0"/>
              </a:rPr>
              <a:t>2</a:t>
            </a:r>
            <a:endParaRPr lang="zh-CN" altLang="en-US" sz="13800" dirty="0">
              <a:solidFill>
                <a:srgbClr val="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6820328" y="1656429"/>
            <a:ext cx="4050454" cy="4064691"/>
          </a:xfrm>
          <a:custGeom>
            <a:avLst/>
            <a:gdLst>
              <a:gd name="T0" fmla="*/ 1404 w 1558"/>
              <a:gd name="T1" fmla="*/ 1563 h 1563"/>
              <a:gd name="T2" fmla="*/ 1293 w 1558"/>
              <a:gd name="T3" fmla="*/ 1519 h 1563"/>
              <a:gd name="T4" fmla="*/ 857 w 1558"/>
              <a:gd name="T5" fmla="*/ 1081 h 1563"/>
              <a:gd name="T6" fmla="*/ 843 w 1558"/>
              <a:gd name="T7" fmla="*/ 1090 h 1563"/>
              <a:gd name="T8" fmla="*/ 579 w 1558"/>
              <a:gd name="T9" fmla="*/ 1162 h 1563"/>
              <a:gd name="T10" fmla="*/ 167 w 1558"/>
              <a:gd name="T11" fmla="*/ 994 h 1563"/>
              <a:gd name="T12" fmla="*/ 0 w 1558"/>
              <a:gd name="T13" fmla="*/ 581 h 1563"/>
              <a:gd name="T14" fmla="*/ 167 w 1558"/>
              <a:gd name="T15" fmla="*/ 168 h 1563"/>
              <a:gd name="T16" fmla="*/ 579 w 1558"/>
              <a:gd name="T17" fmla="*/ 0 h 1563"/>
              <a:gd name="T18" fmla="*/ 991 w 1558"/>
              <a:gd name="T19" fmla="*/ 168 h 1563"/>
              <a:gd name="T20" fmla="*/ 1159 w 1558"/>
              <a:gd name="T21" fmla="*/ 581 h 1563"/>
              <a:gd name="T22" fmla="*/ 1087 w 1558"/>
              <a:gd name="T23" fmla="*/ 845 h 1563"/>
              <a:gd name="T24" fmla="*/ 1078 w 1558"/>
              <a:gd name="T25" fmla="*/ 859 h 1563"/>
              <a:gd name="T26" fmla="*/ 1514 w 1558"/>
              <a:gd name="T27" fmla="*/ 1296 h 1563"/>
              <a:gd name="T28" fmla="*/ 1558 w 1558"/>
              <a:gd name="T29" fmla="*/ 1407 h 1563"/>
              <a:gd name="T30" fmla="*/ 1404 w 1558"/>
              <a:gd name="T31" fmla="*/ 1563 h 1563"/>
              <a:gd name="T32" fmla="*/ 913 w 1558"/>
              <a:gd name="T33" fmla="*/ 1069 h 1563"/>
              <a:gd name="T34" fmla="*/ 1327 w 1558"/>
              <a:gd name="T35" fmla="*/ 1484 h 1563"/>
              <a:gd name="T36" fmla="*/ 1404 w 1558"/>
              <a:gd name="T37" fmla="*/ 1515 h 1563"/>
              <a:gd name="T38" fmla="*/ 1511 w 1558"/>
              <a:gd name="T39" fmla="*/ 1407 h 1563"/>
              <a:gd name="T40" fmla="*/ 1480 w 1558"/>
              <a:gd name="T41" fmla="*/ 1331 h 1563"/>
              <a:gd name="T42" fmla="*/ 1066 w 1558"/>
              <a:gd name="T43" fmla="*/ 916 h 1563"/>
              <a:gd name="T44" fmla="*/ 913 w 1558"/>
              <a:gd name="T45" fmla="*/ 1069 h 1563"/>
              <a:gd name="T46" fmla="*/ 579 w 1558"/>
              <a:gd name="T47" fmla="*/ 60 h 1563"/>
              <a:gd name="T48" fmla="*/ 60 w 1558"/>
              <a:gd name="T49" fmla="*/ 581 h 1563"/>
              <a:gd name="T50" fmla="*/ 579 w 1558"/>
              <a:gd name="T51" fmla="*/ 1102 h 1563"/>
              <a:gd name="T52" fmla="*/ 1099 w 1558"/>
              <a:gd name="T53" fmla="*/ 581 h 1563"/>
              <a:gd name="T54" fmla="*/ 579 w 1558"/>
              <a:gd name="T55" fmla="*/ 60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58" h="1563">
                <a:moveTo>
                  <a:pt x="1404" y="1563"/>
                </a:moveTo>
                <a:cubicBezTo>
                  <a:pt x="1360" y="1563"/>
                  <a:pt x="1315" y="1541"/>
                  <a:pt x="1293" y="1519"/>
                </a:cubicBezTo>
                <a:cubicBezTo>
                  <a:pt x="857" y="1081"/>
                  <a:pt x="857" y="1081"/>
                  <a:pt x="857" y="1081"/>
                </a:cubicBezTo>
                <a:cubicBezTo>
                  <a:pt x="843" y="1090"/>
                  <a:pt x="843" y="1090"/>
                  <a:pt x="843" y="1090"/>
                </a:cubicBezTo>
                <a:cubicBezTo>
                  <a:pt x="774" y="1137"/>
                  <a:pt x="680" y="1162"/>
                  <a:pt x="579" y="1162"/>
                </a:cubicBezTo>
                <a:cubicBezTo>
                  <a:pt x="422" y="1162"/>
                  <a:pt x="275" y="1102"/>
                  <a:pt x="167" y="994"/>
                </a:cubicBezTo>
                <a:cubicBezTo>
                  <a:pt x="60" y="886"/>
                  <a:pt x="0" y="739"/>
                  <a:pt x="0" y="581"/>
                </a:cubicBezTo>
                <a:cubicBezTo>
                  <a:pt x="0" y="423"/>
                  <a:pt x="60" y="276"/>
                  <a:pt x="167" y="168"/>
                </a:cubicBezTo>
                <a:cubicBezTo>
                  <a:pt x="275" y="59"/>
                  <a:pt x="422" y="0"/>
                  <a:pt x="579" y="0"/>
                </a:cubicBezTo>
                <a:cubicBezTo>
                  <a:pt x="737" y="0"/>
                  <a:pt x="883" y="59"/>
                  <a:pt x="991" y="168"/>
                </a:cubicBezTo>
                <a:cubicBezTo>
                  <a:pt x="1099" y="276"/>
                  <a:pt x="1159" y="423"/>
                  <a:pt x="1159" y="581"/>
                </a:cubicBezTo>
                <a:cubicBezTo>
                  <a:pt x="1159" y="682"/>
                  <a:pt x="1133" y="776"/>
                  <a:pt x="1087" y="845"/>
                </a:cubicBezTo>
                <a:cubicBezTo>
                  <a:pt x="1078" y="859"/>
                  <a:pt x="1078" y="859"/>
                  <a:pt x="1078" y="859"/>
                </a:cubicBezTo>
                <a:cubicBezTo>
                  <a:pt x="1514" y="1296"/>
                  <a:pt x="1514" y="1296"/>
                  <a:pt x="1514" y="1296"/>
                </a:cubicBezTo>
                <a:cubicBezTo>
                  <a:pt x="1536" y="1318"/>
                  <a:pt x="1558" y="1364"/>
                  <a:pt x="1558" y="1407"/>
                </a:cubicBezTo>
                <a:cubicBezTo>
                  <a:pt x="1558" y="1496"/>
                  <a:pt x="1492" y="1563"/>
                  <a:pt x="1404" y="1563"/>
                </a:cubicBezTo>
                <a:close/>
                <a:moveTo>
                  <a:pt x="913" y="1069"/>
                </a:moveTo>
                <a:cubicBezTo>
                  <a:pt x="1327" y="1484"/>
                  <a:pt x="1327" y="1484"/>
                  <a:pt x="1327" y="1484"/>
                </a:cubicBezTo>
                <a:cubicBezTo>
                  <a:pt x="1342" y="1500"/>
                  <a:pt x="1372" y="1515"/>
                  <a:pt x="1404" y="1515"/>
                </a:cubicBezTo>
                <a:cubicBezTo>
                  <a:pt x="1465" y="1515"/>
                  <a:pt x="1511" y="1469"/>
                  <a:pt x="1511" y="1407"/>
                </a:cubicBezTo>
                <a:cubicBezTo>
                  <a:pt x="1511" y="1376"/>
                  <a:pt x="1496" y="1346"/>
                  <a:pt x="1480" y="1331"/>
                </a:cubicBezTo>
                <a:cubicBezTo>
                  <a:pt x="1066" y="916"/>
                  <a:pt x="1066" y="916"/>
                  <a:pt x="1066" y="916"/>
                </a:cubicBezTo>
                <a:lnTo>
                  <a:pt x="913" y="1069"/>
                </a:lnTo>
                <a:close/>
                <a:moveTo>
                  <a:pt x="579" y="60"/>
                </a:moveTo>
                <a:cubicBezTo>
                  <a:pt x="293" y="60"/>
                  <a:pt x="60" y="294"/>
                  <a:pt x="60" y="581"/>
                </a:cubicBezTo>
                <a:cubicBezTo>
                  <a:pt x="60" y="868"/>
                  <a:pt x="293" y="1102"/>
                  <a:pt x="579" y="1102"/>
                </a:cubicBezTo>
                <a:cubicBezTo>
                  <a:pt x="866" y="1102"/>
                  <a:pt x="1099" y="868"/>
                  <a:pt x="1099" y="581"/>
                </a:cubicBezTo>
                <a:cubicBezTo>
                  <a:pt x="1099" y="294"/>
                  <a:pt x="866" y="60"/>
                  <a:pt x="579" y="60"/>
                </a:cubicBezTo>
                <a:close/>
              </a:path>
            </a:pathLst>
          </a:cu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id-ID" sz="900" dirty="0">
              <a:solidFill>
                <a:schemeClr val="lt1"/>
              </a:solidFill>
              <a:latin typeface="微软雅黑" panose="020B0503020204020204" pitchFamily="34" charset="-122"/>
            </a:endParaRPr>
          </a:p>
        </p:txBody>
      </p:sp>
      <p:sp>
        <p:nvSpPr>
          <p:cNvPr id="5" name="Oval 89"/>
          <p:cNvSpPr/>
          <p:nvPr/>
        </p:nvSpPr>
        <p:spPr bwMode="auto">
          <a:xfrm>
            <a:off x="1493361" y="4559667"/>
            <a:ext cx="764860" cy="765060"/>
          </a:xfrm>
          <a:prstGeom prst="ellipse">
            <a:avLst/>
          </a:prstGeom>
          <a:solidFill>
            <a:schemeClr val="accent3"/>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6" name="矩形 5"/>
          <p:cNvSpPr/>
          <p:nvPr/>
        </p:nvSpPr>
        <p:spPr>
          <a:xfrm>
            <a:off x="2356263" y="4743463"/>
            <a:ext cx="361011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356263" y="440226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a:t>
            </a:r>
            <a:r>
              <a:rPr lang="zh-CN" altLang="en-US" b="1" dirty="0" smtClean="0">
                <a:solidFill>
                  <a:schemeClr val="accent1"/>
                </a:solidFill>
                <a:latin typeface="微软雅黑" panose="020B0503020204020204" pitchFamily="34" charset="-122"/>
                <a:ea typeface="微软雅黑" panose="020B0503020204020204" pitchFamily="34" charset="-122"/>
              </a:rPr>
              <a:t>您的</a:t>
            </a:r>
            <a:r>
              <a:rPr lang="zh-CN" altLang="en-US" b="1" dirty="0">
                <a:solidFill>
                  <a:schemeClr val="accent1"/>
                </a:solidFill>
                <a:latin typeface="微软雅黑" panose="020B0503020204020204" pitchFamily="34" charset="-122"/>
                <a:ea typeface="微软雅黑" panose="020B0503020204020204" pitchFamily="34" charset="-122"/>
              </a:rPr>
              <a:t>标题</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8" name="Freeform 133"/>
          <p:cNvSpPr>
            <a:spLocks noChangeAspect="1" noEditPoints="1"/>
          </p:cNvSpPr>
          <p:nvPr/>
        </p:nvSpPr>
        <p:spPr bwMode="auto">
          <a:xfrm>
            <a:off x="1695791" y="4807563"/>
            <a:ext cx="360000" cy="269268"/>
          </a:xfrm>
          <a:custGeom>
            <a:avLst/>
            <a:gdLst>
              <a:gd name="T0" fmla="*/ 1125 w 1200"/>
              <a:gd name="T1" fmla="*/ 450 h 900"/>
              <a:gd name="T2" fmla="*/ 975 w 1200"/>
              <a:gd name="T3" fmla="*/ 450 h 900"/>
              <a:gd name="T4" fmla="*/ 975 w 1200"/>
              <a:gd name="T5" fmla="*/ 562 h 900"/>
              <a:gd name="T6" fmla="*/ 938 w 1200"/>
              <a:gd name="T7" fmla="*/ 600 h 900"/>
              <a:gd name="T8" fmla="*/ 863 w 1200"/>
              <a:gd name="T9" fmla="*/ 600 h 900"/>
              <a:gd name="T10" fmla="*/ 825 w 1200"/>
              <a:gd name="T11" fmla="*/ 562 h 900"/>
              <a:gd name="T12" fmla="*/ 825 w 1200"/>
              <a:gd name="T13" fmla="*/ 450 h 900"/>
              <a:gd name="T14" fmla="*/ 375 w 1200"/>
              <a:gd name="T15" fmla="*/ 450 h 900"/>
              <a:gd name="T16" fmla="*/ 375 w 1200"/>
              <a:gd name="T17" fmla="*/ 562 h 900"/>
              <a:gd name="T18" fmla="*/ 338 w 1200"/>
              <a:gd name="T19" fmla="*/ 600 h 900"/>
              <a:gd name="T20" fmla="*/ 263 w 1200"/>
              <a:gd name="T21" fmla="*/ 600 h 900"/>
              <a:gd name="T22" fmla="*/ 225 w 1200"/>
              <a:gd name="T23" fmla="*/ 562 h 900"/>
              <a:gd name="T24" fmla="*/ 225 w 1200"/>
              <a:gd name="T25" fmla="*/ 450 h 900"/>
              <a:gd name="T26" fmla="*/ 75 w 1200"/>
              <a:gd name="T27" fmla="*/ 450 h 900"/>
              <a:gd name="T28" fmla="*/ 75 w 1200"/>
              <a:gd name="T29" fmla="*/ 375 h 900"/>
              <a:gd name="T30" fmla="*/ 1125 w 1200"/>
              <a:gd name="T31" fmla="*/ 375 h 900"/>
              <a:gd name="T32" fmla="*/ 1125 w 1200"/>
              <a:gd name="T33" fmla="*/ 450 h 900"/>
              <a:gd name="T34" fmla="*/ 450 w 1200"/>
              <a:gd name="T35" fmla="*/ 75 h 900"/>
              <a:gd name="T36" fmla="*/ 450 w 1200"/>
              <a:gd name="T37" fmla="*/ 75 h 900"/>
              <a:gd name="T38" fmla="*/ 750 w 1200"/>
              <a:gd name="T39" fmla="*/ 75 h 900"/>
              <a:gd name="T40" fmla="*/ 750 w 1200"/>
              <a:gd name="T41" fmla="*/ 75 h 900"/>
              <a:gd name="T42" fmla="*/ 750 w 1200"/>
              <a:gd name="T43" fmla="*/ 150 h 900"/>
              <a:gd name="T44" fmla="*/ 450 w 1200"/>
              <a:gd name="T45" fmla="*/ 150 h 900"/>
              <a:gd name="T46" fmla="*/ 450 w 1200"/>
              <a:gd name="T47" fmla="*/ 75 h 900"/>
              <a:gd name="T48" fmla="*/ 1125 w 1200"/>
              <a:gd name="T49" fmla="*/ 150 h 900"/>
              <a:gd name="T50" fmla="*/ 825 w 1200"/>
              <a:gd name="T51" fmla="*/ 150 h 900"/>
              <a:gd name="T52" fmla="*/ 825 w 1200"/>
              <a:gd name="T53" fmla="*/ 75 h 900"/>
              <a:gd name="T54" fmla="*/ 750 w 1200"/>
              <a:gd name="T55" fmla="*/ 0 h 900"/>
              <a:gd name="T56" fmla="*/ 450 w 1200"/>
              <a:gd name="T57" fmla="*/ 0 h 900"/>
              <a:gd name="T58" fmla="*/ 375 w 1200"/>
              <a:gd name="T59" fmla="*/ 75 h 900"/>
              <a:gd name="T60" fmla="*/ 375 w 1200"/>
              <a:gd name="T61" fmla="*/ 150 h 900"/>
              <a:gd name="T62" fmla="*/ 75 w 1200"/>
              <a:gd name="T63" fmla="*/ 150 h 900"/>
              <a:gd name="T64" fmla="*/ 0 w 1200"/>
              <a:gd name="T65" fmla="*/ 225 h 900"/>
              <a:gd name="T66" fmla="*/ 0 w 1200"/>
              <a:gd name="T67" fmla="*/ 825 h 900"/>
              <a:gd name="T68" fmla="*/ 75 w 1200"/>
              <a:gd name="T69" fmla="*/ 900 h 900"/>
              <a:gd name="T70" fmla="*/ 1125 w 1200"/>
              <a:gd name="T71" fmla="*/ 900 h 900"/>
              <a:gd name="T72" fmla="*/ 1200 w 1200"/>
              <a:gd name="T73" fmla="*/ 825 h 900"/>
              <a:gd name="T74" fmla="*/ 1200 w 1200"/>
              <a:gd name="T75" fmla="*/ 225 h 900"/>
              <a:gd name="T76" fmla="*/ 1125 w 1200"/>
              <a:gd name="T77" fmla="*/ 15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900">
                <a:moveTo>
                  <a:pt x="1125" y="450"/>
                </a:moveTo>
                <a:lnTo>
                  <a:pt x="975" y="450"/>
                </a:lnTo>
                <a:lnTo>
                  <a:pt x="975" y="562"/>
                </a:lnTo>
                <a:cubicBezTo>
                  <a:pt x="975" y="583"/>
                  <a:pt x="958" y="600"/>
                  <a:pt x="938" y="600"/>
                </a:cubicBezTo>
                <a:lnTo>
                  <a:pt x="863" y="600"/>
                </a:lnTo>
                <a:cubicBezTo>
                  <a:pt x="842" y="600"/>
                  <a:pt x="825" y="583"/>
                  <a:pt x="825" y="562"/>
                </a:cubicBezTo>
                <a:lnTo>
                  <a:pt x="825" y="450"/>
                </a:lnTo>
                <a:lnTo>
                  <a:pt x="375" y="450"/>
                </a:lnTo>
                <a:lnTo>
                  <a:pt x="375" y="562"/>
                </a:lnTo>
                <a:cubicBezTo>
                  <a:pt x="375" y="583"/>
                  <a:pt x="358" y="600"/>
                  <a:pt x="338" y="600"/>
                </a:cubicBezTo>
                <a:lnTo>
                  <a:pt x="263" y="600"/>
                </a:lnTo>
                <a:cubicBezTo>
                  <a:pt x="242" y="600"/>
                  <a:pt x="225" y="583"/>
                  <a:pt x="225" y="562"/>
                </a:cubicBezTo>
                <a:lnTo>
                  <a:pt x="225" y="450"/>
                </a:lnTo>
                <a:lnTo>
                  <a:pt x="75" y="450"/>
                </a:lnTo>
                <a:lnTo>
                  <a:pt x="75" y="375"/>
                </a:lnTo>
                <a:lnTo>
                  <a:pt x="1125" y="375"/>
                </a:lnTo>
                <a:lnTo>
                  <a:pt x="1125" y="450"/>
                </a:lnTo>
                <a:close/>
                <a:moveTo>
                  <a:pt x="450" y="75"/>
                </a:moveTo>
                <a:cubicBezTo>
                  <a:pt x="450" y="75"/>
                  <a:pt x="450" y="75"/>
                  <a:pt x="450" y="75"/>
                </a:cubicBezTo>
                <a:lnTo>
                  <a:pt x="750" y="75"/>
                </a:lnTo>
                <a:cubicBezTo>
                  <a:pt x="750" y="75"/>
                  <a:pt x="750" y="75"/>
                  <a:pt x="750" y="75"/>
                </a:cubicBezTo>
                <a:lnTo>
                  <a:pt x="750" y="150"/>
                </a:lnTo>
                <a:lnTo>
                  <a:pt x="450" y="150"/>
                </a:lnTo>
                <a:lnTo>
                  <a:pt x="450" y="75"/>
                </a:lnTo>
                <a:close/>
                <a:moveTo>
                  <a:pt x="1125" y="150"/>
                </a:moveTo>
                <a:lnTo>
                  <a:pt x="825" y="150"/>
                </a:lnTo>
                <a:lnTo>
                  <a:pt x="825" y="75"/>
                </a:lnTo>
                <a:cubicBezTo>
                  <a:pt x="825" y="34"/>
                  <a:pt x="791" y="0"/>
                  <a:pt x="750" y="0"/>
                </a:cubicBezTo>
                <a:lnTo>
                  <a:pt x="450" y="0"/>
                </a:lnTo>
                <a:cubicBezTo>
                  <a:pt x="409" y="0"/>
                  <a:pt x="375" y="34"/>
                  <a:pt x="375" y="75"/>
                </a:cubicBezTo>
                <a:lnTo>
                  <a:pt x="375" y="150"/>
                </a:lnTo>
                <a:lnTo>
                  <a:pt x="75" y="150"/>
                </a:lnTo>
                <a:cubicBezTo>
                  <a:pt x="34" y="150"/>
                  <a:pt x="0" y="184"/>
                  <a:pt x="0" y="225"/>
                </a:cubicBezTo>
                <a:lnTo>
                  <a:pt x="0" y="825"/>
                </a:lnTo>
                <a:cubicBezTo>
                  <a:pt x="0" y="866"/>
                  <a:pt x="34" y="900"/>
                  <a:pt x="75" y="900"/>
                </a:cubicBezTo>
                <a:lnTo>
                  <a:pt x="1125" y="900"/>
                </a:lnTo>
                <a:cubicBezTo>
                  <a:pt x="1166" y="900"/>
                  <a:pt x="1200" y="866"/>
                  <a:pt x="1200" y="825"/>
                </a:cubicBezTo>
                <a:lnTo>
                  <a:pt x="1200" y="225"/>
                </a:lnTo>
                <a:cubicBezTo>
                  <a:pt x="1200" y="184"/>
                  <a:pt x="1166" y="150"/>
                  <a:pt x="1125" y="15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84"/>
          <p:cNvSpPr/>
          <p:nvPr/>
        </p:nvSpPr>
        <p:spPr bwMode="auto">
          <a:xfrm>
            <a:off x="1493361" y="1885914"/>
            <a:ext cx="764860" cy="765060"/>
          </a:xfrm>
          <a:prstGeom prst="ellipse">
            <a:avLst/>
          </a:prstGeom>
          <a:solidFill>
            <a:schemeClr val="accent1"/>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0" name="矩形 9"/>
          <p:cNvSpPr/>
          <p:nvPr/>
        </p:nvSpPr>
        <p:spPr>
          <a:xfrm>
            <a:off x="2335324" y="2059213"/>
            <a:ext cx="361011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335324" y="1718017"/>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a:t>
            </a:r>
            <a:r>
              <a:rPr lang="zh-CN" altLang="en-US" b="1" dirty="0" smtClean="0">
                <a:solidFill>
                  <a:schemeClr val="accent1"/>
                </a:solidFill>
                <a:latin typeface="微软雅黑" panose="020B0503020204020204" pitchFamily="34" charset="-122"/>
                <a:ea typeface="微软雅黑" panose="020B0503020204020204" pitchFamily="34" charset="-122"/>
              </a:rPr>
              <a:t>您的</a:t>
            </a:r>
            <a:r>
              <a:rPr lang="zh-CN" altLang="en-US" b="1" dirty="0">
                <a:solidFill>
                  <a:schemeClr val="accent1"/>
                </a:solidFill>
                <a:latin typeface="微软雅黑" panose="020B0503020204020204" pitchFamily="34" charset="-122"/>
                <a:ea typeface="微软雅黑" panose="020B0503020204020204" pitchFamily="34" charset="-122"/>
              </a:rPr>
              <a:t>标题</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 name="Freeform 130"/>
          <p:cNvSpPr>
            <a:spLocks noChangeAspect="1" noEditPoints="1"/>
          </p:cNvSpPr>
          <p:nvPr/>
        </p:nvSpPr>
        <p:spPr bwMode="auto">
          <a:xfrm>
            <a:off x="1731791" y="2104542"/>
            <a:ext cx="288000" cy="327805"/>
          </a:xfrm>
          <a:custGeom>
            <a:avLst/>
            <a:gdLst>
              <a:gd name="T0" fmla="*/ 943 w 1200"/>
              <a:gd name="T1" fmla="*/ 0 h 1372"/>
              <a:gd name="T2" fmla="*/ 1029 w 1200"/>
              <a:gd name="T3" fmla="*/ 86 h 1372"/>
              <a:gd name="T4" fmla="*/ 686 w 1200"/>
              <a:gd name="T5" fmla="*/ 429 h 1372"/>
              <a:gd name="T6" fmla="*/ 515 w 1200"/>
              <a:gd name="T7" fmla="*/ 257 h 1372"/>
              <a:gd name="T8" fmla="*/ 0 w 1200"/>
              <a:gd name="T9" fmla="*/ 772 h 1372"/>
              <a:gd name="T10" fmla="*/ 86 w 1200"/>
              <a:gd name="T11" fmla="*/ 857 h 1372"/>
              <a:gd name="T12" fmla="*/ 515 w 1200"/>
              <a:gd name="T13" fmla="*/ 429 h 1372"/>
              <a:gd name="T14" fmla="*/ 686 w 1200"/>
              <a:gd name="T15" fmla="*/ 600 h 1372"/>
              <a:gd name="T16" fmla="*/ 1115 w 1200"/>
              <a:gd name="T17" fmla="*/ 172 h 1372"/>
              <a:gd name="T18" fmla="*/ 1200 w 1200"/>
              <a:gd name="T19" fmla="*/ 257 h 1372"/>
              <a:gd name="T20" fmla="*/ 1200 w 1200"/>
              <a:gd name="T21" fmla="*/ 0 h 1372"/>
              <a:gd name="T22" fmla="*/ 943 w 1200"/>
              <a:gd name="T23" fmla="*/ 0 h 1372"/>
              <a:gd name="T24" fmla="*/ 1029 w 1200"/>
              <a:gd name="T25" fmla="*/ 429 h 1372"/>
              <a:gd name="T26" fmla="*/ 1200 w 1200"/>
              <a:gd name="T27" fmla="*/ 429 h 1372"/>
              <a:gd name="T28" fmla="*/ 1200 w 1200"/>
              <a:gd name="T29" fmla="*/ 1372 h 1372"/>
              <a:gd name="T30" fmla="*/ 1029 w 1200"/>
              <a:gd name="T31" fmla="*/ 1372 h 1372"/>
              <a:gd name="T32" fmla="*/ 1029 w 1200"/>
              <a:gd name="T33" fmla="*/ 429 h 1372"/>
              <a:gd name="T34" fmla="*/ 686 w 1200"/>
              <a:gd name="T35" fmla="*/ 686 h 1372"/>
              <a:gd name="T36" fmla="*/ 857 w 1200"/>
              <a:gd name="T37" fmla="*/ 686 h 1372"/>
              <a:gd name="T38" fmla="*/ 857 w 1200"/>
              <a:gd name="T39" fmla="*/ 1372 h 1372"/>
              <a:gd name="T40" fmla="*/ 686 w 1200"/>
              <a:gd name="T41" fmla="*/ 1372 h 1372"/>
              <a:gd name="T42" fmla="*/ 686 w 1200"/>
              <a:gd name="T43" fmla="*/ 686 h 1372"/>
              <a:gd name="T44" fmla="*/ 343 w 1200"/>
              <a:gd name="T45" fmla="*/ 772 h 1372"/>
              <a:gd name="T46" fmla="*/ 515 w 1200"/>
              <a:gd name="T47" fmla="*/ 772 h 1372"/>
              <a:gd name="T48" fmla="*/ 515 w 1200"/>
              <a:gd name="T49" fmla="*/ 1372 h 1372"/>
              <a:gd name="T50" fmla="*/ 343 w 1200"/>
              <a:gd name="T51" fmla="*/ 1372 h 1372"/>
              <a:gd name="T52" fmla="*/ 343 w 1200"/>
              <a:gd name="T53" fmla="*/ 772 h 1372"/>
              <a:gd name="T54" fmla="*/ 0 w 1200"/>
              <a:gd name="T55" fmla="*/ 943 h 1372"/>
              <a:gd name="T56" fmla="*/ 172 w 1200"/>
              <a:gd name="T57" fmla="*/ 943 h 1372"/>
              <a:gd name="T58" fmla="*/ 172 w 1200"/>
              <a:gd name="T59" fmla="*/ 1372 h 1372"/>
              <a:gd name="T60" fmla="*/ 0 w 1200"/>
              <a:gd name="T61" fmla="*/ 1372 h 1372"/>
              <a:gd name="T62" fmla="*/ 0 w 1200"/>
              <a:gd name="T63" fmla="*/ 943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0" h="1372">
                <a:moveTo>
                  <a:pt x="943" y="0"/>
                </a:moveTo>
                <a:lnTo>
                  <a:pt x="1029" y="86"/>
                </a:lnTo>
                <a:lnTo>
                  <a:pt x="686" y="429"/>
                </a:lnTo>
                <a:lnTo>
                  <a:pt x="515" y="257"/>
                </a:lnTo>
                <a:lnTo>
                  <a:pt x="0" y="772"/>
                </a:lnTo>
                <a:lnTo>
                  <a:pt x="86" y="857"/>
                </a:lnTo>
                <a:lnTo>
                  <a:pt x="515" y="429"/>
                </a:lnTo>
                <a:lnTo>
                  <a:pt x="686" y="600"/>
                </a:lnTo>
                <a:lnTo>
                  <a:pt x="1115" y="172"/>
                </a:lnTo>
                <a:lnTo>
                  <a:pt x="1200" y="257"/>
                </a:lnTo>
                <a:lnTo>
                  <a:pt x="1200" y="0"/>
                </a:lnTo>
                <a:lnTo>
                  <a:pt x="943" y="0"/>
                </a:lnTo>
                <a:close/>
                <a:moveTo>
                  <a:pt x="1029" y="429"/>
                </a:moveTo>
                <a:lnTo>
                  <a:pt x="1200" y="429"/>
                </a:lnTo>
                <a:lnTo>
                  <a:pt x="1200" y="1372"/>
                </a:lnTo>
                <a:lnTo>
                  <a:pt x="1029" y="1372"/>
                </a:lnTo>
                <a:lnTo>
                  <a:pt x="1029" y="429"/>
                </a:lnTo>
                <a:close/>
                <a:moveTo>
                  <a:pt x="686" y="686"/>
                </a:moveTo>
                <a:lnTo>
                  <a:pt x="857" y="686"/>
                </a:lnTo>
                <a:lnTo>
                  <a:pt x="857" y="1372"/>
                </a:lnTo>
                <a:lnTo>
                  <a:pt x="686" y="1372"/>
                </a:lnTo>
                <a:lnTo>
                  <a:pt x="686" y="686"/>
                </a:lnTo>
                <a:close/>
                <a:moveTo>
                  <a:pt x="343" y="772"/>
                </a:moveTo>
                <a:lnTo>
                  <a:pt x="515" y="772"/>
                </a:lnTo>
                <a:lnTo>
                  <a:pt x="515" y="1372"/>
                </a:lnTo>
                <a:lnTo>
                  <a:pt x="343" y="1372"/>
                </a:lnTo>
                <a:lnTo>
                  <a:pt x="343" y="772"/>
                </a:lnTo>
                <a:close/>
                <a:moveTo>
                  <a:pt x="0" y="943"/>
                </a:moveTo>
                <a:lnTo>
                  <a:pt x="172" y="943"/>
                </a:lnTo>
                <a:lnTo>
                  <a:pt x="172" y="1372"/>
                </a:lnTo>
                <a:lnTo>
                  <a:pt x="0" y="1372"/>
                </a:lnTo>
                <a:lnTo>
                  <a:pt x="0" y="94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Oval 87"/>
          <p:cNvSpPr/>
          <p:nvPr/>
        </p:nvSpPr>
        <p:spPr bwMode="auto">
          <a:xfrm>
            <a:off x="1493361" y="3220647"/>
            <a:ext cx="764860" cy="765060"/>
          </a:xfrm>
          <a:prstGeom prst="ellipse">
            <a:avLst/>
          </a:pr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10" tIns="54855" rIns="109710" bIns="54855" numCol="1" anchor="t" anchorCtr="0" compatLnSpc="1"/>
          <a:lstStyle/>
          <a:p>
            <a:endParaRPr lang="en-US" sz="900" dirty="0">
              <a:latin typeface="微软雅黑" panose="020B0503020204020204" pitchFamily="34" charset="-122"/>
            </a:endParaRPr>
          </a:p>
        </p:txBody>
      </p:sp>
      <p:sp>
        <p:nvSpPr>
          <p:cNvPr id="14" name="矩形 13"/>
          <p:cNvSpPr/>
          <p:nvPr/>
        </p:nvSpPr>
        <p:spPr>
          <a:xfrm>
            <a:off x="2328561" y="3401338"/>
            <a:ext cx="361011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328561" y="3060142"/>
            <a:ext cx="2232154" cy="369332"/>
          </a:xfrm>
          <a:prstGeom prst="rect">
            <a:avLst/>
          </a:prstGeom>
        </p:spPr>
        <p:txBody>
          <a:bodyPr wrap="square">
            <a:spAutoFit/>
          </a:bodyPr>
          <a:lstStyle/>
          <a:p>
            <a:pPr algn="just"/>
            <a:r>
              <a:rPr lang="zh-CN" altLang="en-US" b="1" dirty="0">
                <a:solidFill>
                  <a:schemeClr val="accent1"/>
                </a:solidFill>
                <a:latin typeface="微软雅黑" panose="020B0503020204020204" pitchFamily="34" charset="-122"/>
                <a:ea typeface="微软雅黑" panose="020B0503020204020204" pitchFamily="34" charset="-122"/>
              </a:rPr>
              <a:t>添加</a:t>
            </a:r>
            <a:r>
              <a:rPr lang="zh-CN" altLang="en-US" b="1" dirty="0" smtClean="0">
                <a:solidFill>
                  <a:schemeClr val="accent1"/>
                </a:solidFill>
                <a:latin typeface="微软雅黑" panose="020B0503020204020204" pitchFamily="34" charset="-122"/>
                <a:ea typeface="微软雅黑" panose="020B0503020204020204" pitchFamily="34" charset="-122"/>
              </a:rPr>
              <a:t>您的</a:t>
            </a:r>
            <a:r>
              <a:rPr lang="zh-CN" altLang="en-US" b="1" dirty="0">
                <a:solidFill>
                  <a:schemeClr val="accent1"/>
                </a:solidFill>
                <a:latin typeface="微软雅黑" panose="020B0503020204020204" pitchFamily="34" charset="-122"/>
                <a:ea typeface="微软雅黑" panose="020B0503020204020204" pitchFamily="34" charset="-122"/>
              </a:rPr>
              <a:t>标题</a:t>
            </a:r>
            <a:endParaRPr lang="zh-CN" altLang="en-US" b="1" dirty="0">
              <a:solidFill>
                <a:schemeClr val="accent1"/>
              </a:solidFill>
              <a:latin typeface="微软雅黑" panose="020B0503020204020204" pitchFamily="34" charset="-122"/>
              <a:ea typeface="微软雅黑" panose="020B0503020204020204" pitchFamily="34" charset="-122"/>
            </a:endParaRPr>
          </a:p>
        </p:txBody>
      </p:sp>
      <p:grpSp>
        <p:nvGrpSpPr>
          <p:cNvPr id="16" name="组合 15"/>
          <p:cNvGrpSpPr>
            <a:grpSpLocks noChangeAspect="1"/>
          </p:cNvGrpSpPr>
          <p:nvPr/>
        </p:nvGrpSpPr>
        <p:grpSpPr>
          <a:xfrm>
            <a:off x="1695791" y="3444262"/>
            <a:ext cx="360000" cy="317831"/>
            <a:chOff x="10044251" y="4522834"/>
            <a:chExt cx="745082" cy="657806"/>
          </a:xfrm>
          <a:solidFill>
            <a:schemeClr val="bg1"/>
          </a:solidFill>
          <a:effectLst/>
        </p:grpSpPr>
        <p:sp>
          <p:nvSpPr>
            <p:cNvPr id="17"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矩形 23"/>
          <p:cNvSpPr/>
          <p:nvPr/>
        </p:nvSpPr>
        <p:spPr>
          <a:xfrm>
            <a:off x="7172656" y="3026090"/>
            <a:ext cx="1752482" cy="646331"/>
          </a:xfrm>
          <a:prstGeom prst="rect">
            <a:avLst/>
          </a:prstGeom>
        </p:spPr>
        <p:txBody>
          <a:bodyPr wrap="square">
            <a:spAutoFit/>
          </a:bodyPr>
          <a:lstStyle/>
          <a:p>
            <a:pPr algn="ctr"/>
            <a:r>
              <a:rPr lang="zh-CN" altLang="en-US" sz="36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7672027" y="2007786"/>
            <a:ext cx="1434165" cy="523220"/>
          </a:xfrm>
          <a:prstGeom prst="rect">
            <a:avLst/>
          </a:prstGeom>
        </p:spPr>
        <p:txBody>
          <a:bodyPr wrap="square">
            <a:spAutoFit/>
          </a:bodyPr>
          <a:lstStyle/>
          <a:p>
            <a:pPr algn="ctr"/>
            <a:r>
              <a:rPr lang="zh-CN" altLang="en-US" sz="28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7756107" y="3837206"/>
            <a:ext cx="1187821" cy="461665"/>
          </a:xfrm>
          <a:prstGeom prst="rect">
            <a:avLst/>
          </a:prstGeom>
        </p:spPr>
        <p:txBody>
          <a:bodyPr wrap="square">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7059323" y="2502870"/>
            <a:ext cx="101064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28" name="矩形 27"/>
          <p:cNvSpPr/>
          <p:nvPr/>
        </p:nvSpPr>
        <p:spPr>
          <a:xfrm>
            <a:off x="8239864" y="2547409"/>
            <a:ext cx="863296" cy="338554"/>
          </a:xfrm>
          <a:prstGeom prst="rect">
            <a:avLst/>
          </a:prstGeom>
        </p:spPr>
        <p:txBody>
          <a:bodyPr wrap="square">
            <a:spAutoFit/>
          </a:bodyPr>
          <a:lstStyle/>
          <a:p>
            <a:pPr algn="ctr"/>
            <a:r>
              <a:rPr lang="zh-CN" altLang="en-US" sz="16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9" name="矩形 28"/>
          <p:cNvSpPr/>
          <p:nvPr/>
        </p:nvSpPr>
        <p:spPr>
          <a:xfrm>
            <a:off x="8701854" y="3621010"/>
            <a:ext cx="802613" cy="276999"/>
          </a:xfrm>
          <a:prstGeom prst="rect">
            <a:avLst/>
          </a:prstGeom>
        </p:spPr>
        <p:txBody>
          <a:bodyPr wrap="square">
            <a:spAutoFit/>
          </a:bodyPr>
          <a:lstStyle/>
          <a:p>
            <a:pPr algn="ctr"/>
            <a:r>
              <a:rPr lang="zh-CN" altLang="en-US" sz="12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30" name="矩形 29"/>
          <p:cNvSpPr/>
          <p:nvPr/>
        </p:nvSpPr>
        <p:spPr>
          <a:xfrm>
            <a:off x="8671512" y="2902366"/>
            <a:ext cx="101064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31" name="矩形 30"/>
          <p:cNvSpPr/>
          <p:nvPr/>
        </p:nvSpPr>
        <p:spPr>
          <a:xfrm>
            <a:off x="7185601" y="3588775"/>
            <a:ext cx="863296" cy="338554"/>
          </a:xfrm>
          <a:prstGeom prst="rect">
            <a:avLst/>
          </a:prstGeom>
        </p:spPr>
        <p:txBody>
          <a:bodyPr wrap="square">
            <a:spAutoFit/>
          </a:bodyPr>
          <a:lstStyle/>
          <a:p>
            <a:pPr algn="ctr"/>
            <a:r>
              <a:rPr lang="zh-CN" altLang="en-US" sz="16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7796986" y="2845040"/>
            <a:ext cx="802613" cy="276999"/>
          </a:xfrm>
          <a:prstGeom prst="rect">
            <a:avLst/>
          </a:prstGeom>
        </p:spPr>
        <p:txBody>
          <a:bodyPr wrap="square">
            <a:spAutoFit/>
          </a:bodyPr>
          <a:lstStyle/>
          <a:p>
            <a:pPr algn="ctr"/>
            <a:r>
              <a:rPr lang="zh-CN" altLang="en-US" sz="1200" b="1" dirty="0" smtClean="0">
                <a:solidFill>
                  <a:schemeClr val="accent1"/>
                </a:solidFill>
                <a:latin typeface="微软雅黑" panose="020B0503020204020204" pitchFamily="34" charset="-122"/>
                <a:ea typeface="微软雅黑" panose="020B0503020204020204" pitchFamily="34" charset="-122"/>
              </a:rPr>
              <a:t>关键词</a:t>
            </a:r>
            <a:endParaRPr lang="zh-CN" altLang="en-US" sz="1200" b="1" dirty="0">
              <a:solidFill>
                <a:schemeClr val="accent1"/>
              </a:solidFill>
              <a:latin typeface="微软雅黑" panose="020B0503020204020204" pitchFamily="34" charset="-122"/>
              <a:ea typeface="微软雅黑" panose="020B0503020204020204" pitchFamily="34" charset="-122"/>
            </a:endParaRPr>
          </a:p>
        </p:txBody>
      </p:sp>
      <p:sp>
        <p:nvSpPr>
          <p:cNvPr id="33" name="标题 3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childTnLst>
                                </p:cTn>
                              </p:par>
                              <p:par>
                                <p:cTn id="10" presetID="6" presetClass="emph" presetSubtype="0" decel="100000" fill="hold" grpId="1" nodeType="withEffect">
                                  <p:stCondLst>
                                    <p:cond delay="200"/>
                                  </p:stCondLst>
                                  <p:childTnLst>
                                    <p:animScale>
                                      <p:cBhvr>
                                        <p:cTn id="11" dur="250" fill="hold"/>
                                        <p:tgtEl>
                                          <p:spTgt spid="4"/>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4"/>
                                        </p:tgtEl>
                                      </p:cBhvr>
                                      <p:by x="83000" y="83000"/>
                                    </p:animScale>
                                  </p:childTnLst>
                                </p:cTn>
                              </p:par>
                            </p:childTnLst>
                          </p:cTn>
                        </p:par>
                        <p:par>
                          <p:cTn id="14" fill="hold">
                            <p:stCondLst>
                              <p:cond delay="500"/>
                            </p:stCondLst>
                            <p:childTnLst>
                              <p:par>
                                <p:cTn id="15" presetID="23" presetClass="entr" presetSubtype="52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 calcmode="lin" valueType="num">
                                      <p:cBhvr>
                                        <p:cTn id="19" dur="500" fill="hold"/>
                                        <p:tgtEl>
                                          <p:spTgt spid="24"/>
                                        </p:tgtEl>
                                        <p:attrNameLst>
                                          <p:attrName>ppt_x</p:attrName>
                                        </p:attrNameLst>
                                      </p:cBhvr>
                                      <p:tavLst>
                                        <p:tav tm="0">
                                          <p:val>
                                            <p:fltVal val="0.5"/>
                                          </p:val>
                                        </p:tav>
                                        <p:tav tm="100000">
                                          <p:val>
                                            <p:strVal val="#ppt_x"/>
                                          </p:val>
                                        </p:tav>
                                      </p:tavLst>
                                    </p:anim>
                                    <p:anim calcmode="lin" valueType="num">
                                      <p:cBhvr>
                                        <p:cTn id="20" dur="500" fill="hold"/>
                                        <p:tgtEl>
                                          <p:spTgt spid="24"/>
                                        </p:tgtEl>
                                        <p:attrNameLst>
                                          <p:attrName>ppt_y</p:attrName>
                                        </p:attrNameLst>
                                      </p:cBhvr>
                                      <p:tavLst>
                                        <p:tav tm="0">
                                          <p:val>
                                            <p:fltVal val="0.5"/>
                                          </p:val>
                                        </p:tav>
                                        <p:tav tm="100000">
                                          <p:val>
                                            <p:strVal val="#ppt_y"/>
                                          </p:val>
                                        </p:tav>
                                      </p:tavLst>
                                    </p:anim>
                                  </p:childTnLst>
                                </p:cTn>
                              </p:par>
                              <p:par>
                                <p:cTn id="21" presetID="23" presetClass="entr" presetSubtype="528" fill="hold" grpId="0" nodeType="withEffect">
                                  <p:stCondLst>
                                    <p:cond delay="2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 calcmode="lin" valueType="num">
                                      <p:cBhvr>
                                        <p:cTn id="25" dur="500" fill="hold"/>
                                        <p:tgtEl>
                                          <p:spTgt spid="25"/>
                                        </p:tgtEl>
                                        <p:attrNameLst>
                                          <p:attrName>ppt_x</p:attrName>
                                        </p:attrNameLst>
                                      </p:cBhvr>
                                      <p:tavLst>
                                        <p:tav tm="0">
                                          <p:val>
                                            <p:fltVal val="0.5"/>
                                          </p:val>
                                        </p:tav>
                                        <p:tav tm="100000">
                                          <p:val>
                                            <p:strVal val="#ppt_x"/>
                                          </p:val>
                                        </p:tav>
                                      </p:tavLst>
                                    </p:anim>
                                    <p:anim calcmode="lin" valueType="num">
                                      <p:cBhvr>
                                        <p:cTn id="26" dur="5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4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 calcmode="lin" valueType="num">
                                      <p:cBhvr>
                                        <p:cTn id="31" dur="500" fill="hold"/>
                                        <p:tgtEl>
                                          <p:spTgt spid="26"/>
                                        </p:tgtEl>
                                        <p:attrNameLst>
                                          <p:attrName>ppt_x</p:attrName>
                                        </p:attrNameLst>
                                      </p:cBhvr>
                                      <p:tavLst>
                                        <p:tav tm="0">
                                          <p:val>
                                            <p:fltVal val="0.5"/>
                                          </p:val>
                                        </p:tav>
                                        <p:tav tm="100000">
                                          <p:val>
                                            <p:strVal val="#ppt_x"/>
                                          </p:val>
                                        </p:tav>
                                      </p:tavLst>
                                    </p:anim>
                                    <p:anim calcmode="lin" valueType="num">
                                      <p:cBhvr>
                                        <p:cTn id="32" dur="500" fill="hold"/>
                                        <p:tgtEl>
                                          <p:spTgt spid="26"/>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60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80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 calcmode="lin" valueType="num">
                                      <p:cBhvr>
                                        <p:cTn id="43" dur="500" fill="hold"/>
                                        <p:tgtEl>
                                          <p:spTgt spid="28"/>
                                        </p:tgtEl>
                                        <p:attrNameLst>
                                          <p:attrName>ppt_x</p:attrName>
                                        </p:attrNameLst>
                                      </p:cBhvr>
                                      <p:tavLst>
                                        <p:tav tm="0">
                                          <p:val>
                                            <p:fltVal val="0.5"/>
                                          </p:val>
                                        </p:tav>
                                        <p:tav tm="100000">
                                          <p:val>
                                            <p:strVal val="#ppt_x"/>
                                          </p:val>
                                        </p:tav>
                                      </p:tavLst>
                                    </p:anim>
                                    <p:anim calcmode="lin" valueType="num">
                                      <p:cBhvr>
                                        <p:cTn id="44" dur="500" fill="hold"/>
                                        <p:tgtEl>
                                          <p:spTgt spid="28"/>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10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 calcmode="lin" valueType="num">
                                      <p:cBhvr>
                                        <p:cTn id="49" dur="500" fill="hold"/>
                                        <p:tgtEl>
                                          <p:spTgt spid="29"/>
                                        </p:tgtEl>
                                        <p:attrNameLst>
                                          <p:attrName>ppt_x</p:attrName>
                                        </p:attrNameLst>
                                      </p:cBhvr>
                                      <p:tavLst>
                                        <p:tav tm="0">
                                          <p:val>
                                            <p:fltVal val="0.5"/>
                                          </p:val>
                                        </p:tav>
                                        <p:tav tm="100000">
                                          <p:val>
                                            <p:strVal val="#ppt_x"/>
                                          </p:val>
                                        </p:tav>
                                      </p:tavLst>
                                    </p:anim>
                                    <p:anim calcmode="lin" valueType="num">
                                      <p:cBhvr>
                                        <p:cTn id="50" dur="500" fill="hold"/>
                                        <p:tgtEl>
                                          <p:spTgt spid="29"/>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120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 calcmode="lin" valueType="num">
                                      <p:cBhvr>
                                        <p:cTn id="55" dur="500" fill="hold"/>
                                        <p:tgtEl>
                                          <p:spTgt spid="30"/>
                                        </p:tgtEl>
                                        <p:attrNameLst>
                                          <p:attrName>ppt_x</p:attrName>
                                        </p:attrNameLst>
                                      </p:cBhvr>
                                      <p:tavLst>
                                        <p:tav tm="0">
                                          <p:val>
                                            <p:fltVal val="0.5"/>
                                          </p:val>
                                        </p:tav>
                                        <p:tav tm="100000">
                                          <p:val>
                                            <p:strVal val="#ppt_x"/>
                                          </p:val>
                                        </p:tav>
                                      </p:tavLst>
                                    </p:anim>
                                    <p:anim calcmode="lin" valueType="num">
                                      <p:cBhvr>
                                        <p:cTn id="56" dur="500" fill="hold"/>
                                        <p:tgtEl>
                                          <p:spTgt spid="30"/>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14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 calcmode="lin" valueType="num">
                                      <p:cBhvr>
                                        <p:cTn id="61" dur="500" fill="hold"/>
                                        <p:tgtEl>
                                          <p:spTgt spid="31"/>
                                        </p:tgtEl>
                                        <p:attrNameLst>
                                          <p:attrName>ppt_x</p:attrName>
                                        </p:attrNameLst>
                                      </p:cBhvr>
                                      <p:tavLst>
                                        <p:tav tm="0">
                                          <p:val>
                                            <p:fltVal val="0.5"/>
                                          </p:val>
                                        </p:tav>
                                        <p:tav tm="100000">
                                          <p:val>
                                            <p:strVal val="#ppt_x"/>
                                          </p:val>
                                        </p:tav>
                                      </p:tavLst>
                                    </p:anim>
                                    <p:anim calcmode="lin" valueType="num">
                                      <p:cBhvr>
                                        <p:cTn id="62" dur="500" fill="hold"/>
                                        <p:tgtEl>
                                          <p:spTgt spid="31"/>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160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250" fill="hold"/>
                                        <p:tgtEl>
                                          <p:spTgt spid="9"/>
                                        </p:tgtEl>
                                        <p:attrNameLst>
                                          <p:attrName>ppt_w</p:attrName>
                                        </p:attrNameLst>
                                      </p:cBhvr>
                                      <p:tavLst>
                                        <p:tav tm="0">
                                          <p:val>
                                            <p:fltVal val="0"/>
                                          </p:val>
                                        </p:tav>
                                        <p:tav tm="100000">
                                          <p:val>
                                            <p:strVal val="#ppt_w"/>
                                          </p:val>
                                        </p:tav>
                                      </p:tavLst>
                                    </p:anim>
                                    <p:anim calcmode="lin" valueType="num">
                                      <p:cBhvr>
                                        <p:cTn id="73" dur="250" fill="hold"/>
                                        <p:tgtEl>
                                          <p:spTgt spid="9"/>
                                        </p:tgtEl>
                                        <p:attrNameLst>
                                          <p:attrName>ppt_h</p:attrName>
                                        </p:attrNameLst>
                                      </p:cBhvr>
                                      <p:tavLst>
                                        <p:tav tm="0">
                                          <p:val>
                                            <p:fltVal val="0"/>
                                          </p:val>
                                        </p:tav>
                                        <p:tav tm="100000">
                                          <p:val>
                                            <p:strVal val="#ppt_h"/>
                                          </p:val>
                                        </p:tav>
                                      </p:tavLst>
                                    </p:anim>
                                    <p:animEffect transition="in" filter="fade">
                                      <p:cBhvr>
                                        <p:cTn id="74" dur="250"/>
                                        <p:tgtEl>
                                          <p:spTgt spid="9"/>
                                        </p:tgtEl>
                                      </p:cBhvr>
                                    </p:animEffect>
                                  </p:childTnLst>
                                </p:cTn>
                              </p:par>
                            </p:childTnLst>
                          </p:cTn>
                        </p:par>
                        <p:par>
                          <p:cTn id="75" fill="hold">
                            <p:stCondLst>
                              <p:cond delay="1500"/>
                            </p:stCondLst>
                            <p:childTnLst>
                              <p:par>
                                <p:cTn id="76" presetID="53" presetClass="entr" presetSubtype="16"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250" fill="hold"/>
                                        <p:tgtEl>
                                          <p:spTgt spid="12"/>
                                        </p:tgtEl>
                                        <p:attrNameLst>
                                          <p:attrName>ppt_w</p:attrName>
                                        </p:attrNameLst>
                                      </p:cBhvr>
                                      <p:tavLst>
                                        <p:tav tm="0">
                                          <p:val>
                                            <p:fltVal val="0"/>
                                          </p:val>
                                        </p:tav>
                                        <p:tav tm="100000">
                                          <p:val>
                                            <p:strVal val="#ppt_w"/>
                                          </p:val>
                                        </p:tav>
                                      </p:tavLst>
                                    </p:anim>
                                    <p:anim calcmode="lin" valueType="num">
                                      <p:cBhvr>
                                        <p:cTn id="79" dur="250" fill="hold"/>
                                        <p:tgtEl>
                                          <p:spTgt spid="12"/>
                                        </p:tgtEl>
                                        <p:attrNameLst>
                                          <p:attrName>ppt_h</p:attrName>
                                        </p:attrNameLst>
                                      </p:cBhvr>
                                      <p:tavLst>
                                        <p:tav tm="0">
                                          <p:val>
                                            <p:fltVal val="0"/>
                                          </p:val>
                                        </p:tav>
                                        <p:tav tm="100000">
                                          <p:val>
                                            <p:strVal val="#ppt_h"/>
                                          </p:val>
                                        </p:tav>
                                      </p:tavLst>
                                    </p:anim>
                                    <p:animEffect transition="in" filter="fade">
                                      <p:cBhvr>
                                        <p:cTn id="80" dur="250"/>
                                        <p:tgtEl>
                                          <p:spTgt spid="12"/>
                                        </p:tgtEl>
                                      </p:cBhvr>
                                    </p:animEffect>
                                  </p:childTnLst>
                                </p:cTn>
                              </p:par>
                            </p:childTnLst>
                          </p:cTn>
                        </p:par>
                        <p:par>
                          <p:cTn id="81" fill="hold">
                            <p:stCondLst>
                              <p:cond delay="2000"/>
                            </p:stCondLst>
                            <p:childTnLst>
                              <p:par>
                                <p:cTn id="82" presetID="5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250" fill="hold"/>
                                        <p:tgtEl>
                                          <p:spTgt spid="11"/>
                                        </p:tgtEl>
                                        <p:attrNameLst>
                                          <p:attrName>ppt_w</p:attrName>
                                        </p:attrNameLst>
                                      </p:cBhvr>
                                      <p:tavLst>
                                        <p:tav tm="0">
                                          <p:val>
                                            <p:fltVal val="0"/>
                                          </p:val>
                                        </p:tav>
                                        <p:tav tm="100000">
                                          <p:val>
                                            <p:strVal val="#ppt_w"/>
                                          </p:val>
                                        </p:tav>
                                      </p:tavLst>
                                    </p:anim>
                                    <p:anim calcmode="lin" valueType="num">
                                      <p:cBhvr>
                                        <p:cTn id="85" dur="250" fill="hold"/>
                                        <p:tgtEl>
                                          <p:spTgt spid="11"/>
                                        </p:tgtEl>
                                        <p:attrNameLst>
                                          <p:attrName>ppt_h</p:attrName>
                                        </p:attrNameLst>
                                      </p:cBhvr>
                                      <p:tavLst>
                                        <p:tav tm="0">
                                          <p:val>
                                            <p:fltVal val="0"/>
                                          </p:val>
                                        </p:tav>
                                        <p:tav tm="100000">
                                          <p:val>
                                            <p:strVal val="#ppt_h"/>
                                          </p:val>
                                        </p:tav>
                                      </p:tavLst>
                                    </p:anim>
                                    <p:animEffect transition="in" filter="fade">
                                      <p:cBhvr>
                                        <p:cTn id="86" dur="250"/>
                                        <p:tgtEl>
                                          <p:spTgt spid="11"/>
                                        </p:tgtEl>
                                      </p:cBhvr>
                                    </p:animEffect>
                                  </p:childTnLst>
                                </p:cTn>
                              </p:par>
                            </p:childTnLst>
                          </p:cTn>
                        </p:par>
                        <p:par>
                          <p:cTn id="87" fill="hold">
                            <p:stCondLst>
                              <p:cond delay="2500"/>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10"/>
                                        </p:tgtEl>
                                        <p:attrNameLst>
                                          <p:attrName>style.visibility</p:attrName>
                                        </p:attrNameLst>
                                      </p:cBhvr>
                                      <p:to>
                                        <p:strVal val="visible"/>
                                      </p:to>
                                    </p:set>
                                    <p:anim calcmode="lin" valueType="num">
                                      <p:cBhvr>
                                        <p:cTn id="90" dur="250" fill="hold"/>
                                        <p:tgtEl>
                                          <p:spTgt spid="10"/>
                                        </p:tgtEl>
                                        <p:attrNameLst>
                                          <p:attrName>ppt_w</p:attrName>
                                        </p:attrNameLst>
                                      </p:cBhvr>
                                      <p:tavLst>
                                        <p:tav tm="0">
                                          <p:val>
                                            <p:fltVal val="0"/>
                                          </p:val>
                                        </p:tav>
                                        <p:tav tm="100000">
                                          <p:val>
                                            <p:strVal val="#ppt_w"/>
                                          </p:val>
                                        </p:tav>
                                      </p:tavLst>
                                    </p:anim>
                                    <p:anim calcmode="lin" valueType="num">
                                      <p:cBhvr>
                                        <p:cTn id="91" dur="250" fill="hold"/>
                                        <p:tgtEl>
                                          <p:spTgt spid="10"/>
                                        </p:tgtEl>
                                        <p:attrNameLst>
                                          <p:attrName>ppt_h</p:attrName>
                                        </p:attrNameLst>
                                      </p:cBhvr>
                                      <p:tavLst>
                                        <p:tav tm="0">
                                          <p:val>
                                            <p:fltVal val="0"/>
                                          </p:val>
                                        </p:tav>
                                        <p:tav tm="100000">
                                          <p:val>
                                            <p:strVal val="#ppt_h"/>
                                          </p:val>
                                        </p:tav>
                                      </p:tavLst>
                                    </p:anim>
                                    <p:animEffect transition="in" filter="fade">
                                      <p:cBhvr>
                                        <p:cTn id="92" dur="250"/>
                                        <p:tgtEl>
                                          <p:spTgt spid="10"/>
                                        </p:tgtEl>
                                      </p:cBhvr>
                                    </p:animEffect>
                                  </p:childTnLst>
                                </p:cTn>
                              </p:par>
                            </p:childTnLst>
                          </p:cTn>
                        </p:par>
                        <p:par>
                          <p:cTn id="93" fill="hold">
                            <p:stCondLst>
                              <p:cond delay="5049"/>
                            </p:stCondLst>
                            <p:childTnLst>
                              <p:par>
                                <p:cTn id="94" presetID="53" presetClass="entr" presetSubtype="16"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250" fill="hold"/>
                                        <p:tgtEl>
                                          <p:spTgt spid="13"/>
                                        </p:tgtEl>
                                        <p:attrNameLst>
                                          <p:attrName>ppt_w</p:attrName>
                                        </p:attrNameLst>
                                      </p:cBhvr>
                                      <p:tavLst>
                                        <p:tav tm="0">
                                          <p:val>
                                            <p:fltVal val="0"/>
                                          </p:val>
                                        </p:tav>
                                        <p:tav tm="100000">
                                          <p:val>
                                            <p:strVal val="#ppt_w"/>
                                          </p:val>
                                        </p:tav>
                                      </p:tavLst>
                                    </p:anim>
                                    <p:anim calcmode="lin" valueType="num">
                                      <p:cBhvr>
                                        <p:cTn id="97" dur="250" fill="hold"/>
                                        <p:tgtEl>
                                          <p:spTgt spid="13"/>
                                        </p:tgtEl>
                                        <p:attrNameLst>
                                          <p:attrName>ppt_h</p:attrName>
                                        </p:attrNameLst>
                                      </p:cBhvr>
                                      <p:tavLst>
                                        <p:tav tm="0">
                                          <p:val>
                                            <p:fltVal val="0"/>
                                          </p:val>
                                        </p:tav>
                                        <p:tav tm="100000">
                                          <p:val>
                                            <p:strVal val="#ppt_h"/>
                                          </p:val>
                                        </p:tav>
                                      </p:tavLst>
                                    </p:anim>
                                    <p:animEffect transition="in" filter="fade">
                                      <p:cBhvr>
                                        <p:cTn id="98" dur="250"/>
                                        <p:tgtEl>
                                          <p:spTgt spid="13"/>
                                        </p:tgtEl>
                                      </p:cBhvr>
                                    </p:animEffect>
                                  </p:childTnLst>
                                </p:cTn>
                              </p:par>
                            </p:childTnLst>
                          </p:cTn>
                        </p:par>
                        <p:par>
                          <p:cTn id="99" fill="hold">
                            <p:stCondLst>
                              <p:cond delay="5549"/>
                            </p:stCondLst>
                            <p:childTnLst>
                              <p:par>
                                <p:cTn id="100" presetID="53" presetClass="entr" presetSubtype="16" fill="hold" nodeType="after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250" fill="hold"/>
                                        <p:tgtEl>
                                          <p:spTgt spid="16"/>
                                        </p:tgtEl>
                                        <p:attrNameLst>
                                          <p:attrName>ppt_w</p:attrName>
                                        </p:attrNameLst>
                                      </p:cBhvr>
                                      <p:tavLst>
                                        <p:tav tm="0">
                                          <p:val>
                                            <p:fltVal val="0"/>
                                          </p:val>
                                        </p:tav>
                                        <p:tav tm="100000">
                                          <p:val>
                                            <p:strVal val="#ppt_w"/>
                                          </p:val>
                                        </p:tav>
                                      </p:tavLst>
                                    </p:anim>
                                    <p:anim calcmode="lin" valueType="num">
                                      <p:cBhvr>
                                        <p:cTn id="103" dur="250" fill="hold"/>
                                        <p:tgtEl>
                                          <p:spTgt spid="16"/>
                                        </p:tgtEl>
                                        <p:attrNameLst>
                                          <p:attrName>ppt_h</p:attrName>
                                        </p:attrNameLst>
                                      </p:cBhvr>
                                      <p:tavLst>
                                        <p:tav tm="0">
                                          <p:val>
                                            <p:fltVal val="0"/>
                                          </p:val>
                                        </p:tav>
                                        <p:tav tm="100000">
                                          <p:val>
                                            <p:strVal val="#ppt_h"/>
                                          </p:val>
                                        </p:tav>
                                      </p:tavLst>
                                    </p:anim>
                                    <p:animEffect transition="in" filter="fade">
                                      <p:cBhvr>
                                        <p:cTn id="104" dur="250"/>
                                        <p:tgtEl>
                                          <p:spTgt spid="16"/>
                                        </p:tgtEl>
                                      </p:cBhvr>
                                    </p:animEffect>
                                  </p:childTnLst>
                                </p:cTn>
                              </p:par>
                            </p:childTnLst>
                          </p:cTn>
                        </p:par>
                        <p:par>
                          <p:cTn id="105" fill="hold">
                            <p:stCondLst>
                              <p:cond delay="6049"/>
                            </p:stCondLst>
                            <p:childTnLst>
                              <p:par>
                                <p:cTn id="106" presetID="53" presetClass="entr" presetSubtype="16"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250" fill="hold"/>
                                        <p:tgtEl>
                                          <p:spTgt spid="15"/>
                                        </p:tgtEl>
                                        <p:attrNameLst>
                                          <p:attrName>ppt_w</p:attrName>
                                        </p:attrNameLst>
                                      </p:cBhvr>
                                      <p:tavLst>
                                        <p:tav tm="0">
                                          <p:val>
                                            <p:fltVal val="0"/>
                                          </p:val>
                                        </p:tav>
                                        <p:tav tm="100000">
                                          <p:val>
                                            <p:strVal val="#ppt_w"/>
                                          </p:val>
                                        </p:tav>
                                      </p:tavLst>
                                    </p:anim>
                                    <p:anim calcmode="lin" valueType="num">
                                      <p:cBhvr>
                                        <p:cTn id="109" dur="250" fill="hold"/>
                                        <p:tgtEl>
                                          <p:spTgt spid="15"/>
                                        </p:tgtEl>
                                        <p:attrNameLst>
                                          <p:attrName>ppt_h</p:attrName>
                                        </p:attrNameLst>
                                      </p:cBhvr>
                                      <p:tavLst>
                                        <p:tav tm="0">
                                          <p:val>
                                            <p:fltVal val="0"/>
                                          </p:val>
                                        </p:tav>
                                        <p:tav tm="100000">
                                          <p:val>
                                            <p:strVal val="#ppt_h"/>
                                          </p:val>
                                        </p:tav>
                                      </p:tavLst>
                                    </p:anim>
                                    <p:animEffect transition="in" filter="fade">
                                      <p:cBhvr>
                                        <p:cTn id="110" dur="250"/>
                                        <p:tgtEl>
                                          <p:spTgt spid="15"/>
                                        </p:tgtEl>
                                      </p:cBhvr>
                                    </p:animEffect>
                                  </p:childTnLst>
                                </p:cTn>
                              </p:par>
                            </p:childTnLst>
                          </p:cTn>
                        </p:par>
                        <p:par>
                          <p:cTn id="111" fill="hold">
                            <p:stCondLst>
                              <p:cond delay="6549"/>
                            </p:stCondLst>
                            <p:childTnLst>
                              <p:par>
                                <p:cTn id="112" presetID="53" presetClass="entr" presetSubtype="16" fill="hold" grpId="0" nodeType="afterEffect">
                                  <p:stCondLst>
                                    <p:cond delay="0"/>
                                  </p:stCondLst>
                                  <p:iterate type="lt">
                                    <p:tmPct val="10000"/>
                                  </p:iterate>
                                  <p:childTnLst>
                                    <p:set>
                                      <p:cBhvr>
                                        <p:cTn id="113" dur="1" fill="hold">
                                          <p:stCondLst>
                                            <p:cond delay="0"/>
                                          </p:stCondLst>
                                        </p:cTn>
                                        <p:tgtEl>
                                          <p:spTgt spid="14"/>
                                        </p:tgtEl>
                                        <p:attrNameLst>
                                          <p:attrName>style.visibility</p:attrName>
                                        </p:attrNameLst>
                                      </p:cBhvr>
                                      <p:to>
                                        <p:strVal val="visible"/>
                                      </p:to>
                                    </p:set>
                                    <p:anim calcmode="lin" valueType="num">
                                      <p:cBhvr>
                                        <p:cTn id="114" dur="250" fill="hold"/>
                                        <p:tgtEl>
                                          <p:spTgt spid="14"/>
                                        </p:tgtEl>
                                        <p:attrNameLst>
                                          <p:attrName>ppt_w</p:attrName>
                                        </p:attrNameLst>
                                      </p:cBhvr>
                                      <p:tavLst>
                                        <p:tav tm="0">
                                          <p:val>
                                            <p:fltVal val="0"/>
                                          </p:val>
                                        </p:tav>
                                        <p:tav tm="100000">
                                          <p:val>
                                            <p:strVal val="#ppt_w"/>
                                          </p:val>
                                        </p:tav>
                                      </p:tavLst>
                                    </p:anim>
                                    <p:anim calcmode="lin" valueType="num">
                                      <p:cBhvr>
                                        <p:cTn id="115" dur="250" fill="hold"/>
                                        <p:tgtEl>
                                          <p:spTgt spid="14"/>
                                        </p:tgtEl>
                                        <p:attrNameLst>
                                          <p:attrName>ppt_h</p:attrName>
                                        </p:attrNameLst>
                                      </p:cBhvr>
                                      <p:tavLst>
                                        <p:tav tm="0">
                                          <p:val>
                                            <p:fltVal val="0"/>
                                          </p:val>
                                        </p:tav>
                                        <p:tav tm="100000">
                                          <p:val>
                                            <p:strVal val="#ppt_h"/>
                                          </p:val>
                                        </p:tav>
                                      </p:tavLst>
                                    </p:anim>
                                    <p:animEffect transition="in" filter="fade">
                                      <p:cBhvr>
                                        <p:cTn id="116" dur="250"/>
                                        <p:tgtEl>
                                          <p:spTgt spid="14"/>
                                        </p:tgtEl>
                                      </p:cBhvr>
                                    </p:animEffect>
                                  </p:childTnLst>
                                </p:cTn>
                              </p:par>
                            </p:childTnLst>
                          </p:cTn>
                        </p:par>
                        <p:par>
                          <p:cTn id="117" fill="hold">
                            <p:stCondLst>
                              <p:cond delay="7349"/>
                            </p:stCondLst>
                            <p:childTnLst>
                              <p:par>
                                <p:cTn id="118" presetID="53" presetClass="entr" presetSubtype="16" fill="hold" grpId="0" nodeType="afterEffect">
                                  <p:stCondLst>
                                    <p:cond delay="0"/>
                                  </p:stCondLst>
                                  <p:childTnLst>
                                    <p:set>
                                      <p:cBhvr>
                                        <p:cTn id="119" dur="1" fill="hold">
                                          <p:stCondLst>
                                            <p:cond delay="0"/>
                                          </p:stCondLst>
                                        </p:cTn>
                                        <p:tgtEl>
                                          <p:spTgt spid="5"/>
                                        </p:tgtEl>
                                        <p:attrNameLst>
                                          <p:attrName>style.visibility</p:attrName>
                                        </p:attrNameLst>
                                      </p:cBhvr>
                                      <p:to>
                                        <p:strVal val="visible"/>
                                      </p:to>
                                    </p:set>
                                    <p:anim calcmode="lin" valueType="num">
                                      <p:cBhvr>
                                        <p:cTn id="120" dur="250" fill="hold"/>
                                        <p:tgtEl>
                                          <p:spTgt spid="5"/>
                                        </p:tgtEl>
                                        <p:attrNameLst>
                                          <p:attrName>ppt_w</p:attrName>
                                        </p:attrNameLst>
                                      </p:cBhvr>
                                      <p:tavLst>
                                        <p:tav tm="0">
                                          <p:val>
                                            <p:fltVal val="0"/>
                                          </p:val>
                                        </p:tav>
                                        <p:tav tm="100000">
                                          <p:val>
                                            <p:strVal val="#ppt_w"/>
                                          </p:val>
                                        </p:tav>
                                      </p:tavLst>
                                    </p:anim>
                                    <p:anim calcmode="lin" valueType="num">
                                      <p:cBhvr>
                                        <p:cTn id="121" dur="250" fill="hold"/>
                                        <p:tgtEl>
                                          <p:spTgt spid="5"/>
                                        </p:tgtEl>
                                        <p:attrNameLst>
                                          <p:attrName>ppt_h</p:attrName>
                                        </p:attrNameLst>
                                      </p:cBhvr>
                                      <p:tavLst>
                                        <p:tav tm="0">
                                          <p:val>
                                            <p:fltVal val="0"/>
                                          </p:val>
                                        </p:tav>
                                        <p:tav tm="100000">
                                          <p:val>
                                            <p:strVal val="#ppt_h"/>
                                          </p:val>
                                        </p:tav>
                                      </p:tavLst>
                                    </p:anim>
                                    <p:animEffect transition="in" filter="fade">
                                      <p:cBhvr>
                                        <p:cTn id="122" dur="250"/>
                                        <p:tgtEl>
                                          <p:spTgt spid="5"/>
                                        </p:tgtEl>
                                      </p:cBhvr>
                                    </p:animEffect>
                                  </p:childTnLst>
                                </p:cTn>
                              </p:par>
                            </p:childTnLst>
                          </p:cTn>
                        </p:par>
                        <p:par>
                          <p:cTn id="123" fill="hold">
                            <p:stCondLst>
                              <p:cond delay="7849"/>
                            </p:stCondLst>
                            <p:childTnLst>
                              <p:par>
                                <p:cTn id="124" presetID="53" presetClass="entr" presetSubtype="16" fill="hold" grpId="0" nodeType="afterEffect">
                                  <p:stCondLst>
                                    <p:cond delay="0"/>
                                  </p:stCondLst>
                                  <p:childTnLst>
                                    <p:set>
                                      <p:cBhvr>
                                        <p:cTn id="125" dur="1" fill="hold">
                                          <p:stCondLst>
                                            <p:cond delay="0"/>
                                          </p:stCondLst>
                                        </p:cTn>
                                        <p:tgtEl>
                                          <p:spTgt spid="8"/>
                                        </p:tgtEl>
                                        <p:attrNameLst>
                                          <p:attrName>style.visibility</p:attrName>
                                        </p:attrNameLst>
                                      </p:cBhvr>
                                      <p:to>
                                        <p:strVal val="visible"/>
                                      </p:to>
                                    </p:set>
                                    <p:anim calcmode="lin" valueType="num">
                                      <p:cBhvr>
                                        <p:cTn id="126" dur="250" fill="hold"/>
                                        <p:tgtEl>
                                          <p:spTgt spid="8"/>
                                        </p:tgtEl>
                                        <p:attrNameLst>
                                          <p:attrName>ppt_w</p:attrName>
                                        </p:attrNameLst>
                                      </p:cBhvr>
                                      <p:tavLst>
                                        <p:tav tm="0">
                                          <p:val>
                                            <p:fltVal val="0"/>
                                          </p:val>
                                        </p:tav>
                                        <p:tav tm="100000">
                                          <p:val>
                                            <p:strVal val="#ppt_w"/>
                                          </p:val>
                                        </p:tav>
                                      </p:tavLst>
                                    </p:anim>
                                    <p:anim calcmode="lin" valueType="num">
                                      <p:cBhvr>
                                        <p:cTn id="127" dur="250" fill="hold"/>
                                        <p:tgtEl>
                                          <p:spTgt spid="8"/>
                                        </p:tgtEl>
                                        <p:attrNameLst>
                                          <p:attrName>ppt_h</p:attrName>
                                        </p:attrNameLst>
                                      </p:cBhvr>
                                      <p:tavLst>
                                        <p:tav tm="0">
                                          <p:val>
                                            <p:fltVal val="0"/>
                                          </p:val>
                                        </p:tav>
                                        <p:tav tm="100000">
                                          <p:val>
                                            <p:strVal val="#ppt_h"/>
                                          </p:val>
                                        </p:tav>
                                      </p:tavLst>
                                    </p:anim>
                                    <p:animEffect transition="in" filter="fade">
                                      <p:cBhvr>
                                        <p:cTn id="128" dur="250"/>
                                        <p:tgtEl>
                                          <p:spTgt spid="8"/>
                                        </p:tgtEl>
                                      </p:cBhvr>
                                    </p:animEffect>
                                  </p:childTnLst>
                                </p:cTn>
                              </p:par>
                            </p:childTnLst>
                          </p:cTn>
                        </p:par>
                        <p:par>
                          <p:cTn id="129" fill="hold">
                            <p:stCondLst>
                              <p:cond delay="8349"/>
                            </p:stCondLst>
                            <p:childTnLst>
                              <p:par>
                                <p:cTn id="130" presetID="53" presetClass="entr" presetSubtype="16" fill="hold" grpId="0" nodeType="afterEffect">
                                  <p:stCondLst>
                                    <p:cond delay="0"/>
                                  </p:stCondLst>
                                  <p:childTnLst>
                                    <p:set>
                                      <p:cBhvr>
                                        <p:cTn id="131" dur="1" fill="hold">
                                          <p:stCondLst>
                                            <p:cond delay="0"/>
                                          </p:stCondLst>
                                        </p:cTn>
                                        <p:tgtEl>
                                          <p:spTgt spid="7"/>
                                        </p:tgtEl>
                                        <p:attrNameLst>
                                          <p:attrName>style.visibility</p:attrName>
                                        </p:attrNameLst>
                                      </p:cBhvr>
                                      <p:to>
                                        <p:strVal val="visible"/>
                                      </p:to>
                                    </p:set>
                                    <p:anim calcmode="lin" valueType="num">
                                      <p:cBhvr>
                                        <p:cTn id="132" dur="250" fill="hold"/>
                                        <p:tgtEl>
                                          <p:spTgt spid="7"/>
                                        </p:tgtEl>
                                        <p:attrNameLst>
                                          <p:attrName>ppt_w</p:attrName>
                                        </p:attrNameLst>
                                      </p:cBhvr>
                                      <p:tavLst>
                                        <p:tav tm="0">
                                          <p:val>
                                            <p:fltVal val="0"/>
                                          </p:val>
                                        </p:tav>
                                        <p:tav tm="100000">
                                          <p:val>
                                            <p:strVal val="#ppt_w"/>
                                          </p:val>
                                        </p:tav>
                                      </p:tavLst>
                                    </p:anim>
                                    <p:anim calcmode="lin" valueType="num">
                                      <p:cBhvr>
                                        <p:cTn id="133" dur="250" fill="hold"/>
                                        <p:tgtEl>
                                          <p:spTgt spid="7"/>
                                        </p:tgtEl>
                                        <p:attrNameLst>
                                          <p:attrName>ppt_h</p:attrName>
                                        </p:attrNameLst>
                                      </p:cBhvr>
                                      <p:tavLst>
                                        <p:tav tm="0">
                                          <p:val>
                                            <p:fltVal val="0"/>
                                          </p:val>
                                        </p:tav>
                                        <p:tav tm="100000">
                                          <p:val>
                                            <p:strVal val="#ppt_h"/>
                                          </p:val>
                                        </p:tav>
                                      </p:tavLst>
                                    </p:anim>
                                    <p:animEffect transition="in" filter="fade">
                                      <p:cBhvr>
                                        <p:cTn id="134" dur="250"/>
                                        <p:tgtEl>
                                          <p:spTgt spid="7"/>
                                        </p:tgtEl>
                                      </p:cBhvr>
                                    </p:animEffect>
                                  </p:childTnLst>
                                </p:cTn>
                              </p:par>
                            </p:childTnLst>
                          </p:cTn>
                        </p:par>
                        <p:par>
                          <p:cTn id="135" fill="hold">
                            <p:stCondLst>
                              <p:cond delay="8849"/>
                            </p:stCondLst>
                            <p:childTnLst>
                              <p:par>
                                <p:cTn id="136" presetID="53" presetClass="entr" presetSubtype="16" fill="hold" grpId="0" nodeType="afterEffect">
                                  <p:stCondLst>
                                    <p:cond delay="0"/>
                                  </p:stCondLst>
                                  <p:iterate type="lt">
                                    <p:tmPct val="10000"/>
                                  </p:iterate>
                                  <p:childTnLst>
                                    <p:set>
                                      <p:cBhvr>
                                        <p:cTn id="137" dur="1" fill="hold">
                                          <p:stCondLst>
                                            <p:cond delay="0"/>
                                          </p:stCondLst>
                                        </p:cTn>
                                        <p:tgtEl>
                                          <p:spTgt spid="6"/>
                                        </p:tgtEl>
                                        <p:attrNameLst>
                                          <p:attrName>style.visibility</p:attrName>
                                        </p:attrNameLst>
                                      </p:cBhvr>
                                      <p:to>
                                        <p:strVal val="visible"/>
                                      </p:to>
                                    </p:set>
                                    <p:anim calcmode="lin" valueType="num">
                                      <p:cBhvr>
                                        <p:cTn id="138" dur="250" fill="hold"/>
                                        <p:tgtEl>
                                          <p:spTgt spid="6"/>
                                        </p:tgtEl>
                                        <p:attrNameLst>
                                          <p:attrName>ppt_w</p:attrName>
                                        </p:attrNameLst>
                                      </p:cBhvr>
                                      <p:tavLst>
                                        <p:tav tm="0">
                                          <p:val>
                                            <p:fltVal val="0"/>
                                          </p:val>
                                        </p:tav>
                                        <p:tav tm="100000">
                                          <p:val>
                                            <p:strVal val="#ppt_w"/>
                                          </p:val>
                                        </p:tav>
                                      </p:tavLst>
                                    </p:anim>
                                    <p:anim calcmode="lin" valueType="num">
                                      <p:cBhvr>
                                        <p:cTn id="139" dur="250" fill="hold"/>
                                        <p:tgtEl>
                                          <p:spTgt spid="6"/>
                                        </p:tgtEl>
                                        <p:attrNameLst>
                                          <p:attrName>ppt_h</p:attrName>
                                        </p:attrNameLst>
                                      </p:cBhvr>
                                      <p:tavLst>
                                        <p:tav tm="0">
                                          <p:val>
                                            <p:fltVal val="0"/>
                                          </p:val>
                                        </p:tav>
                                        <p:tav tm="100000">
                                          <p:val>
                                            <p:strVal val="#ppt_h"/>
                                          </p:val>
                                        </p:tav>
                                      </p:tavLst>
                                    </p:anim>
                                    <p:animEffect transition="in" filter="fade">
                                      <p:cBhvr>
                                        <p:cTn id="14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p:bldP spid="7" grpId="0"/>
      <p:bldP spid="8" grpId="0" animBg="1"/>
      <p:bldP spid="9" grpId="0" animBg="1"/>
      <p:bldP spid="10" grpId="0"/>
      <p:bldP spid="11" grpId="0"/>
      <p:bldP spid="12" grpId="0" animBg="1"/>
      <p:bldP spid="13" grpId="0" animBg="1"/>
      <p:bldP spid="14" grpId="0"/>
      <p:bldP spid="15" grpId="0"/>
      <p:bldP spid="24" grpId="0"/>
      <p:bldP spid="25"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箭头 11"/>
          <p:cNvSpPr/>
          <p:nvPr/>
        </p:nvSpPr>
        <p:spPr>
          <a:xfrm rot="4368884">
            <a:off x="4955020" y="1660024"/>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5" name="下箭头 11"/>
          <p:cNvSpPr/>
          <p:nvPr/>
        </p:nvSpPr>
        <p:spPr>
          <a:xfrm rot="20821995">
            <a:off x="4535464" y="2993953"/>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6" name="下箭头 11"/>
          <p:cNvSpPr/>
          <p:nvPr/>
        </p:nvSpPr>
        <p:spPr>
          <a:xfrm rot="15242877">
            <a:off x="5942443" y="3425923"/>
            <a:ext cx="12945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7" name="下箭头 11"/>
          <p:cNvSpPr/>
          <p:nvPr/>
        </p:nvSpPr>
        <p:spPr>
          <a:xfrm rot="9466551">
            <a:off x="6259936" y="2007338"/>
            <a:ext cx="1294536"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4"/>
          </a:solidFill>
          <a:ln>
            <a:no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p>
        </p:txBody>
      </p:sp>
      <p:sp>
        <p:nvSpPr>
          <p:cNvPr id="8" name="矩形 7"/>
          <p:cNvSpPr/>
          <p:nvPr/>
        </p:nvSpPr>
        <p:spPr>
          <a:xfrm>
            <a:off x="957498" y="1645684"/>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9" name="矩形 8"/>
          <p:cNvSpPr/>
          <p:nvPr/>
        </p:nvSpPr>
        <p:spPr>
          <a:xfrm>
            <a:off x="957498" y="2078323"/>
            <a:ext cx="3054265" cy="1169551"/>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957498" y="4055253"/>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1" name="矩形 10"/>
          <p:cNvSpPr/>
          <p:nvPr/>
        </p:nvSpPr>
        <p:spPr>
          <a:xfrm>
            <a:off x="957498" y="4487892"/>
            <a:ext cx="3054265" cy="1169551"/>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309768" y="1645684"/>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p:nvSpPr>
        <p:spPr>
          <a:xfrm>
            <a:off x="8309768" y="2078323"/>
            <a:ext cx="3054265" cy="1169551"/>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8309768" y="4055253"/>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8309768" y="4487892"/>
            <a:ext cx="3054265" cy="1169551"/>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5515464" y="3139284"/>
            <a:ext cx="1170010" cy="1200329"/>
          </a:xfrm>
          <a:prstGeom prst="rect">
            <a:avLst/>
          </a:prstGeom>
        </p:spPr>
        <p:txBody>
          <a:bodyPr wrap="square">
            <a:spAutoFit/>
          </a:bodyPr>
          <a:lstStyle/>
          <a:p>
            <a:pPr algn="ctr"/>
            <a:r>
              <a:rPr lang="zh-CN" altLang="en-US" sz="36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10000" y="110000"/>
                                    </p:animScale>
                                  </p:childTnLst>
                                </p:cTn>
                              </p:par>
                              <p:par>
                                <p:cTn id="12" presetID="6" presetClass="emph" presetSubtype="0" decel="100000" fill="hold" grpId="2" nodeType="withEffect">
                                  <p:stCondLst>
                                    <p:cond delay="400"/>
                                  </p:stCondLst>
                                  <p:childTnLst>
                                    <p:animScale>
                                      <p:cBhvr>
                                        <p:cTn id="13" dur="250" fill="hold"/>
                                        <p:tgtEl>
                                          <p:spTgt spid="16"/>
                                        </p:tgtEl>
                                      </p:cBhvr>
                                      <p:by x="91000" y="91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1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100" fill="hold"/>
                                        <p:tgtEl>
                                          <p:spTgt spid="9"/>
                                        </p:tgtEl>
                                        <p:attrNameLst>
                                          <p:attrName>ppt_w</p:attrName>
                                        </p:attrNameLst>
                                      </p:cBhvr>
                                      <p:tavLst>
                                        <p:tav tm="0">
                                          <p:val>
                                            <p:fltVal val="0"/>
                                          </p:val>
                                        </p:tav>
                                        <p:tav tm="100000">
                                          <p:val>
                                            <p:strVal val="#ppt_w"/>
                                          </p:val>
                                        </p:tav>
                                      </p:tavLst>
                                    </p:anim>
                                    <p:anim calcmode="lin" valueType="num">
                                      <p:cBhvr>
                                        <p:cTn id="45" dur="100" fill="hold"/>
                                        <p:tgtEl>
                                          <p:spTgt spid="9"/>
                                        </p:tgtEl>
                                        <p:attrNameLst>
                                          <p:attrName>ppt_h</p:attrName>
                                        </p:attrNameLst>
                                      </p:cBhvr>
                                      <p:tavLst>
                                        <p:tav tm="0">
                                          <p:val>
                                            <p:fltVal val="0"/>
                                          </p:val>
                                        </p:tav>
                                        <p:tav tm="100000">
                                          <p:val>
                                            <p:strVal val="#ppt_h"/>
                                          </p:val>
                                        </p:tav>
                                      </p:tavLst>
                                    </p:anim>
                                    <p:animEffect transition="in" filter="fade">
                                      <p:cBhvr>
                                        <p:cTn id="46" dur="100"/>
                                        <p:tgtEl>
                                          <p:spTgt spid="9"/>
                                        </p:tgtEl>
                                      </p:cBhvr>
                                    </p:animEffect>
                                  </p:childTnLst>
                                </p:cTn>
                              </p:par>
                            </p:childTnLst>
                          </p:cTn>
                        </p:par>
                        <p:par>
                          <p:cTn id="47" fill="hold">
                            <p:stCondLst>
                              <p:cond delay="325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37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 fill="hold"/>
                                        <p:tgtEl>
                                          <p:spTgt spid="13"/>
                                        </p:tgtEl>
                                        <p:attrNameLst>
                                          <p:attrName>ppt_w</p:attrName>
                                        </p:attrNameLst>
                                      </p:cBhvr>
                                      <p:tavLst>
                                        <p:tav tm="0">
                                          <p:val>
                                            <p:fltVal val="0"/>
                                          </p:val>
                                        </p:tav>
                                        <p:tav tm="100000">
                                          <p:val>
                                            <p:strVal val="#ppt_w"/>
                                          </p:val>
                                        </p:tav>
                                      </p:tavLst>
                                    </p:anim>
                                    <p:anim calcmode="lin" valueType="num">
                                      <p:cBhvr>
                                        <p:cTn id="57" dur="100" fill="hold"/>
                                        <p:tgtEl>
                                          <p:spTgt spid="13"/>
                                        </p:tgtEl>
                                        <p:attrNameLst>
                                          <p:attrName>ppt_h</p:attrName>
                                        </p:attrNameLst>
                                      </p:cBhvr>
                                      <p:tavLst>
                                        <p:tav tm="0">
                                          <p:val>
                                            <p:fltVal val="0"/>
                                          </p:val>
                                        </p:tav>
                                        <p:tav tm="100000">
                                          <p:val>
                                            <p:strVal val="#ppt_h"/>
                                          </p:val>
                                        </p:tav>
                                      </p:tavLst>
                                    </p:anim>
                                    <p:animEffect transition="in" filter="fade">
                                      <p:cBhvr>
                                        <p:cTn id="58" dur="100"/>
                                        <p:tgtEl>
                                          <p:spTgt spid="13"/>
                                        </p:tgtEl>
                                      </p:cBhvr>
                                    </p:animEffect>
                                  </p:childTnLst>
                                </p:cTn>
                              </p:par>
                            </p:childTnLst>
                          </p:cTn>
                        </p:par>
                        <p:par>
                          <p:cTn id="59" fill="hold">
                            <p:stCondLst>
                              <p:cond delay="4599"/>
                            </p:stCondLst>
                            <p:childTnLst>
                              <p:par>
                                <p:cTn id="60" presetID="53" presetClass="entr" presetSubtype="16"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5099"/>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 fill="hold"/>
                                        <p:tgtEl>
                                          <p:spTgt spid="11"/>
                                        </p:tgtEl>
                                        <p:attrNameLst>
                                          <p:attrName>ppt_w</p:attrName>
                                        </p:attrNameLst>
                                      </p:cBhvr>
                                      <p:tavLst>
                                        <p:tav tm="0">
                                          <p:val>
                                            <p:fltVal val="0"/>
                                          </p:val>
                                        </p:tav>
                                        <p:tav tm="100000">
                                          <p:val>
                                            <p:strVal val="#ppt_w"/>
                                          </p:val>
                                        </p:tav>
                                      </p:tavLst>
                                    </p:anim>
                                    <p:anim calcmode="lin" valueType="num">
                                      <p:cBhvr>
                                        <p:cTn id="69" dur="100" fill="hold"/>
                                        <p:tgtEl>
                                          <p:spTgt spid="11"/>
                                        </p:tgtEl>
                                        <p:attrNameLst>
                                          <p:attrName>ppt_h</p:attrName>
                                        </p:attrNameLst>
                                      </p:cBhvr>
                                      <p:tavLst>
                                        <p:tav tm="0">
                                          <p:val>
                                            <p:fltVal val="0"/>
                                          </p:val>
                                        </p:tav>
                                        <p:tav tm="100000">
                                          <p:val>
                                            <p:strVal val="#ppt_h"/>
                                          </p:val>
                                        </p:tav>
                                      </p:tavLst>
                                    </p:anim>
                                    <p:animEffect transition="in" filter="fade">
                                      <p:cBhvr>
                                        <p:cTn id="70" dur="100"/>
                                        <p:tgtEl>
                                          <p:spTgt spid="11"/>
                                        </p:tgtEl>
                                      </p:cBhvr>
                                    </p:animEffect>
                                  </p:childTnLst>
                                </p:cTn>
                              </p:par>
                            </p:childTnLst>
                          </p:cTn>
                        </p:par>
                        <p:par>
                          <p:cTn id="71" fill="hold">
                            <p:stCondLst>
                              <p:cond delay="5950"/>
                            </p:stCondLst>
                            <p:childTnLst>
                              <p:par>
                                <p:cTn id="72" presetID="53" presetClass="entr" presetSubtype="16"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64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 calcmode="lin" valueType="num">
                                      <p:cBhvr>
                                        <p:cTn id="80" dur="100" fill="hold"/>
                                        <p:tgtEl>
                                          <p:spTgt spid="15"/>
                                        </p:tgtEl>
                                        <p:attrNameLst>
                                          <p:attrName>ppt_w</p:attrName>
                                        </p:attrNameLst>
                                      </p:cBhvr>
                                      <p:tavLst>
                                        <p:tav tm="0">
                                          <p:val>
                                            <p:fltVal val="0"/>
                                          </p:val>
                                        </p:tav>
                                        <p:tav tm="100000">
                                          <p:val>
                                            <p:strVal val="#ppt_w"/>
                                          </p:val>
                                        </p:tav>
                                      </p:tavLst>
                                    </p:anim>
                                    <p:anim calcmode="lin" valueType="num">
                                      <p:cBhvr>
                                        <p:cTn id="81" dur="100" fill="hold"/>
                                        <p:tgtEl>
                                          <p:spTgt spid="15"/>
                                        </p:tgtEl>
                                        <p:attrNameLst>
                                          <p:attrName>ppt_h</p:attrName>
                                        </p:attrNameLst>
                                      </p:cBhvr>
                                      <p:tavLst>
                                        <p:tav tm="0">
                                          <p:val>
                                            <p:fltVal val="0"/>
                                          </p:val>
                                        </p:tav>
                                        <p:tav tm="100000">
                                          <p:val>
                                            <p:strVal val="#ppt_h"/>
                                          </p:val>
                                        </p:tav>
                                      </p:tavLst>
                                    </p:anim>
                                    <p:animEffect transition="in" filter="fade">
                                      <p:cBhvr>
                                        <p:cTn id="82"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6" grpId="1"/>
      <p:bldP spid="16"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a:spLocks noChangeAspect="1"/>
          </p:cNvSpPr>
          <p:nvPr>
            <p:custDataLst>
              <p:tags r:id="rId1"/>
            </p:custDataLst>
          </p:nvPr>
        </p:nvSpPr>
        <p:spPr>
          <a:xfrm>
            <a:off x="1596000" y="3769723"/>
            <a:ext cx="2880000" cy="172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矩形 4"/>
          <p:cNvSpPr>
            <a:spLocks noChangeAspect="1"/>
          </p:cNvSpPr>
          <p:nvPr>
            <p:custDataLst>
              <p:tags r:id="rId3"/>
            </p:custDataLst>
          </p:nvPr>
        </p:nvSpPr>
        <p:spPr>
          <a:xfrm>
            <a:off x="4656000" y="3769723"/>
            <a:ext cx="2880000" cy="1728000"/>
          </a:xfrm>
          <a:prstGeom prst="rect">
            <a:avLst/>
          </a:prstGeom>
          <a:solidFill>
            <a:schemeClr val="accent2"/>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矩形 5"/>
          <p:cNvSpPr>
            <a:spLocks noChangeAspect="1"/>
          </p:cNvSpPr>
          <p:nvPr>
            <p:custDataLst>
              <p:tags r:id="rId4"/>
            </p:custDataLst>
          </p:nvPr>
        </p:nvSpPr>
        <p:spPr>
          <a:xfrm>
            <a:off x="7716000" y="3769723"/>
            <a:ext cx="2880000" cy="1728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矩形 6"/>
          <p:cNvSpPr/>
          <p:nvPr>
            <p:custDataLst>
              <p:tags r:id="rId6"/>
            </p:custDataLst>
          </p:nvPr>
        </p:nvSpPr>
        <p:spPr>
          <a:xfrm>
            <a:off x="1596000" y="1861723"/>
            <a:ext cx="5940000" cy="1728000"/>
          </a:xfrm>
          <a:prstGeom prst="rect">
            <a:avLst/>
          </a:prstGeom>
          <a:solidFill>
            <a:schemeClr val="accent1"/>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矩形 7"/>
          <p:cNvSpPr>
            <a:spLocks noChangeAspect="1"/>
          </p:cNvSpPr>
          <p:nvPr>
            <p:custDataLst>
              <p:tags r:id="rId7"/>
            </p:custDataLst>
          </p:nvPr>
        </p:nvSpPr>
        <p:spPr>
          <a:xfrm>
            <a:off x="7716000" y="1861723"/>
            <a:ext cx="2880000" cy="1728000"/>
          </a:xfrm>
          <a:prstGeom prst="rect">
            <a:avLst/>
          </a:prstGeom>
          <a:solidFill>
            <a:schemeClr val="accent4"/>
          </a:solidFill>
          <a:ln>
            <a:noFill/>
          </a:ln>
          <a:effectLst>
            <a:outerShdw blurRad="889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任意多边形 5"/>
          <p:cNvSpPr/>
          <p:nvPr>
            <p:custDataLst>
              <p:tags r:id="rId8"/>
            </p:custDataLst>
          </p:nvPr>
        </p:nvSpPr>
        <p:spPr bwMode="auto">
          <a:xfrm rot="2700000">
            <a:off x="9032416" y="3153923"/>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PA_任意多边形 5"/>
          <p:cNvSpPr/>
          <p:nvPr>
            <p:custDataLst>
              <p:tags r:id="rId9"/>
            </p:custDataLst>
          </p:nvPr>
        </p:nvSpPr>
        <p:spPr bwMode="auto">
          <a:xfrm rot="2700000" flipH="1">
            <a:off x="4838377" y="4506471"/>
            <a:ext cx="246839" cy="254501"/>
          </a:xfrm>
          <a:custGeom>
            <a:avLst/>
            <a:gdLst>
              <a:gd name="T0" fmla="*/ 1067 w 1161"/>
              <a:gd name="T1" fmla="*/ 0 h 1161"/>
              <a:gd name="T2" fmla="*/ 1161 w 1161"/>
              <a:gd name="T3" fmla="*/ 0 h 1161"/>
              <a:gd name="T4" fmla="*/ 1161 w 1161"/>
              <a:gd name="T5" fmla="*/ 1161 h 1161"/>
              <a:gd name="T6" fmla="*/ 0 w 1161"/>
              <a:gd name="T7" fmla="*/ 1161 h 1161"/>
              <a:gd name="T8" fmla="*/ 0 w 1161"/>
              <a:gd name="T9" fmla="*/ 1067 h 1161"/>
              <a:gd name="T10" fmla="*/ 94 w 1161"/>
              <a:gd name="T11" fmla="*/ 1067 h 1161"/>
              <a:gd name="T12" fmla="*/ 1003 w 1161"/>
              <a:gd name="T13" fmla="*/ 1067 h 1161"/>
              <a:gd name="T14" fmla="*/ 62 w 1161"/>
              <a:gd name="T15" fmla="*/ 126 h 1161"/>
              <a:gd name="T16" fmla="*/ 129 w 1161"/>
              <a:gd name="T17" fmla="*/ 59 h 1161"/>
              <a:gd name="T18" fmla="*/ 1067 w 1161"/>
              <a:gd name="T19" fmla="*/ 997 h 1161"/>
              <a:gd name="T20" fmla="*/ 1067 w 1161"/>
              <a:gd name="T21" fmla="*/ 94 h 1161"/>
              <a:gd name="T22" fmla="*/ 1067 w 1161"/>
              <a:gd name="T2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1" h="1161">
                <a:moveTo>
                  <a:pt x="1067" y="0"/>
                </a:moveTo>
                <a:lnTo>
                  <a:pt x="1161" y="0"/>
                </a:lnTo>
                <a:lnTo>
                  <a:pt x="1161" y="1161"/>
                </a:lnTo>
                <a:lnTo>
                  <a:pt x="0" y="1161"/>
                </a:lnTo>
                <a:lnTo>
                  <a:pt x="0" y="1067"/>
                </a:lnTo>
                <a:lnTo>
                  <a:pt x="94" y="1067"/>
                </a:lnTo>
                <a:lnTo>
                  <a:pt x="1003" y="1067"/>
                </a:lnTo>
                <a:lnTo>
                  <a:pt x="62" y="126"/>
                </a:lnTo>
                <a:lnTo>
                  <a:pt x="129" y="59"/>
                </a:lnTo>
                <a:lnTo>
                  <a:pt x="1067" y="997"/>
                </a:lnTo>
                <a:lnTo>
                  <a:pt x="1067" y="94"/>
                </a:lnTo>
                <a:lnTo>
                  <a:pt x="1067"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PA_矩形 10"/>
          <p:cNvSpPr/>
          <p:nvPr>
            <p:custDataLst>
              <p:tags r:id="rId10"/>
            </p:custDataLst>
          </p:nvPr>
        </p:nvSpPr>
        <p:spPr>
          <a:xfrm>
            <a:off x="1849800" y="2572907"/>
            <a:ext cx="3169875" cy="646331"/>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请先将要替换的图片裁剪成原图片长宽比</a:t>
            </a:r>
            <a:r>
              <a:rPr lang="zh-CN" altLang="en-US" sz="1200" dirty="0" smtClean="0">
                <a:solidFill>
                  <a:schemeClr val="bg1"/>
                </a:solidFill>
                <a:latin typeface="微软雅黑" panose="020B0503020204020204" pitchFamily="34" charset="-122"/>
                <a:ea typeface="微软雅黑" panose="020B0503020204020204" pitchFamily="34" charset="-122"/>
              </a:rPr>
              <a:t>例然后</a:t>
            </a:r>
            <a:r>
              <a:rPr lang="zh-CN" altLang="en-US" sz="1200" dirty="0">
                <a:solidFill>
                  <a:schemeClr val="bg1"/>
                </a:solidFill>
                <a:latin typeface="微软雅黑" panose="020B0503020204020204" pitchFamily="34" charset="-122"/>
                <a:ea typeface="微软雅黑" panose="020B0503020204020204" pitchFamily="34" charset="-122"/>
              </a:rPr>
              <a:t>在原图片上单击右键填充图片，这样替换后图片就不会变形</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PA_矩形 11"/>
          <p:cNvSpPr/>
          <p:nvPr>
            <p:custDataLst>
              <p:tags r:id="rId11"/>
            </p:custDataLst>
          </p:nvPr>
        </p:nvSpPr>
        <p:spPr>
          <a:xfrm>
            <a:off x="1849800" y="2132380"/>
            <a:ext cx="3169875" cy="400110"/>
          </a:xfrm>
          <a:prstGeom prst="rect">
            <a:avLst/>
          </a:prstGeom>
        </p:spPr>
        <p:txBody>
          <a:bodyPr wrap="square">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单击添加您的标题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PA_矩形 12"/>
          <p:cNvSpPr/>
          <p:nvPr>
            <p:custDataLst>
              <p:tags r:id="rId12"/>
            </p:custDataLst>
          </p:nvPr>
        </p:nvSpPr>
        <p:spPr>
          <a:xfrm>
            <a:off x="5139047" y="4218222"/>
            <a:ext cx="2284050" cy="830997"/>
          </a:xfrm>
          <a:prstGeom prst="rect">
            <a:avLst/>
          </a:prstGeom>
        </p:spPr>
        <p:txBody>
          <a:bodyPr wrap="square">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a:t>
            </a:r>
            <a:r>
              <a:rPr lang="zh-CN" altLang="en-US" sz="1200" dirty="0">
                <a:solidFill>
                  <a:schemeClr val="bg1"/>
                </a:solidFill>
                <a:latin typeface="微软雅黑" panose="020B0503020204020204" pitchFamily="34" charset="-122"/>
                <a:ea typeface="微软雅黑" panose="020B0503020204020204" pitchFamily="34" charset="-122"/>
              </a:rPr>
              <a:t>这里输入您的文字内容，或者将您的文字内容复制在</a:t>
            </a:r>
            <a:r>
              <a:rPr lang="zh-CN" altLang="en-US" sz="1200" dirty="0" smtClean="0">
                <a:solidFill>
                  <a:schemeClr val="bg1"/>
                </a:solidFill>
                <a:latin typeface="微软雅黑" panose="020B0503020204020204" pitchFamily="34" charset="-122"/>
                <a:ea typeface="微软雅黑" panose="020B0503020204020204" pitchFamily="34" charset="-122"/>
              </a:rPr>
              <a:t>这里</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PA_矩形 13"/>
          <p:cNvSpPr/>
          <p:nvPr>
            <p:custDataLst>
              <p:tags r:id="rId13"/>
            </p:custDataLst>
          </p:nvPr>
        </p:nvSpPr>
        <p:spPr>
          <a:xfrm>
            <a:off x="8013810" y="2179727"/>
            <a:ext cx="2284050" cy="830997"/>
          </a:xfrm>
          <a:prstGeom prst="rect">
            <a:avLst/>
          </a:prstGeom>
        </p:spPr>
        <p:txBody>
          <a:bodyPr wrap="square">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a:t>
            </a:r>
            <a:r>
              <a:rPr lang="zh-CN" altLang="en-US" sz="1200" dirty="0">
                <a:solidFill>
                  <a:schemeClr val="bg1"/>
                </a:solidFill>
                <a:latin typeface="微软雅黑" panose="020B0503020204020204" pitchFamily="34" charset="-122"/>
                <a:ea typeface="微软雅黑" panose="020B0503020204020204" pitchFamily="34" charset="-122"/>
              </a:rPr>
              <a:t>这里输入您的文字内容，或者将您的文字内容复制在</a:t>
            </a:r>
            <a:r>
              <a:rPr lang="zh-CN" altLang="en-US" sz="1200" dirty="0" smtClean="0">
                <a:solidFill>
                  <a:schemeClr val="bg1"/>
                </a:solidFill>
                <a:latin typeface="微软雅黑" panose="020B0503020204020204" pitchFamily="34" charset="-122"/>
                <a:ea typeface="微软雅黑" panose="020B0503020204020204" pitchFamily="34" charset="-122"/>
              </a:rPr>
              <a:t>这里</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1000"/>
                            </p:stCondLst>
                            <p:childTnLst>
                              <p:par>
                                <p:cTn id="32" presetID="53" presetClass="entr" presetSubtype="16"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250" fill="hold"/>
                                        <p:tgtEl>
                                          <p:spTgt spid="11"/>
                                        </p:tgtEl>
                                        <p:attrNameLst>
                                          <p:attrName>ppt_w</p:attrName>
                                        </p:attrNameLst>
                                      </p:cBhvr>
                                      <p:tavLst>
                                        <p:tav tm="0">
                                          <p:val>
                                            <p:fltVal val="0"/>
                                          </p:val>
                                        </p:tav>
                                        <p:tav tm="100000">
                                          <p:val>
                                            <p:strVal val="#ppt_w"/>
                                          </p:val>
                                        </p:tav>
                                      </p:tavLst>
                                    </p:anim>
                                    <p:anim calcmode="lin" valueType="num">
                                      <p:cBhvr>
                                        <p:cTn id="35" dur="250" fill="hold"/>
                                        <p:tgtEl>
                                          <p:spTgt spid="11"/>
                                        </p:tgtEl>
                                        <p:attrNameLst>
                                          <p:attrName>ppt_h</p:attrName>
                                        </p:attrNameLst>
                                      </p:cBhvr>
                                      <p:tavLst>
                                        <p:tav tm="0">
                                          <p:val>
                                            <p:fltVal val="0"/>
                                          </p:val>
                                        </p:tav>
                                        <p:tav tm="100000">
                                          <p:val>
                                            <p:strVal val="#ppt_h"/>
                                          </p:val>
                                        </p:tav>
                                      </p:tavLst>
                                    </p:anim>
                                    <p:animEffect transition="in" filter="fade">
                                      <p:cBhvr>
                                        <p:cTn id="36" dur="250"/>
                                        <p:tgtEl>
                                          <p:spTgt spid="11"/>
                                        </p:tgtEl>
                                      </p:cBhvr>
                                    </p:animEffect>
                                  </p:childTnLst>
                                </p:cTn>
                              </p:par>
                            </p:childTnLst>
                          </p:cTn>
                        </p:par>
                        <p:par>
                          <p:cTn id="37" fill="hold">
                            <p:stCondLst>
                              <p:cond delay="3199"/>
                            </p:stCondLst>
                            <p:childTnLst>
                              <p:par>
                                <p:cTn id="38" presetID="2" presetClass="entr" presetSubtype="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699"/>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3"/>
                                        </p:tgtEl>
                                        <p:attrNameLst>
                                          <p:attrName>style.visibility</p:attrName>
                                        </p:attrNameLst>
                                      </p:cBhvr>
                                      <p:to>
                                        <p:strVal val="visible"/>
                                      </p:to>
                                    </p:set>
                                    <p:anim calcmode="lin" valueType="num">
                                      <p:cBhvr>
                                        <p:cTn id="45" dur="250" fill="hold"/>
                                        <p:tgtEl>
                                          <p:spTgt spid="13"/>
                                        </p:tgtEl>
                                        <p:attrNameLst>
                                          <p:attrName>ppt_w</p:attrName>
                                        </p:attrNameLst>
                                      </p:cBhvr>
                                      <p:tavLst>
                                        <p:tav tm="0">
                                          <p:val>
                                            <p:fltVal val="0"/>
                                          </p:val>
                                        </p:tav>
                                        <p:tav tm="100000">
                                          <p:val>
                                            <p:strVal val="#ppt_w"/>
                                          </p:val>
                                        </p:tav>
                                      </p:tavLst>
                                    </p:anim>
                                    <p:anim calcmode="lin" valueType="num">
                                      <p:cBhvr>
                                        <p:cTn id="46" dur="250" fill="hold"/>
                                        <p:tgtEl>
                                          <p:spTgt spid="13"/>
                                        </p:tgtEl>
                                        <p:attrNameLst>
                                          <p:attrName>ppt_h</p:attrName>
                                        </p:attrNameLst>
                                      </p:cBhvr>
                                      <p:tavLst>
                                        <p:tav tm="0">
                                          <p:val>
                                            <p:fltVal val="0"/>
                                          </p:val>
                                        </p:tav>
                                        <p:tav tm="100000">
                                          <p:val>
                                            <p:strVal val="#ppt_h"/>
                                          </p:val>
                                        </p:tav>
                                      </p:tavLst>
                                    </p:anim>
                                    <p:animEffect transition="in" filter="fade">
                                      <p:cBhvr>
                                        <p:cTn id="47" dur="250"/>
                                        <p:tgtEl>
                                          <p:spTgt spid="13"/>
                                        </p:tgtEl>
                                      </p:cBhvr>
                                    </p:animEffect>
                                  </p:childTnLst>
                                </p:cTn>
                              </p:par>
                            </p:childTnLst>
                          </p:cTn>
                        </p:par>
                        <p:par>
                          <p:cTn id="48" fill="hold">
                            <p:stCondLst>
                              <p:cond delay="5225"/>
                            </p:stCondLst>
                            <p:childTnLst>
                              <p:par>
                                <p:cTn id="49" presetID="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0-#ppt_h/2"/>
                                          </p:val>
                                        </p:tav>
                                        <p:tav tm="100000">
                                          <p:val>
                                            <p:strVal val="#ppt_y"/>
                                          </p:val>
                                        </p:tav>
                                      </p:tavLst>
                                    </p:anim>
                                  </p:childTnLst>
                                </p:cTn>
                              </p:par>
                            </p:childTnLst>
                          </p:cTn>
                        </p:par>
                        <p:par>
                          <p:cTn id="53" fill="hold">
                            <p:stCondLst>
                              <p:cond delay="5725"/>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anim calcmode="lin" valueType="num">
                                      <p:cBhvr>
                                        <p:cTn id="56" dur="250" fill="hold"/>
                                        <p:tgtEl>
                                          <p:spTgt spid="14"/>
                                        </p:tgtEl>
                                        <p:attrNameLst>
                                          <p:attrName>ppt_w</p:attrName>
                                        </p:attrNameLst>
                                      </p:cBhvr>
                                      <p:tavLst>
                                        <p:tav tm="0">
                                          <p:val>
                                            <p:fltVal val="0"/>
                                          </p:val>
                                        </p:tav>
                                        <p:tav tm="100000">
                                          <p:val>
                                            <p:strVal val="#ppt_w"/>
                                          </p:val>
                                        </p:tav>
                                      </p:tavLst>
                                    </p:anim>
                                    <p:anim calcmode="lin" valueType="num">
                                      <p:cBhvr>
                                        <p:cTn id="57" dur="250" fill="hold"/>
                                        <p:tgtEl>
                                          <p:spTgt spid="14"/>
                                        </p:tgtEl>
                                        <p:attrNameLst>
                                          <p:attrName>ppt_h</p:attrName>
                                        </p:attrNameLst>
                                      </p:cBhvr>
                                      <p:tavLst>
                                        <p:tav tm="0">
                                          <p:val>
                                            <p:fltVal val="0"/>
                                          </p:val>
                                        </p:tav>
                                        <p:tav tm="100000">
                                          <p:val>
                                            <p:strVal val="#ppt_h"/>
                                          </p:val>
                                        </p:tav>
                                      </p:tavLst>
                                    </p:anim>
                                    <p:animEffect transition="in" filter="fade">
                                      <p:cBhvr>
                                        <p:cTn id="58"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14590" y="1519177"/>
            <a:ext cx="2044719" cy="4312499"/>
            <a:chOff x="1714589" y="1519176"/>
            <a:chExt cx="2044719" cy="4312498"/>
          </a:xfrm>
        </p:grpSpPr>
        <p:sp>
          <p:nvSpPr>
            <p:cNvPr id="39" name="圆角矩形 38"/>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0" name="椭圆 39"/>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1" name="椭圆 40"/>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2" name="椭圆 41"/>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513970" y="5166831"/>
              <a:ext cx="665567" cy="584775"/>
            </a:xfrm>
            <a:prstGeom prst="rect">
              <a:avLst/>
            </a:prstGeom>
            <a:noFill/>
          </p:spPr>
          <p:txBody>
            <a:bodyPr wrap="none" rtlCol="0">
              <a:spAutoFit/>
            </a:bodyPr>
            <a:lstStyle/>
            <a:p>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919" y="5207576"/>
              <a:ext cx="1662059" cy="31862"/>
              <a:chOff x="3060700" y="4724400"/>
              <a:chExt cx="5955507" cy="7880"/>
            </a:xfrm>
          </p:grpSpPr>
          <p:cxnSp>
            <p:nvCxnSpPr>
              <p:cNvPr id="80" name="直接连接符 7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矩形 16"/>
            <p:cNvSpPr/>
            <p:nvPr/>
          </p:nvSpPr>
          <p:spPr>
            <a:xfrm>
              <a:off x="2131655" y="3377168"/>
              <a:ext cx="1210588" cy="400110"/>
            </a:xfrm>
            <a:prstGeom prst="rect">
              <a:avLst/>
            </a:prstGeom>
          </p:spPr>
          <p:txBody>
            <a:bodyPr wrap="non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rPr>
                <a:t>创新思路</a:t>
              </a:r>
              <a:endParaRPr lang="zh-CN" altLang="en-US" sz="2000" dirty="0">
                <a:solidFill>
                  <a:schemeClr val="accent1"/>
                </a:solidFill>
                <a:latin typeface="微软雅黑" panose="020B0503020204020204" pitchFamily="34" charset="-122"/>
                <a:ea typeface="微软雅黑" panose="020B0503020204020204" pitchFamily="34" charset="-122"/>
              </a:endParaRPr>
            </a:p>
          </p:txBody>
        </p:sp>
        <p:sp>
          <p:nvSpPr>
            <p:cNvPr id="18"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999069" y="1519176"/>
            <a:ext cx="2044719" cy="4312499"/>
            <a:chOff x="3999067" y="1519176"/>
            <a:chExt cx="2044719" cy="4312498"/>
          </a:xfrm>
        </p:grpSpPr>
        <p:sp>
          <p:nvSpPr>
            <p:cNvPr id="45" name="圆角矩形 44"/>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6" name="椭圆 45"/>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47" name="椭圆 46"/>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8" name="椭圆 47"/>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4759976" y="5185494"/>
              <a:ext cx="665567" cy="584775"/>
            </a:xfrm>
            <a:prstGeom prst="rect">
              <a:avLst/>
            </a:prstGeom>
            <a:noFill/>
          </p:spPr>
          <p:txBody>
            <a:bodyPr wrap="none" rtlCol="0">
              <a:spAutoFit/>
            </a:bodyPr>
            <a:lstStyle/>
            <a:p>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4190397" y="5207576"/>
              <a:ext cx="1662059" cy="31862"/>
              <a:chOff x="3060700" y="4724400"/>
              <a:chExt cx="5955507" cy="7880"/>
            </a:xfrm>
          </p:grpSpPr>
          <p:cxnSp>
            <p:nvCxnSpPr>
              <p:cNvPr id="83" name="直接连接符 8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416133" y="3377168"/>
              <a:ext cx="1210588" cy="400110"/>
            </a:xfrm>
            <a:prstGeom prst="rect">
              <a:avLst/>
            </a:prstGeom>
          </p:spPr>
          <p:txBody>
            <a:bodyPr wrap="none">
              <a:spAutoFit/>
            </a:bodyPr>
            <a:lstStyle/>
            <a:p>
              <a:pPr algn="ctr"/>
              <a:r>
                <a:rPr lang="zh-CN" altLang="en-US" sz="2000" dirty="0">
                  <a:solidFill>
                    <a:schemeClr val="accent2"/>
                  </a:solidFill>
                  <a:latin typeface="微软雅黑" panose="020B0503020204020204" pitchFamily="34" charset="-122"/>
                  <a:ea typeface="微软雅黑" panose="020B0503020204020204" pitchFamily="34" charset="-122"/>
                </a:rPr>
                <a:t>加强沟通</a:t>
              </a:r>
              <a:endParaRPr lang="zh-CN" altLang="en-US" sz="2000" dirty="0">
                <a:solidFill>
                  <a:schemeClr val="accent2"/>
                </a:solidFill>
                <a:latin typeface="微软雅黑" panose="020B0503020204020204" pitchFamily="34" charset="-122"/>
                <a:ea typeface="微软雅黑" panose="020B0503020204020204" pitchFamily="34" charset="-122"/>
              </a:endParaRPr>
            </a:p>
          </p:txBody>
        </p:sp>
        <p:sp>
          <p:nvSpPr>
            <p:cNvPr id="30"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92"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6" name="组合 5"/>
          <p:cNvGrpSpPr/>
          <p:nvPr/>
        </p:nvGrpSpPr>
        <p:grpSpPr>
          <a:xfrm>
            <a:off x="6283546" y="1519176"/>
            <a:ext cx="2044719" cy="4312499"/>
            <a:chOff x="6283545" y="1519176"/>
            <a:chExt cx="2044719" cy="4312498"/>
          </a:xfrm>
        </p:grpSpPr>
        <p:sp>
          <p:nvSpPr>
            <p:cNvPr id="51" name="圆角矩形 50"/>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2" name="椭圆 51"/>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53" name="椭圆 52"/>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4" name="椭圆 53"/>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7038042" y="5185494"/>
              <a:ext cx="665567" cy="584775"/>
            </a:xfrm>
            <a:prstGeom prst="rect">
              <a:avLst/>
            </a:prstGeom>
            <a:noFill/>
          </p:spPr>
          <p:txBody>
            <a:bodyPr wrap="none" rtlCol="0">
              <a:spAutoFit/>
            </a:bodyPr>
            <a:lstStyle/>
            <a:p>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6474875" y="5207576"/>
              <a:ext cx="1662059" cy="31862"/>
              <a:chOff x="3060700" y="4724400"/>
              <a:chExt cx="5955507" cy="7880"/>
            </a:xfrm>
          </p:grpSpPr>
          <p:cxnSp>
            <p:nvCxnSpPr>
              <p:cNvPr id="86" name="直接连接符 8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700611" y="3364468"/>
              <a:ext cx="1210588" cy="400110"/>
            </a:xfrm>
            <a:prstGeom prst="rect">
              <a:avLst/>
            </a:prstGeom>
          </p:spPr>
          <p:txBody>
            <a:bodyPr wrap="none">
              <a:spAutoFit/>
            </a:bodyPr>
            <a:lstStyle/>
            <a:p>
              <a:pPr algn="ctr"/>
              <a:r>
                <a:rPr lang="zh-CN" altLang="en-US" sz="2000" dirty="0">
                  <a:solidFill>
                    <a:schemeClr val="accent3"/>
                  </a:solidFill>
                  <a:latin typeface="微软雅黑" panose="020B0503020204020204" pitchFamily="34" charset="-122"/>
                  <a:ea typeface="微软雅黑" panose="020B0503020204020204" pitchFamily="34" charset="-122"/>
                </a:rPr>
                <a:t>强化管理</a:t>
              </a:r>
              <a:endParaRPr lang="zh-CN" altLang="en-US" sz="2000" dirty="0">
                <a:solidFill>
                  <a:schemeClr val="accent3"/>
                </a:solidFill>
                <a:latin typeface="微软雅黑" panose="020B0503020204020204" pitchFamily="34" charset="-122"/>
                <a:ea typeface="微软雅黑" panose="020B0503020204020204" pitchFamily="34" charset="-122"/>
              </a:endParaRPr>
            </a:p>
          </p:txBody>
        </p:sp>
        <p:sp>
          <p:nvSpPr>
            <p:cNvPr id="24"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93"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7" name="组合 6"/>
          <p:cNvGrpSpPr/>
          <p:nvPr/>
        </p:nvGrpSpPr>
        <p:grpSpPr>
          <a:xfrm>
            <a:off x="8568025" y="1519176"/>
            <a:ext cx="2044719" cy="4312499"/>
            <a:chOff x="8568023" y="1519176"/>
            <a:chExt cx="2044719" cy="4312498"/>
          </a:xfrm>
        </p:grpSpPr>
        <p:sp>
          <p:nvSpPr>
            <p:cNvPr id="57" name="圆角矩形 56"/>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8" name="椭圆 57"/>
            <p:cNvSpPr/>
            <p:nvPr/>
          </p:nvSpPr>
          <p:spPr>
            <a:xfrm>
              <a:off x="8835139" y="1701002"/>
              <a:ext cx="1510486" cy="1510484"/>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59" name="椭圆 58"/>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60" name="椭圆 59"/>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9330535" y="5185494"/>
              <a:ext cx="665567" cy="584775"/>
            </a:xfrm>
            <a:prstGeom prst="rect">
              <a:avLst/>
            </a:prstGeom>
            <a:noFill/>
          </p:spPr>
          <p:txBody>
            <a:bodyPr wrap="none" rtlCol="0">
              <a:spAutoFit/>
            </a:bodyPr>
            <a:lstStyle/>
            <a:p>
              <a:r>
                <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8" name="组合 87"/>
            <p:cNvGrpSpPr/>
            <p:nvPr/>
          </p:nvGrpSpPr>
          <p:grpSpPr>
            <a:xfrm>
              <a:off x="8759353" y="5186696"/>
              <a:ext cx="1662059" cy="31862"/>
              <a:chOff x="3060700" y="4724400"/>
              <a:chExt cx="5955507" cy="7880"/>
            </a:xfrm>
          </p:grpSpPr>
          <p:cxnSp>
            <p:nvCxnSpPr>
              <p:cNvPr id="89" name="直接连接符 8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8985089" y="3364468"/>
              <a:ext cx="1210588" cy="400110"/>
            </a:xfrm>
            <a:prstGeom prst="rect">
              <a:avLst/>
            </a:prstGeom>
          </p:spPr>
          <p:txBody>
            <a:bodyPr wrap="none">
              <a:spAutoFit/>
            </a:bodyPr>
            <a:lstStyle/>
            <a:p>
              <a:pPr algn="ctr"/>
              <a:r>
                <a:rPr lang="zh-CN" altLang="en-US" sz="2000" dirty="0">
                  <a:solidFill>
                    <a:schemeClr val="accent4"/>
                  </a:solidFill>
                  <a:latin typeface="微软雅黑" panose="020B0503020204020204" pitchFamily="34" charset="-122"/>
                  <a:ea typeface="微软雅黑" panose="020B0503020204020204" pitchFamily="34" charset="-122"/>
                </a:rPr>
                <a:t>利用资源</a:t>
              </a:r>
              <a:endParaRPr lang="zh-CN" altLang="en-US" sz="2000" dirty="0">
                <a:solidFill>
                  <a:schemeClr val="accent4"/>
                </a:solidFill>
                <a:latin typeface="微软雅黑" panose="020B0503020204020204" pitchFamily="34" charset="-122"/>
                <a:ea typeface="微软雅黑" panose="020B0503020204020204" pitchFamily="34" charset="-122"/>
              </a:endParaRPr>
            </a:p>
          </p:txBody>
        </p:sp>
        <p:sp>
          <p:nvSpPr>
            <p:cNvPr id="36"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2400">
                <a:latin typeface="微软雅黑" panose="020B0503020204020204" pitchFamily="34" charset="-122"/>
                <a:ea typeface="微软雅黑" panose="020B0503020204020204" pitchFamily="34" charset="-122"/>
              </a:endParaRPr>
            </a:p>
          </p:txBody>
        </p:sp>
        <p:sp>
          <p:nvSpPr>
            <p:cNvPr id="94"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8" name="标题 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31"/>
          <p:cNvCxnSpPr/>
          <p:nvPr/>
        </p:nvCxnSpPr>
        <p:spPr>
          <a:xfrm>
            <a:off x="1338263" y="2675177"/>
            <a:ext cx="9515475" cy="0"/>
          </a:xfrm>
          <a:prstGeom prst="line">
            <a:avLst/>
          </a:prstGeom>
          <a:ln w="19050">
            <a:solidFill>
              <a:schemeClr val="accent1"/>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20" name="组合 79"/>
          <p:cNvGrpSpPr/>
          <p:nvPr/>
        </p:nvGrpSpPr>
        <p:grpSpPr bwMode="auto">
          <a:xfrm>
            <a:off x="2106613" y="1740140"/>
            <a:ext cx="1866900" cy="1870075"/>
            <a:chOff x="6379729" y="2488774"/>
            <a:chExt cx="2513016" cy="2513016"/>
          </a:xfrm>
        </p:grpSpPr>
        <p:sp>
          <p:nvSpPr>
            <p:cNvPr id="22"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2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21" name="椭圆 80"/>
          <p:cNvSpPr/>
          <p:nvPr/>
        </p:nvSpPr>
        <p:spPr bwMode="auto">
          <a:xfrm>
            <a:off x="2380282" y="1999468"/>
            <a:ext cx="1349118" cy="1351418"/>
          </a:xfrm>
          <a:prstGeom prst="ellipse">
            <a:avLst/>
          </a:prstGeom>
          <a:solidFill>
            <a:schemeClr val="accent1"/>
          </a:solidFill>
          <a:ln w="25400" cap="flat" cmpd="sng" algn="ctr">
            <a:noFill/>
            <a:prstDash val="solid"/>
          </a:ln>
          <a:effectLst>
            <a:outerShdw blurRad="152400" dist="101600" dir="5400000" algn="t" rotWithShape="0">
              <a:prstClr val="black">
                <a:alpha val="6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nvGrpSpPr>
          <p:cNvPr id="31" name="组合 79"/>
          <p:cNvGrpSpPr/>
          <p:nvPr/>
        </p:nvGrpSpPr>
        <p:grpSpPr bwMode="auto">
          <a:xfrm>
            <a:off x="4854575" y="1463915"/>
            <a:ext cx="2419350" cy="2422525"/>
            <a:chOff x="6379729" y="2488774"/>
            <a:chExt cx="2513016" cy="2513016"/>
          </a:xfrm>
        </p:grpSpPr>
        <p:sp>
          <p:nvSpPr>
            <p:cNvPr id="33"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3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32" name="椭圆 80"/>
          <p:cNvSpPr/>
          <p:nvPr/>
        </p:nvSpPr>
        <p:spPr bwMode="auto">
          <a:xfrm>
            <a:off x="5209228" y="1799853"/>
            <a:ext cx="1748346" cy="1750648"/>
          </a:xfrm>
          <a:prstGeom prst="ellipse">
            <a:avLst/>
          </a:prstGeom>
          <a:solidFill>
            <a:schemeClr val="accent2"/>
          </a:solidFill>
          <a:ln w="25400" cap="flat" cmpd="sng" algn="ctr">
            <a:noFill/>
            <a:prstDash val="solid"/>
          </a:ln>
          <a:effectLst>
            <a:outerShdw blurRad="152400" dist="101600" dir="5400000" algn="t" rotWithShape="0">
              <a:prstClr val="black">
                <a:alpha val="6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grpSp>
        <p:nvGrpSpPr>
          <p:cNvPr id="39" name="组合 79"/>
          <p:cNvGrpSpPr/>
          <p:nvPr/>
        </p:nvGrpSpPr>
        <p:grpSpPr bwMode="auto">
          <a:xfrm>
            <a:off x="8239125" y="1740140"/>
            <a:ext cx="1866900" cy="1870075"/>
            <a:chOff x="6379729" y="2488774"/>
            <a:chExt cx="2513016" cy="2513016"/>
          </a:xfrm>
        </p:grpSpPr>
        <p:sp>
          <p:nvSpPr>
            <p:cNvPr id="41" name="任意多边形 82"/>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4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grpSp>
      <p:sp>
        <p:nvSpPr>
          <p:cNvPr id="40" name="椭圆 80"/>
          <p:cNvSpPr/>
          <p:nvPr/>
        </p:nvSpPr>
        <p:spPr bwMode="auto">
          <a:xfrm>
            <a:off x="8512794" y="1999468"/>
            <a:ext cx="1349118" cy="1351418"/>
          </a:xfrm>
          <a:prstGeom prst="ellipse">
            <a:avLst/>
          </a:prstGeom>
          <a:solidFill>
            <a:schemeClr val="accent3"/>
          </a:solidFill>
          <a:ln w="25400" cap="flat" cmpd="sng" algn="ctr">
            <a:noFill/>
            <a:prstDash val="solid"/>
          </a:ln>
          <a:effectLst>
            <a:outerShdw blurRad="152400" dist="101600" dir="5400000" algn="t" rotWithShape="0">
              <a:prstClr val="black">
                <a:alpha val="6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kern="0" smtClean="0">
              <a:solidFill>
                <a:srgbClr val="FFFFFF"/>
              </a:solidFill>
            </a:endParaRPr>
          </a:p>
        </p:txBody>
      </p:sp>
      <p:sp>
        <p:nvSpPr>
          <p:cNvPr id="43" name="Freeform 185"/>
          <p:cNvSpPr>
            <a:spLocks noChangeAspect="1" noEditPoints="1"/>
          </p:cNvSpPr>
          <p:nvPr/>
        </p:nvSpPr>
        <p:spPr bwMode="auto">
          <a:xfrm>
            <a:off x="5717721" y="2312470"/>
            <a:ext cx="731361" cy="725414"/>
          </a:xfrm>
          <a:custGeom>
            <a:avLst/>
            <a:gdLst>
              <a:gd name="T0" fmla="*/ 0 w 1200"/>
              <a:gd name="T1" fmla="*/ 0 h 1200"/>
              <a:gd name="T2" fmla="*/ 150 w 1200"/>
              <a:gd name="T3" fmla="*/ 0 h 1200"/>
              <a:gd name="T4" fmla="*/ 150 w 1200"/>
              <a:gd name="T5" fmla="*/ 1200 h 1200"/>
              <a:gd name="T6" fmla="*/ 0 w 1200"/>
              <a:gd name="T7" fmla="*/ 1200 h 1200"/>
              <a:gd name="T8" fmla="*/ 0 w 1200"/>
              <a:gd name="T9" fmla="*/ 0 h 1200"/>
              <a:gd name="T10" fmla="*/ 596 w 1200"/>
              <a:gd name="T11" fmla="*/ 143 h 1200"/>
              <a:gd name="T12" fmla="*/ 225 w 1200"/>
              <a:gd name="T13" fmla="*/ 0 h 1200"/>
              <a:gd name="T14" fmla="*/ 225 w 1200"/>
              <a:gd name="T15" fmla="*/ 600 h 1200"/>
              <a:gd name="T16" fmla="*/ 749 w 1200"/>
              <a:gd name="T17" fmla="*/ 602 h 1200"/>
              <a:gd name="T18" fmla="*/ 1200 w 1200"/>
              <a:gd name="T19" fmla="*/ 300 h 1200"/>
              <a:gd name="T20" fmla="*/ 596 w 1200"/>
              <a:gd name="T21" fmla="*/ 14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0" h="1200">
                <a:moveTo>
                  <a:pt x="0" y="0"/>
                </a:moveTo>
                <a:lnTo>
                  <a:pt x="150" y="0"/>
                </a:lnTo>
                <a:lnTo>
                  <a:pt x="150" y="1200"/>
                </a:lnTo>
                <a:lnTo>
                  <a:pt x="0" y="1200"/>
                </a:lnTo>
                <a:lnTo>
                  <a:pt x="0" y="0"/>
                </a:lnTo>
                <a:close/>
                <a:moveTo>
                  <a:pt x="596" y="143"/>
                </a:moveTo>
                <a:cubicBezTo>
                  <a:pt x="483" y="9"/>
                  <a:pt x="397" y="0"/>
                  <a:pt x="225" y="0"/>
                </a:cubicBezTo>
                <a:lnTo>
                  <a:pt x="225" y="600"/>
                </a:lnTo>
                <a:cubicBezTo>
                  <a:pt x="526" y="450"/>
                  <a:pt x="560" y="620"/>
                  <a:pt x="749" y="602"/>
                </a:cubicBezTo>
                <a:cubicBezTo>
                  <a:pt x="936" y="586"/>
                  <a:pt x="1095" y="442"/>
                  <a:pt x="1200" y="300"/>
                </a:cubicBezTo>
                <a:cubicBezTo>
                  <a:pt x="902" y="369"/>
                  <a:pt x="752" y="328"/>
                  <a:pt x="596"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4" name="Freeform 182"/>
          <p:cNvSpPr>
            <a:spLocks noChangeAspect="1" noEditPoints="1"/>
          </p:cNvSpPr>
          <p:nvPr/>
        </p:nvSpPr>
        <p:spPr bwMode="auto">
          <a:xfrm>
            <a:off x="2809392" y="2391814"/>
            <a:ext cx="490898" cy="566727"/>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81"/>
          <p:cNvSpPr>
            <a:spLocks noChangeAspect="1" noEditPoints="1"/>
          </p:cNvSpPr>
          <p:nvPr/>
        </p:nvSpPr>
        <p:spPr bwMode="auto">
          <a:xfrm>
            <a:off x="8917359" y="2459616"/>
            <a:ext cx="539988" cy="431122"/>
          </a:xfrm>
          <a:custGeom>
            <a:avLst/>
            <a:gdLst>
              <a:gd name="T0" fmla="*/ 415 w 1212"/>
              <a:gd name="T1" fmla="*/ 955 h 976"/>
              <a:gd name="T2" fmla="*/ 437 w 1212"/>
              <a:gd name="T3" fmla="*/ 964 h 976"/>
              <a:gd name="T4" fmla="*/ 623 w 1212"/>
              <a:gd name="T5" fmla="*/ 797 h 976"/>
              <a:gd name="T6" fmla="*/ 415 w 1212"/>
              <a:gd name="T7" fmla="*/ 690 h 976"/>
              <a:gd name="T8" fmla="*/ 415 w 1212"/>
              <a:gd name="T9" fmla="*/ 955 h 976"/>
              <a:gd name="T10" fmla="*/ 1174 w 1212"/>
              <a:gd name="T11" fmla="*/ 8 h 976"/>
              <a:gd name="T12" fmla="*/ 23 w 1212"/>
              <a:gd name="T13" fmla="*/ 413 h 976"/>
              <a:gd name="T14" fmla="*/ 22 w 1212"/>
              <a:gd name="T15" fmla="*/ 445 h 976"/>
              <a:gd name="T16" fmla="*/ 270 w 1212"/>
              <a:gd name="T17" fmla="*/ 544 h 976"/>
              <a:gd name="T18" fmla="*/ 270 w 1212"/>
              <a:gd name="T19" fmla="*/ 544 h 976"/>
              <a:gd name="T20" fmla="*/ 417 w 1212"/>
              <a:gd name="T21" fmla="*/ 603 h 976"/>
              <a:gd name="T22" fmla="*/ 1133 w 1212"/>
              <a:gd name="T23" fmla="*/ 77 h 976"/>
              <a:gd name="T24" fmla="*/ 1147 w 1212"/>
              <a:gd name="T25" fmla="*/ 90 h 976"/>
              <a:gd name="T26" fmla="*/ 633 w 1212"/>
              <a:gd name="T27" fmla="*/ 646 h 976"/>
              <a:gd name="T28" fmla="*/ 633 w 1212"/>
              <a:gd name="T29" fmla="*/ 646 h 976"/>
              <a:gd name="T30" fmla="*/ 604 w 1212"/>
              <a:gd name="T31" fmla="*/ 679 h 976"/>
              <a:gd name="T32" fmla="*/ 643 w 1212"/>
              <a:gd name="T33" fmla="*/ 700 h 976"/>
              <a:gd name="T34" fmla="*/ 968 w 1212"/>
              <a:gd name="T35" fmla="*/ 874 h 976"/>
              <a:gd name="T36" fmla="*/ 1017 w 1212"/>
              <a:gd name="T37" fmla="*/ 853 h 976"/>
              <a:gd name="T38" fmla="*/ 1206 w 1212"/>
              <a:gd name="T39" fmla="*/ 36 h 976"/>
              <a:gd name="T40" fmla="*/ 1174 w 1212"/>
              <a:gd name="T41" fmla="*/ 8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2" h="976">
                <a:moveTo>
                  <a:pt x="415" y="955"/>
                </a:moveTo>
                <a:cubicBezTo>
                  <a:pt x="415" y="971"/>
                  <a:pt x="424" y="976"/>
                  <a:pt x="437" y="964"/>
                </a:cubicBezTo>
                <a:cubicBezTo>
                  <a:pt x="453" y="949"/>
                  <a:pt x="623" y="797"/>
                  <a:pt x="623" y="797"/>
                </a:cubicBezTo>
                <a:lnTo>
                  <a:pt x="415" y="690"/>
                </a:lnTo>
                <a:lnTo>
                  <a:pt x="415" y="955"/>
                </a:lnTo>
                <a:close/>
                <a:moveTo>
                  <a:pt x="1174" y="8"/>
                </a:moveTo>
                <a:cubicBezTo>
                  <a:pt x="1152" y="16"/>
                  <a:pt x="45" y="406"/>
                  <a:pt x="23" y="413"/>
                </a:cubicBezTo>
                <a:cubicBezTo>
                  <a:pt x="4" y="420"/>
                  <a:pt x="0" y="436"/>
                  <a:pt x="22" y="445"/>
                </a:cubicBezTo>
                <a:cubicBezTo>
                  <a:pt x="48" y="455"/>
                  <a:pt x="270" y="544"/>
                  <a:pt x="270" y="544"/>
                </a:cubicBezTo>
                <a:lnTo>
                  <a:pt x="270" y="544"/>
                </a:lnTo>
                <a:lnTo>
                  <a:pt x="417" y="603"/>
                </a:lnTo>
                <a:cubicBezTo>
                  <a:pt x="417" y="603"/>
                  <a:pt x="1123" y="84"/>
                  <a:pt x="1133" y="77"/>
                </a:cubicBezTo>
                <a:cubicBezTo>
                  <a:pt x="1143" y="70"/>
                  <a:pt x="1154" y="83"/>
                  <a:pt x="1147" y="90"/>
                </a:cubicBezTo>
                <a:cubicBezTo>
                  <a:pt x="1140" y="98"/>
                  <a:pt x="633" y="646"/>
                  <a:pt x="633" y="646"/>
                </a:cubicBezTo>
                <a:cubicBezTo>
                  <a:pt x="633" y="646"/>
                  <a:pt x="633" y="646"/>
                  <a:pt x="633" y="646"/>
                </a:cubicBezTo>
                <a:lnTo>
                  <a:pt x="604" y="679"/>
                </a:lnTo>
                <a:lnTo>
                  <a:pt x="643" y="700"/>
                </a:lnTo>
                <a:cubicBezTo>
                  <a:pt x="643" y="700"/>
                  <a:pt x="946" y="863"/>
                  <a:pt x="968" y="874"/>
                </a:cubicBezTo>
                <a:cubicBezTo>
                  <a:pt x="987" y="885"/>
                  <a:pt x="1011" y="876"/>
                  <a:pt x="1017" y="853"/>
                </a:cubicBezTo>
                <a:cubicBezTo>
                  <a:pt x="1023" y="825"/>
                  <a:pt x="1202" y="53"/>
                  <a:pt x="1206" y="36"/>
                </a:cubicBezTo>
                <a:cubicBezTo>
                  <a:pt x="1212" y="13"/>
                  <a:pt x="1197" y="0"/>
                  <a:pt x="1174"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矩形 45"/>
          <p:cNvSpPr/>
          <p:nvPr/>
        </p:nvSpPr>
        <p:spPr>
          <a:xfrm>
            <a:off x="1518034" y="4475969"/>
            <a:ext cx="3044055"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1705753" y="4039910"/>
            <a:ext cx="2668616" cy="461665"/>
          </a:xfrm>
          <a:prstGeom prst="rect">
            <a:avLst/>
          </a:prstGeom>
        </p:spPr>
        <p:txBody>
          <a:bodyPr wrap="square">
            <a:spAutoFit/>
          </a:bodyPr>
          <a:lstStyle/>
          <a:p>
            <a:pPr algn="ctr"/>
            <a:r>
              <a:rPr lang="zh-CN" altLang="en-US" sz="2400" dirty="0" smtClean="0">
                <a:solidFill>
                  <a:schemeClr val="tx1">
                    <a:lumMod val="75000"/>
                    <a:lumOff val="25000"/>
                  </a:schemeClr>
                </a:solidFill>
                <a:latin typeface="方正兰亭中黑_GBK" panose="02000000000000000000" pitchFamily="2" charset="-122"/>
                <a:ea typeface="方正兰亭中黑_GBK" panose="02000000000000000000" pitchFamily="2" charset="-122"/>
              </a:rPr>
              <a:t>添加您的标题</a:t>
            </a:r>
            <a:endParaRPr lang="zh-CN" altLang="en-US" sz="24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49" name="矩形 48"/>
          <p:cNvSpPr/>
          <p:nvPr/>
        </p:nvSpPr>
        <p:spPr>
          <a:xfrm>
            <a:off x="7650546" y="4475969"/>
            <a:ext cx="3044055"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49"/>
          <p:cNvSpPr/>
          <p:nvPr/>
        </p:nvSpPr>
        <p:spPr>
          <a:xfrm>
            <a:off x="7838265" y="4039910"/>
            <a:ext cx="2668616" cy="461665"/>
          </a:xfrm>
          <a:prstGeom prst="rect">
            <a:avLst/>
          </a:prstGeom>
        </p:spPr>
        <p:txBody>
          <a:bodyPr wrap="square">
            <a:spAutoFit/>
          </a:bodyPr>
          <a:lstStyle/>
          <a:p>
            <a:pPr algn="ctr"/>
            <a:r>
              <a:rPr lang="zh-CN" altLang="en-US" sz="2400" dirty="0" smtClean="0">
                <a:solidFill>
                  <a:schemeClr val="tx1">
                    <a:lumMod val="75000"/>
                    <a:lumOff val="25000"/>
                  </a:schemeClr>
                </a:solidFill>
                <a:latin typeface="方正兰亭中黑_GBK" panose="02000000000000000000" pitchFamily="2" charset="-122"/>
                <a:ea typeface="方正兰亭中黑_GBK" panose="02000000000000000000" pitchFamily="2" charset="-122"/>
              </a:rPr>
              <a:t>添加您的标题</a:t>
            </a:r>
            <a:endParaRPr lang="zh-CN" altLang="en-US" sz="24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52" name="矩形 51"/>
          <p:cNvSpPr/>
          <p:nvPr/>
        </p:nvSpPr>
        <p:spPr>
          <a:xfrm>
            <a:off x="4573971" y="4735616"/>
            <a:ext cx="3044055"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4761690" y="4299557"/>
            <a:ext cx="2668616" cy="461665"/>
          </a:xfrm>
          <a:prstGeom prst="rect">
            <a:avLst/>
          </a:prstGeom>
        </p:spPr>
        <p:txBody>
          <a:bodyPr wrap="square">
            <a:spAutoFit/>
          </a:bodyPr>
          <a:lstStyle/>
          <a:p>
            <a:pPr algn="ctr"/>
            <a:r>
              <a:rPr lang="zh-CN" altLang="en-US" sz="2400" dirty="0" smtClean="0">
                <a:solidFill>
                  <a:schemeClr val="tx1">
                    <a:lumMod val="75000"/>
                    <a:lumOff val="25000"/>
                  </a:schemeClr>
                </a:solidFill>
                <a:latin typeface="方正兰亭中黑_GBK" panose="02000000000000000000" pitchFamily="2" charset="-122"/>
                <a:ea typeface="方正兰亭中黑_GBK" panose="02000000000000000000" pitchFamily="2" charset="-122"/>
              </a:rPr>
              <a:t>添加您的标题</a:t>
            </a:r>
            <a:endParaRPr lang="zh-CN" altLang="en-US" sz="2400" dirty="0">
              <a:solidFill>
                <a:schemeClr val="tx1">
                  <a:lumMod val="75000"/>
                  <a:lumOff val="25000"/>
                </a:schemeClr>
              </a:solidFill>
              <a:latin typeface="方正兰亭中黑_GBK" panose="02000000000000000000" pitchFamily="2" charset="-122"/>
              <a:ea typeface="方正兰亭中黑_GBK" panose="02000000000000000000" pitchFamily="2"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250" fill="hold"/>
                                        <p:tgtEl>
                                          <p:spTgt spid="31"/>
                                        </p:tgtEl>
                                        <p:attrNameLst>
                                          <p:attrName>ppt_w</p:attrName>
                                        </p:attrNameLst>
                                      </p:cBhvr>
                                      <p:tavLst>
                                        <p:tav tm="0">
                                          <p:val>
                                            <p:fltVal val="0"/>
                                          </p:val>
                                        </p:tav>
                                        <p:tav tm="100000">
                                          <p:val>
                                            <p:strVal val="#ppt_w"/>
                                          </p:val>
                                        </p:tav>
                                      </p:tavLst>
                                    </p:anim>
                                    <p:anim calcmode="lin" valueType="num">
                                      <p:cBhvr>
                                        <p:cTn id="12" dur="250" fill="hold"/>
                                        <p:tgtEl>
                                          <p:spTgt spid="31"/>
                                        </p:tgtEl>
                                        <p:attrNameLst>
                                          <p:attrName>ppt_h</p:attrName>
                                        </p:attrNameLst>
                                      </p:cBhvr>
                                      <p:tavLst>
                                        <p:tav tm="0">
                                          <p:val>
                                            <p:fltVal val="0"/>
                                          </p:val>
                                        </p:tav>
                                        <p:tav tm="100000">
                                          <p:val>
                                            <p:strVal val="#ppt_h"/>
                                          </p:val>
                                        </p:tav>
                                      </p:tavLst>
                                    </p:anim>
                                    <p:animEffect transition="in" filter="fade">
                                      <p:cBhvr>
                                        <p:cTn id="13" dur="250"/>
                                        <p:tgtEl>
                                          <p:spTgt spid="31"/>
                                        </p:tgtEl>
                                      </p:cBhvr>
                                    </p:animEffect>
                                  </p:childTnLst>
                                </p:cTn>
                              </p:par>
                              <p:par>
                                <p:cTn id="14" presetID="6" presetClass="emph" presetSubtype="0" decel="100000" fill="hold" nodeType="withEffect">
                                  <p:stCondLst>
                                    <p:cond delay="200"/>
                                  </p:stCondLst>
                                  <p:childTnLst>
                                    <p:animScale>
                                      <p:cBhvr>
                                        <p:cTn id="15" dur="250" fill="hold"/>
                                        <p:tgtEl>
                                          <p:spTgt spid="31"/>
                                        </p:tgtEl>
                                      </p:cBhvr>
                                      <p:by x="120000" y="120000"/>
                                    </p:animScale>
                                  </p:childTnLst>
                                </p:cTn>
                              </p:par>
                              <p:par>
                                <p:cTn id="16" presetID="6" presetClass="emph" presetSubtype="0" decel="100000" fill="hold" nodeType="withEffect">
                                  <p:stCondLst>
                                    <p:cond delay="400"/>
                                  </p:stCondLst>
                                  <p:childTnLst>
                                    <p:animScale>
                                      <p:cBhvr>
                                        <p:cTn id="17" dur="250" fill="hold"/>
                                        <p:tgtEl>
                                          <p:spTgt spid="31"/>
                                        </p:tgtEl>
                                      </p:cBhvr>
                                      <p:by x="83000" y="83000"/>
                                    </p:animScale>
                                  </p:childTnLst>
                                </p:cTn>
                              </p:par>
                              <p:par>
                                <p:cTn id="18" presetID="53" presetClass="entr" presetSubtype="16" fill="hold" grpId="0" nodeType="withEffect">
                                  <p:stCondLst>
                                    <p:cond delay="400"/>
                                  </p:stCondLst>
                                  <p:childTnLst>
                                    <p:set>
                                      <p:cBhvr>
                                        <p:cTn id="19" dur="1" fill="hold">
                                          <p:stCondLst>
                                            <p:cond delay="0"/>
                                          </p:stCondLst>
                                        </p:cTn>
                                        <p:tgtEl>
                                          <p:spTgt spid="32"/>
                                        </p:tgtEl>
                                        <p:attrNameLst>
                                          <p:attrName>style.visibility</p:attrName>
                                        </p:attrNameLst>
                                      </p:cBhvr>
                                      <p:to>
                                        <p:strVal val="visible"/>
                                      </p:to>
                                    </p:set>
                                    <p:anim calcmode="lin" valueType="num">
                                      <p:cBhvr>
                                        <p:cTn id="20" dur="250" fill="hold"/>
                                        <p:tgtEl>
                                          <p:spTgt spid="32"/>
                                        </p:tgtEl>
                                        <p:attrNameLst>
                                          <p:attrName>ppt_w</p:attrName>
                                        </p:attrNameLst>
                                      </p:cBhvr>
                                      <p:tavLst>
                                        <p:tav tm="0">
                                          <p:val>
                                            <p:fltVal val="0"/>
                                          </p:val>
                                        </p:tav>
                                        <p:tav tm="100000">
                                          <p:val>
                                            <p:strVal val="#ppt_w"/>
                                          </p:val>
                                        </p:tav>
                                      </p:tavLst>
                                    </p:anim>
                                    <p:anim calcmode="lin" valueType="num">
                                      <p:cBhvr>
                                        <p:cTn id="21" dur="250" fill="hold"/>
                                        <p:tgtEl>
                                          <p:spTgt spid="32"/>
                                        </p:tgtEl>
                                        <p:attrNameLst>
                                          <p:attrName>ppt_h</p:attrName>
                                        </p:attrNameLst>
                                      </p:cBhvr>
                                      <p:tavLst>
                                        <p:tav tm="0">
                                          <p:val>
                                            <p:fltVal val="0"/>
                                          </p:val>
                                        </p:tav>
                                        <p:tav tm="100000">
                                          <p:val>
                                            <p:strVal val="#ppt_h"/>
                                          </p:val>
                                        </p:tav>
                                      </p:tavLst>
                                    </p:anim>
                                    <p:animEffect transition="in" filter="fade">
                                      <p:cBhvr>
                                        <p:cTn id="22" dur="250"/>
                                        <p:tgtEl>
                                          <p:spTgt spid="32"/>
                                        </p:tgtEl>
                                      </p:cBhvr>
                                    </p:animEffect>
                                  </p:childTnLst>
                                </p:cTn>
                              </p:par>
                              <p:par>
                                <p:cTn id="23" presetID="6" presetClass="emph" presetSubtype="0" decel="100000" fill="hold" grpId="1" nodeType="withEffect">
                                  <p:stCondLst>
                                    <p:cond delay="600"/>
                                  </p:stCondLst>
                                  <p:childTnLst>
                                    <p:animScale>
                                      <p:cBhvr>
                                        <p:cTn id="24" dur="250" fill="hold"/>
                                        <p:tgtEl>
                                          <p:spTgt spid="32"/>
                                        </p:tgtEl>
                                      </p:cBhvr>
                                      <p:by x="120000" y="120000"/>
                                    </p:animScale>
                                  </p:childTnLst>
                                </p:cTn>
                              </p:par>
                              <p:par>
                                <p:cTn id="25" presetID="6" presetClass="emph" presetSubtype="0" decel="100000" fill="hold" grpId="2" nodeType="withEffect">
                                  <p:stCondLst>
                                    <p:cond delay="800"/>
                                  </p:stCondLst>
                                  <p:childTnLst>
                                    <p:animScale>
                                      <p:cBhvr>
                                        <p:cTn id="26" dur="250" fill="hold"/>
                                        <p:tgtEl>
                                          <p:spTgt spid="32"/>
                                        </p:tgtEl>
                                      </p:cBhvr>
                                      <p:by x="83000" y="83000"/>
                                    </p:animScale>
                                  </p:childTnLst>
                                </p:cTn>
                              </p:par>
                              <p:par>
                                <p:cTn id="27" presetID="53" presetClass="entr" presetSubtype="16" fill="hold" grpId="0" nodeType="withEffect">
                                  <p:stCondLst>
                                    <p:cond delay="6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250" fill="hold"/>
                                        <p:tgtEl>
                                          <p:spTgt spid="43"/>
                                        </p:tgtEl>
                                        <p:attrNameLst>
                                          <p:attrName>ppt_w</p:attrName>
                                        </p:attrNameLst>
                                      </p:cBhvr>
                                      <p:tavLst>
                                        <p:tav tm="0">
                                          <p:val>
                                            <p:fltVal val="0"/>
                                          </p:val>
                                        </p:tav>
                                        <p:tav tm="100000">
                                          <p:val>
                                            <p:strVal val="#ppt_w"/>
                                          </p:val>
                                        </p:tav>
                                      </p:tavLst>
                                    </p:anim>
                                    <p:anim calcmode="lin" valueType="num">
                                      <p:cBhvr>
                                        <p:cTn id="30" dur="250" fill="hold"/>
                                        <p:tgtEl>
                                          <p:spTgt spid="43"/>
                                        </p:tgtEl>
                                        <p:attrNameLst>
                                          <p:attrName>ppt_h</p:attrName>
                                        </p:attrNameLst>
                                      </p:cBhvr>
                                      <p:tavLst>
                                        <p:tav tm="0">
                                          <p:val>
                                            <p:fltVal val="0"/>
                                          </p:val>
                                        </p:tav>
                                        <p:tav tm="100000">
                                          <p:val>
                                            <p:strVal val="#ppt_h"/>
                                          </p:val>
                                        </p:tav>
                                      </p:tavLst>
                                    </p:anim>
                                    <p:animEffect transition="in" filter="fade">
                                      <p:cBhvr>
                                        <p:cTn id="31" dur="250"/>
                                        <p:tgtEl>
                                          <p:spTgt spid="43"/>
                                        </p:tgtEl>
                                      </p:cBhvr>
                                    </p:animEffect>
                                  </p:childTnLst>
                                </p:cTn>
                              </p:par>
                              <p:par>
                                <p:cTn id="32" presetID="6" presetClass="emph" presetSubtype="0" decel="100000" fill="hold" grpId="1" nodeType="withEffect">
                                  <p:stCondLst>
                                    <p:cond delay="800"/>
                                  </p:stCondLst>
                                  <p:childTnLst>
                                    <p:animScale>
                                      <p:cBhvr>
                                        <p:cTn id="33" dur="250" fill="hold"/>
                                        <p:tgtEl>
                                          <p:spTgt spid="43"/>
                                        </p:tgtEl>
                                      </p:cBhvr>
                                      <p:by x="120000" y="120000"/>
                                    </p:animScale>
                                  </p:childTnLst>
                                </p:cTn>
                              </p:par>
                              <p:par>
                                <p:cTn id="34" presetID="6" presetClass="emph" presetSubtype="0" decel="100000" fill="hold" grpId="2" nodeType="withEffect">
                                  <p:stCondLst>
                                    <p:cond delay="1000"/>
                                  </p:stCondLst>
                                  <p:childTnLst>
                                    <p:animScale>
                                      <p:cBhvr>
                                        <p:cTn id="35" dur="250" fill="hold"/>
                                        <p:tgtEl>
                                          <p:spTgt spid="43"/>
                                        </p:tgtEl>
                                      </p:cBhvr>
                                      <p:by x="83000" y="83000"/>
                                    </p:animScale>
                                  </p:childTnLst>
                                </p:cTn>
                              </p:par>
                              <p:par>
                                <p:cTn id="36" presetID="53" presetClass="entr" presetSubtype="16" fill="hold" grpId="0" nodeType="withEffect">
                                  <p:stCondLst>
                                    <p:cond delay="800"/>
                                  </p:stCondLst>
                                  <p:childTnLst>
                                    <p:set>
                                      <p:cBhvr>
                                        <p:cTn id="37" dur="1" fill="hold">
                                          <p:stCondLst>
                                            <p:cond delay="0"/>
                                          </p:stCondLst>
                                        </p:cTn>
                                        <p:tgtEl>
                                          <p:spTgt spid="53"/>
                                        </p:tgtEl>
                                        <p:attrNameLst>
                                          <p:attrName>style.visibility</p:attrName>
                                        </p:attrNameLst>
                                      </p:cBhvr>
                                      <p:to>
                                        <p:strVal val="visible"/>
                                      </p:to>
                                    </p:set>
                                    <p:anim calcmode="lin" valueType="num">
                                      <p:cBhvr>
                                        <p:cTn id="38" dur="250" fill="hold"/>
                                        <p:tgtEl>
                                          <p:spTgt spid="53"/>
                                        </p:tgtEl>
                                        <p:attrNameLst>
                                          <p:attrName>ppt_w</p:attrName>
                                        </p:attrNameLst>
                                      </p:cBhvr>
                                      <p:tavLst>
                                        <p:tav tm="0">
                                          <p:val>
                                            <p:fltVal val="0"/>
                                          </p:val>
                                        </p:tav>
                                        <p:tav tm="100000">
                                          <p:val>
                                            <p:strVal val="#ppt_w"/>
                                          </p:val>
                                        </p:tav>
                                      </p:tavLst>
                                    </p:anim>
                                    <p:anim calcmode="lin" valueType="num">
                                      <p:cBhvr>
                                        <p:cTn id="39" dur="250" fill="hold"/>
                                        <p:tgtEl>
                                          <p:spTgt spid="53"/>
                                        </p:tgtEl>
                                        <p:attrNameLst>
                                          <p:attrName>ppt_h</p:attrName>
                                        </p:attrNameLst>
                                      </p:cBhvr>
                                      <p:tavLst>
                                        <p:tav tm="0">
                                          <p:val>
                                            <p:fltVal val="0"/>
                                          </p:val>
                                        </p:tav>
                                        <p:tav tm="100000">
                                          <p:val>
                                            <p:strVal val="#ppt_h"/>
                                          </p:val>
                                        </p:tav>
                                      </p:tavLst>
                                    </p:anim>
                                    <p:animEffect transition="in" filter="fade">
                                      <p:cBhvr>
                                        <p:cTn id="40" dur="250"/>
                                        <p:tgtEl>
                                          <p:spTgt spid="53"/>
                                        </p:tgtEl>
                                      </p:cBhvr>
                                    </p:animEffect>
                                  </p:childTnLst>
                                </p:cTn>
                              </p:par>
                              <p:par>
                                <p:cTn id="41" presetID="6" presetClass="emph" presetSubtype="0" decel="100000" fill="hold" grpId="1" nodeType="withEffect">
                                  <p:stCondLst>
                                    <p:cond delay="1000"/>
                                  </p:stCondLst>
                                  <p:childTnLst>
                                    <p:animScale>
                                      <p:cBhvr>
                                        <p:cTn id="42" dur="250" fill="hold"/>
                                        <p:tgtEl>
                                          <p:spTgt spid="53"/>
                                        </p:tgtEl>
                                      </p:cBhvr>
                                      <p:by x="120000" y="120000"/>
                                    </p:animScale>
                                  </p:childTnLst>
                                </p:cTn>
                              </p:par>
                              <p:par>
                                <p:cTn id="43" presetID="6" presetClass="emph" presetSubtype="0" decel="100000" fill="hold" grpId="2" nodeType="withEffect">
                                  <p:stCondLst>
                                    <p:cond delay="1200"/>
                                  </p:stCondLst>
                                  <p:childTnLst>
                                    <p:animScale>
                                      <p:cBhvr>
                                        <p:cTn id="44" dur="250" fill="hold"/>
                                        <p:tgtEl>
                                          <p:spTgt spid="53"/>
                                        </p:tgtEl>
                                      </p:cBhvr>
                                      <p:by x="83000" y="83000"/>
                                    </p:animScale>
                                  </p:childTnLst>
                                </p:cTn>
                              </p:par>
                            </p:childTnLst>
                          </p:cTn>
                        </p:par>
                        <p:par>
                          <p:cTn id="45" fill="hold">
                            <p:stCondLst>
                              <p:cond delay="10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52"/>
                                        </p:tgtEl>
                                        <p:attrNameLst>
                                          <p:attrName>style.visibility</p:attrName>
                                        </p:attrNameLst>
                                      </p:cBhvr>
                                      <p:to>
                                        <p:strVal val="visible"/>
                                      </p:to>
                                    </p:set>
                                    <p:anim calcmode="lin" valueType="num">
                                      <p:cBhvr>
                                        <p:cTn id="48" dur="250" fill="hold"/>
                                        <p:tgtEl>
                                          <p:spTgt spid="52"/>
                                        </p:tgtEl>
                                        <p:attrNameLst>
                                          <p:attrName>ppt_w</p:attrName>
                                        </p:attrNameLst>
                                      </p:cBhvr>
                                      <p:tavLst>
                                        <p:tav tm="0">
                                          <p:val>
                                            <p:fltVal val="0"/>
                                          </p:val>
                                        </p:tav>
                                        <p:tav tm="100000">
                                          <p:val>
                                            <p:strVal val="#ppt_w"/>
                                          </p:val>
                                        </p:tav>
                                      </p:tavLst>
                                    </p:anim>
                                    <p:anim calcmode="lin" valueType="num">
                                      <p:cBhvr>
                                        <p:cTn id="49" dur="250" fill="hold"/>
                                        <p:tgtEl>
                                          <p:spTgt spid="52"/>
                                        </p:tgtEl>
                                        <p:attrNameLst>
                                          <p:attrName>ppt_h</p:attrName>
                                        </p:attrNameLst>
                                      </p:cBhvr>
                                      <p:tavLst>
                                        <p:tav tm="0">
                                          <p:val>
                                            <p:fltVal val="0"/>
                                          </p:val>
                                        </p:tav>
                                        <p:tav tm="100000">
                                          <p:val>
                                            <p:strVal val="#ppt_h"/>
                                          </p:val>
                                        </p:tav>
                                      </p:tavLst>
                                    </p:anim>
                                    <p:animEffect transition="in" filter="fade">
                                      <p:cBhvr>
                                        <p:cTn id="50" dur="250"/>
                                        <p:tgtEl>
                                          <p:spTgt spid="52"/>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250" fill="hold"/>
                                        <p:tgtEl>
                                          <p:spTgt spid="20"/>
                                        </p:tgtEl>
                                        <p:attrNameLst>
                                          <p:attrName>ppt_w</p:attrName>
                                        </p:attrNameLst>
                                      </p:cBhvr>
                                      <p:tavLst>
                                        <p:tav tm="0">
                                          <p:val>
                                            <p:fltVal val="0"/>
                                          </p:val>
                                        </p:tav>
                                        <p:tav tm="100000">
                                          <p:val>
                                            <p:strVal val="#ppt_w"/>
                                          </p:val>
                                        </p:tav>
                                      </p:tavLst>
                                    </p:anim>
                                    <p:anim calcmode="lin" valueType="num">
                                      <p:cBhvr>
                                        <p:cTn id="55" dur="250" fill="hold"/>
                                        <p:tgtEl>
                                          <p:spTgt spid="20"/>
                                        </p:tgtEl>
                                        <p:attrNameLst>
                                          <p:attrName>ppt_h</p:attrName>
                                        </p:attrNameLst>
                                      </p:cBhvr>
                                      <p:tavLst>
                                        <p:tav tm="0">
                                          <p:val>
                                            <p:fltVal val="0"/>
                                          </p:val>
                                        </p:tav>
                                        <p:tav tm="100000">
                                          <p:val>
                                            <p:strVal val="#ppt_h"/>
                                          </p:val>
                                        </p:tav>
                                      </p:tavLst>
                                    </p:anim>
                                    <p:animEffect transition="in" filter="fade">
                                      <p:cBhvr>
                                        <p:cTn id="56" dur="250"/>
                                        <p:tgtEl>
                                          <p:spTgt spid="20"/>
                                        </p:tgtEl>
                                      </p:cBhvr>
                                    </p:animEffect>
                                  </p:childTnLst>
                                </p:cTn>
                              </p:par>
                              <p:par>
                                <p:cTn id="57" presetID="6" presetClass="emph" presetSubtype="0" decel="100000" fill="hold" nodeType="withEffect">
                                  <p:stCondLst>
                                    <p:cond delay="200"/>
                                  </p:stCondLst>
                                  <p:childTnLst>
                                    <p:animScale>
                                      <p:cBhvr>
                                        <p:cTn id="58" dur="250" fill="hold"/>
                                        <p:tgtEl>
                                          <p:spTgt spid="20"/>
                                        </p:tgtEl>
                                      </p:cBhvr>
                                      <p:by x="120000" y="120000"/>
                                    </p:animScale>
                                  </p:childTnLst>
                                </p:cTn>
                              </p:par>
                              <p:par>
                                <p:cTn id="59" presetID="6" presetClass="emph" presetSubtype="0" decel="100000" fill="hold" nodeType="withEffect">
                                  <p:stCondLst>
                                    <p:cond delay="400"/>
                                  </p:stCondLst>
                                  <p:childTnLst>
                                    <p:animScale>
                                      <p:cBhvr>
                                        <p:cTn id="60" dur="250" fill="hold"/>
                                        <p:tgtEl>
                                          <p:spTgt spid="20"/>
                                        </p:tgtEl>
                                      </p:cBhvr>
                                      <p:by x="83000" y="83000"/>
                                    </p:animScale>
                                  </p:childTnLst>
                                </p:cTn>
                              </p:par>
                              <p:par>
                                <p:cTn id="61" presetID="53" presetClass="entr" presetSubtype="16" fill="hold" grpId="0" nodeType="withEffect">
                                  <p:stCondLst>
                                    <p:cond delay="400"/>
                                  </p:stCondLst>
                                  <p:childTnLst>
                                    <p:set>
                                      <p:cBhvr>
                                        <p:cTn id="62" dur="1" fill="hold">
                                          <p:stCondLst>
                                            <p:cond delay="0"/>
                                          </p:stCondLst>
                                        </p:cTn>
                                        <p:tgtEl>
                                          <p:spTgt spid="21"/>
                                        </p:tgtEl>
                                        <p:attrNameLst>
                                          <p:attrName>style.visibility</p:attrName>
                                        </p:attrNameLst>
                                      </p:cBhvr>
                                      <p:to>
                                        <p:strVal val="visible"/>
                                      </p:to>
                                    </p:set>
                                    <p:anim calcmode="lin" valueType="num">
                                      <p:cBhvr>
                                        <p:cTn id="63" dur="250" fill="hold"/>
                                        <p:tgtEl>
                                          <p:spTgt spid="21"/>
                                        </p:tgtEl>
                                        <p:attrNameLst>
                                          <p:attrName>ppt_w</p:attrName>
                                        </p:attrNameLst>
                                      </p:cBhvr>
                                      <p:tavLst>
                                        <p:tav tm="0">
                                          <p:val>
                                            <p:fltVal val="0"/>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animEffect transition="in" filter="fade">
                                      <p:cBhvr>
                                        <p:cTn id="65" dur="250"/>
                                        <p:tgtEl>
                                          <p:spTgt spid="21"/>
                                        </p:tgtEl>
                                      </p:cBhvr>
                                    </p:animEffect>
                                  </p:childTnLst>
                                </p:cTn>
                              </p:par>
                              <p:par>
                                <p:cTn id="66" presetID="6" presetClass="emph" presetSubtype="0" decel="100000" fill="hold" grpId="1" nodeType="withEffect">
                                  <p:stCondLst>
                                    <p:cond delay="600"/>
                                  </p:stCondLst>
                                  <p:childTnLst>
                                    <p:animScale>
                                      <p:cBhvr>
                                        <p:cTn id="67" dur="250" fill="hold"/>
                                        <p:tgtEl>
                                          <p:spTgt spid="21"/>
                                        </p:tgtEl>
                                      </p:cBhvr>
                                      <p:by x="120000" y="120000"/>
                                    </p:animScale>
                                  </p:childTnLst>
                                </p:cTn>
                              </p:par>
                              <p:par>
                                <p:cTn id="68" presetID="6" presetClass="emph" presetSubtype="0" decel="100000" fill="hold" grpId="2" nodeType="withEffect">
                                  <p:stCondLst>
                                    <p:cond delay="800"/>
                                  </p:stCondLst>
                                  <p:childTnLst>
                                    <p:animScale>
                                      <p:cBhvr>
                                        <p:cTn id="69" dur="250" fill="hold"/>
                                        <p:tgtEl>
                                          <p:spTgt spid="21"/>
                                        </p:tgtEl>
                                      </p:cBhvr>
                                      <p:by x="83000" y="83000"/>
                                    </p:animScale>
                                  </p:childTnLst>
                                </p:cTn>
                              </p:par>
                              <p:par>
                                <p:cTn id="70" presetID="53" presetClass="entr" presetSubtype="16" fill="hold" grpId="0" nodeType="withEffect">
                                  <p:stCondLst>
                                    <p:cond delay="600"/>
                                  </p:stCondLst>
                                  <p:childTnLst>
                                    <p:set>
                                      <p:cBhvr>
                                        <p:cTn id="71" dur="1" fill="hold">
                                          <p:stCondLst>
                                            <p:cond delay="0"/>
                                          </p:stCondLst>
                                        </p:cTn>
                                        <p:tgtEl>
                                          <p:spTgt spid="44"/>
                                        </p:tgtEl>
                                        <p:attrNameLst>
                                          <p:attrName>style.visibility</p:attrName>
                                        </p:attrNameLst>
                                      </p:cBhvr>
                                      <p:to>
                                        <p:strVal val="visible"/>
                                      </p:to>
                                    </p:set>
                                    <p:anim calcmode="lin" valueType="num">
                                      <p:cBhvr>
                                        <p:cTn id="72" dur="250" fill="hold"/>
                                        <p:tgtEl>
                                          <p:spTgt spid="44"/>
                                        </p:tgtEl>
                                        <p:attrNameLst>
                                          <p:attrName>ppt_w</p:attrName>
                                        </p:attrNameLst>
                                      </p:cBhvr>
                                      <p:tavLst>
                                        <p:tav tm="0">
                                          <p:val>
                                            <p:fltVal val="0"/>
                                          </p:val>
                                        </p:tav>
                                        <p:tav tm="100000">
                                          <p:val>
                                            <p:strVal val="#ppt_w"/>
                                          </p:val>
                                        </p:tav>
                                      </p:tavLst>
                                    </p:anim>
                                    <p:anim calcmode="lin" valueType="num">
                                      <p:cBhvr>
                                        <p:cTn id="73" dur="250" fill="hold"/>
                                        <p:tgtEl>
                                          <p:spTgt spid="44"/>
                                        </p:tgtEl>
                                        <p:attrNameLst>
                                          <p:attrName>ppt_h</p:attrName>
                                        </p:attrNameLst>
                                      </p:cBhvr>
                                      <p:tavLst>
                                        <p:tav tm="0">
                                          <p:val>
                                            <p:fltVal val="0"/>
                                          </p:val>
                                        </p:tav>
                                        <p:tav tm="100000">
                                          <p:val>
                                            <p:strVal val="#ppt_h"/>
                                          </p:val>
                                        </p:tav>
                                      </p:tavLst>
                                    </p:anim>
                                    <p:animEffect transition="in" filter="fade">
                                      <p:cBhvr>
                                        <p:cTn id="74" dur="250"/>
                                        <p:tgtEl>
                                          <p:spTgt spid="44"/>
                                        </p:tgtEl>
                                      </p:cBhvr>
                                    </p:animEffect>
                                  </p:childTnLst>
                                </p:cTn>
                              </p:par>
                              <p:par>
                                <p:cTn id="75" presetID="6" presetClass="emph" presetSubtype="0" decel="100000" fill="hold" grpId="1" nodeType="withEffect">
                                  <p:stCondLst>
                                    <p:cond delay="800"/>
                                  </p:stCondLst>
                                  <p:childTnLst>
                                    <p:animScale>
                                      <p:cBhvr>
                                        <p:cTn id="76" dur="250" fill="hold"/>
                                        <p:tgtEl>
                                          <p:spTgt spid="44"/>
                                        </p:tgtEl>
                                      </p:cBhvr>
                                      <p:by x="120000" y="120000"/>
                                    </p:animScale>
                                  </p:childTnLst>
                                </p:cTn>
                              </p:par>
                              <p:par>
                                <p:cTn id="77" presetID="6" presetClass="emph" presetSubtype="0" decel="100000" fill="hold" grpId="2" nodeType="withEffect">
                                  <p:stCondLst>
                                    <p:cond delay="1000"/>
                                  </p:stCondLst>
                                  <p:childTnLst>
                                    <p:animScale>
                                      <p:cBhvr>
                                        <p:cTn id="78" dur="250" fill="hold"/>
                                        <p:tgtEl>
                                          <p:spTgt spid="44"/>
                                        </p:tgtEl>
                                      </p:cBhvr>
                                      <p:by x="83000" y="83000"/>
                                    </p:animScale>
                                  </p:childTnLst>
                                </p:cTn>
                              </p:par>
                              <p:par>
                                <p:cTn id="79" presetID="53" presetClass="entr" presetSubtype="16" fill="hold" grpId="0" nodeType="withEffect">
                                  <p:stCondLst>
                                    <p:cond delay="800"/>
                                  </p:stCondLst>
                                  <p:childTnLst>
                                    <p:set>
                                      <p:cBhvr>
                                        <p:cTn id="80" dur="1" fill="hold">
                                          <p:stCondLst>
                                            <p:cond delay="0"/>
                                          </p:stCondLst>
                                        </p:cTn>
                                        <p:tgtEl>
                                          <p:spTgt spid="47"/>
                                        </p:tgtEl>
                                        <p:attrNameLst>
                                          <p:attrName>style.visibility</p:attrName>
                                        </p:attrNameLst>
                                      </p:cBhvr>
                                      <p:to>
                                        <p:strVal val="visible"/>
                                      </p:to>
                                    </p:set>
                                    <p:anim calcmode="lin" valueType="num">
                                      <p:cBhvr>
                                        <p:cTn id="81" dur="250" fill="hold"/>
                                        <p:tgtEl>
                                          <p:spTgt spid="47"/>
                                        </p:tgtEl>
                                        <p:attrNameLst>
                                          <p:attrName>ppt_w</p:attrName>
                                        </p:attrNameLst>
                                      </p:cBhvr>
                                      <p:tavLst>
                                        <p:tav tm="0">
                                          <p:val>
                                            <p:fltVal val="0"/>
                                          </p:val>
                                        </p:tav>
                                        <p:tav tm="100000">
                                          <p:val>
                                            <p:strVal val="#ppt_w"/>
                                          </p:val>
                                        </p:tav>
                                      </p:tavLst>
                                    </p:anim>
                                    <p:anim calcmode="lin" valueType="num">
                                      <p:cBhvr>
                                        <p:cTn id="82" dur="250" fill="hold"/>
                                        <p:tgtEl>
                                          <p:spTgt spid="47"/>
                                        </p:tgtEl>
                                        <p:attrNameLst>
                                          <p:attrName>ppt_h</p:attrName>
                                        </p:attrNameLst>
                                      </p:cBhvr>
                                      <p:tavLst>
                                        <p:tav tm="0">
                                          <p:val>
                                            <p:fltVal val="0"/>
                                          </p:val>
                                        </p:tav>
                                        <p:tav tm="100000">
                                          <p:val>
                                            <p:strVal val="#ppt_h"/>
                                          </p:val>
                                        </p:tav>
                                      </p:tavLst>
                                    </p:anim>
                                    <p:animEffect transition="in" filter="fade">
                                      <p:cBhvr>
                                        <p:cTn id="83" dur="250"/>
                                        <p:tgtEl>
                                          <p:spTgt spid="47"/>
                                        </p:tgtEl>
                                      </p:cBhvr>
                                    </p:animEffect>
                                  </p:childTnLst>
                                </p:cTn>
                              </p:par>
                              <p:par>
                                <p:cTn id="84" presetID="6" presetClass="emph" presetSubtype="0" decel="100000" fill="hold" grpId="1" nodeType="withEffect">
                                  <p:stCondLst>
                                    <p:cond delay="1000"/>
                                  </p:stCondLst>
                                  <p:childTnLst>
                                    <p:animScale>
                                      <p:cBhvr>
                                        <p:cTn id="85" dur="250" fill="hold"/>
                                        <p:tgtEl>
                                          <p:spTgt spid="47"/>
                                        </p:tgtEl>
                                      </p:cBhvr>
                                      <p:by x="120000" y="120000"/>
                                    </p:animScale>
                                  </p:childTnLst>
                                </p:cTn>
                              </p:par>
                              <p:par>
                                <p:cTn id="86" presetID="6" presetClass="emph" presetSubtype="0" decel="100000" fill="hold" grpId="2" nodeType="withEffect">
                                  <p:stCondLst>
                                    <p:cond delay="1200"/>
                                  </p:stCondLst>
                                  <p:childTnLst>
                                    <p:animScale>
                                      <p:cBhvr>
                                        <p:cTn id="87" dur="250" fill="hold"/>
                                        <p:tgtEl>
                                          <p:spTgt spid="47"/>
                                        </p:tgtEl>
                                      </p:cBhvr>
                                      <p:by x="83000" y="83000"/>
                                    </p:animScale>
                                  </p:childTnLst>
                                </p:cTn>
                              </p:par>
                            </p:childTnLst>
                          </p:cTn>
                        </p:par>
                        <p:par>
                          <p:cTn id="88" fill="hold">
                            <p:stCondLst>
                              <p:cond delay="400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250" fill="hold"/>
                                        <p:tgtEl>
                                          <p:spTgt spid="46"/>
                                        </p:tgtEl>
                                        <p:attrNameLst>
                                          <p:attrName>ppt_w</p:attrName>
                                        </p:attrNameLst>
                                      </p:cBhvr>
                                      <p:tavLst>
                                        <p:tav tm="0">
                                          <p:val>
                                            <p:fltVal val="0"/>
                                          </p:val>
                                        </p:tav>
                                        <p:tav tm="100000">
                                          <p:val>
                                            <p:strVal val="#ppt_w"/>
                                          </p:val>
                                        </p:tav>
                                      </p:tavLst>
                                    </p:anim>
                                    <p:anim calcmode="lin" valueType="num">
                                      <p:cBhvr>
                                        <p:cTn id="92" dur="250" fill="hold"/>
                                        <p:tgtEl>
                                          <p:spTgt spid="46"/>
                                        </p:tgtEl>
                                        <p:attrNameLst>
                                          <p:attrName>ppt_h</p:attrName>
                                        </p:attrNameLst>
                                      </p:cBhvr>
                                      <p:tavLst>
                                        <p:tav tm="0">
                                          <p:val>
                                            <p:fltVal val="0"/>
                                          </p:val>
                                        </p:tav>
                                        <p:tav tm="100000">
                                          <p:val>
                                            <p:strVal val="#ppt_h"/>
                                          </p:val>
                                        </p:tav>
                                      </p:tavLst>
                                    </p:anim>
                                    <p:animEffect transition="in" filter="fade">
                                      <p:cBhvr>
                                        <p:cTn id="93" dur="250"/>
                                        <p:tgtEl>
                                          <p:spTgt spid="46"/>
                                        </p:tgtEl>
                                      </p:cBhvr>
                                    </p:animEffect>
                                  </p:childTnLst>
                                </p:cTn>
                              </p:par>
                            </p:childTnLst>
                          </p:cTn>
                        </p:par>
                        <p:par>
                          <p:cTn id="94" fill="hold">
                            <p:stCondLst>
                              <p:cond delay="6500"/>
                            </p:stCondLst>
                            <p:childTnLst>
                              <p:par>
                                <p:cTn id="95" presetID="53" presetClass="entr" presetSubtype="16" fill="hold" nodeType="after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250" fill="hold"/>
                                        <p:tgtEl>
                                          <p:spTgt spid="39"/>
                                        </p:tgtEl>
                                        <p:attrNameLst>
                                          <p:attrName>ppt_w</p:attrName>
                                        </p:attrNameLst>
                                      </p:cBhvr>
                                      <p:tavLst>
                                        <p:tav tm="0">
                                          <p:val>
                                            <p:fltVal val="0"/>
                                          </p:val>
                                        </p:tav>
                                        <p:tav tm="100000">
                                          <p:val>
                                            <p:strVal val="#ppt_w"/>
                                          </p:val>
                                        </p:tav>
                                      </p:tavLst>
                                    </p:anim>
                                    <p:anim calcmode="lin" valueType="num">
                                      <p:cBhvr>
                                        <p:cTn id="98" dur="250" fill="hold"/>
                                        <p:tgtEl>
                                          <p:spTgt spid="39"/>
                                        </p:tgtEl>
                                        <p:attrNameLst>
                                          <p:attrName>ppt_h</p:attrName>
                                        </p:attrNameLst>
                                      </p:cBhvr>
                                      <p:tavLst>
                                        <p:tav tm="0">
                                          <p:val>
                                            <p:fltVal val="0"/>
                                          </p:val>
                                        </p:tav>
                                        <p:tav tm="100000">
                                          <p:val>
                                            <p:strVal val="#ppt_h"/>
                                          </p:val>
                                        </p:tav>
                                      </p:tavLst>
                                    </p:anim>
                                    <p:animEffect transition="in" filter="fade">
                                      <p:cBhvr>
                                        <p:cTn id="99" dur="250"/>
                                        <p:tgtEl>
                                          <p:spTgt spid="39"/>
                                        </p:tgtEl>
                                      </p:cBhvr>
                                    </p:animEffect>
                                  </p:childTnLst>
                                </p:cTn>
                              </p:par>
                              <p:par>
                                <p:cTn id="100" presetID="6" presetClass="emph" presetSubtype="0" decel="100000" fill="hold" nodeType="withEffect">
                                  <p:stCondLst>
                                    <p:cond delay="200"/>
                                  </p:stCondLst>
                                  <p:childTnLst>
                                    <p:animScale>
                                      <p:cBhvr>
                                        <p:cTn id="101" dur="250" fill="hold"/>
                                        <p:tgtEl>
                                          <p:spTgt spid="39"/>
                                        </p:tgtEl>
                                      </p:cBhvr>
                                      <p:by x="120000" y="120000"/>
                                    </p:animScale>
                                  </p:childTnLst>
                                </p:cTn>
                              </p:par>
                              <p:par>
                                <p:cTn id="102" presetID="6" presetClass="emph" presetSubtype="0" decel="100000" fill="hold" nodeType="withEffect">
                                  <p:stCondLst>
                                    <p:cond delay="400"/>
                                  </p:stCondLst>
                                  <p:childTnLst>
                                    <p:animScale>
                                      <p:cBhvr>
                                        <p:cTn id="103" dur="250" fill="hold"/>
                                        <p:tgtEl>
                                          <p:spTgt spid="39"/>
                                        </p:tgtEl>
                                      </p:cBhvr>
                                      <p:by x="83000" y="83000"/>
                                    </p:animScale>
                                  </p:childTnLst>
                                </p:cTn>
                              </p:par>
                              <p:par>
                                <p:cTn id="104" presetID="53" presetClass="entr" presetSubtype="16" fill="hold" grpId="0" nodeType="withEffect">
                                  <p:stCondLst>
                                    <p:cond delay="40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250" fill="hold"/>
                                        <p:tgtEl>
                                          <p:spTgt spid="40"/>
                                        </p:tgtEl>
                                        <p:attrNameLst>
                                          <p:attrName>ppt_w</p:attrName>
                                        </p:attrNameLst>
                                      </p:cBhvr>
                                      <p:tavLst>
                                        <p:tav tm="0">
                                          <p:val>
                                            <p:fltVal val="0"/>
                                          </p:val>
                                        </p:tav>
                                        <p:tav tm="100000">
                                          <p:val>
                                            <p:strVal val="#ppt_w"/>
                                          </p:val>
                                        </p:tav>
                                      </p:tavLst>
                                    </p:anim>
                                    <p:anim calcmode="lin" valueType="num">
                                      <p:cBhvr>
                                        <p:cTn id="107" dur="250" fill="hold"/>
                                        <p:tgtEl>
                                          <p:spTgt spid="40"/>
                                        </p:tgtEl>
                                        <p:attrNameLst>
                                          <p:attrName>ppt_h</p:attrName>
                                        </p:attrNameLst>
                                      </p:cBhvr>
                                      <p:tavLst>
                                        <p:tav tm="0">
                                          <p:val>
                                            <p:fltVal val="0"/>
                                          </p:val>
                                        </p:tav>
                                        <p:tav tm="100000">
                                          <p:val>
                                            <p:strVal val="#ppt_h"/>
                                          </p:val>
                                        </p:tav>
                                      </p:tavLst>
                                    </p:anim>
                                    <p:animEffect transition="in" filter="fade">
                                      <p:cBhvr>
                                        <p:cTn id="108" dur="250"/>
                                        <p:tgtEl>
                                          <p:spTgt spid="40"/>
                                        </p:tgtEl>
                                      </p:cBhvr>
                                    </p:animEffect>
                                  </p:childTnLst>
                                </p:cTn>
                              </p:par>
                              <p:par>
                                <p:cTn id="109" presetID="6" presetClass="emph" presetSubtype="0" decel="100000" fill="hold" grpId="1" nodeType="withEffect">
                                  <p:stCondLst>
                                    <p:cond delay="600"/>
                                  </p:stCondLst>
                                  <p:childTnLst>
                                    <p:animScale>
                                      <p:cBhvr>
                                        <p:cTn id="110" dur="250" fill="hold"/>
                                        <p:tgtEl>
                                          <p:spTgt spid="40"/>
                                        </p:tgtEl>
                                      </p:cBhvr>
                                      <p:by x="120000" y="120000"/>
                                    </p:animScale>
                                  </p:childTnLst>
                                </p:cTn>
                              </p:par>
                              <p:par>
                                <p:cTn id="111" presetID="6" presetClass="emph" presetSubtype="0" decel="100000" fill="hold" grpId="2" nodeType="withEffect">
                                  <p:stCondLst>
                                    <p:cond delay="800"/>
                                  </p:stCondLst>
                                  <p:childTnLst>
                                    <p:animScale>
                                      <p:cBhvr>
                                        <p:cTn id="112" dur="250" fill="hold"/>
                                        <p:tgtEl>
                                          <p:spTgt spid="40"/>
                                        </p:tgtEl>
                                      </p:cBhvr>
                                      <p:by x="83000" y="83000"/>
                                    </p:animScale>
                                  </p:childTnLst>
                                </p:cTn>
                              </p:par>
                              <p:par>
                                <p:cTn id="113" presetID="53" presetClass="entr" presetSubtype="16" fill="hold" grpId="0" nodeType="withEffect">
                                  <p:stCondLst>
                                    <p:cond delay="60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250" fill="hold"/>
                                        <p:tgtEl>
                                          <p:spTgt spid="45"/>
                                        </p:tgtEl>
                                        <p:attrNameLst>
                                          <p:attrName>ppt_w</p:attrName>
                                        </p:attrNameLst>
                                      </p:cBhvr>
                                      <p:tavLst>
                                        <p:tav tm="0">
                                          <p:val>
                                            <p:fltVal val="0"/>
                                          </p:val>
                                        </p:tav>
                                        <p:tav tm="100000">
                                          <p:val>
                                            <p:strVal val="#ppt_w"/>
                                          </p:val>
                                        </p:tav>
                                      </p:tavLst>
                                    </p:anim>
                                    <p:anim calcmode="lin" valueType="num">
                                      <p:cBhvr>
                                        <p:cTn id="116" dur="250" fill="hold"/>
                                        <p:tgtEl>
                                          <p:spTgt spid="45"/>
                                        </p:tgtEl>
                                        <p:attrNameLst>
                                          <p:attrName>ppt_h</p:attrName>
                                        </p:attrNameLst>
                                      </p:cBhvr>
                                      <p:tavLst>
                                        <p:tav tm="0">
                                          <p:val>
                                            <p:fltVal val="0"/>
                                          </p:val>
                                        </p:tav>
                                        <p:tav tm="100000">
                                          <p:val>
                                            <p:strVal val="#ppt_h"/>
                                          </p:val>
                                        </p:tav>
                                      </p:tavLst>
                                    </p:anim>
                                    <p:animEffect transition="in" filter="fade">
                                      <p:cBhvr>
                                        <p:cTn id="117" dur="250"/>
                                        <p:tgtEl>
                                          <p:spTgt spid="45"/>
                                        </p:tgtEl>
                                      </p:cBhvr>
                                    </p:animEffect>
                                  </p:childTnLst>
                                </p:cTn>
                              </p:par>
                              <p:par>
                                <p:cTn id="118" presetID="6" presetClass="emph" presetSubtype="0" decel="100000" fill="hold" grpId="1" nodeType="withEffect">
                                  <p:stCondLst>
                                    <p:cond delay="800"/>
                                  </p:stCondLst>
                                  <p:childTnLst>
                                    <p:animScale>
                                      <p:cBhvr>
                                        <p:cTn id="119" dur="250" fill="hold"/>
                                        <p:tgtEl>
                                          <p:spTgt spid="45"/>
                                        </p:tgtEl>
                                      </p:cBhvr>
                                      <p:by x="120000" y="120000"/>
                                    </p:animScale>
                                  </p:childTnLst>
                                </p:cTn>
                              </p:par>
                              <p:par>
                                <p:cTn id="120" presetID="6" presetClass="emph" presetSubtype="0" decel="100000" fill="hold" grpId="2" nodeType="withEffect">
                                  <p:stCondLst>
                                    <p:cond delay="1000"/>
                                  </p:stCondLst>
                                  <p:childTnLst>
                                    <p:animScale>
                                      <p:cBhvr>
                                        <p:cTn id="121" dur="250" fill="hold"/>
                                        <p:tgtEl>
                                          <p:spTgt spid="45"/>
                                        </p:tgtEl>
                                      </p:cBhvr>
                                      <p:by x="83000" y="83000"/>
                                    </p:animScale>
                                  </p:childTnLst>
                                </p:cTn>
                              </p:par>
                              <p:par>
                                <p:cTn id="122" presetID="53" presetClass="entr" presetSubtype="16" fill="hold" grpId="0" nodeType="withEffect">
                                  <p:stCondLst>
                                    <p:cond delay="800"/>
                                  </p:stCondLst>
                                  <p:childTnLst>
                                    <p:set>
                                      <p:cBhvr>
                                        <p:cTn id="123" dur="1" fill="hold">
                                          <p:stCondLst>
                                            <p:cond delay="0"/>
                                          </p:stCondLst>
                                        </p:cTn>
                                        <p:tgtEl>
                                          <p:spTgt spid="50"/>
                                        </p:tgtEl>
                                        <p:attrNameLst>
                                          <p:attrName>style.visibility</p:attrName>
                                        </p:attrNameLst>
                                      </p:cBhvr>
                                      <p:to>
                                        <p:strVal val="visible"/>
                                      </p:to>
                                    </p:set>
                                    <p:anim calcmode="lin" valueType="num">
                                      <p:cBhvr>
                                        <p:cTn id="124" dur="250" fill="hold"/>
                                        <p:tgtEl>
                                          <p:spTgt spid="50"/>
                                        </p:tgtEl>
                                        <p:attrNameLst>
                                          <p:attrName>ppt_w</p:attrName>
                                        </p:attrNameLst>
                                      </p:cBhvr>
                                      <p:tavLst>
                                        <p:tav tm="0">
                                          <p:val>
                                            <p:fltVal val="0"/>
                                          </p:val>
                                        </p:tav>
                                        <p:tav tm="100000">
                                          <p:val>
                                            <p:strVal val="#ppt_w"/>
                                          </p:val>
                                        </p:tav>
                                      </p:tavLst>
                                    </p:anim>
                                    <p:anim calcmode="lin" valueType="num">
                                      <p:cBhvr>
                                        <p:cTn id="125" dur="250" fill="hold"/>
                                        <p:tgtEl>
                                          <p:spTgt spid="50"/>
                                        </p:tgtEl>
                                        <p:attrNameLst>
                                          <p:attrName>ppt_h</p:attrName>
                                        </p:attrNameLst>
                                      </p:cBhvr>
                                      <p:tavLst>
                                        <p:tav tm="0">
                                          <p:val>
                                            <p:fltVal val="0"/>
                                          </p:val>
                                        </p:tav>
                                        <p:tav tm="100000">
                                          <p:val>
                                            <p:strVal val="#ppt_h"/>
                                          </p:val>
                                        </p:tav>
                                      </p:tavLst>
                                    </p:anim>
                                    <p:animEffect transition="in" filter="fade">
                                      <p:cBhvr>
                                        <p:cTn id="126" dur="250"/>
                                        <p:tgtEl>
                                          <p:spTgt spid="50"/>
                                        </p:tgtEl>
                                      </p:cBhvr>
                                    </p:animEffect>
                                  </p:childTnLst>
                                </p:cTn>
                              </p:par>
                              <p:par>
                                <p:cTn id="127" presetID="6" presetClass="emph" presetSubtype="0" decel="100000" fill="hold" grpId="1" nodeType="withEffect">
                                  <p:stCondLst>
                                    <p:cond delay="1000"/>
                                  </p:stCondLst>
                                  <p:childTnLst>
                                    <p:animScale>
                                      <p:cBhvr>
                                        <p:cTn id="128" dur="250" fill="hold"/>
                                        <p:tgtEl>
                                          <p:spTgt spid="50"/>
                                        </p:tgtEl>
                                      </p:cBhvr>
                                      <p:by x="120000" y="120000"/>
                                    </p:animScale>
                                  </p:childTnLst>
                                </p:cTn>
                              </p:par>
                              <p:par>
                                <p:cTn id="129" presetID="6" presetClass="emph" presetSubtype="0" decel="100000" fill="hold" grpId="2" nodeType="withEffect">
                                  <p:stCondLst>
                                    <p:cond delay="1200"/>
                                  </p:stCondLst>
                                  <p:childTnLst>
                                    <p:animScale>
                                      <p:cBhvr>
                                        <p:cTn id="130" dur="250" fill="hold"/>
                                        <p:tgtEl>
                                          <p:spTgt spid="50"/>
                                        </p:tgtEl>
                                      </p:cBhvr>
                                      <p:by x="83000" y="83000"/>
                                    </p:animScale>
                                  </p:childTnLst>
                                </p:cTn>
                              </p:par>
                            </p:childTnLst>
                          </p:cTn>
                        </p:par>
                        <p:par>
                          <p:cTn id="131" fill="hold">
                            <p:stCondLst>
                              <p:cond delay="7000"/>
                            </p:stCondLst>
                            <p:childTnLst>
                              <p:par>
                                <p:cTn id="132" presetID="53" presetClass="entr" presetSubtype="16" fill="hold" grpId="0" nodeType="afterEffect">
                                  <p:stCondLst>
                                    <p:cond delay="0"/>
                                  </p:stCondLst>
                                  <p:iterate type="lt">
                                    <p:tmPct val="10000"/>
                                  </p:iterate>
                                  <p:childTnLst>
                                    <p:set>
                                      <p:cBhvr>
                                        <p:cTn id="133" dur="1" fill="hold">
                                          <p:stCondLst>
                                            <p:cond delay="0"/>
                                          </p:stCondLst>
                                        </p:cTn>
                                        <p:tgtEl>
                                          <p:spTgt spid="49"/>
                                        </p:tgtEl>
                                        <p:attrNameLst>
                                          <p:attrName>style.visibility</p:attrName>
                                        </p:attrNameLst>
                                      </p:cBhvr>
                                      <p:to>
                                        <p:strVal val="visible"/>
                                      </p:to>
                                    </p:set>
                                    <p:anim calcmode="lin" valueType="num">
                                      <p:cBhvr>
                                        <p:cTn id="134" dur="250" fill="hold"/>
                                        <p:tgtEl>
                                          <p:spTgt spid="49"/>
                                        </p:tgtEl>
                                        <p:attrNameLst>
                                          <p:attrName>ppt_w</p:attrName>
                                        </p:attrNameLst>
                                      </p:cBhvr>
                                      <p:tavLst>
                                        <p:tav tm="0">
                                          <p:val>
                                            <p:fltVal val="0"/>
                                          </p:val>
                                        </p:tav>
                                        <p:tav tm="100000">
                                          <p:val>
                                            <p:strVal val="#ppt_w"/>
                                          </p:val>
                                        </p:tav>
                                      </p:tavLst>
                                    </p:anim>
                                    <p:anim calcmode="lin" valueType="num">
                                      <p:cBhvr>
                                        <p:cTn id="135" dur="250" fill="hold"/>
                                        <p:tgtEl>
                                          <p:spTgt spid="49"/>
                                        </p:tgtEl>
                                        <p:attrNameLst>
                                          <p:attrName>ppt_h</p:attrName>
                                        </p:attrNameLst>
                                      </p:cBhvr>
                                      <p:tavLst>
                                        <p:tav tm="0">
                                          <p:val>
                                            <p:fltVal val="0"/>
                                          </p:val>
                                        </p:tav>
                                        <p:tav tm="100000">
                                          <p:val>
                                            <p:strVal val="#ppt_h"/>
                                          </p:val>
                                        </p:tav>
                                      </p:tavLst>
                                    </p:anim>
                                    <p:animEffect transition="in" filter="fade">
                                      <p:cBhvr>
                                        <p:cTn id="136"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32" grpId="0" animBg="1"/>
      <p:bldP spid="32" grpId="1" animBg="1"/>
      <p:bldP spid="32" grpId="2" animBg="1"/>
      <p:bldP spid="40" grpId="0" animBg="1"/>
      <p:bldP spid="40" grpId="1" animBg="1"/>
      <p:bldP spid="40" grpId="2" animBg="1"/>
      <p:bldP spid="43" grpId="0" animBg="1"/>
      <p:bldP spid="43" grpId="1" animBg="1"/>
      <p:bldP spid="43" grpId="2" animBg="1"/>
      <p:bldP spid="44" grpId="0" animBg="1"/>
      <p:bldP spid="44" grpId="1" animBg="1"/>
      <p:bldP spid="44" grpId="2" animBg="1"/>
      <p:bldP spid="45" grpId="0" animBg="1"/>
      <p:bldP spid="45" grpId="1" animBg="1"/>
      <p:bldP spid="45" grpId="2" animBg="1"/>
      <p:bldP spid="46" grpId="0"/>
      <p:bldP spid="47" grpId="0"/>
      <p:bldP spid="47" grpId="1"/>
      <p:bldP spid="47" grpId="2"/>
      <p:bldP spid="49" grpId="0"/>
      <p:bldP spid="50" grpId="0"/>
      <p:bldP spid="50" grpId="1"/>
      <p:bldP spid="50" grpId="2"/>
      <p:bldP spid="52" grpId="0"/>
      <p:bldP spid="53" grpId="0"/>
      <p:bldP spid="53" grpId="1"/>
      <p:bldP spid="53"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7"/>
          <p:cNvSpPr>
            <a:spLocks noChangeArrowheads="1"/>
          </p:cNvSpPr>
          <p:nvPr/>
        </p:nvSpPr>
        <p:spPr bwMode="auto">
          <a:xfrm>
            <a:off x="1599207" y="5733962"/>
            <a:ext cx="9203453" cy="6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465"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endParaRPr lang="zh-CN" altLang="en-US" sz="1465" dirty="0">
              <a:solidFill>
                <a:schemeClr val="tx1">
                  <a:lumMod val="75000"/>
                  <a:lumOff val="25000"/>
                </a:schemeClr>
              </a:solidFill>
              <a:sym typeface="微软雅黑" panose="020B0503020204020204" pitchFamily="34" charset="-122"/>
            </a:endParaRPr>
          </a:p>
        </p:txBody>
      </p:sp>
      <p:grpSp>
        <p:nvGrpSpPr>
          <p:cNvPr id="43" name="组合 42"/>
          <p:cNvGrpSpPr/>
          <p:nvPr/>
        </p:nvGrpSpPr>
        <p:grpSpPr>
          <a:xfrm>
            <a:off x="1905258" y="1916369"/>
            <a:ext cx="4082455" cy="136083"/>
            <a:chOff x="1507396" y="1628800"/>
            <a:chExt cx="4320480" cy="144016"/>
          </a:xfrm>
        </p:grpSpPr>
        <p:cxnSp>
          <p:nvCxnSpPr>
            <p:cNvPr id="44" name="直接连接符 43"/>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6512477" y="1916369"/>
            <a:ext cx="4082455" cy="136083"/>
            <a:chOff x="1507396" y="1628800"/>
            <a:chExt cx="4320480" cy="144016"/>
          </a:xfrm>
        </p:grpSpPr>
        <p:cxnSp>
          <p:nvCxnSpPr>
            <p:cNvPr id="56" name="直接连接符 55"/>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132"/>
          <p:cNvSpPr txBox="1"/>
          <p:nvPr/>
        </p:nvSpPr>
        <p:spPr>
          <a:xfrm>
            <a:off x="5808443"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Box 133"/>
          <p:cNvSpPr txBox="1"/>
          <p:nvPr/>
        </p:nvSpPr>
        <p:spPr>
          <a:xfrm>
            <a:off x="5362035"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TextBox 134"/>
          <p:cNvSpPr txBox="1"/>
          <p:nvPr/>
        </p:nvSpPr>
        <p:spPr>
          <a:xfrm>
            <a:off x="4908428"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135"/>
          <p:cNvSpPr txBox="1"/>
          <p:nvPr/>
        </p:nvSpPr>
        <p:spPr>
          <a:xfrm>
            <a:off x="4454823"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TextBox 136"/>
          <p:cNvSpPr txBox="1"/>
          <p:nvPr/>
        </p:nvSpPr>
        <p:spPr>
          <a:xfrm>
            <a:off x="4001216"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TextBox 137"/>
          <p:cNvSpPr txBox="1"/>
          <p:nvPr/>
        </p:nvSpPr>
        <p:spPr>
          <a:xfrm>
            <a:off x="3547611"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TextBox 138"/>
          <p:cNvSpPr txBox="1"/>
          <p:nvPr/>
        </p:nvSpPr>
        <p:spPr>
          <a:xfrm>
            <a:off x="3094007"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TextBox 139"/>
          <p:cNvSpPr txBox="1"/>
          <p:nvPr/>
        </p:nvSpPr>
        <p:spPr>
          <a:xfrm>
            <a:off x="2640400"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TextBox 140"/>
          <p:cNvSpPr txBox="1"/>
          <p:nvPr/>
        </p:nvSpPr>
        <p:spPr>
          <a:xfrm>
            <a:off x="2186795"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TextBox 141"/>
          <p:cNvSpPr txBox="1"/>
          <p:nvPr/>
        </p:nvSpPr>
        <p:spPr>
          <a:xfrm>
            <a:off x="1690776" y="1654635"/>
            <a:ext cx="453968"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TextBox 142"/>
          <p:cNvSpPr txBox="1"/>
          <p:nvPr/>
        </p:nvSpPr>
        <p:spPr>
          <a:xfrm>
            <a:off x="6342419"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TextBox 143"/>
          <p:cNvSpPr txBox="1"/>
          <p:nvPr/>
        </p:nvSpPr>
        <p:spPr>
          <a:xfrm>
            <a:off x="6794015"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20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144"/>
          <p:cNvSpPr txBox="1"/>
          <p:nvPr/>
        </p:nvSpPr>
        <p:spPr>
          <a:xfrm>
            <a:off x="7247619"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30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145"/>
          <p:cNvSpPr txBox="1"/>
          <p:nvPr/>
        </p:nvSpPr>
        <p:spPr>
          <a:xfrm>
            <a:off x="7701224" y="1654635"/>
            <a:ext cx="364200" cy="276997"/>
          </a:xfrm>
          <a:prstGeom prst="rect">
            <a:avLst/>
          </a:prstGeom>
          <a:noFill/>
        </p:spPr>
        <p:txBody>
          <a:bodyPr wrap="none" lIns="91439" tIns="45719" rIns="91439" bIns="45719"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40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146"/>
          <p:cNvSpPr txBox="1"/>
          <p:nvPr/>
        </p:nvSpPr>
        <p:spPr>
          <a:xfrm>
            <a:off x="8154831"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147"/>
          <p:cNvSpPr txBox="1"/>
          <p:nvPr/>
        </p:nvSpPr>
        <p:spPr>
          <a:xfrm>
            <a:off x="8608436"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60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148"/>
          <p:cNvSpPr txBox="1"/>
          <p:nvPr/>
        </p:nvSpPr>
        <p:spPr>
          <a:xfrm>
            <a:off x="9062043"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70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149"/>
          <p:cNvSpPr txBox="1"/>
          <p:nvPr/>
        </p:nvSpPr>
        <p:spPr>
          <a:xfrm>
            <a:off x="9515647"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80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TextBox 150"/>
          <p:cNvSpPr txBox="1"/>
          <p:nvPr/>
        </p:nvSpPr>
        <p:spPr>
          <a:xfrm>
            <a:off x="9969252" y="1654635"/>
            <a:ext cx="364200" cy="276997"/>
          </a:xfrm>
          <a:prstGeom prst="rect">
            <a:avLst/>
          </a:prstGeom>
          <a:noFill/>
        </p:spPr>
        <p:txBody>
          <a:bodyPr wrap="none" lIns="91439" tIns="45719" rIns="91439" bIns="45719" rtlCol="0">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6" name="TextBox 151"/>
          <p:cNvSpPr txBox="1"/>
          <p:nvPr/>
        </p:nvSpPr>
        <p:spPr>
          <a:xfrm>
            <a:off x="10380451" y="1654635"/>
            <a:ext cx="453968" cy="276997"/>
          </a:xfrm>
          <a:prstGeom prst="rect">
            <a:avLst/>
          </a:prstGeom>
          <a:noFill/>
        </p:spPr>
        <p:txBody>
          <a:bodyPr wrap="none" lIns="91439" tIns="45719" rIns="91439" bIns="45719" rtlCol="0">
            <a:spAutoFit/>
          </a:bodyPr>
          <a:lstStyle/>
          <a:p>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五边形 86"/>
          <p:cNvSpPr/>
          <p:nvPr/>
        </p:nvSpPr>
        <p:spPr>
          <a:xfrm flipH="1">
            <a:off x="2984538" y="2294395"/>
            <a:ext cx="3003175"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88" name="五边形 87"/>
          <p:cNvSpPr/>
          <p:nvPr/>
        </p:nvSpPr>
        <p:spPr>
          <a:xfrm flipH="1">
            <a:off x="4140764" y="2780041"/>
            <a:ext cx="1846947"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89" name="五边形 88"/>
          <p:cNvSpPr/>
          <p:nvPr/>
        </p:nvSpPr>
        <p:spPr>
          <a:xfrm flipH="1">
            <a:off x="3438141" y="3265687"/>
            <a:ext cx="2549568"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90" name="五边形 89"/>
          <p:cNvSpPr/>
          <p:nvPr/>
        </p:nvSpPr>
        <p:spPr>
          <a:xfrm flipH="1">
            <a:off x="1934603" y="3751331"/>
            <a:ext cx="4053111"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91" name="五边形 90"/>
          <p:cNvSpPr/>
          <p:nvPr/>
        </p:nvSpPr>
        <p:spPr>
          <a:xfrm flipH="1">
            <a:off x="2640403" y="4236978"/>
            <a:ext cx="3347311"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92" name="五边形 91"/>
          <p:cNvSpPr/>
          <p:nvPr/>
        </p:nvSpPr>
        <p:spPr>
          <a:xfrm flipH="1">
            <a:off x="3719682" y="4722623"/>
            <a:ext cx="2268031"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93" name="五边形 92"/>
          <p:cNvSpPr/>
          <p:nvPr/>
        </p:nvSpPr>
        <p:spPr>
          <a:xfrm flipH="1">
            <a:off x="4626890" y="5208715"/>
            <a:ext cx="1360820" cy="306151"/>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94" name="TextBox 159"/>
          <p:cNvSpPr txBox="1"/>
          <p:nvPr/>
        </p:nvSpPr>
        <p:spPr>
          <a:xfrm>
            <a:off x="2383511" y="2302061"/>
            <a:ext cx="527707" cy="297452"/>
          </a:xfrm>
          <a:prstGeom prst="rect">
            <a:avLst/>
          </a:prstGeom>
          <a:noFill/>
        </p:spPr>
        <p:txBody>
          <a:bodyPr wrap="none" lIns="91439" tIns="45719" rIns="91439" bIns="45719"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TextBox 160"/>
          <p:cNvSpPr txBox="1"/>
          <p:nvPr/>
        </p:nvSpPr>
        <p:spPr>
          <a:xfrm>
            <a:off x="3517155" y="2788297"/>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TextBox 161"/>
          <p:cNvSpPr txBox="1"/>
          <p:nvPr/>
        </p:nvSpPr>
        <p:spPr>
          <a:xfrm>
            <a:off x="2840931" y="3273576"/>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TextBox 162"/>
          <p:cNvSpPr txBox="1"/>
          <p:nvPr/>
        </p:nvSpPr>
        <p:spPr>
          <a:xfrm>
            <a:off x="1391478" y="3751333"/>
            <a:ext cx="527707" cy="297452"/>
          </a:xfrm>
          <a:prstGeom prst="rect">
            <a:avLst/>
          </a:prstGeom>
          <a:noFill/>
        </p:spPr>
        <p:txBody>
          <a:bodyPr wrap="none" lIns="91439" tIns="45719" rIns="91439" bIns="45719" rtlCol="0">
            <a:spAutoFit/>
          </a:body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TextBox 163"/>
          <p:cNvSpPr txBox="1"/>
          <p:nvPr/>
        </p:nvSpPr>
        <p:spPr>
          <a:xfrm>
            <a:off x="2101759" y="4244645"/>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9" name="TextBox 164"/>
          <p:cNvSpPr txBox="1"/>
          <p:nvPr/>
        </p:nvSpPr>
        <p:spPr>
          <a:xfrm>
            <a:off x="3094007" y="4730881"/>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TextBox 165"/>
          <p:cNvSpPr txBox="1"/>
          <p:nvPr/>
        </p:nvSpPr>
        <p:spPr>
          <a:xfrm>
            <a:off x="3993602" y="5216157"/>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1" name="五边形 100"/>
          <p:cNvSpPr/>
          <p:nvPr/>
        </p:nvSpPr>
        <p:spPr>
          <a:xfrm>
            <a:off x="6512478" y="2294395"/>
            <a:ext cx="1532885"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2" name="五边形 101"/>
          <p:cNvSpPr/>
          <p:nvPr/>
        </p:nvSpPr>
        <p:spPr>
          <a:xfrm>
            <a:off x="6512479" y="2780041"/>
            <a:ext cx="2893703"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3" name="五边形 102"/>
          <p:cNvSpPr/>
          <p:nvPr/>
        </p:nvSpPr>
        <p:spPr>
          <a:xfrm>
            <a:off x="6512478" y="3265687"/>
            <a:ext cx="1814423"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4" name="五边形 103"/>
          <p:cNvSpPr/>
          <p:nvPr/>
        </p:nvSpPr>
        <p:spPr>
          <a:xfrm>
            <a:off x="6512478" y="3751331"/>
            <a:ext cx="3867975"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5" name="五边形 104"/>
          <p:cNvSpPr/>
          <p:nvPr/>
        </p:nvSpPr>
        <p:spPr>
          <a:xfrm>
            <a:off x="6512481" y="4236978"/>
            <a:ext cx="2799457"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6" name="五边形 105"/>
          <p:cNvSpPr/>
          <p:nvPr/>
        </p:nvSpPr>
        <p:spPr>
          <a:xfrm>
            <a:off x="6512478" y="4722623"/>
            <a:ext cx="3244692" cy="30615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7" name="五边形 106"/>
          <p:cNvSpPr/>
          <p:nvPr/>
        </p:nvSpPr>
        <p:spPr>
          <a:xfrm>
            <a:off x="6512478" y="5208716"/>
            <a:ext cx="2391212" cy="298261"/>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zh-CN" altLang="en-US" sz="1600">
              <a:solidFill>
                <a:schemeClr val="tx1">
                  <a:lumMod val="75000"/>
                  <a:lumOff val="25000"/>
                </a:schemeClr>
              </a:solidFill>
            </a:endParaRPr>
          </a:p>
        </p:txBody>
      </p:sp>
      <p:sp>
        <p:nvSpPr>
          <p:cNvPr id="108" name="TextBox 173"/>
          <p:cNvSpPr txBox="1"/>
          <p:nvPr/>
        </p:nvSpPr>
        <p:spPr>
          <a:xfrm>
            <a:off x="8125114" y="2302061"/>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TextBox 174"/>
          <p:cNvSpPr txBox="1"/>
          <p:nvPr/>
        </p:nvSpPr>
        <p:spPr>
          <a:xfrm>
            <a:off x="9478563" y="2788297"/>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TextBox 175"/>
          <p:cNvSpPr txBox="1"/>
          <p:nvPr/>
        </p:nvSpPr>
        <p:spPr>
          <a:xfrm>
            <a:off x="8389910" y="3273576"/>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1" name="TextBox 176"/>
          <p:cNvSpPr txBox="1"/>
          <p:nvPr/>
        </p:nvSpPr>
        <p:spPr>
          <a:xfrm>
            <a:off x="10380454" y="3751333"/>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TextBox 177"/>
          <p:cNvSpPr txBox="1"/>
          <p:nvPr/>
        </p:nvSpPr>
        <p:spPr>
          <a:xfrm>
            <a:off x="9430827" y="4244645"/>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3" name="TextBox 178"/>
          <p:cNvSpPr txBox="1"/>
          <p:nvPr/>
        </p:nvSpPr>
        <p:spPr>
          <a:xfrm>
            <a:off x="9816106" y="4730881"/>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4" name="TextBox 179"/>
          <p:cNvSpPr txBox="1"/>
          <p:nvPr/>
        </p:nvSpPr>
        <p:spPr>
          <a:xfrm>
            <a:off x="8982646" y="5216157"/>
            <a:ext cx="527707" cy="297452"/>
          </a:xfrm>
          <a:prstGeom prst="rect">
            <a:avLst/>
          </a:prstGeom>
          <a:noFill/>
        </p:spPr>
        <p:txBody>
          <a:bodyPr wrap="none" lIns="91439" tIns="45719" rIns="91439" bIns="45719" rtlCol="0">
            <a:spAutoFit/>
          </a:bodyPr>
          <a:lstStyle/>
          <a:p>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5" name="TextBox 180"/>
          <p:cNvSpPr txBox="1"/>
          <p:nvPr/>
        </p:nvSpPr>
        <p:spPr>
          <a:xfrm>
            <a:off x="6077266" y="2258436"/>
            <a:ext cx="401070"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A</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TextBox 181"/>
          <p:cNvSpPr txBox="1"/>
          <p:nvPr/>
        </p:nvSpPr>
        <p:spPr>
          <a:xfrm>
            <a:off x="6077265" y="2744083"/>
            <a:ext cx="377024"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7" name="TextBox 182"/>
          <p:cNvSpPr txBox="1"/>
          <p:nvPr/>
        </p:nvSpPr>
        <p:spPr>
          <a:xfrm>
            <a:off x="6077267" y="3229727"/>
            <a:ext cx="389848"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8" name="TextBox 183"/>
          <p:cNvSpPr txBox="1"/>
          <p:nvPr/>
        </p:nvSpPr>
        <p:spPr>
          <a:xfrm>
            <a:off x="6077265" y="3715372"/>
            <a:ext cx="418702"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9" name="TextBox 184"/>
          <p:cNvSpPr txBox="1"/>
          <p:nvPr/>
        </p:nvSpPr>
        <p:spPr>
          <a:xfrm>
            <a:off x="6077266" y="4201019"/>
            <a:ext cx="354582"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TextBox 185"/>
          <p:cNvSpPr txBox="1"/>
          <p:nvPr/>
        </p:nvSpPr>
        <p:spPr>
          <a:xfrm>
            <a:off x="6077267" y="4686664"/>
            <a:ext cx="348170"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TextBox 186"/>
          <p:cNvSpPr txBox="1"/>
          <p:nvPr/>
        </p:nvSpPr>
        <p:spPr>
          <a:xfrm>
            <a:off x="6077267" y="5172311"/>
            <a:ext cx="413894" cy="461663"/>
          </a:xfrm>
          <a:prstGeom prst="rect">
            <a:avLst/>
          </a:prstGeom>
          <a:noFill/>
        </p:spPr>
        <p:txBody>
          <a:bodyPr wrap="none" lIns="91439" tIns="45719" rIns="91439" bIns="45719" rtlCol="0">
            <a:spAutoFit/>
          </a:bodyPr>
          <a:lstStyle/>
          <a:p>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500" fill="hold"/>
                                        <p:tgtEl>
                                          <p:spTgt spid="118"/>
                                        </p:tgtEl>
                                        <p:attrNameLst>
                                          <p:attrName>ppt_x</p:attrName>
                                        </p:attrNameLst>
                                      </p:cBhvr>
                                      <p:tavLst>
                                        <p:tav tm="0">
                                          <p:val>
                                            <p:strVal val="#ppt_x"/>
                                          </p:val>
                                        </p:tav>
                                        <p:tav tm="100000">
                                          <p:val>
                                            <p:strVal val="#ppt_x"/>
                                          </p:val>
                                        </p:tav>
                                      </p:tavLst>
                                    </p:anim>
                                    <p:anim calcmode="lin" valueType="num">
                                      <p:cBhvr additive="base">
                                        <p:cTn id="24" dur="500" fill="hold"/>
                                        <p:tgtEl>
                                          <p:spTgt spid="1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500" fill="hold"/>
                                        <p:tgtEl>
                                          <p:spTgt spid="119"/>
                                        </p:tgtEl>
                                        <p:attrNameLst>
                                          <p:attrName>ppt_x</p:attrName>
                                        </p:attrNameLst>
                                      </p:cBhvr>
                                      <p:tavLst>
                                        <p:tav tm="0">
                                          <p:val>
                                            <p:strVal val="#ppt_x"/>
                                          </p:val>
                                        </p:tav>
                                        <p:tav tm="100000">
                                          <p:val>
                                            <p:strVal val="#ppt_x"/>
                                          </p:val>
                                        </p:tav>
                                      </p:tavLst>
                                    </p:anim>
                                    <p:anim calcmode="lin" valueType="num">
                                      <p:cBhvr additive="base">
                                        <p:cTn id="28" dur="5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500" fill="hold"/>
                                        <p:tgtEl>
                                          <p:spTgt spid="120"/>
                                        </p:tgtEl>
                                        <p:attrNameLst>
                                          <p:attrName>ppt_x</p:attrName>
                                        </p:attrNameLst>
                                      </p:cBhvr>
                                      <p:tavLst>
                                        <p:tav tm="0">
                                          <p:val>
                                            <p:strVal val="#ppt_x"/>
                                          </p:val>
                                        </p:tav>
                                        <p:tav tm="100000">
                                          <p:val>
                                            <p:strVal val="#ppt_x"/>
                                          </p:val>
                                        </p:tav>
                                      </p:tavLst>
                                    </p:anim>
                                    <p:anim calcmode="lin" valueType="num">
                                      <p:cBhvr additive="base">
                                        <p:cTn id="32" dur="500" fill="hold"/>
                                        <p:tgtEl>
                                          <p:spTgt spid="12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500" fill="hold"/>
                                        <p:tgtEl>
                                          <p:spTgt spid="121"/>
                                        </p:tgtEl>
                                        <p:attrNameLst>
                                          <p:attrName>ppt_x</p:attrName>
                                        </p:attrNameLst>
                                      </p:cBhvr>
                                      <p:tavLst>
                                        <p:tav tm="0">
                                          <p:val>
                                            <p:strVal val="#ppt_x"/>
                                          </p:val>
                                        </p:tav>
                                        <p:tav tm="100000">
                                          <p:val>
                                            <p:strVal val="#ppt_x"/>
                                          </p:val>
                                        </p:tav>
                                      </p:tavLst>
                                    </p:anim>
                                    <p:anim calcmode="lin" valueType="num">
                                      <p:cBhvr additive="base">
                                        <p:cTn id="36" dur="500" fill="hold"/>
                                        <p:tgtEl>
                                          <p:spTgt spid="12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500"/>
                                        <p:tgtEl>
                                          <p:spTgt spid="101"/>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02"/>
                                        </p:tgtEl>
                                        <p:attrNameLst>
                                          <p:attrName>style.visibility</p:attrName>
                                        </p:attrNameLst>
                                      </p:cBhvr>
                                      <p:to>
                                        <p:strVal val="visible"/>
                                      </p:to>
                                    </p:set>
                                    <p:animEffect transition="in" filter="wipe(left)">
                                      <p:cBhvr>
                                        <p:cTn id="43" dur="500"/>
                                        <p:tgtEl>
                                          <p:spTgt spid="102"/>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3"/>
                                        </p:tgtEl>
                                        <p:attrNameLst>
                                          <p:attrName>style.visibility</p:attrName>
                                        </p:attrNameLst>
                                      </p:cBhvr>
                                      <p:to>
                                        <p:strVal val="visible"/>
                                      </p:to>
                                    </p:set>
                                    <p:animEffect transition="in" filter="wipe(left)">
                                      <p:cBhvr>
                                        <p:cTn id="46" dur="500"/>
                                        <p:tgtEl>
                                          <p:spTgt spid="103"/>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05"/>
                                        </p:tgtEl>
                                        <p:attrNameLst>
                                          <p:attrName>style.visibility</p:attrName>
                                        </p:attrNameLst>
                                      </p:cBhvr>
                                      <p:to>
                                        <p:strVal val="visible"/>
                                      </p:to>
                                    </p:set>
                                    <p:animEffect transition="in" filter="wipe(left)">
                                      <p:cBhvr>
                                        <p:cTn id="52" dur="500"/>
                                        <p:tgtEl>
                                          <p:spTgt spid="10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right)">
                                      <p:cBhvr>
                                        <p:cTn id="61" dur="500"/>
                                        <p:tgtEl>
                                          <p:spTgt spid="87"/>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500"/>
                                        <p:tgtEl>
                                          <p:spTgt spid="89"/>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90"/>
                                        </p:tgtEl>
                                        <p:attrNameLst>
                                          <p:attrName>style.visibility</p:attrName>
                                        </p:attrNameLst>
                                      </p:cBhvr>
                                      <p:to>
                                        <p:strVal val="visible"/>
                                      </p:to>
                                    </p:set>
                                    <p:animEffect transition="in" filter="wipe(right)">
                                      <p:cBhvr>
                                        <p:cTn id="70" dur="500"/>
                                        <p:tgtEl>
                                          <p:spTgt spid="90"/>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91"/>
                                        </p:tgtEl>
                                        <p:attrNameLst>
                                          <p:attrName>style.visibility</p:attrName>
                                        </p:attrNameLst>
                                      </p:cBhvr>
                                      <p:to>
                                        <p:strVal val="visible"/>
                                      </p:to>
                                    </p:set>
                                    <p:animEffect transition="in" filter="wipe(right)">
                                      <p:cBhvr>
                                        <p:cTn id="73" dur="500"/>
                                        <p:tgtEl>
                                          <p:spTgt spid="91"/>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92"/>
                                        </p:tgtEl>
                                        <p:attrNameLst>
                                          <p:attrName>style.visibility</p:attrName>
                                        </p:attrNameLst>
                                      </p:cBhvr>
                                      <p:to>
                                        <p:strVal val="visible"/>
                                      </p:to>
                                    </p:set>
                                    <p:animEffect transition="in" filter="wipe(right)">
                                      <p:cBhvr>
                                        <p:cTn id="76" dur="500"/>
                                        <p:tgtEl>
                                          <p:spTgt spid="92"/>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93"/>
                                        </p:tgtEl>
                                        <p:attrNameLst>
                                          <p:attrName>style.visibility</p:attrName>
                                        </p:attrNameLst>
                                      </p:cBhvr>
                                      <p:to>
                                        <p:strVal val="visible"/>
                                      </p:to>
                                    </p:set>
                                    <p:animEffect transition="in" filter="wipe(right)">
                                      <p:cBhvr>
                                        <p:cTn id="79" dur="500"/>
                                        <p:tgtEl>
                                          <p:spTgt spid="9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left)">
                                      <p:cBhvr>
                                        <p:cTn id="89" dur="500"/>
                                        <p:tgtEl>
                                          <p:spTgt spid="11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left)">
                                      <p:cBhvr>
                                        <p:cTn id="92" dur="500"/>
                                        <p:tgtEl>
                                          <p:spTgt spid="1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left)">
                                      <p:cBhvr>
                                        <p:cTn id="95" dur="500"/>
                                        <p:tgtEl>
                                          <p:spTgt spid="1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wipe(left)">
                                      <p:cBhvr>
                                        <p:cTn id="98" dur="500"/>
                                        <p:tgtEl>
                                          <p:spTgt spid="1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wipe(right)">
                                      <p:cBhvr>
                                        <p:cTn id="104" dur="500"/>
                                        <p:tgtEl>
                                          <p:spTgt spid="94"/>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right)">
                                      <p:cBhvr>
                                        <p:cTn id="107" dur="500"/>
                                        <p:tgtEl>
                                          <p:spTgt spid="9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right)">
                                      <p:cBhvr>
                                        <p:cTn id="110" dur="500"/>
                                        <p:tgtEl>
                                          <p:spTgt spid="96"/>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wipe(right)">
                                      <p:cBhvr>
                                        <p:cTn id="116" dur="500"/>
                                        <p:tgtEl>
                                          <p:spTgt spid="98"/>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right)">
                                      <p:cBhvr>
                                        <p:cTn id="119" dur="500"/>
                                        <p:tgtEl>
                                          <p:spTgt spid="99"/>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00"/>
                                        </p:tgtEl>
                                        <p:attrNameLst>
                                          <p:attrName>style.visibility</p:attrName>
                                        </p:attrNameLst>
                                      </p:cBhvr>
                                      <p:to>
                                        <p:strVal val="visible"/>
                                      </p:to>
                                    </p:set>
                                    <p:animEffect transition="in" filter="wipe(right)">
                                      <p:cBhvr>
                                        <p:cTn id="122" dur="500"/>
                                        <p:tgtEl>
                                          <p:spTgt spid="100"/>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500"/>
                                        <p:tgtEl>
                                          <p:spTgt spid="67"/>
                                        </p:tgtEl>
                                        <p:attrNameLst>
                                          <p:attrName>ppt_y</p:attrName>
                                        </p:attrNameLst>
                                      </p:cBhvr>
                                      <p:tavLst>
                                        <p:tav tm="0">
                                          <p:val>
                                            <p:strVal val="#ppt_y+#ppt_h*1.125000"/>
                                          </p:val>
                                        </p:tav>
                                        <p:tav tm="100000">
                                          <p:val>
                                            <p:strVal val="#ppt_y"/>
                                          </p:val>
                                        </p:tav>
                                      </p:tavLst>
                                    </p:anim>
                                    <p:animEffect transition="in" filter="wipe(up)">
                                      <p:cBhvr>
                                        <p:cTn id="134" dur="500"/>
                                        <p:tgtEl>
                                          <p:spTgt spid="67"/>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68"/>
                                        </p:tgtEl>
                                        <p:attrNameLst>
                                          <p:attrName>style.visibility</p:attrName>
                                        </p:attrNameLst>
                                      </p:cBhvr>
                                      <p:to>
                                        <p:strVal val="visible"/>
                                      </p:to>
                                    </p:set>
                                    <p:anim calcmode="lin" valueType="num">
                                      <p:cBhvr additive="base">
                                        <p:cTn id="137" dur="500"/>
                                        <p:tgtEl>
                                          <p:spTgt spid="68"/>
                                        </p:tgtEl>
                                        <p:attrNameLst>
                                          <p:attrName>ppt_y</p:attrName>
                                        </p:attrNameLst>
                                      </p:cBhvr>
                                      <p:tavLst>
                                        <p:tav tm="0">
                                          <p:val>
                                            <p:strVal val="#ppt_y+#ppt_h*1.125000"/>
                                          </p:val>
                                        </p:tav>
                                        <p:tav tm="100000">
                                          <p:val>
                                            <p:strVal val="#ppt_y"/>
                                          </p:val>
                                        </p:tav>
                                      </p:tavLst>
                                    </p:anim>
                                    <p:animEffect transition="in" filter="wipe(up)">
                                      <p:cBhvr>
                                        <p:cTn id="138" dur="500"/>
                                        <p:tgtEl>
                                          <p:spTgt spid="68"/>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9"/>
                                        </p:tgtEl>
                                        <p:attrNameLst>
                                          <p:attrName>style.visibility</p:attrName>
                                        </p:attrNameLst>
                                      </p:cBhvr>
                                      <p:to>
                                        <p:strVal val="visible"/>
                                      </p:to>
                                    </p:set>
                                    <p:anim calcmode="lin" valueType="num">
                                      <p:cBhvr additive="base">
                                        <p:cTn id="141" dur="500"/>
                                        <p:tgtEl>
                                          <p:spTgt spid="69"/>
                                        </p:tgtEl>
                                        <p:attrNameLst>
                                          <p:attrName>ppt_y</p:attrName>
                                        </p:attrNameLst>
                                      </p:cBhvr>
                                      <p:tavLst>
                                        <p:tav tm="0">
                                          <p:val>
                                            <p:strVal val="#ppt_y+#ppt_h*1.125000"/>
                                          </p:val>
                                        </p:tav>
                                        <p:tav tm="100000">
                                          <p:val>
                                            <p:strVal val="#ppt_y"/>
                                          </p:val>
                                        </p:tav>
                                      </p:tavLst>
                                    </p:anim>
                                    <p:animEffect transition="in" filter="wipe(up)">
                                      <p:cBhvr>
                                        <p:cTn id="142" dur="500"/>
                                        <p:tgtEl>
                                          <p:spTgt spid="69"/>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70"/>
                                        </p:tgtEl>
                                        <p:attrNameLst>
                                          <p:attrName>style.visibility</p:attrName>
                                        </p:attrNameLst>
                                      </p:cBhvr>
                                      <p:to>
                                        <p:strVal val="visible"/>
                                      </p:to>
                                    </p:set>
                                    <p:anim calcmode="lin" valueType="num">
                                      <p:cBhvr additive="base">
                                        <p:cTn id="145" dur="500"/>
                                        <p:tgtEl>
                                          <p:spTgt spid="70"/>
                                        </p:tgtEl>
                                        <p:attrNameLst>
                                          <p:attrName>ppt_y</p:attrName>
                                        </p:attrNameLst>
                                      </p:cBhvr>
                                      <p:tavLst>
                                        <p:tav tm="0">
                                          <p:val>
                                            <p:strVal val="#ppt_y+#ppt_h*1.125000"/>
                                          </p:val>
                                        </p:tav>
                                        <p:tav tm="100000">
                                          <p:val>
                                            <p:strVal val="#ppt_y"/>
                                          </p:val>
                                        </p:tav>
                                      </p:tavLst>
                                    </p:anim>
                                    <p:animEffect transition="in" filter="wipe(up)">
                                      <p:cBhvr>
                                        <p:cTn id="146" dur="500"/>
                                        <p:tgtEl>
                                          <p:spTgt spid="70"/>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p:tgtEl>
                                          <p:spTgt spid="71"/>
                                        </p:tgtEl>
                                        <p:attrNameLst>
                                          <p:attrName>ppt_y</p:attrName>
                                        </p:attrNameLst>
                                      </p:cBhvr>
                                      <p:tavLst>
                                        <p:tav tm="0">
                                          <p:val>
                                            <p:strVal val="#ppt_y+#ppt_h*1.125000"/>
                                          </p:val>
                                        </p:tav>
                                        <p:tav tm="100000">
                                          <p:val>
                                            <p:strVal val="#ppt_y"/>
                                          </p:val>
                                        </p:tav>
                                      </p:tavLst>
                                    </p:anim>
                                    <p:animEffect transition="in" filter="wipe(up)">
                                      <p:cBhvr>
                                        <p:cTn id="150" dur="500"/>
                                        <p:tgtEl>
                                          <p:spTgt spid="71"/>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p:tgtEl>
                                          <p:spTgt spid="72"/>
                                        </p:tgtEl>
                                        <p:attrNameLst>
                                          <p:attrName>ppt_y</p:attrName>
                                        </p:attrNameLst>
                                      </p:cBhvr>
                                      <p:tavLst>
                                        <p:tav tm="0">
                                          <p:val>
                                            <p:strVal val="#ppt_y+#ppt_h*1.125000"/>
                                          </p:val>
                                        </p:tav>
                                        <p:tav tm="100000">
                                          <p:val>
                                            <p:strVal val="#ppt_y"/>
                                          </p:val>
                                        </p:tav>
                                      </p:tavLst>
                                    </p:anim>
                                    <p:animEffect transition="in" filter="wipe(up)">
                                      <p:cBhvr>
                                        <p:cTn id="154" dur="500"/>
                                        <p:tgtEl>
                                          <p:spTgt spid="72"/>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p:tgtEl>
                                          <p:spTgt spid="73"/>
                                        </p:tgtEl>
                                        <p:attrNameLst>
                                          <p:attrName>ppt_y</p:attrName>
                                        </p:attrNameLst>
                                      </p:cBhvr>
                                      <p:tavLst>
                                        <p:tav tm="0">
                                          <p:val>
                                            <p:strVal val="#ppt_y+#ppt_h*1.125000"/>
                                          </p:val>
                                        </p:tav>
                                        <p:tav tm="100000">
                                          <p:val>
                                            <p:strVal val="#ppt_y"/>
                                          </p:val>
                                        </p:tav>
                                      </p:tavLst>
                                    </p:anim>
                                    <p:animEffect transition="in" filter="wipe(up)">
                                      <p:cBhvr>
                                        <p:cTn id="158" dur="500"/>
                                        <p:tgtEl>
                                          <p:spTgt spid="73"/>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p:tgtEl>
                                          <p:spTgt spid="74"/>
                                        </p:tgtEl>
                                        <p:attrNameLst>
                                          <p:attrName>ppt_y</p:attrName>
                                        </p:attrNameLst>
                                      </p:cBhvr>
                                      <p:tavLst>
                                        <p:tav tm="0">
                                          <p:val>
                                            <p:strVal val="#ppt_y+#ppt_h*1.125000"/>
                                          </p:val>
                                        </p:tav>
                                        <p:tav tm="100000">
                                          <p:val>
                                            <p:strVal val="#ppt_y"/>
                                          </p:val>
                                        </p:tav>
                                      </p:tavLst>
                                    </p:anim>
                                    <p:animEffect transition="in" filter="wipe(up)">
                                      <p:cBhvr>
                                        <p:cTn id="162" dur="500"/>
                                        <p:tgtEl>
                                          <p:spTgt spid="74"/>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75"/>
                                        </p:tgtEl>
                                        <p:attrNameLst>
                                          <p:attrName>style.visibility</p:attrName>
                                        </p:attrNameLst>
                                      </p:cBhvr>
                                      <p:to>
                                        <p:strVal val="visible"/>
                                      </p:to>
                                    </p:set>
                                    <p:anim calcmode="lin" valueType="num">
                                      <p:cBhvr additive="base">
                                        <p:cTn id="165" dur="500"/>
                                        <p:tgtEl>
                                          <p:spTgt spid="75"/>
                                        </p:tgtEl>
                                        <p:attrNameLst>
                                          <p:attrName>ppt_y</p:attrName>
                                        </p:attrNameLst>
                                      </p:cBhvr>
                                      <p:tavLst>
                                        <p:tav tm="0">
                                          <p:val>
                                            <p:strVal val="#ppt_y+#ppt_h*1.125000"/>
                                          </p:val>
                                        </p:tav>
                                        <p:tav tm="100000">
                                          <p:val>
                                            <p:strVal val="#ppt_y"/>
                                          </p:val>
                                        </p:tav>
                                      </p:tavLst>
                                    </p:anim>
                                    <p:animEffect transition="in" filter="wipe(up)">
                                      <p:cBhvr>
                                        <p:cTn id="166" dur="500"/>
                                        <p:tgtEl>
                                          <p:spTgt spid="75"/>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76"/>
                                        </p:tgtEl>
                                        <p:attrNameLst>
                                          <p:attrName>style.visibility</p:attrName>
                                        </p:attrNameLst>
                                      </p:cBhvr>
                                      <p:to>
                                        <p:strVal val="visible"/>
                                      </p:to>
                                    </p:set>
                                    <p:anim calcmode="lin" valueType="num">
                                      <p:cBhvr additive="base">
                                        <p:cTn id="169" dur="500"/>
                                        <p:tgtEl>
                                          <p:spTgt spid="76"/>
                                        </p:tgtEl>
                                        <p:attrNameLst>
                                          <p:attrName>ppt_y</p:attrName>
                                        </p:attrNameLst>
                                      </p:cBhvr>
                                      <p:tavLst>
                                        <p:tav tm="0">
                                          <p:val>
                                            <p:strVal val="#ppt_y+#ppt_h*1.125000"/>
                                          </p:val>
                                        </p:tav>
                                        <p:tav tm="100000">
                                          <p:val>
                                            <p:strVal val="#ppt_y"/>
                                          </p:val>
                                        </p:tav>
                                      </p:tavLst>
                                    </p:anim>
                                    <p:animEffect transition="in" filter="wipe(up)">
                                      <p:cBhvr>
                                        <p:cTn id="170" dur="500"/>
                                        <p:tgtEl>
                                          <p:spTgt spid="76"/>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p:tgtEl>
                                          <p:spTgt spid="77"/>
                                        </p:tgtEl>
                                        <p:attrNameLst>
                                          <p:attrName>ppt_y</p:attrName>
                                        </p:attrNameLst>
                                      </p:cBhvr>
                                      <p:tavLst>
                                        <p:tav tm="0">
                                          <p:val>
                                            <p:strVal val="#ppt_y+#ppt_h*1.125000"/>
                                          </p:val>
                                        </p:tav>
                                        <p:tav tm="100000">
                                          <p:val>
                                            <p:strVal val="#ppt_y"/>
                                          </p:val>
                                        </p:tav>
                                      </p:tavLst>
                                    </p:anim>
                                    <p:animEffect transition="in" filter="wipe(up)">
                                      <p:cBhvr>
                                        <p:cTn id="174" dur="500"/>
                                        <p:tgtEl>
                                          <p:spTgt spid="77"/>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78"/>
                                        </p:tgtEl>
                                        <p:attrNameLst>
                                          <p:attrName>style.visibility</p:attrName>
                                        </p:attrNameLst>
                                      </p:cBhvr>
                                      <p:to>
                                        <p:strVal val="visible"/>
                                      </p:to>
                                    </p:set>
                                    <p:anim calcmode="lin" valueType="num">
                                      <p:cBhvr additive="base">
                                        <p:cTn id="177" dur="500"/>
                                        <p:tgtEl>
                                          <p:spTgt spid="78"/>
                                        </p:tgtEl>
                                        <p:attrNameLst>
                                          <p:attrName>ppt_y</p:attrName>
                                        </p:attrNameLst>
                                      </p:cBhvr>
                                      <p:tavLst>
                                        <p:tav tm="0">
                                          <p:val>
                                            <p:strVal val="#ppt_y+#ppt_h*1.125000"/>
                                          </p:val>
                                        </p:tav>
                                        <p:tav tm="100000">
                                          <p:val>
                                            <p:strVal val="#ppt_y"/>
                                          </p:val>
                                        </p:tav>
                                      </p:tavLst>
                                    </p:anim>
                                    <p:animEffect transition="in" filter="wipe(up)">
                                      <p:cBhvr>
                                        <p:cTn id="178" dur="500"/>
                                        <p:tgtEl>
                                          <p:spTgt spid="78"/>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9"/>
                                        </p:tgtEl>
                                        <p:attrNameLst>
                                          <p:attrName>style.visibility</p:attrName>
                                        </p:attrNameLst>
                                      </p:cBhvr>
                                      <p:to>
                                        <p:strVal val="visible"/>
                                      </p:to>
                                    </p:set>
                                    <p:anim calcmode="lin" valueType="num">
                                      <p:cBhvr additive="base">
                                        <p:cTn id="181" dur="500"/>
                                        <p:tgtEl>
                                          <p:spTgt spid="79"/>
                                        </p:tgtEl>
                                        <p:attrNameLst>
                                          <p:attrName>ppt_y</p:attrName>
                                        </p:attrNameLst>
                                      </p:cBhvr>
                                      <p:tavLst>
                                        <p:tav tm="0">
                                          <p:val>
                                            <p:strVal val="#ppt_y+#ppt_h*1.125000"/>
                                          </p:val>
                                        </p:tav>
                                        <p:tav tm="100000">
                                          <p:val>
                                            <p:strVal val="#ppt_y"/>
                                          </p:val>
                                        </p:tav>
                                      </p:tavLst>
                                    </p:anim>
                                    <p:animEffect transition="in" filter="wipe(up)">
                                      <p:cBhvr>
                                        <p:cTn id="182" dur="500"/>
                                        <p:tgtEl>
                                          <p:spTgt spid="79"/>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p:tgtEl>
                                          <p:spTgt spid="80"/>
                                        </p:tgtEl>
                                        <p:attrNameLst>
                                          <p:attrName>ppt_y</p:attrName>
                                        </p:attrNameLst>
                                      </p:cBhvr>
                                      <p:tavLst>
                                        <p:tav tm="0">
                                          <p:val>
                                            <p:strVal val="#ppt_y+#ppt_h*1.125000"/>
                                          </p:val>
                                        </p:tav>
                                        <p:tav tm="100000">
                                          <p:val>
                                            <p:strVal val="#ppt_y"/>
                                          </p:val>
                                        </p:tav>
                                      </p:tavLst>
                                    </p:anim>
                                    <p:animEffect transition="in" filter="wipe(up)">
                                      <p:cBhvr>
                                        <p:cTn id="186" dur="500"/>
                                        <p:tgtEl>
                                          <p:spTgt spid="80"/>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p:tgtEl>
                                          <p:spTgt spid="81"/>
                                        </p:tgtEl>
                                        <p:attrNameLst>
                                          <p:attrName>ppt_y</p:attrName>
                                        </p:attrNameLst>
                                      </p:cBhvr>
                                      <p:tavLst>
                                        <p:tav tm="0">
                                          <p:val>
                                            <p:strVal val="#ppt_y+#ppt_h*1.125000"/>
                                          </p:val>
                                        </p:tav>
                                        <p:tav tm="100000">
                                          <p:val>
                                            <p:strVal val="#ppt_y"/>
                                          </p:val>
                                        </p:tav>
                                      </p:tavLst>
                                    </p:anim>
                                    <p:animEffect transition="in" filter="wipe(up)">
                                      <p:cBhvr>
                                        <p:cTn id="190" dur="500"/>
                                        <p:tgtEl>
                                          <p:spTgt spid="81"/>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82"/>
                                        </p:tgtEl>
                                        <p:attrNameLst>
                                          <p:attrName>style.visibility</p:attrName>
                                        </p:attrNameLst>
                                      </p:cBhvr>
                                      <p:to>
                                        <p:strVal val="visible"/>
                                      </p:to>
                                    </p:set>
                                    <p:anim calcmode="lin" valueType="num">
                                      <p:cBhvr additive="base">
                                        <p:cTn id="193" dur="500"/>
                                        <p:tgtEl>
                                          <p:spTgt spid="82"/>
                                        </p:tgtEl>
                                        <p:attrNameLst>
                                          <p:attrName>ppt_y</p:attrName>
                                        </p:attrNameLst>
                                      </p:cBhvr>
                                      <p:tavLst>
                                        <p:tav tm="0">
                                          <p:val>
                                            <p:strVal val="#ppt_y+#ppt_h*1.125000"/>
                                          </p:val>
                                        </p:tav>
                                        <p:tav tm="100000">
                                          <p:val>
                                            <p:strVal val="#ppt_y"/>
                                          </p:val>
                                        </p:tav>
                                      </p:tavLst>
                                    </p:anim>
                                    <p:animEffect transition="in" filter="wipe(up)">
                                      <p:cBhvr>
                                        <p:cTn id="194" dur="500"/>
                                        <p:tgtEl>
                                          <p:spTgt spid="82"/>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83"/>
                                        </p:tgtEl>
                                        <p:attrNameLst>
                                          <p:attrName>style.visibility</p:attrName>
                                        </p:attrNameLst>
                                      </p:cBhvr>
                                      <p:to>
                                        <p:strVal val="visible"/>
                                      </p:to>
                                    </p:set>
                                    <p:anim calcmode="lin" valueType="num">
                                      <p:cBhvr additive="base">
                                        <p:cTn id="197" dur="500"/>
                                        <p:tgtEl>
                                          <p:spTgt spid="83"/>
                                        </p:tgtEl>
                                        <p:attrNameLst>
                                          <p:attrName>ppt_y</p:attrName>
                                        </p:attrNameLst>
                                      </p:cBhvr>
                                      <p:tavLst>
                                        <p:tav tm="0">
                                          <p:val>
                                            <p:strVal val="#ppt_y+#ppt_h*1.125000"/>
                                          </p:val>
                                        </p:tav>
                                        <p:tav tm="100000">
                                          <p:val>
                                            <p:strVal val="#ppt_y"/>
                                          </p:val>
                                        </p:tav>
                                      </p:tavLst>
                                    </p:anim>
                                    <p:animEffect transition="in" filter="wipe(up)">
                                      <p:cBhvr>
                                        <p:cTn id="198" dur="500"/>
                                        <p:tgtEl>
                                          <p:spTgt spid="83"/>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84"/>
                                        </p:tgtEl>
                                        <p:attrNameLst>
                                          <p:attrName>style.visibility</p:attrName>
                                        </p:attrNameLst>
                                      </p:cBhvr>
                                      <p:to>
                                        <p:strVal val="visible"/>
                                      </p:to>
                                    </p:set>
                                    <p:anim calcmode="lin" valueType="num">
                                      <p:cBhvr additive="base">
                                        <p:cTn id="201" dur="500"/>
                                        <p:tgtEl>
                                          <p:spTgt spid="84"/>
                                        </p:tgtEl>
                                        <p:attrNameLst>
                                          <p:attrName>ppt_y</p:attrName>
                                        </p:attrNameLst>
                                      </p:cBhvr>
                                      <p:tavLst>
                                        <p:tav tm="0">
                                          <p:val>
                                            <p:strVal val="#ppt_y+#ppt_h*1.125000"/>
                                          </p:val>
                                        </p:tav>
                                        <p:tav tm="100000">
                                          <p:val>
                                            <p:strVal val="#ppt_y"/>
                                          </p:val>
                                        </p:tav>
                                      </p:tavLst>
                                    </p:anim>
                                    <p:animEffect transition="in" filter="wipe(up)">
                                      <p:cBhvr>
                                        <p:cTn id="202" dur="500"/>
                                        <p:tgtEl>
                                          <p:spTgt spid="84"/>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85"/>
                                        </p:tgtEl>
                                        <p:attrNameLst>
                                          <p:attrName>style.visibility</p:attrName>
                                        </p:attrNameLst>
                                      </p:cBhvr>
                                      <p:to>
                                        <p:strVal val="visible"/>
                                      </p:to>
                                    </p:set>
                                    <p:anim calcmode="lin" valueType="num">
                                      <p:cBhvr additive="base">
                                        <p:cTn id="205" dur="500"/>
                                        <p:tgtEl>
                                          <p:spTgt spid="85"/>
                                        </p:tgtEl>
                                        <p:attrNameLst>
                                          <p:attrName>ppt_y</p:attrName>
                                        </p:attrNameLst>
                                      </p:cBhvr>
                                      <p:tavLst>
                                        <p:tav tm="0">
                                          <p:val>
                                            <p:strVal val="#ppt_y+#ppt_h*1.125000"/>
                                          </p:val>
                                        </p:tav>
                                        <p:tav tm="100000">
                                          <p:val>
                                            <p:strVal val="#ppt_y"/>
                                          </p:val>
                                        </p:tav>
                                      </p:tavLst>
                                    </p:anim>
                                    <p:animEffect transition="in" filter="wipe(up)">
                                      <p:cBhvr>
                                        <p:cTn id="206" dur="500"/>
                                        <p:tgtEl>
                                          <p:spTgt spid="85"/>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86"/>
                                        </p:tgtEl>
                                        <p:attrNameLst>
                                          <p:attrName>style.visibility</p:attrName>
                                        </p:attrNameLst>
                                      </p:cBhvr>
                                      <p:to>
                                        <p:strVal val="visible"/>
                                      </p:to>
                                    </p:set>
                                    <p:anim calcmode="lin" valueType="num">
                                      <p:cBhvr additive="base">
                                        <p:cTn id="209" dur="500"/>
                                        <p:tgtEl>
                                          <p:spTgt spid="86"/>
                                        </p:tgtEl>
                                        <p:attrNameLst>
                                          <p:attrName>ppt_y</p:attrName>
                                        </p:attrNameLst>
                                      </p:cBhvr>
                                      <p:tavLst>
                                        <p:tav tm="0">
                                          <p:val>
                                            <p:strVal val="#ppt_y+#ppt_h*1.125000"/>
                                          </p:val>
                                        </p:tav>
                                        <p:tav tm="100000">
                                          <p:val>
                                            <p:strVal val="#ppt_y"/>
                                          </p:val>
                                        </p:tav>
                                      </p:tavLst>
                                    </p:anim>
                                    <p:animEffect transition="in" filter="wipe(up)">
                                      <p:cBhvr>
                                        <p:cTn id="2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animBg="1"/>
      <p:bldP spid="88" grpId="0" animBg="1"/>
      <p:bldP spid="89" grpId="0" animBg="1"/>
      <p:bldP spid="90" grpId="0" animBg="1"/>
      <p:bldP spid="91" grpId="0" animBg="1"/>
      <p:bldP spid="92" grpId="0" animBg="1"/>
      <p:bldP spid="93" grpId="0" animBg="1"/>
      <p:bldP spid="94" grpId="0"/>
      <p:bldP spid="95" grpId="0"/>
      <p:bldP spid="96" grpId="0"/>
      <p:bldP spid="97" grpId="0"/>
      <p:bldP spid="98" grpId="0"/>
      <p:bldP spid="99" grpId="0"/>
      <p:bldP spid="100" grpId="0"/>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96397" y="1168848"/>
            <a:ext cx="3875497" cy="545701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组合 62"/>
          <p:cNvGrpSpPr/>
          <p:nvPr/>
        </p:nvGrpSpPr>
        <p:grpSpPr>
          <a:xfrm>
            <a:off x="5324437" y="5461118"/>
            <a:ext cx="1019415" cy="1019645"/>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65" name="椭圆 6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4314819" y="4373420"/>
            <a:ext cx="1019415" cy="1019645"/>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70" name="椭圆 6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349926" y="3708652"/>
            <a:ext cx="1019415" cy="1019645"/>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75" name="椭圆 7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314819" y="3078120"/>
            <a:ext cx="1019415" cy="1019645"/>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95" name="椭圆 9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6349926" y="2398114"/>
            <a:ext cx="1019415" cy="1019645"/>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00" name="椭圆 9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324437" y="1270440"/>
            <a:ext cx="1019415" cy="1019645"/>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grpSp>
        <p:sp>
          <p:nvSpPr>
            <p:cNvPr id="105" name="椭圆 10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grpSp>
        <p:nvGrpSpPr>
          <p:cNvPr id="108" name="Group 34"/>
          <p:cNvGrpSpPr/>
          <p:nvPr/>
        </p:nvGrpSpPr>
        <p:grpSpPr>
          <a:xfrm>
            <a:off x="5646013" y="1554087"/>
            <a:ext cx="399204" cy="324916"/>
            <a:chOff x="1550139" y="1314466"/>
            <a:chExt cx="509139" cy="414300"/>
          </a:xfrm>
          <a:solidFill>
            <a:schemeClr val="bg1"/>
          </a:solidFill>
        </p:grpSpPr>
        <p:sp>
          <p:nvSpPr>
            <p:cNvPr id="10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112" name="矩形 3"/>
          <p:cNvSpPr>
            <a:spLocks noChangeArrowheads="1"/>
          </p:cNvSpPr>
          <p:nvPr/>
        </p:nvSpPr>
        <p:spPr bwMode="auto">
          <a:xfrm>
            <a:off x="6536010" y="1581501"/>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文本框 13"/>
          <p:cNvSpPr txBox="1"/>
          <p:nvPr/>
        </p:nvSpPr>
        <p:spPr>
          <a:xfrm>
            <a:off x="7670325" y="1384542"/>
            <a:ext cx="3250212" cy="753396"/>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矩形 3"/>
          <p:cNvSpPr>
            <a:spLocks noChangeArrowheads="1"/>
          </p:cNvSpPr>
          <p:nvPr/>
        </p:nvSpPr>
        <p:spPr bwMode="auto">
          <a:xfrm>
            <a:off x="7678928" y="2387953"/>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4"/>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5" name="文本框 13"/>
          <p:cNvSpPr txBox="1"/>
          <p:nvPr/>
        </p:nvSpPr>
        <p:spPr>
          <a:xfrm>
            <a:off x="7670325" y="2794325"/>
            <a:ext cx="3250212" cy="753396"/>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Freeform 20"/>
          <p:cNvSpPr>
            <a:spLocks noEditPoints="1"/>
          </p:cNvSpPr>
          <p:nvPr/>
        </p:nvSpPr>
        <p:spPr bwMode="auto">
          <a:xfrm>
            <a:off x="6650600" y="2760745"/>
            <a:ext cx="397739" cy="270339"/>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121891" tIns="60945" rIns="121891" bIns="60945"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17" name="矩形 3"/>
          <p:cNvSpPr>
            <a:spLocks noChangeArrowheads="1"/>
          </p:cNvSpPr>
          <p:nvPr/>
        </p:nvSpPr>
        <p:spPr bwMode="auto">
          <a:xfrm>
            <a:off x="2795006" y="2895915"/>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8" name="文本框 13"/>
          <p:cNvSpPr txBox="1"/>
          <p:nvPr/>
        </p:nvSpPr>
        <p:spPr>
          <a:xfrm>
            <a:off x="966759" y="3287802"/>
            <a:ext cx="3110599" cy="753396"/>
          </a:xfrm>
          <a:prstGeom prst="rect">
            <a:avLst/>
          </a:prstGeom>
          <a:noFill/>
        </p:spPr>
        <p:txBody>
          <a:bodyPr wrap="square" lIns="87743" tIns="43871" rIns="87743" bIns="4387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9" name="Group 20"/>
          <p:cNvGrpSpPr/>
          <p:nvPr/>
        </p:nvGrpSpPr>
        <p:grpSpPr>
          <a:xfrm>
            <a:off x="4608153" y="3423538"/>
            <a:ext cx="412425" cy="285727"/>
            <a:chOff x="7416800" y="1122363"/>
            <a:chExt cx="366713" cy="254000"/>
          </a:xfrm>
          <a:solidFill>
            <a:schemeClr val="bg1"/>
          </a:solidFill>
        </p:grpSpPr>
        <p:sp>
          <p:nvSpPr>
            <p:cNvPr id="12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2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122" name="矩形 3"/>
          <p:cNvSpPr>
            <a:spLocks noChangeArrowheads="1"/>
          </p:cNvSpPr>
          <p:nvPr/>
        </p:nvSpPr>
        <p:spPr bwMode="auto">
          <a:xfrm>
            <a:off x="7670324" y="3708651"/>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3"/>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3" name="文本框 13"/>
          <p:cNvSpPr txBox="1"/>
          <p:nvPr/>
        </p:nvSpPr>
        <p:spPr>
          <a:xfrm>
            <a:off x="7670325" y="4098090"/>
            <a:ext cx="3250212" cy="753396"/>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4" name="组合 123"/>
          <p:cNvGrpSpPr/>
          <p:nvPr/>
        </p:nvGrpSpPr>
        <p:grpSpPr>
          <a:xfrm>
            <a:off x="6652575" y="3973461"/>
            <a:ext cx="422163" cy="403641"/>
            <a:chOff x="3294063" y="754063"/>
            <a:chExt cx="5600701" cy="5353051"/>
          </a:xfrm>
          <a:solidFill>
            <a:schemeClr val="bg1"/>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anose="020B0503020204020204" pitchFamily="34" charset="-122"/>
                <a:ea typeface="微软雅黑" panose="020B0503020204020204" pitchFamily="34" charset="-122"/>
              </a:endParaRPr>
            </a:p>
          </p:txBody>
        </p:sp>
      </p:grpSp>
      <p:sp>
        <p:nvSpPr>
          <p:cNvPr id="136" name="矩形 3"/>
          <p:cNvSpPr>
            <a:spLocks noChangeArrowheads="1"/>
          </p:cNvSpPr>
          <p:nvPr/>
        </p:nvSpPr>
        <p:spPr bwMode="auto">
          <a:xfrm>
            <a:off x="2795008" y="4445195"/>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5"/>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7" name="文本框 13"/>
          <p:cNvSpPr txBox="1"/>
          <p:nvPr/>
        </p:nvSpPr>
        <p:spPr>
          <a:xfrm>
            <a:off x="966759" y="4798986"/>
            <a:ext cx="3110599" cy="753396"/>
          </a:xfrm>
          <a:prstGeom prst="rect">
            <a:avLst/>
          </a:prstGeom>
          <a:noFill/>
        </p:spPr>
        <p:txBody>
          <a:bodyPr wrap="square" lIns="87743" tIns="43871" rIns="87743" bIns="43871" rtlCol="0">
            <a:spAutoFit/>
          </a:bodyPr>
          <a:lstStyle/>
          <a:p>
            <a:pPr algn="r">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38" name="Group 23"/>
          <p:cNvGrpSpPr/>
          <p:nvPr/>
        </p:nvGrpSpPr>
        <p:grpSpPr>
          <a:xfrm>
            <a:off x="4687038" y="4724575"/>
            <a:ext cx="342489" cy="298648"/>
            <a:chOff x="7540014" y="4306907"/>
            <a:chExt cx="389342" cy="339426"/>
          </a:xfrm>
          <a:solidFill>
            <a:schemeClr val="bg1"/>
          </a:solidFill>
        </p:grpSpPr>
        <p:sp>
          <p:nvSpPr>
            <p:cNvPr id="1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150" name="矩形 3"/>
          <p:cNvSpPr>
            <a:spLocks noChangeArrowheads="1"/>
          </p:cNvSpPr>
          <p:nvPr/>
        </p:nvSpPr>
        <p:spPr bwMode="auto">
          <a:xfrm>
            <a:off x="6536010" y="5736763"/>
            <a:ext cx="1210547" cy="4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000" b="1" dirty="0">
              <a:solidFill>
                <a:schemeClr val="accen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1" name="文本框 13"/>
          <p:cNvSpPr txBox="1"/>
          <p:nvPr/>
        </p:nvSpPr>
        <p:spPr>
          <a:xfrm>
            <a:off x="7670325" y="5539805"/>
            <a:ext cx="3250212" cy="753396"/>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2" name="Group 9"/>
          <p:cNvGrpSpPr/>
          <p:nvPr/>
        </p:nvGrpSpPr>
        <p:grpSpPr>
          <a:xfrm>
            <a:off x="5641797" y="5851523"/>
            <a:ext cx="384695" cy="285325"/>
            <a:chOff x="4572000" y="3414713"/>
            <a:chExt cx="374651" cy="277813"/>
          </a:xfrm>
          <a:solidFill>
            <a:schemeClr val="bg1"/>
          </a:solidFill>
        </p:grpSpPr>
        <p:sp>
          <p:nvSpPr>
            <p:cNvPr id="1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3" name="标题 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3" dur="500" fill="hold"/>
                                        <p:tgtEl>
                                          <p:spTgt spid="63"/>
                                        </p:tgtEl>
                                        <p:attrNameLst>
                                          <p:attrName>ppt_x</p:attrName>
                                        </p:attrNameLst>
                                      </p:cBhvr>
                                      <p:tavLst>
                                        <p:tav tm="0">
                                          <p:val>
                                            <p:fltVal val="0.5"/>
                                          </p:val>
                                        </p:tav>
                                        <p:tav tm="100000">
                                          <p:val>
                                            <p:strVal val="#ppt_x"/>
                                          </p:val>
                                        </p:tav>
                                      </p:tavLst>
                                    </p:anim>
                                    <p:anim calcmode="lin" valueType="num">
                                      <p:cBhvr>
                                        <p:cTn id="14" dur="500" fill="hold"/>
                                        <p:tgtEl>
                                          <p:spTgt spid="6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strVal val="(6*min(max(#ppt_w*#ppt_h,.3),1)-7.4)/-.7*#ppt_w"/>
                                          </p:val>
                                        </p:tav>
                                        <p:tav tm="100000">
                                          <p:val>
                                            <p:strVal val="#ppt_w"/>
                                          </p:val>
                                        </p:tav>
                                      </p:tavLst>
                                    </p:anim>
                                    <p:anim calcmode="lin" valueType="num">
                                      <p:cBhvr>
                                        <p:cTn id="18" dur="500" fill="hold"/>
                                        <p:tgtEl>
                                          <p:spTgt spid="68"/>
                                        </p:tgtEl>
                                        <p:attrNameLst>
                                          <p:attrName>ppt_h</p:attrName>
                                        </p:attrNameLst>
                                      </p:cBhvr>
                                      <p:tavLst>
                                        <p:tav tm="0">
                                          <p:val>
                                            <p:strVal val="(6*min(max(#ppt_w*#ppt_h,.3),1)-7.4)/-.7*#ppt_h"/>
                                          </p:val>
                                        </p:tav>
                                        <p:tav tm="100000">
                                          <p:val>
                                            <p:strVal val="#ppt_h"/>
                                          </p:val>
                                        </p:tav>
                                      </p:tavLst>
                                    </p:anim>
                                    <p:anim calcmode="lin" valueType="num">
                                      <p:cBhvr>
                                        <p:cTn id="19" dur="500" fill="hold"/>
                                        <p:tgtEl>
                                          <p:spTgt spid="68"/>
                                        </p:tgtEl>
                                        <p:attrNameLst>
                                          <p:attrName>ppt_x</p:attrName>
                                        </p:attrNameLst>
                                      </p:cBhvr>
                                      <p:tavLst>
                                        <p:tav tm="0">
                                          <p:val>
                                            <p:fltVal val="0.5"/>
                                          </p:val>
                                        </p:tav>
                                        <p:tav tm="100000">
                                          <p:val>
                                            <p:strVal val="#ppt_x"/>
                                          </p:val>
                                        </p:tav>
                                      </p:tavLst>
                                    </p:anim>
                                    <p:anim calcmode="lin" valueType="num">
                                      <p:cBhvr>
                                        <p:cTn id="20" dur="500" fill="hold"/>
                                        <p:tgtEl>
                                          <p:spTgt spid="6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6*min(max(#ppt_w*#ppt_h,.3),1)-7.4)/-.7*#ppt_w"/>
                                          </p:val>
                                        </p:tav>
                                        <p:tav tm="100000">
                                          <p:val>
                                            <p:strVal val="#ppt_w"/>
                                          </p:val>
                                        </p:tav>
                                      </p:tavLst>
                                    </p:anim>
                                    <p:anim calcmode="lin" valueType="num">
                                      <p:cBhvr>
                                        <p:cTn id="24" dur="500" fill="hold"/>
                                        <p:tgtEl>
                                          <p:spTgt spid="73"/>
                                        </p:tgtEl>
                                        <p:attrNameLst>
                                          <p:attrName>ppt_h</p:attrName>
                                        </p:attrNameLst>
                                      </p:cBhvr>
                                      <p:tavLst>
                                        <p:tav tm="0">
                                          <p:val>
                                            <p:strVal val="(6*min(max(#ppt_w*#ppt_h,.3),1)-7.4)/-.7*#ppt_h"/>
                                          </p:val>
                                        </p:tav>
                                        <p:tav tm="100000">
                                          <p:val>
                                            <p:strVal val="#ppt_h"/>
                                          </p:val>
                                        </p:tav>
                                      </p:tavLst>
                                    </p:anim>
                                    <p:anim calcmode="lin" valueType="num">
                                      <p:cBhvr>
                                        <p:cTn id="25" dur="500" fill="hold"/>
                                        <p:tgtEl>
                                          <p:spTgt spid="73"/>
                                        </p:tgtEl>
                                        <p:attrNameLst>
                                          <p:attrName>ppt_x</p:attrName>
                                        </p:attrNameLst>
                                      </p:cBhvr>
                                      <p:tavLst>
                                        <p:tav tm="0">
                                          <p:val>
                                            <p:fltVal val="0.5"/>
                                          </p:val>
                                        </p:tav>
                                        <p:tav tm="100000">
                                          <p:val>
                                            <p:strVal val="#ppt_x"/>
                                          </p:val>
                                        </p:tav>
                                      </p:tavLst>
                                    </p:anim>
                                    <p:anim calcmode="lin" valueType="num">
                                      <p:cBhvr>
                                        <p:cTn id="26" dur="500" fill="hold"/>
                                        <p:tgtEl>
                                          <p:spTgt spid="7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8"/>
                                        </p:tgtEl>
                                        <p:attrNameLst>
                                          <p:attrName>ppt_x</p:attrName>
                                        </p:attrNameLst>
                                      </p:cBhvr>
                                      <p:tavLst>
                                        <p:tav tm="0">
                                          <p:val>
                                            <p:fltVal val="0.5"/>
                                          </p:val>
                                        </p:tav>
                                        <p:tav tm="100000">
                                          <p:val>
                                            <p:strVal val="#ppt_x"/>
                                          </p:val>
                                        </p:tav>
                                      </p:tavLst>
                                    </p:anim>
                                    <p:anim calcmode="lin" valueType="num">
                                      <p:cBhvr>
                                        <p:cTn id="32" dur="500" fill="hold"/>
                                        <p:tgtEl>
                                          <p:spTgt spid="7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strVal val="(6*min(max(#ppt_w*#ppt_h,.3),1)-7.4)/-.7*#ppt_w"/>
                                          </p:val>
                                        </p:tav>
                                        <p:tav tm="100000">
                                          <p:val>
                                            <p:strVal val="#ppt_w"/>
                                          </p:val>
                                        </p:tav>
                                      </p:tavLst>
                                    </p:anim>
                                    <p:anim calcmode="lin" valueType="num">
                                      <p:cBhvr>
                                        <p:cTn id="36" dur="500" fill="hold"/>
                                        <p:tgtEl>
                                          <p:spTgt spid="98"/>
                                        </p:tgtEl>
                                        <p:attrNameLst>
                                          <p:attrName>ppt_h</p:attrName>
                                        </p:attrNameLst>
                                      </p:cBhvr>
                                      <p:tavLst>
                                        <p:tav tm="0">
                                          <p:val>
                                            <p:strVal val="(6*min(max(#ppt_w*#ppt_h,.3),1)-7.4)/-.7*#ppt_h"/>
                                          </p:val>
                                        </p:tav>
                                        <p:tav tm="100000">
                                          <p:val>
                                            <p:strVal val="#ppt_h"/>
                                          </p:val>
                                        </p:tav>
                                      </p:tavLst>
                                    </p:anim>
                                    <p:anim calcmode="lin" valueType="num">
                                      <p:cBhvr>
                                        <p:cTn id="37" dur="500" fill="hold"/>
                                        <p:tgtEl>
                                          <p:spTgt spid="98"/>
                                        </p:tgtEl>
                                        <p:attrNameLst>
                                          <p:attrName>ppt_x</p:attrName>
                                        </p:attrNameLst>
                                      </p:cBhvr>
                                      <p:tavLst>
                                        <p:tav tm="0">
                                          <p:val>
                                            <p:fltVal val="0.5"/>
                                          </p:val>
                                        </p:tav>
                                        <p:tav tm="100000">
                                          <p:val>
                                            <p:strVal val="#ppt_x"/>
                                          </p:val>
                                        </p:tav>
                                      </p:tavLst>
                                    </p:anim>
                                    <p:anim calcmode="lin" valueType="num">
                                      <p:cBhvr>
                                        <p:cTn id="38" dur="500" fill="hold"/>
                                        <p:tgtEl>
                                          <p:spTgt spid="9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strVal val="(6*min(max(#ppt_w*#ppt_h,.3),1)-7.4)/-.7*#ppt_w"/>
                                          </p:val>
                                        </p:tav>
                                        <p:tav tm="100000">
                                          <p:val>
                                            <p:strVal val="#ppt_w"/>
                                          </p:val>
                                        </p:tav>
                                      </p:tavLst>
                                    </p:anim>
                                    <p:anim calcmode="lin" valueType="num">
                                      <p:cBhvr>
                                        <p:cTn id="42" dur="500" fill="hold"/>
                                        <p:tgtEl>
                                          <p:spTgt spid="103"/>
                                        </p:tgtEl>
                                        <p:attrNameLst>
                                          <p:attrName>ppt_h</p:attrName>
                                        </p:attrNameLst>
                                      </p:cBhvr>
                                      <p:tavLst>
                                        <p:tav tm="0">
                                          <p:val>
                                            <p:strVal val="(6*min(max(#ppt_w*#ppt_h,.3),1)-7.4)/-.7*#ppt_h"/>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 calcmode="lin" valueType="num">
                                      <p:cBhvr>
                                        <p:cTn id="50" dur="500" fill="hold"/>
                                        <p:tgtEl>
                                          <p:spTgt spid="108"/>
                                        </p:tgtEl>
                                        <p:attrNameLst>
                                          <p:attrName>style.rotation</p:attrName>
                                        </p:attrNameLst>
                                      </p:cBhvr>
                                      <p:tavLst>
                                        <p:tav tm="0">
                                          <p:val>
                                            <p:fltVal val="90"/>
                                          </p:val>
                                        </p:tav>
                                        <p:tav tm="100000">
                                          <p:val>
                                            <p:fltVal val="0"/>
                                          </p:val>
                                        </p:tav>
                                      </p:tavLst>
                                    </p:anim>
                                    <p:animEffect transition="in" filter="fade">
                                      <p:cBhvr>
                                        <p:cTn id="51" dur="500"/>
                                        <p:tgtEl>
                                          <p:spTgt spid="108"/>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750"/>
                                        <p:tgtEl>
                                          <p:spTgt spid="113"/>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right)">
                                      <p:cBhvr>
                                        <p:cTn id="72" dur="750"/>
                                        <p:tgtEl>
                                          <p:spTgt spid="115"/>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fltVal val="0"/>
                                          </p:val>
                                        </p:tav>
                                        <p:tav tm="100000">
                                          <p:val>
                                            <p:strVal val="#ppt_w"/>
                                          </p:val>
                                        </p:tav>
                                      </p:tavLst>
                                    </p:anim>
                                    <p:anim calcmode="lin" valueType="num">
                                      <p:cBhvr>
                                        <p:cTn id="77" dur="500" fill="hold"/>
                                        <p:tgtEl>
                                          <p:spTgt spid="119"/>
                                        </p:tgtEl>
                                        <p:attrNameLst>
                                          <p:attrName>ppt_h</p:attrName>
                                        </p:attrNameLst>
                                      </p:cBhvr>
                                      <p:tavLst>
                                        <p:tav tm="0">
                                          <p:val>
                                            <p:fltVal val="0"/>
                                          </p:val>
                                        </p:tav>
                                        <p:tav tm="100000">
                                          <p:val>
                                            <p:strVal val="#ppt_h"/>
                                          </p:val>
                                        </p:tav>
                                      </p:tavLst>
                                    </p:anim>
                                    <p:anim calcmode="lin" valueType="num">
                                      <p:cBhvr>
                                        <p:cTn id="78" dur="500" fill="hold"/>
                                        <p:tgtEl>
                                          <p:spTgt spid="119"/>
                                        </p:tgtEl>
                                        <p:attrNameLst>
                                          <p:attrName>style.rotation</p:attrName>
                                        </p:attrNameLst>
                                      </p:cBhvr>
                                      <p:tavLst>
                                        <p:tav tm="0">
                                          <p:val>
                                            <p:fltVal val="90"/>
                                          </p:val>
                                        </p:tav>
                                        <p:tav tm="100000">
                                          <p:val>
                                            <p:fltVal val="0"/>
                                          </p:val>
                                        </p:tav>
                                      </p:tavLst>
                                    </p:anim>
                                    <p:animEffect transition="in" filter="fade">
                                      <p:cBhvr>
                                        <p:cTn id="79" dur="500"/>
                                        <p:tgtEl>
                                          <p:spTgt spid="119"/>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right)">
                                      <p:cBhvr>
                                        <p:cTn id="86" dur="750"/>
                                        <p:tgtEl>
                                          <p:spTgt spid="118"/>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fltVal val="0"/>
                                          </p:val>
                                        </p:tav>
                                        <p:tav tm="100000">
                                          <p:val>
                                            <p:strVal val="#ppt_w"/>
                                          </p:val>
                                        </p:tav>
                                      </p:tavLst>
                                    </p:anim>
                                    <p:anim calcmode="lin" valueType="num">
                                      <p:cBhvr>
                                        <p:cTn id="91" dur="500" fill="hold"/>
                                        <p:tgtEl>
                                          <p:spTgt spid="124"/>
                                        </p:tgtEl>
                                        <p:attrNameLst>
                                          <p:attrName>ppt_h</p:attrName>
                                        </p:attrNameLst>
                                      </p:cBhvr>
                                      <p:tavLst>
                                        <p:tav tm="0">
                                          <p:val>
                                            <p:fltVal val="0"/>
                                          </p:val>
                                        </p:tav>
                                        <p:tav tm="100000">
                                          <p:val>
                                            <p:strVal val="#ppt_h"/>
                                          </p:val>
                                        </p:tav>
                                      </p:tavLst>
                                    </p:anim>
                                    <p:anim calcmode="lin" valueType="num">
                                      <p:cBhvr>
                                        <p:cTn id="92" dur="500" fill="hold"/>
                                        <p:tgtEl>
                                          <p:spTgt spid="124"/>
                                        </p:tgtEl>
                                        <p:attrNameLst>
                                          <p:attrName>style.rotation</p:attrName>
                                        </p:attrNameLst>
                                      </p:cBhvr>
                                      <p:tavLst>
                                        <p:tav tm="0">
                                          <p:val>
                                            <p:fltVal val="90"/>
                                          </p:val>
                                        </p:tav>
                                        <p:tav tm="100000">
                                          <p:val>
                                            <p:fltVal val="0"/>
                                          </p:val>
                                        </p:tav>
                                      </p:tavLst>
                                    </p:anim>
                                    <p:animEffect transition="in" filter="fade">
                                      <p:cBhvr>
                                        <p:cTn id="93" dur="500"/>
                                        <p:tgtEl>
                                          <p:spTgt spid="1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right)">
                                      <p:cBhvr>
                                        <p:cTn id="100" dur="750"/>
                                        <p:tgtEl>
                                          <p:spTgt spid="123"/>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 calcmode="lin" valueType="num">
                                      <p:cBhvr>
                                        <p:cTn id="106" dur="500" fill="hold"/>
                                        <p:tgtEl>
                                          <p:spTgt spid="138"/>
                                        </p:tgtEl>
                                        <p:attrNameLst>
                                          <p:attrName>style.rotation</p:attrName>
                                        </p:attrNameLst>
                                      </p:cBhvr>
                                      <p:tavLst>
                                        <p:tav tm="0">
                                          <p:val>
                                            <p:fltVal val="90"/>
                                          </p:val>
                                        </p:tav>
                                        <p:tav tm="100000">
                                          <p:val>
                                            <p:fltVal val="0"/>
                                          </p:val>
                                        </p:tav>
                                      </p:tavLst>
                                    </p:anim>
                                    <p:animEffect transition="in" filter="fade">
                                      <p:cBhvr>
                                        <p:cTn id="107" dur="500"/>
                                        <p:tgtEl>
                                          <p:spTgt spid="138"/>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36"/>
                                        </p:tgtEl>
                                        <p:attrNameLst>
                                          <p:attrName>style.visibility</p:attrName>
                                        </p:attrNameLst>
                                      </p:cBhvr>
                                      <p:to>
                                        <p:strVal val="visible"/>
                                      </p:to>
                                    </p:set>
                                    <p:animEffect transition="in" filter="wipe(left)">
                                      <p:cBhvr>
                                        <p:cTn id="111" dur="500"/>
                                        <p:tgtEl>
                                          <p:spTgt spid="13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37"/>
                                        </p:tgtEl>
                                        <p:attrNameLst>
                                          <p:attrName>style.visibility</p:attrName>
                                        </p:attrNameLst>
                                      </p:cBhvr>
                                      <p:to>
                                        <p:strVal val="visible"/>
                                      </p:to>
                                    </p:set>
                                    <p:animEffect transition="in" filter="wipe(right)">
                                      <p:cBhvr>
                                        <p:cTn id="114" dur="750"/>
                                        <p:tgtEl>
                                          <p:spTgt spid="137"/>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p:cTn id="118" dur="500" fill="hold"/>
                                        <p:tgtEl>
                                          <p:spTgt spid="152"/>
                                        </p:tgtEl>
                                        <p:attrNameLst>
                                          <p:attrName>ppt_w</p:attrName>
                                        </p:attrNameLst>
                                      </p:cBhvr>
                                      <p:tavLst>
                                        <p:tav tm="0">
                                          <p:val>
                                            <p:fltVal val="0"/>
                                          </p:val>
                                        </p:tav>
                                        <p:tav tm="100000">
                                          <p:val>
                                            <p:strVal val="#ppt_w"/>
                                          </p:val>
                                        </p:tav>
                                      </p:tavLst>
                                    </p:anim>
                                    <p:anim calcmode="lin" valueType="num">
                                      <p:cBhvr>
                                        <p:cTn id="119" dur="500" fill="hold"/>
                                        <p:tgtEl>
                                          <p:spTgt spid="152"/>
                                        </p:tgtEl>
                                        <p:attrNameLst>
                                          <p:attrName>ppt_h</p:attrName>
                                        </p:attrNameLst>
                                      </p:cBhvr>
                                      <p:tavLst>
                                        <p:tav tm="0">
                                          <p:val>
                                            <p:fltVal val="0"/>
                                          </p:val>
                                        </p:tav>
                                        <p:tav tm="100000">
                                          <p:val>
                                            <p:strVal val="#ppt_h"/>
                                          </p:val>
                                        </p:tav>
                                      </p:tavLst>
                                    </p:anim>
                                    <p:anim calcmode="lin" valueType="num">
                                      <p:cBhvr>
                                        <p:cTn id="120" dur="500" fill="hold"/>
                                        <p:tgtEl>
                                          <p:spTgt spid="152"/>
                                        </p:tgtEl>
                                        <p:attrNameLst>
                                          <p:attrName>style.rotation</p:attrName>
                                        </p:attrNameLst>
                                      </p:cBhvr>
                                      <p:tavLst>
                                        <p:tav tm="0">
                                          <p:val>
                                            <p:fltVal val="90"/>
                                          </p:val>
                                        </p:tav>
                                        <p:tav tm="100000">
                                          <p:val>
                                            <p:fltVal val="0"/>
                                          </p:val>
                                        </p:tav>
                                      </p:tavLst>
                                    </p:anim>
                                    <p:animEffect transition="in" filter="fade">
                                      <p:cBhvr>
                                        <p:cTn id="121" dur="500"/>
                                        <p:tgtEl>
                                          <p:spTgt spid="152"/>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Effect transition="in" filter="wipe(left)">
                                      <p:cBhvr>
                                        <p:cTn id="125" dur="500"/>
                                        <p:tgtEl>
                                          <p:spTgt spid="150"/>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wipe(right)">
                                      <p:cBhvr>
                                        <p:cTn id="128" dur="7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animBg="1"/>
      <p:bldP spid="117" grpId="0"/>
      <p:bldP spid="118" grpId="0"/>
      <p:bldP spid="122" grpId="0"/>
      <p:bldP spid="123" grpId="0"/>
      <p:bldP spid="136" grpId="0"/>
      <p:bldP spid="137" grpId="0"/>
      <p:bldP spid="150" grpId="0"/>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2"/>
          <p:cNvGrpSpPr/>
          <p:nvPr/>
        </p:nvGrpSpPr>
        <p:grpSpPr bwMode="auto">
          <a:xfrm>
            <a:off x="8129290" y="2644082"/>
            <a:ext cx="2226733" cy="2146300"/>
            <a:chOff x="0" y="0"/>
            <a:chExt cx="1671177" cy="1609411"/>
          </a:xfrm>
        </p:grpSpPr>
        <p:sp>
          <p:nvSpPr>
            <p:cNvPr id="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sp>
          <p:nvSpPr>
            <p:cNvPr id="5" name="TextBox 14"/>
            <p:cNvSpPr txBox="1">
              <a:spLocks noChangeArrowheads="1"/>
            </p:cNvSpPr>
            <p:nvPr/>
          </p:nvSpPr>
          <p:spPr bwMode="auto">
            <a:xfrm>
              <a:off x="680641" y="543095"/>
              <a:ext cx="523573"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05</a:t>
              </a:r>
              <a:endParaRPr lang="zh-CN" altLang="en-US" sz="3735">
                <a:solidFill>
                  <a:srgbClr val="FFFFFF"/>
                </a:solidFill>
                <a:latin typeface="Impact" panose="020B0806030902050204" pitchFamily="34" charset="0"/>
              </a:endParaRPr>
            </a:p>
          </p:txBody>
        </p:sp>
      </p:grpSp>
      <p:grpSp>
        <p:nvGrpSpPr>
          <p:cNvPr id="6" name="组合 15"/>
          <p:cNvGrpSpPr/>
          <p:nvPr/>
        </p:nvGrpSpPr>
        <p:grpSpPr bwMode="auto">
          <a:xfrm>
            <a:off x="6404206" y="2644082"/>
            <a:ext cx="2364317" cy="2146300"/>
            <a:chOff x="0" y="0"/>
            <a:chExt cx="1773781" cy="1609411"/>
          </a:xfrm>
        </p:grpSpPr>
        <p:grpSp>
          <p:nvGrpSpPr>
            <p:cNvPr id="7" name="组合 16"/>
            <p:cNvGrpSpPr/>
            <p:nvPr/>
          </p:nvGrpSpPr>
          <p:grpSpPr bwMode="auto">
            <a:xfrm>
              <a:off x="0" y="0"/>
              <a:ext cx="1773781" cy="1609411"/>
              <a:chOff x="0" y="0"/>
              <a:chExt cx="1773781" cy="1609411"/>
            </a:xfrm>
          </p:grpSpPr>
          <p:sp>
            <p:nvSpPr>
              <p:cNvPr id="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1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8" name="TextBox 17"/>
            <p:cNvSpPr txBox="1">
              <a:spLocks noChangeArrowheads="1"/>
            </p:cNvSpPr>
            <p:nvPr/>
          </p:nvSpPr>
          <p:spPr bwMode="auto">
            <a:xfrm>
              <a:off x="681551" y="543095"/>
              <a:ext cx="51015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04</a:t>
              </a:r>
              <a:endParaRPr lang="zh-CN" altLang="en-US" sz="3735">
                <a:solidFill>
                  <a:srgbClr val="FFFFFF"/>
                </a:solidFill>
                <a:latin typeface="Impact" panose="020B0806030902050204" pitchFamily="34" charset="0"/>
              </a:endParaRPr>
            </a:p>
          </p:txBody>
        </p:sp>
      </p:grpSp>
      <p:grpSp>
        <p:nvGrpSpPr>
          <p:cNvPr id="11" name="组合 20"/>
          <p:cNvGrpSpPr/>
          <p:nvPr/>
        </p:nvGrpSpPr>
        <p:grpSpPr bwMode="auto">
          <a:xfrm>
            <a:off x="4784957" y="2644082"/>
            <a:ext cx="2364316" cy="2146300"/>
            <a:chOff x="0" y="0"/>
            <a:chExt cx="1773781" cy="1609411"/>
          </a:xfrm>
          <a:effectLst>
            <a:outerShdw blurRad="228600" dist="228600" dir="5400000" algn="t" rotWithShape="0">
              <a:prstClr val="black">
                <a:alpha val="30000"/>
              </a:prstClr>
            </a:outerShdw>
          </a:effectLst>
        </p:grpSpPr>
        <p:grpSp>
          <p:nvGrpSpPr>
            <p:cNvPr id="12" name="组合 21"/>
            <p:cNvGrpSpPr/>
            <p:nvPr/>
          </p:nvGrpSpPr>
          <p:grpSpPr bwMode="auto">
            <a:xfrm>
              <a:off x="0" y="0"/>
              <a:ext cx="1773781" cy="1609411"/>
              <a:chOff x="0" y="0"/>
              <a:chExt cx="1773781" cy="1609411"/>
            </a:xfrm>
          </p:grpSpPr>
          <p:sp>
            <p:nvSpPr>
              <p:cNvPr id="1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sz="2400"/>
              </a:p>
            </p:txBody>
          </p:sp>
          <p:sp>
            <p:nvSpPr>
              <p:cNvPr id="1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sz="2400"/>
              </a:p>
            </p:txBody>
          </p:sp>
        </p:grpSp>
        <p:sp>
          <p:nvSpPr>
            <p:cNvPr id="13" name="TextBox 22"/>
            <p:cNvSpPr txBox="1">
              <a:spLocks noChangeArrowheads="1"/>
            </p:cNvSpPr>
            <p:nvPr/>
          </p:nvSpPr>
          <p:spPr bwMode="auto">
            <a:xfrm>
              <a:off x="681551" y="543095"/>
              <a:ext cx="520976" cy="4999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03</a:t>
              </a:r>
              <a:endParaRPr lang="zh-CN" altLang="en-US" sz="3735">
                <a:solidFill>
                  <a:srgbClr val="FFFFFF"/>
                </a:solidFill>
                <a:latin typeface="Impact" panose="020B0806030902050204" pitchFamily="34" charset="0"/>
              </a:endParaRPr>
            </a:p>
          </p:txBody>
        </p:sp>
      </p:grpSp>
      <p:grpSp>
        <p:nvGrpSpPr>
          <p:cNvPr id="16" name="组合 25"/>
          <p:cNvGrpSpPr/>
          <p:nvPr/>
        </p:nvGrpSpPr>
        <p:grpSpPr bwMode="auto">
          <a:xfrm>
            <a:off x="3165706" y="2644082"/>
            <a:ext cx="2364317" cy="2146300"/>
            <a:chOff x="0" y="0"/>
            <a:chExt cx="1773781" cy="1609411"/>
          </a:xfrm>
        </p:grpSpPr>
        <p:grpSp>
          <p:nvGrpSpPr>
            <p:cNvPr id="17" name="组合 26"/>
            <p:cNvGrpSpPr/>
            <p:nvPr/>
          </p:nvGrpSpPr>
          <p:grpSpPr bwMode="auto">
            <a:xfrm>
              <a:off x="0" y="0"/>
              <a:ext cx="1773781" cy="1609411"/>
              <a:chOff x="0" y="0"/>
              <a:chExt cx="1773781" cy="1609411"/>
            </a:xfrm>
          </p:grpSpPr>
          <p:sp>
            <p:nvSpPr>
              <p:cNvPr id="1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18" name="TextBox 27"/>
            <p:cNvSpPr txBox="1">
              <a:spLocks noChangeArrowheads="1"/>
            </p:cNvSpPr>
            <p:nvPr/>
          </p:nvSpPr>
          <p:spPr bwMode="auto">
            <a:xfrm>
              <a:off x="681551" y="543095"/>
              <a:ext cx="511354"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02</a:t>
              </a:r>
              <a:endParaRPr lang="zh-CN" altLang="en-US" sz="3735">
                <a:solidFill>
                  <a:srgbClr val="FFFFFF"/>
                </a:solidFill>
                <a:latin typeface="Impact" panose="020B0806030902050204" pitchFamily="34" charset="0"/>
              </a:endParaRPr>
            </a:p>
          </p:txBody>
        </p:sp>
      </p:grpSp>
      <p:grpSp>
        <p:nvGrpSpPr>
          <p:cNvPr id="21" name="组合 31"/>
          <p:cNvGrpSpPr/>
          <p:nvPr/>
        </p:nvGrpSpPr>
        <p:grpSpPr bwMode="auto">
          <a:xfrm>
            <a:off x="1546457" y="2644082"/>
            <a:ext cx="2366433" cy="2146300"/>
            <a:chOff x="0" y="0"/>
            <a:chExt cx="1773781" cy="1609411"/>
          </a:xfrm>
        </p:grpSpPr>
        <p:grpSp>
          <p:nvGrpSpPr>
            <p:cNvPr id="22" name="组合 32"/>
            <p:cNvGrpSpPr/>
            <p:nvPr/>
          </p:nvGrpSpPr>
          <p:grpSpPr bwMode="auto">
            <a:xfrm>
              <a:off x="0" y="0"/>
              <a:ext cx="1773781" cy="1609411"/>
              <a:chOff x="0" y="0"/>
              <a:chExt cx="1773781" cy="1609411"/>
            </a:xfrm>
          </p:grpSpPr>
          <p:sp>
            <p:nvSpPr>
              <p:cNvPr id="2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2400"/>
              </a:p>
            </p:txBody>
          </p:sp>
          <p:sp>
            <p:nvSpPr>
              <p:cNvPr id="2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sz="2400"/>
              </a:p>
            </p:txBody>
          </p:sp>
        </p:grpSp>
        <p:sp>
          <p:nvSpPr>
            <p:cNvPr id="23" name="TextBox 33"/>
            <p:cNvSpPr txBox="1">
              <a:spLocks noChangeArrowheads="1"/>
            </p:cNvSpPr>
            <p:nvPr/>
          </p:nvSpPr>
          <p:spPr bwMode="auto">
            <a:xfrm>
              <a:off x="681551" y="543095"/>
              <a:ext cx="467642" cy="49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35">
                  <a:solidFill>
                    <a:srgbClr val="FFFFFF"/>
                  </a:solidFill>
                  <a:latin typeface="Impact" panose="020B0806030902050204" pitchFamily="34" charset="0"/>
                </a:rPr>
                <a:t>01</a:t>
              </a:r>
              <a:endParaRPr lang="zh-CN" altLang="en-US" sz="3735">
                <a:solidFill>
                  <a:srgbClr val="FFFFFF"/>
                </a:solidFill>
                <a:latin typeface="Impact" panose="020B0806030902050204" pitchFamily="34" charset="0"/>
              </a:endParaRPr>
            </a:p>
          </p:txBody>
        </p:sp>
      </p:grpSp>
      <p:cxnSp>
        <p:nvCxnSpPr>
          <p:cNvPr id="26" name="直接连接符 36"/>
          <p:cNvCxnSpPr>
            <a:cxnSpLocks noChangeShapeType="1"/>
          </p:cNvCxnSpPr>
          <p:nvPr/>
        </p:nvCxnSpPr>
        <p:spPr bwMode="auto">
          <a:xfrm flipV="1">
            <a:off x="2026939" y="1685231"/>
            <a:ext cx="0" cy="1166284"/>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 name="矩形 1"/>
          <p:cNvSpPr>
            <a:spLocks noChangeArrowheads="1"/>
          </p:cNvSpPr>
          <p:nvPr/>
        </p:nvSpPr>
        <p:spPr bwMode="auto">
          <a:xfrm>
            <a:off x="2175105" y="160479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28" name="直接连接符 38"/>
          <p:cNvCxnSpPr>
            <a:cxnSpLocks noChangeShapeType="1"/>
          </p:cNvCxnSpPr>
          <p:nvPr/>
        </p:nvCxnSpPr>
        <p:spPr bwMode="auto">
          <a:xfrm flipV="1">
            <a:off x="3610205" y="4709948"/>
            <a:ext cx="0" cy="1166283"/>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9" name="矩形 1"/>
          <p:cNvSpPr>
            <a:spLocks noChangeArrowheads="1"/>
          </p:cNvSpPr>
          <p:nvPr/>
        </p:nvSpPr>
        <p:spPr bwMode="auto">
          <a:xfrm>
            <a:off x="3758372" y="506131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30" name="直接连接符 40"/>
          <p:cNvCxnSpPr>
            <a:cxnSpLocks noChangeShapeType="1"/>
          </p:cNvCxnSpPr>
          <p:nvPr/>
        </p:nvCxnSpPr>
        <p:spPr bwMode="auto">
          <a:xfrm flipV="1">
            <a:off x="5028372" y="1685231"/>
            <a:ext cx="0" cy="1166284"/>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5174423" y="1604797"/>
            <a:ext cx="2525183"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32" name="直接连接符 43"/>
          <p:cNvCxnSpPr>
            <a:cxnSpLocks noChangeShapeType="1"/>
          </p:cNvCxnSpPr>
          <p:nvPr/>
        </p:nvCxnSpPr>
        <p:spPr bwMode="auto">
          <a:xfrm flipV="1">
            <a:off x="6603172" y="4709948"/>
            <a:ext cx="0" cy="1166283"/>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6751339" y="5061315"/>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cxnSp>
        <p:nvCxnSpPr>
          <p:cNvPr id="34" name="直接连接符 51"/>
          <p:cNvCxnSpPr>
            <a:cxnSpLocks noChangeShapeType="1"/>
          </p:cNvCxnSpPr>
          <p:nvPr/>
        </p:nvCxnSpPr>
        <p:spPr bwMode="auto">
          <a:xfrm flipV="1">
            <a:off x="8129289" y="1685231"/>
            <a:ext cx="0" cy="1166284"/>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8275339" y="1604797"/>
            <a:ext cx="2525184" cy="91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335">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335">
              <a:solidFill>
                <a:srgbClr val="595959"/>
              </a:solidFill>
              <a:latin typeface="微软雅黑" panose="020B0503020204020204" pitchFamily="34" charset="-122"/>
              <a:ea typeface="微软雅黑" panose="020B0503020204020204" pitchFamily="34" charset="-122"/>
            </a:endParaRPr>
          </a:p>
        </p:txBody>
      </p:sp>
      <p:sp>
        <p:nvSpPr>
          <p:cNvPr id="36" name="标题 3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300" fill="hold"/>
                                        <p:tgtEl>
                                          <p:spTgt spid="27"/>
                                        </p:tgtEl>
                                        <p:attrNameLst>
                                          <p:attrName>ppt_x</p:attrName>
                                        </p:attrNameLst>
                                      </p:cBhvr>
                                      <p:tavLst>
                                        <p:tav tm="0">
                                          <p:val>
                                            <p:strVal val="0-#ppt_w/2"/>
                                          </p:val>
                                        </p:tav>
                                        <p:tav tm="100000">
                                          <p:val>
                                            <p:strVal val="#ppt_x"/>
                                          </p:val>
                                        </p:tav>
                                      </p:tavLst>
                                    </p:anim>
                                    <p:anim calcmode="lin" valueType="num">
                                      <p:cBhvr additive="base">
                                        <p:cTn id="33" dur="3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0-#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300" fill="hold"/>
                                        <p:tgtEl>
                                          <p:spTgt spid="35"/>
                                        </p:tgtEl>
                                        <p:attrNameLst>
                                          <p:attrName>ppt_x</p:attrName>
                                        </p:attrNameLst>
                                      </p:cBhvr>
                                      <p:tavLst>
                                        <p:tav tm="0">
                                          <p:val>
                                            <p:strVal val="0-#ppt_w/2"/>
                                          </p:val>
                                        </p:tav>
                                        <p:tav tm="100000">
                                          <p:val>
                                            <p:strVal val="#ppt_x"/>
                                          </p:val>
                                        </p:tav>
                                      </p:tavLst>
                                    </p:anim>
                                    <p:anim calcmode="lin" valueType="num">
                                      <p:cBhvr additive="base">
                                        <p:cTn id="69"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P spid="33" grpId="0" autoUpdateAnimBg="0"/>
      <p:bldP spid="3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a:spLocks noChangeArrowheads="1"/>
          </p:cNvSpPr>
          <p:nvPr/>
        </p:nvSpPr>
        <p:spPr bwMode="auto">
          <a:xfrm>
            <a:off x="4587812" y="1676897"/>
            <a:ext cx="50321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5400" b="1" dirty="0">
                <a:solidFill>
                  <a:schemeClr val="tx2"/>
                </a:solidFill>
                <a:latin typeface="+mn-ea"/>
              </a:rPr>
              <a:t>研究成果及展示</a:t>
            </a:r>
            <a:endParaRPr lang="en-US" altLang="zh-CN" sz="5400" b="1" dirty="0">
              <a:solidFill>
                <a:schemeClr val="tx2"/>
              </a:solidFill>
              <a:latin typeface="+mn-ea"/>
            </a:endParaRPr>
          </a:p>
        </p:txBody>
      </p:sp>
      <p:grpSp>
        <p:nvGrpSpPr>
          <p:cNvPr id="25" name="组合 24"/>
          <p:cNvGrpSpPr/>
          <p:nvPr/>
        </p:nvGrpSpPr>
        <p:grpSpPr bwMode="auto">
          <a:xfrm>
            <a:off x="7671924" y="2627808"/>
            <a:ext cx="1963481" cy="368300"/>
            <a:chOff x="7777461" y="3514044"/>
            <a:chExt cx="1963372" cy="369332"/>
          </a:xfrm>
        </p:grpSpPr>
        <p:sp>
          <p:nvSpPr>
            <p:cNvPr id="26" name="Oval 14@|1FFC:3382090|FBC:16777215|LFC:16777215|LBC:16777215"/>
            <p:cNvSpPr/>
            <p:nvPr/>
          </p:nvSpPr>
          <p:spPr>
            <a:xfrm>
              <a:off x="7777461" y="3625480"/>
              <a:ext cx="163482" cy="16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27"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grpSp>
        <p:nvGrpSpPr>
          <p:cNvPr id="28" name="组合 27"/>
          <p:cNvGrpSpPr/>
          <p:nvPr/>
        </p:nvGrpSpPr>
        <p:grpSpPr bwMode="auto">
          <a:xfrm>
            <a:off x="4724319" y="2657973"/>
            <a:ext cx="1963482" cy="369887"/>
            <a:chOff x="4829865" y="3545540"/>
            <a:chExt cx="1963372" cy="369332"/>
          </a:xfrm>
        </p:grpSpPr>
        <p:sp>
          <p:nvSpPr>
            <p:cNvPr id="29"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tx1">
                      <a:lumMod val="50000"/>
                      <a:lumOff val="50000"/>
                    </a:schemeClr>
                  </a:solidFill>
                  <a:latin typeface="微软雅黑" panose="020B0503020204020204" pitchFamily="34" charset="-122"/>
                </a:rPr>
                <a:t>请输入小节标题</a:t>
              </a:r>
              <a:endParaRPr lang="zh-CN" altLang="en-US" dirty="0">
                <a:solidFill>
                  <a:schemeClr val="tx1">
                    <a:lumMod val="50000"/>
                    <a:lumOff val="50000"/>
                  </a:schemeClr>
                </a:solidFill>
                <a:latin typeface="微软雅黑" panose="020B0503020204020204" pitchFamily="34" charset="-122"/>
              </a:endParaRPr>
            </a:p>
          </p:txBody>
        </p:sp>
        <p:sp>
          <p:nvSpPr>
            <p:cNvPr id="30" name="Oval 16@|1FFC:3382090|FBC:16777215|LFC:16777215|LBC:16777215"/>
            <p:cNvSpPr/>
            <p:nvPr/>
          </p:nvSpPr>
          <p:spPr>
            <a:xfrm>
              <a:off x="4829865" y="3626381"/>
              <a:ext cx="163483"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1" name="组合 30"/>
          <p:cNvGrpSpPr/>
          <p:nvPr/>
        </p:nvGrpSpPr>
        <p:grpSpPr bwMode="auto">
          <a:xfrm>
            <a:off x="4724319" y="3086596"/>
            <a:ext cx="1963482" cy="368300"/>
            <a:chOff x="4829865" y="3972976"/>
            <a:chExt cx="1963372" cy="369332"/>
          </a:xfrm>
        </p:grpSpPr>
        <p:sp>
          <p:nvSpPr>
            <p:cNvPr id="32"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sp>
          <p:nvSpPr>
            <p:cNvPr id="33" name="Oval 17@|1FFC:3382090|FBC:16777215|LFC:16777215|LBC:16777215"/>
            <p:cNvSpPr/>
            <p:nvPr/>
          </p:nvSpPr>
          <p:spPr>
            <a:xfrm>
              <a:off x="4829865" y="4084412"/>
              <a:ext cx="163483" cy="1623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4" name="组合 33"/>
          <p:cNvGrpSpPr/>
          <p:nvPr/>
        </p:nvGrpSpPr>
        <p:grpSpPr bwMode="auto">
          <a:xfrm>
            <a:off x="7671924" y="3080248"/>
            <a:ext cx="1963481" cy="369887"/>
            <a:chOff x="7777461" y="3967041"/>
            <a:chExt cx="1963372" cy="369332"/>
          </a:xfrm>
        </p:grpSpPr>
        <p:sp>
          <p:nvSpPr>
            <p:cNvPr id="35" name="Oval 20@|1FFC:3382090|FBC:16777215|LFC:16777215|LBC:16777215"/>
            <p:cNvSpPr/>
            <p:nvPr/>
          </p:nvSpPr>
          <p:spPr>
            <a:xfrm>
              <a:off x="7777461" y="4079584"/>
              <a:ext cx="163482"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36"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sp>
        <p:nvSpPr>
          <p:cNvPr id="37" name="椭圆 36"/>
          <p:cNvSpPr/>
          <p:nvPr/>
        </p:nvSpPr>
        <p:spPr>
          <a:xfrm>
            <a:off x="2534594" y="1742983"/>
            <a:ext cx="1797968" cy="17979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17FFC:16777215|FBC:16777215|LFC:16777215|LBC:16777215"/>
          <p:cNvSpPr txBox="1">
            <a:spLocks noChangeArrowheads="1"/>
          </p:cNvSpPr>
          <p:nvPr/>
        </p:nvSpPr>
        <p:spPr bwMode="auto">
          <a:xfrm>
            <a:off x="2872367" y="1533972"/>
            <a:ext cx="112242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3800" dirty="0" smtClean="0">
                <a:solidFill>
                  <a:srgbClr val="FFFFFF"/>
                </a:solidFill>
                <a:latin typeface="Impact" panose="020B0806030902050204" pitchFamily="34" charset="0"/>
              </a:rPr>
              <a:t>3</a:t>
            </a:r>
            <a:endParaRPr lang="zh-CN" altLang="en-US" sz="13800" dirty="0">
              <a:solidFill>
                <a:srgbClr val="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H="1">
            <a:off x="4547610" y="1299734"/>
            <a:ext cx="5444290"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4771630" y="787344"/>
            <a:ext cx="5617992" cy="461665"/>
          </a:xfrm>
          <a:prstGeom prst="rect">
            <a:avLst/>
          </a:prstGeom>
          <a:noFill/>
        </p:spPr>
        <p:txBody>
          <a:bodyPr wrap="square" rtlCol="0">
            <a:spAutoFit/>
          </a:bodyPr>
          <a:lstStyle/>
          <a:p>
            <a:r>
              <a:rPr lang="en-US" altLang="zh-CN" sz="2400" b="1" dirty="0" smtClean="0">
                <a:solidFill>
                  <a:schemeClr val="tx2"/>
                </a:solidFill>
                <a:latin typeface="+mn-ea"/>
              </a:rPr>
              <a:t>01 · </a:t>
            </a:r>
            <a:r>
              <a:rPr lang="zh-CN" altLang="en-US" sz="2400" b="1" dirty="0" smtClean="0">
                <a:solidFill>
                  <a:schemeClr val="tx2"/>
                </a:solidFill>
                <a:latin typeface="+mn-ea"/>
              </a:rPr>
              <a:t>选题的背景和意义</a:t>
            </a:r>
            <a:endParaRPr lang="en-US" altLang="zh-CN" sz="2400" b="1" dirty="0" smtClean="0">
              <a:solidFill>
                <a:schemeClr val="tx2"/>
              </a:solidFill>
              <a:latin typeface="+mn-ea"/>
            </a:endParaRPr>
          </a:p>
        </p:txBody>
      </p:sp>
      <p:cxnSp>
        <p:nvCxnSpPr>
          <p:cNvPr id="36" name="直接连接符 35"/>
          <p:cNvCxnSpPr/>
          <p:nvPr/>
        </p:nvCxnSpPr>
        <p:spPr>
          <a:xfrm flipH="1">
            <a:off x="4547610" y="2104655"/>
            <a:ext cx="5444290"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4771630" y="1541538"/>
            <a:ext cx="5617992" cy="461665"/>
          </a:xfrm>
          <a:prstGeom prst="rect">
            <a:avLst/>
          </a:prstGeom>
          <a:noFill/>
        </p:spPr>
        <p:txBody>
          <a:bodyPr wrap="square" rtlCol="0">
            <a:spAutoFit/>
          </a:bodyPr>
          <a:lstStyle/>
          <a:p>
            <a:r>
              <a:rPr lang="en-US" altLang="zh-CN" sz="2400" b="1" dirty="0" smtClean="0">
                <a:solidFill>
                  <a:schemeClr val="tx2"/>
                </a:solidFill>
                <a:latin typeface="+mn-ea"/>
              </a:rPr>
              <a:t>02 · </a:t>
            </a:r>
            <a:r>
              <a:rPr lang="zh-CN" altLang="en-US" sz="2400" b="1" dirty="0" smtClean="0">
                <a:solidFill>
                  <a:schemeClr val="tx2"/>
                </a:solidFill>
                <a:latin typeface="+mn-ea"/>
              </a:rPr>
              <a:t>研究方法及过程</a:t>
            </a:r>
            <a:endParaRPr lang="en-US" altLang="zh-CN" sz="2400" b="1" dirty="0" smtClean="0">
              <a:solidFill>
                <a:schemeClr val="tx2"/>
              </a:solidFill>
              <a:latin typeface="+mn-ea"/>
            </a:endParaRPr>
          </a:p>
        </p:txBody>
      </p:sp>
      <p:cxnSp>
        <p:nvCxnSpPr>
          <p:cNvPr id="38" name="直接连接符 37"/>
          <p:cNvCxnSpPr/>
          <p:nvPr/>
        </p:nvCxnSpPr>
        <p:spPr>
          <a:xfrm flipH="1">
            <a:off x="4547610" y="2909576"/>
            <a:ext cx="5444290"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771630" y="2397186"/>
            <a:ext cx="5617992" cy="461665"/>
          </a:xfrm>
          <a:prstGeom prst="rect">
            <a:avLst/>
          </a:prstGeom>
          <a:noFill/>
        </p:spPr>
        <p:txBody>
          <a:bodyPr wrap="square" rtlCol="0">
            <a:spAutoFit/>
          </a:bodyPr>
          <a:lstStyle/>
          <a:p>
            <a:r>
              <a:rPr lang="en-US" altLang="zh-CN" sz="2400" b="1" dirty="0" smtClean="0">
                <a:solidFill>
                  <a:schemeClr val="tx2"/>
                </a:solidFill>
                <a:latin typeface="+mn-ea"/>
              </a:rPr>
              <a:t>03 · </a:t>
            </a:r>
            <a:r>
              <a:rPr lang="zh-CN" altLang="en-US" sz="2400" b="1" dirty="0" smtClean="0">
                <a:solidFill>
                  <a:schemeClr val="tx2"/>
                </a:solidFill>
                <a:latin typeface="+mn-ea"/>
              </a:rPr>
              <a:t>研究成果及展示</a:t>
            </a:r>
            <a:endParaRPr lang="en-US" altLang="zh-CN" sz="2400" b="1" dirty="0" smtClean="0">
              <a:solidFill>
                <a:schemeClr val="tx2"/>
              </a:solidFill>
              <a:latin typeface="+mn-ea"/>
            </a:endParaRPr>
          </a:p>
        </p:txBody>
      </p:sp>
      <p:cxnSp>
        <p:nvCxnSpPr>
          <p:cNvPr id="40" name="直接连接符 39"/>
          <p:cNvCxnSpPr/>
          <p:nvPr/>
        </p:nvCxnSpPr>
        <p:spPr>
          <a:xfrm flipH="1">
            <a:off x="4547610" y="3714496"/>
            <a:ext cx="5444290" cy="0"/>
          </a:xfrm>
          <a:prstGeom prst="line">
            <a:avLst/>
          </a:prstGeom>
          <a:ln w="22225">
            <a:solidFill>
              <a:schemeClr val="tx1">
                <a:lumMod val="85000"/>
                <a:lumOff val="1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4771630" y="3218653"/>
            <a:ext cx="5617992" cy="461665"/>
          </a:xfrm>
          <a:prstGeom prst="rect">
            <a:avLst/>
          </a:prstGeom>
          <a:noFill/>
        </p:spPr>
        <p:txBody>
          <a:bodyPr wrap="square" rtlCol="0">
            <a:spAutoFit/>
          </a:bodyPr>
          <a:lstStyle/>
          <a:p>
            <a:r>
              <a:rPr lang="en-US" altLang="zh-CN" sz="2400" b="1" dirty="0" smtClean="0">
                <a:solidFill>
                  <a:schemeClr val="tx2"/>
                </a:solidFill>
                <a:latin typeface="+mn-ea"/>
              </a:rPr>
              <a:t>04 · </a:t>
            </a:r>
            <a:r>
              <a:rPr lang="zh-CN" altLang="en-US" sz="2400" b="1" dirty="0" smtClean="0">
                <a:solidFill>
                  <a:schemeClr val="tx2"/>
                </a:solidFill>
                <a:latin typeface="+mn-ea"/>
              </a:rPr>
              <a:t>论文总结</a:t>
            </a:r>
            <a:endParaRPr lang="en-US" altLang="zh-CN" sz="2400" b="1" dirty="0" smtClean="0">
              <a:solidFill>
                <a:schemeClr val="tx2"/>
              </a:solidFill>
              <a:latin typeface="+mn-ea"/>
            </a:endParaRPr>
          </a:p>
        </p:txBody>
      </p:sp>
      <p:grpSp>
        <p:nvGrpSpPr>
          <p:cNvPr id="54" name="组合 275"/>
          <p:cNvGrpSpPr/>
          <p:nvPr/>
        </p:nvGrpSpPr>
        <p:grpSpPr bwMode="auto">
          <a:xfrm>
            <a:off x="2481034" y="1249009"/>
            <a:ext cx="1279525" cy="1938337"/>
            <a:chOff x="2740287" y="2111859"/>
            <a:chExt cx="1279613" cy="1938992"/>
          </a:xfrm>
        </p:grpSpPr>
        <p:sp>
          <p:nvSpPr>
            <p:cNvPr id="55" name="文本框 54"/>
            <p:cNvSpPr txBox="1"/>
            <p:nvPr/>
          </p:nvSpPr>
          <p:spPr>
            <a:xfrm>
              <a:off x="2740287" y="2111859"/>
              <a:ext cx="763640" cy="1938992"/>
            </a:xfrm>
            <a:prstGeom prst="rect">
              <a:avLst/>
            </a:prstGeom>
            <a:noFill/>
          </p:spPr>
          <p:txBody>
            <a:bodyPr>
              <a:spAutoFit/>
            </a:bodyPr>
            <a:lstStyle/>
            <a:p>
              <a:pPr eaLnBrk="1" fontAlgn="auto" hangingPunct="1">
                <a:spcBef>
                  <a:spcPts val="0"/>
                </a:spcBef>
                <a:spcAft>
                  <a:spcPts val="0"/>
                </a:spcAft>
                <a:defRPr/>
              </a:pPr>
              <a:r>
                <a:rPr lang="zh-CN" altLang="en-US" sz="6000" b="1" dirty="0">
                  <a:solidFill>
                    <a:schemeClr val="tx2"/>
                  </a:solidFill>
                  <a:latin typeface="+mn-lt"/>
                  <a:ea typeface="+mn-ea"/>
                  <a:cs typeface="+mn-ea"/>
                  <a:sym typeface="+mn-lt"/>
                </a:rPr>
                <a:t>目录</a:t>
              </a:r>
              <a:endParaRPr lang="zh-CN" altLang="en-US" sz="6000" b="1" dirty="0">
                <a:solidFill>
                  <a:schemeClr val="tx2"/>
                </a:solidFill>
                <a:latin typeface="+mn-lt"/>
                <a:ea typeface="+mn-ea"/>
                <a:cs typeface="+mn-ea"/>
                <a:sym typeface="+mn-lt"/>
              </a:endParaRPr>
            </a:p>
          </p:txBody>
        </p:sp>
        <p:sp>
          <p:nvSpPr>
            <p:cNvPr id="56" name="文本框 55"/>
            <p:cNvSpPr txBox="1"/>
            <p:nvPr/>
          </p:nvSpPr>
          <p:spPr>
            <a:xfrm>
              <a:off x="3558203" y="2299247"/>
              <a:ext cx="461697" cy="1613445"/>
            </a:xfrm>
            <a:prstGeom prst="rect">
              <a:avLst/>
            </a:prstGeom>
            <a:noFill/>
          </p:spPr>
          <p:txBody>
            <a:bodyPr vert="eaVert">
              <a:spAutoFit/>
            </a:bodyPr>
            <a:lstStyle/>
            <a:p>
              <a:pPr algn="dist" eaLnBrk="1" fontAlgn="auto" hangingPunct="1">
                <a:spcBef>
                  <a:spcPts val="0"/>
                </a:spcBef>
                <a:spcAft>
                  <a:spcPts val="0"/>
                </a:spcAft>
                <a:defRPr/>
              </a:pPr>
              <a:r>
                <a:rPr lang="en-US" altLang="zh-CN" b="1" dirty="0">
                  <a:solidFill>
                    <a:schemeClr val="tx2"/>
                  </a:solidFill>
                  <a:latin typeface="+mn-lt"/>
                  <a:ea typeface="+mn-ea"/>
                  <a:cs typeface="+mn-ea"/>
                  <a:sym typeface="+mn-lt"/>
                </a:rPr>
                <a:t>CONTENTS</a:t>
              </a:r>
              <a:endParaRPr lang="zh-CN" altLang="en-US" b="1" dirty="0">
                <a:solidFill>
                  <a:schemeClr val="tx2"/>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5"/>
                                        </p:tgtEl>
                                        <p:attrNameLst>
                                          <p:attrName>ppt_y</p:attrName>
                                        </p:attrNameLst>
                                      </p:cBhvr>
                                      <p:tavLst>
                                        <p:tav tm="0">
                                          <p:val>
                                            <p:strVal val="#ppt_y"/>
                                          </p:val>
                                        </p:tav>
                                        <p:tav tm="100000">
                                          <p:val>
                                            <p:strVal val="#ppt_y"/>
                                          </p:val>
                                        </p:tav>
                                      </p:tavLst>
                                    </p:anim>
                                    <p:anim calcmode="lin" valueType="num">
                                      <p:cBhvr>
                                        <p:cTn id="1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par>
                          <p:cTn id="21" fill="hold">
                            <p:stCondLst>
                              <p:cond delay="11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7"/>
                                        </p:tgtEl>
                                        <p:attrNameLst>
                                          <p:attrName>ppt_y</p:attrName>
                                        </p:attrNameLst>
                                      </p:cBhvr>
                                      <p:tavLst>
                                        <p:tav tm="0">
                                          <p:val>
                                            <p:strVal val="#ppt_y"/>
                                          </p:val>
                                        </p:tav>
                                        <p:tav tm="100000">
                                          <p:val>
                                            <p:strVal val="#ppt_y"/>
                                          </p:val>
                                        </p:tav>
                                      </p:tavLst>
                                    </p:anim>
                                    <p:anim calcmode="lin" valueType="num">
                                      <p:cBhvr>
                                        <p:cTn id="26"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7"/>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21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9"/>
                                        </p:tgtEl>
                                        <p:attrNameLst>
                                          <p:attrName>ppt_y</p:attrName>
                                        </p:attrNameLst>
                                      </p:cBhvr>
                                      <p:tavLst>
                                        <p:tav tm="0">
                                          <p:val>
                                            <p:strVal val="#ppt_y"/>
                                          </p:val>
                                        </p:tav>
                                        <p:tav tm="100000">
                                          <p:val>
                                            <p:strVal val="#ppt_y"/>
                                          </p:val>
                                        </p:tav>
                                      </p:tavLst>
                                    </p:anim>
                                    <p:anim calcmode="lin" valueType="num">
                                      <p:cBhvr>
                                        <p:cTn id="37"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9"/>
                                        </p:tgtEl>
                                      </p:cBhvr>
                                    </p:animEffect>
                                  </p:childTnLst>
                                </p:cTn>
                              </p:par>
                              <p:par>
                                <p:cTn id="40" presetID="22" presetClass="entr" presetSubtype="8"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par>
                          <p:cTn id="43" fill="hold">
                            <p:stCondLst>
                              <p:cond delay="31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41"/>
                                        </p:tgtEl>
                                        <p:attrNameLst>
                                          <p:attrName>style.visibility</p:attrName>
                                        </p:attrNameLst>
                                      </p:cBhvr>
                                      <p:to>
                                        <p:strVal val="visible"/>
                                      </p:to>
                                    </p:set>
                                    <p:anim calcmode="lin" valueType="num">
                                      <p:cBhvr>
                                        <p:cTn id="46"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1"/>
                                        </p:tgtEl>
                                        <p:attrNameLst>
                                          <p:attrName>ppt_y</p:attrName>
                                        </p:attrNameLst>
                                      </p:cBhvr>
                                      <p:tavLst>
                                        <p:tav tm="0">
                                          <p:val>
                                            <p:strVal val="#ppt_y"/>
                                          </p:val>
                                        </p:tav>
                                        <p:tav tm="100000">
                                          <p:val>
                                            <p:strVal val="#ppt_y"/>
                                          </p:val>
                                        </p:tav>
                                      </p:tavLst>
                                    </p:anim>
                                    <p:anim calcmode="lin" valueType="num">
                                      <p:cBhvr>
                                        <p:cTn id="48"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1"/>
                                        </p:tgtEl>
                                      </p:cBhvr>
                                    </p:animEffect>
                                  </p:childTnLst>
                                </p:cTn>
                              </p:par>
                              <p:par>
                                <p:cTn id="51" presetID="2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组合 132"/>
          <p:cNvGrpSpPr/>
          <p:nvPr/>
        </p:nvGrpSpPr>
        <p:grpSpPr>
          <a:xfrm>
            <a:off x="8013909" y="1670523"/>
            <a:ext cx="2823633" cy="2539200"/>
            <a:chOff x="6010431" y="1252892"/>
            <a:chExt cx="2117725" cy="1904400"/>
          </a:xfrm>
        </p:grpSpPr>
        <p:sp>
          <p:nvSpPr>
            <p:cNvPr id="134" name="Freeform 40"/>
            <p:cNvSpPr/>
            <p:nvPr/>
          </p:nvSpPr>
          <p:spPr bwMode="auto">
            <a:xfrm>
              <a:off x="6011161" y="1252892"/>
              <a:ext cx="2116800" cy="1904400"/>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35" name="Freeform 41"/>
            <p:cNvSpPr>
              <a:spLocks noEditPoints="1"/>
            </p:cNvSpPr>
            <p:nvPr/>
          </p:nvSpPr>
          <p:spPr bwMode="auto">
            <a:xfrm>
              <a:off x="6010431" y="1253469"/>
              <a:ext cx="2117725"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a:defRPr/>
              </a:pPr>
              <a:endParaRPr lang="zh-CN" altLang="en-US" sz="2400">
                <a:solidFill>
                  <a:schemeClr val="bg1"/>
                </a:solidFill>
              </a:endParaRPr>
            </a:p>
          </p:txBody>
        </p:sp>
        <p:sp>
          <p:nvSpPr>
            <p:cNvPr id="136" name="Freeform 50"/>
            <p:cNvSpPr/>
            <p:nvPr/>
          </p:nvSpPr>
          <p:spPr bwMode="auto">
            <a:xfrm>
              <a:off x="6816881" y="1686857"/>
              <a:ext cx="400050" cy="469900"/>
            </a:xfrm>
            <a:custGeom>
              <a:avLst/>
              <a:gdLst>
                <a:gd name="T0" fmla="*/ 2147483647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2147483647 w 120"/>
                <a:gd name="T17" fmla="*/ 2147483647 h 140"/>
                <a:gd name="T18" fmla="*/ 2147483647 w 120"/>
                <a:gd name="T19" fmla="*/ 2147483647 h 140"/>
                <a:gd name="T20" fmla="*/ 2147483647 w 120"/>
                <a:gd name="T21" fmla="*/ 2147483647 h 140"/>
                <a:gd name="T22" fmla="*/ 2147483647 w 120"/>
                <a:gd name="T23" fmla="*/ 2147483647 h 140"/>
                <a:gd name="T24" fmla="*/ 2147483647 w 120"/>
                <a:gd name="T25" fmla="*/ 2147483647 h 140"/>
                <a:gd name="T26" fmla="*/ 2147483647 w 120"/>
                <a:gd name="T27" fmla="*/ 2147483647 h 140"/>
                <a:gd name="T28" fmla="*/ 2147483647 w 120"/>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0"/>
                <a:gd name="T47" fmla="*/ 120 w 12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lang="zh-CN" altLang="en-US" sz="2400">
                <a:solidFill>
                  <a:schemeClr val="bg1"/>
                </a:solidFill>
              </a:endParaRPr>
            </a:p>
          </p:txBody>
        </p:sp>
        <p:sp>
          <p:nvSpPr>
            <p:cNvPr id="137" name="文本框 29"/>
            <p:cNvSpPr txBox="1">
              <a:spLocks noChangeArrowheads="1"/>
            </p:cNvSpPr>
            <p:nvPr/>
          </p:nvSpPr>
          <p:spPr bwMode="auto">
            <a:xfrm>
              <a:off x="6472733" y="2183744"/>
              <a:ext cx="1177245"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anose="02010803020104030203" pitchFamily="2" charset="-79"/>
                </a:rPr>
                <a:t>Step 4</a:t>
              </a:r>
              <a:endParaRPr lang="zh-CN" altLang="en-US" sz="4265">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38" name="组合 137"/>
          <p:cNvGrpSpPr/>
          <p:nvPr/>
        </p:nvGrpSpPr>
        <p:grpSpPr>
          <a:xfrm>
            <a:off x="1460854" y="4371724"/>
            <a:ext cx="2406357" cy="1766199"/>
            <a:chOff x="1092369" y="3397543"/>
            <a:chExt cx="1804768" cy="1324649"/>
          </a:xfrm>
        </p:grpSpPr>
        <p:sp>
          <p:nvSpPr>
            <p:cNvPr id="139"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1" name="组合 140"/>
          <p:cNvGrpSpPr/>
          <p:nvPr/>
        </p:nvGrpSpPr>
        <p:grpSpPr>
          <a:xfrm>
            <a:off x="3733095" y="4371724"/>
            <a:ext cx="2406357" cy="1766199"/>
            <a:chOff x="1092369" y="3397543"/>
            <a:chExt cx="1804768" cy="1324649"/>
          </a:xfrm>
        </p:grpSpPr>
        <p:sp>
          <p:nvSpPr>
            <p:cNvPr id="142"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5980995" y="4371724"/>
            <a:ext cx="2406357" cy="1766199"/>
            <a:chOff x="1092369" y="3397543"/>
            <a:chExt cx="1804768" cy="1324649"/>
          </a:xfrm>
        </p:grpSpPr>
        <p:sp>
          <p:nvSpPr>
            <p:cNvPr id="145"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7" name="组合 146"/>
          <p:cNvGrpSpPr/>
          <p:nvPr/>
        </p:nvGrpSpPr>
        <p:grpSpPr>
          <a:xfrm>
            <a:off x="8222903" y="4371724"/>
            <a:ext cx="2406357" cy="1766199"/>
            <a:chOff x="1092369" y="3397543"/>
            <a:chExt cx="1804768" cy="1324649"/>
          </a:xfrm>
        </p:grpSpPr>
        <p:sp>
          <p:nvSpPr>
            <p:cNvPr id="148" name="文本框 108"/>
            <p:cNvSpPr txBox="1"/>
            <p:nvPr/>
          </p:nvSpPr>
          <p:spPr bwMode="auto">
            <a:xfrm>
              <a:off x="1092369" y="3637568"/>
              <a:ext cx="1804768" cy="1084624"/>
            </a:xfrm>
            <a:prstGeom prst="rect">
              <a:avLst/>
            </a:prstGeom>
            <a:noFill/>
          </p:spPr>
          <p:txBody>
            <a:bodyPr wrap="square">
              <a:spAutoFit/>
            </a:bodyPr>
            <a:lstStyle/>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10000"/>
                </a:lnSpc>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单击此处添加文本内容</a:t>
              </a:r>
              <a:endPar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9" name="文本框 109"/>
            <p:cNvSpPr txBox="1"/>
            <p:nvPr/>
          </p:nvSpPr>
          <p:spPr bwMode="auto">
            <a:xfrm>
              <a:off x="1273704" y="3397543"/>
              <a:ext cx="1442098" cy="300082"/>
            </a:xfrm>
            <a:prstGeom prst="rect">
              <a:avLst/>
            </a:prstGeom>
            <a:noFill/>
          </p:spPr>
          <p:txBody>
            <a:bodyPr>
              <a:spAutoFit/>
            </a:bodyPr>
            <a:lstStyle/>
            <a:p>
              <a:pPr algn="ct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0" name="组合 149"/>
          <p:cNvGrpSpPr/>
          <p:nvPr/>
        </p:nvGrpSpPr>
        <p:grpSpPr>
          <a:xfrm>
            <a:off x="5818595" y="1670523"/>
            <a:ext cx="2822400" cy="2539200"/>
            <a:chOff x="4363946" y="1252892"/>
            <a:chExt cx="2116800" cy="1904400"/>
          </a:xfrm>
        </p:grpSpPr>
        <p:sp>
          <p:nvSpPr>
            <p:cNvPr id="151" name="Freeform 42"/>
            <p:cNvSpPr/>
            <p:nvPr/>
          </p:nvSpPr>
          <p:spPr bwMode="auto">
            <a:xfrm>
              <a:off x="4363946" y="1252892"/>
              <a:ext cx="2116800" cy="1904400"/>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52" name="Freeform 43"/>
            <p:cNvSpPr>
              <a:spLocks noEditPoints="1"/>
            </p:cNvSpPr>
            <p:nvPr/>
          </p:nvSpPr>
          <p:spPr bwMode="auto">
            <a:xfrm>
              <a:off x="4364193" y="1253469"/>
              <a:ext cx="2116138" cy="1903413"/>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a:defRPr/>
              </a:pPr>
              <a:endParaRPr lang="zh-CN" altLang="en-US" sz="2400">
                <a:solidFill>
                  <a:schemeClr val="bg1"/>
                </a:solidFill>
              </a:endParaRPr>
            </a:p>
          </p:txBody>
        </p:sp>
        <p:sp>
          <p:nvSpPr>
            <p:cNvPr id="153" name="Freeform 49"/>
            <p:cNvSpPr>
              <a:spLocks noEditPoints="1"/>
            </p:cNvSpPr>
            <p:nvPr/>
          </p:nvSpPr>
          <p:spPr bwMode="auto">
            <a:xfrm>
              <a:off x="5142068" y="1691619"/>
              <a:ext cx="481013" cy="427038"/>
            </a:xfrm>
            <a:custGeom>
              <a:avLst/>
              <a:gdLst>
                <a:gd name="T0" fmla="*/ 2147483647 w 144"/>
                <a:gd name="T1" fmla="*/ 2147483647 h 127"/>
                <a:gd name="T2" fmla="*/ 2147483647 w 144"/>
                <a:gd name="T3" fmla="*/ 2147483647 h 127"/>
                <a:gd name="T4" fmla="*/ 2147483647 w 144"/>
                <a:gd name="T5" fmla="*/ 2147483647 h 127"/>
                <a:gd name="T6" fmla="*/ 2147483647 w 144"/>
                <a:gd name="T7" fmla="*/ 2147483647 h 127"/>
                <a:gd name="T8" fmla="*/ 2147483647 w 144"/>
                <a:gd name="T9" fmla="*/ 2147483647 h 127"/>
                <a:gd name="T10" fmla="*/ 2147483647 w 144"/>
                <a:gd name="T11" fmla="*/ 0 h 127"/>
                <a:gd name="T12" fmla="*/ 2147483647 w 144"/>
                <a:gd name="T13" fmla="*/ 2147483647 h 127"/>
                <a:gd name="T14" fmla="*/ 2147483647 w 144"/>
                <a:gd name="T15" fmla="*/ 2147483647 h 127"/>
                <a:gd name="T16" fmla="*/ 2147483647 w 144"/>
                <a:gd name="T17" fmla="*/ 2147483647 h 127"/>
                <a:gd name="T18" fmla="*/ 2147483647 w 144"/>
                <a:gd name="T19" fmla="*/ 2147483647 h 127"/>
                <a:gd name="T20" fmla="*/ 2147483647 w 144"/>
                <a:gd name="T21" fmla="*/ 0 h 127"/>
                <a:gd name="T22" fmla="*/ 2147483647 w 144"/>
                <a:gd name="T23" fmla="*/ 2147483647 h 127"/>
                <a:gd name="T24" fmla="*/ 2147483647 w 144"/>
                <a:gd name="T25" fmla="*/ 2147483647 h 127"/>
                <a:gd name="T26" fmla="*/ 0 w 144"/>
                <a:gd name="T27" fmla="*/ 2147483647 h 127"/>
                <a:gd name="T28" fmla="*/ 2147483647 w 144"/>
                <a:gd name="T29" fmla="*/ 2147483647 h 127"/>
                <a:gd name="T30" fmla="*/ 2147483647 w 144"/>
                <a:gd name="T31" fmla="*/ 2147483647 h 127"/>
                <a:gd name="T32" fmla="*/ 2147483647 w 144"/>
                <a:gd name="T33" fmla="*/ 2147483647 h 127"/>
                <a:gd name="T34" fmla="*/ 2147483647 w 144"/>
                <a:gd name="T35" fmla="*/ 2147483647 h 127"/>
                <a:gd name="T36" fmla="*/ 2147483647 w 144"/>
                <a:gd name="T37" fmla="*/ 2147483647 h 127"/>
                <a:gd name="T38" fmla="*/ 2147483647 w 144"/>
                <a:gd name="T39" fmla="*/ 2147483647 h 127"/>
                <a:gd name="T40" fmla="*/ 2147483647 w 144"/>
                <a:gd name="T41" fmla="*/ 214748364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27"/>
                <a:gd name="T65" fmla="*/ 144 w 14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lang="zh-CN" altLang="en-US" sz="2400">
                <a:solidFill>
                  <a:schemeClr val="bg1"/>
                </a:solidFill>
              </a:endParaRPr>
            </a:p>
          </p:txBody>
        </p:sp>
        <p:sp>
          <p:nvSpPr>
            <p:cNvPr id="154" name="文本框 28"/>
            <p:cNvSpPr txBox="1">
              <a:spLocks noChangeArrowheads="1"/>
            </p:cNvSpPr>
            <p:nvPr/>
          </p:nvSpPr>
          <p:spPr bwMode="auto">
            <a:xfrm>
              <a:off x="4793497" y="2183744"/>
              <a:ext cx="1189268"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anose="02010803020104030203" pitchFamily="2" charset="-79"/>
                </a:rPr>
                <a:t>Step 3</a:t>
              </a:r>
              <a:endParaRPr lang="zh-CN" altLang="en-US" sz="4265">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55" name="组合 154"/>
          <p:cNvGrpSpPr/>
          <p:nvPr/>
        </p:nvGrpSpPr>
        <p:grpSpPr>
          <a:xfrm>
            <a:off x="3621069" y="1670523"/>
            <a:ext cx="2822400" cy="2539200"/>
            <a:chOff x="2715802" y="1252892"/>
            <a:chExt cx="2116800" cy="1904400"/>
          </a:xfrm>
        </p:grpSpPr>
        <p:sp>
          <p:nvSpPr>
            <p:cNvPr id="156" name="Freeform 44"/>
            <p:cNvSpPr/>
            <p:nvPr/>
          </p:nvSpPr>
          <p:spPr bwMode="auto">
            <a:xfrm>
              <a:off x="2715802" y="1252892"/>
              <a:ext cx="2116800" cy="1904400"/>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57" name="Freeform 45"/>
            <p:cNvSpPr>
              <a:spLocks noEditPoints="1"/>
            </p:cNvSpPr>
            <p:nvPr/>
          </p:nvSpPr>
          <p:spPr bwMode="auto">
            <a:xfrm>
              <a:off x="2716368" y="1253469"/>
              <a:ext cx="2116138" cy="1903413"/>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50000"/>
                </a:prstClr>
              </a:outerShdw>
            </a:effectLst>
          </p:spPr>
          <p:txBody>
            <a:bodyPr/>
            <a:lstStyle/>
            <a:p>
              <a:pPr>
                <a:defRPr/>
              </a:pPr>
              <a:endParaRPr lang="zh-CN" altLang="en-US" sz="2400">
                <a:solidFill>
                  <a:schemeClr val="bg1"/>
                </a:solidFill>
              </a:endParaRPr>
            </a:p>
          </p:txBody>
        </p:sp>
        <p:sp>
          <p:nvSpPr>
            <p:cNvPr id="158" name="Freeform 48"/>
            <p:cNvSpPr>
              <a:spLocks noEditPoints="1"/>
            </p:cNvSpPr>
            <p:nvPr/>
          </p:nvSpPr>
          <p:spPr bwMode="auto">
            <a:xfrm>
              <a:off x="3491068" y="1664632"/>
              <a:ext cx="509588" cy="50958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0 h 152"/>
                <a:gd name="T18" fmla="*/ 2147483647 w 152"/>
                <a:gd name="T19" fmla="*/ 0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w 152"/>
                <a:gd name="T33" fmla="*/ 2147483647 h 152"/>
                <a:gd name="T34" fmla="*/ 0 w 152"/>
                <a:gd name="T35" fmla="*/ 2147483647 h 152"/>
                <a:gd name="T36" fmla="*/ 2147483647 w 152"/>
                <a:gd name="T37" fmla="*/ 2147483647 h 152"/>
                <a:gd name="T38" fmla="*/ 2147483647 w 152"/>
                <a:gd name="T39" fmla="*/ 2147483647 h 152"/>
                <a:gd name="T40" fmla="*/ 2147483647 w 152"/>
                <a:gd name="T41" fmla="*/ 2147483647 h 152"/>
                <a:gd name="T42" fmla="*/ 2147483647 w 152"/>
                <a:gd name="T43" fmla="*/ 2147483647 h 152"/>
                <a:gd name="T44" fmla="*/ 2147483647 w 152"/>
                <a:gd name="T45" fmla="*/ 2147483647 h 152"/>
                <a:gd name="T46" fmla="*/ 2147483647 w 152"/>
                <a:gd name="T47" fmla="*/ 2147483647 h 152"/>
                <a:gd name="T48" fmla="*/ 2147483647 w 152"/>
                <a:gd name="T49" fmla="*/ 2147483647 h 152"/>
                <a:gd name="T50" fmla="*/ 2147483647 w 152"/>
                <a:gd name="T51" fmla="*/ 2147483647 h 152"/>
                <a:gd name="T52" fmla="*/ 2147483647 w 152"/>
                <a:gd name="T53" fmla="*/ 2147483647 h 152"/>
                <a:gd name="T54" fmla="*/ 2147483647 w 152"/>
                <a:gd name="T55" fmla="*/ 2147483647 h 152"/>
                <a:gd name="T56" fmla="*/ 2147483647 w 152"/>
                <a:gd name="T57" fmla="*/ 2147483647 h 152"/>
                <a:gd name="T58" fmla="*/ 2147483647 w 152"/>
                <a:gd name="T59" fmla="*/ 2147483647 h 152"/>
                <a:gd name="T60" fmla="*/ 2147483647 w 152"/>
                <a:gd name="T61" fmla="*/ 2147483647 h 152"/>
                <a:gd name="T62" fmla="*/ 2147483647 w 152"/>
                <a:gd name="T63" fmla="*/ 2147483647 h 152"/>
                <a:gd name="T64" fmla="*/ 2147483647 w 152"/>
                <a:gd name="T65" fmla="*/ 2147483647 h 152"/>
                <a:gd name="T66" fmla="*/ 2147483647 w 152"/>
                <a:gd name="T67" fmla="*/ 2147483647 h 152"/>
                <a:gd name="T68" fmla="*/ 2147483647 w 152"/>
                <a:gd name="T69" fmla="*/ 2147483647 h 152"/>
                <a:gd name="T70" fmla="*/ 2147483647 w 152"/>
                <a:gd name="T71" fmla="*/ 2147483647 h 152"/>
                <a:gd name="T72" fmla="*/ 2147483647 w 152"/>
                <a:gd name="T73" fmla="*/ 2147483647 h 152"/>
                <a:gd name="T74" fmla="*/ 2147483647 w 152"/>
                <a:gd name="T75" fmla="*/ 21474836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2"/>
                <a:gd name="T116" fmla="*/ 152 w 152"/>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lang="zh-CN" altLang="en-US" sz="2400">
                <a:solidFill>
                  <a:schemeClr val="bg1"/>
                </a:solidFill>
              </a:endParaRPr>
            </a:p>
          </p:txBody>
        </p:sp>
        <p:sp>
          <p:nvSpPr>
            <p:cNvPr id="159" name="文本框 27"/>
            <p:cNvSpPr txBox="1">
              <a:spLocks noChangeArrowheads="1"/>
            </p:cNvSpPr>
            <p:nvPr/>
          </p:nvSpPr>
          <p:spPr bwMode="auto">
            <a:xfrm>
              <a:off x="3113583" y="2183744"/>
              <a:ext cx="1177245"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anose="02010803020104030203" pitchFamily="2" charset="-79"/>
                </a:rPr>
                <a:t>Step 2</a:t>
              </a:r>
              <a:endParaRPr lang="zh-CN" altLang="en-US" sz="4265">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60" name="组合 159"/>
          <p:cNvGrpSpPr/>
          <p:nvPr/>
        </p:nvGrpSpPr>
        <p:grpSpPr>
          <a:xfrm>
            <a:off x="1411398" y="1670523"/>
            <a:ext cx="2832727" cy="2540108"/>
            <a:chOff x="1058548" y="1252892"/>
            <a:chExt cx="2124545" cy="1905081"/>
          </a:xfrm>
        </p:grpSpPr>
        <p:sp>
          <p:nvSpPr>
            <p:cNvPr id="161" name="Freeform 46"/>
            <p:cNvSpPr/>
            <p:nvPr/>
          </p:nvSpPr>
          <p:spPr bwMode="auto">
            <a:xfrm>
              <a:off x="1058548" y="1252892"/>
              <a:ext cx="2115261" cy="1905081"/>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bg1"/>
                </a:solidFill>
              </a:endParaRPr>
            </a:p>
          </p:txBody>
        </p:sp>
        <p:sp>
          <p:nvSpPr>
            <p:cNvPr id="162" name="Freeform 51"/>
            <p:cNvSpPr/>
            <p:nvPr/>
          </p:nvSpPr>
          <p:spPr bwMode="auto">
            <a:xfrm>
              <a:off x="1595593" y="1696382"/>
              <a:ext cx="949325" cy="450850"/>
            </a:xfrm>
            <a:custGeom>
              <a:avLst/>
              <a:gdLst>
                <a:gd name="T0" fmla="*/ 2147483647 w 584"/>
                <a:gd name="T1" fmla="*/ 0 h 278"/>
                <a:gd name="T2" fmla="*/ 2147483647 w 584"/>
                <a:gd name="T3" fmla="*/ 2147483647 h 278"/>
                <a:gd name="T4" fmla="*/ 2147483647 w 584"/>
                <a:gd name="T5" fmla="*/ 2147483647 h 278"/>
                <a:gd name="T6" fmla="*/ 2147483647 w 584"/>
                <a:gd name="T7" fmla="*/ 2147483647 h 278"/>
                <a:gd name="T8" fmla="*/ 2147483647 w 584"/>
                <a:gd name="T9" fmla="*/ 2147483647 h 278"/>
                <a:gd name="T10" fmla="*/ 2147483647 w 584"/>
                <a:gd name="T11" fmla="*/ 2147483647 h 278"/>
                <a:gd name="T12" fmla="*/ 2147483647 w 584"/>
                <a:gd name="T13" fmla="*/ 2147483647 h 278"/>
                <a:gd name="T14" fmla="*/ 0 w 584"/>
                <a:gd name="T15" fmla="*/ 2147483647 h 278"/>
                <a:gd name="T16" fmla="*/ 2147483647 w 584"/>
                <a:gd name="T17" fmla="*/ 2147483647 h 278"/>
                <a:gd name="T18" fmla="*/ 2147483647 w 584"/>
                <a:gd name="T19" fmla="*/ 2147483647 h 278"/>
                <a:gd name="T20" fmla="*/ 2147483647 w 584"/>
                <a:gd name="T21" fmla="*/ 2147483647 h 278"/>
                <a:gd name="T22" fmla="*/ 2147483647 w 584"/>
                <a:gd name="T23" fmla="*/ 2147483647 h 278"/>
                <a:gd name="T24" fmla="*/ 2147483647 w 584"/>
                <a:gd name="T25" fmla="*/ 2147483647 h 278"/>
                <a:gd name="T26" fmla="*/ 2147483647 w 584"/>
                <a:gd name="T27" fmla="*/ 2147483647 h 278"/>
                <a:gd name="T28" fmla="*/ 2147483647 w 584"/>
                <a:gd name="T29" fmla="*/ 2147483647 h 278"/>
                <a:gd name="T30" fmla="*/ 2147483647 w 584"/>
                <a:gd name="T31" fmla="*/ 2147483647 h 278"/>
                <a:gd name="T32" fmla="*/ 2147483647 w 584"/>
                <a:gd name="T33" fmla="*/ 0 h 2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78"/>
                <a:gd name="T53" fmla="*/ 584 w 584"/>
                <a:gd name="T54" fmla="*/ 278 h 2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lang="zh-CN" altLang="en-US" sz="2400">
                <a:solidFill>
                  <a:schemeClr val="bg1"/>
                </a:solidFill>
              </a:endParaRPr>
            </a:p>
          </p:txBody>
        </p:sp>
        <p:sp>
          <p:nvSpPr>
            <p:cNvPr id="163" name="Freeform 47"/>
            <p:cNvSpPr>
              <a:spLocks noEditPoints="1"/>
            </p:cNvSpPr>
            <p:nvPr/>
          </p:nvSpPr>
          <p:spPr bwMode="auto">
            <a:xfrm>
              <a:off x="1066956" y="1253469"/>
              <a:ext cx="2116137"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dist="88900" dir="13500000" algn="l" rotWithShape="0">
                <a:prstClr val="black">
                  <a:alpha val="50000"/>
                </a:prstClr>
              </a:outerShdw>
            </a:effectLst>
          </p:spPr>
          <p:txBody>
            <a:bodyPr/>
            <a:lstStyle/>
            <a:p>
              <a:pPr>
                <a:defRPr/>
              </a:pPr>
              <a:endParaRPr lang="zh-CN" altLang="en-US" sz="2400">
                <a:solidFill>
                  <a:schemeClr val="bg1"/>
                </a:solidFill>
              </a:endParaRPr>
            </a:p>
          </p:txBody>
        </p:sp>
        <p:sp>
          <p:nvSpPr>
            <p:cNvPr id="164" name="文本框 26"/>
            <p:cNvSpPr txBox="1">
              <a:spLocks noChangeArrowheads="1"/>
            </p:cNvSpPr>
            <p:nvPr/>
          </p:nvSpPr>
          <p:spPr bwMode="auto">
            <a:xfrm>
              <a:off x="1434048" y="2183744"/>
              <a:ext cx="1127953" cy="561741"/>
            </a:xfrm>
            <a:prstGeom prst="rect">
              <a:avLst/>
            </a:prstGeom>
            <a:noFill/>
            <a:ln w="9525">
              <a:noFill/>
              <a:miter lim="800000"/>
            </a:ln>
          </p:spPr>
          <p:txBody>
            <a:bodyPr wrap="none">
              <a:spAutoFit/>
            </a:bodyPr>
            <a:lstStyle/>
            <a:p>
              <a:pPr algn="ctr"/>
              <a:r>
                <a:rPr lang="en-US" altLang="zh-CN" sz="4265">
                  <a:solidFill>
                    <a:schemeClr val="bg1"/>
                  </a:solidFill>
                  <a:latin typeface="Impact" panose="020B0806030902050204" pitchFamily="34" charset="0"/>
                  <a:ea typeface="宋体" panose="02010600030101010101" pitchFamily="2" charset="-122"/>
                  <a:cs typeface="Aharoni" panose="02010803020104030203" pitchFamily="2" charset="-79"/>
                </a:rPr>
                <a:t>Step 1</a:t>
              </a:r>
              <a:endParaRPr lang="zh-CN" altLang="en-US" sz="4265">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sp>
        <p:nvSpPr>
          <p:cNvPr id="3" name="标题 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0-#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fill="hold"/>
                                        <p:tgtEl>
                                          <p:spTgt spid="155"/>
                                        </p:tgtEl>
                                        <p:attrNameLst>
                                          <p:attrName>ppt_x</p:attrName>
                                        </p:attrNameLst>
                                      </p:cBhvr>
                                      <p:tavLst>
                                        <p:tav tm="0">
                                          <p:val>
                                            <p:strVal val="0-#ppt_w/2"/>
                                          </p:val>
                                        </p:tav>
                                        <p:tav tm="100000">
                                          <p:val>
                                            <p:strVal val="#ppt_x"/>
                                          </p:val>
                                        </p:tav>
                                      </p:tavLst>
                                    </p:anim>
                                    <p:anim calcmode="lin" valueType="num">
                                      <p:cBhvr additive="base">
                                        <p:cTn id="18" dur="500" fill="hold"/>
                                        <p:tgtEl>
                                          <p:spTgt spid="1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1000"/>
                                        <p:tgtEl>
                                          <p:spTgt spid="147"/>
                                        </p:tgtEl>
                                      </p:cBhvr>
                                    </p:animEffect>
                                    <p:anim calcmode="lin" valueType="num">
                                      <p:cBhvr>
                                        <p:cTn id="43" dur="1000" fill="hold"/>
                                        <p:tgtEl>
                                          <p:spTgt spid="147"/>
                                        </p:tgtEl>
                                        <p:attrNameLst>
                                          <p:attrName>ppt_x</p:attrName>
                                        </p:attrNameLst>
                                      </p:cBhvr>
                                      <p:tavLst>
                                        <p:tav tm="0">
                                          <p:val>
                                            <p:strVal val="#ppt_x"/>
                                          </p:val>
                                        </p:tav>
                                        <p:tav tm="100000">
                                          <p:val>
                                            <p:strVal val="#ppt_x"/>
                                          </p:val>
                                        </p:tav>
                                      </p:tavLst>
                                    </p:anim>
                                    <p:anim calcmode="lin" valueType="num">
                                      <p:cBhvr>
                                        <p:cTn id="44"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3"/>
          <p:cNvGrpSpPr/>
          <p:nvPr/>
        </p:nvGrpSpPr>
        <p:grpSpPr>
          <a:xfrm>
            <a:off x="672147" y="1457756"/>
            <a:ext cx="1564435" cy="4712400"/>
            <a:chOff x="2031209" y="3465939"/>
            <a:chExt cx="1849437" cy="5568019"/>
          </a:xfrm>
        </p:grpSpPr>
        <p:sp>
          <p:nvSpPr>
            <p:cNvPr id="5" name="Freeform 17"/>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6" name="Freeform 5"/>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7" name="Freeform 6"/>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8" name="Group 77"/>
            <p:cNvGrpSpPr/>
            <p:nvPr/>
          </p:nvGrpSpPr>
          <p:grpSpPr>
            <a:xfrm>
              <a:off x="2307434" y="3958064"/>
              <a:ext cx="1296987" cy="1885951"/>
              <a:chOff x="4360863" y="3244850"/>
              <a:chExt cx="1296987" cy="1885951"/>
            </a:xfrm>
            <a:solidFill>
              <a:srgbClr val="FFFFFF">
                <a:alpha val="10000"/>
              </a:srgbClr>
            </a:solidFill>
          </p:grpSpPr>
          <p:sp>
            <p:nvSpPr>
              <p:cNvPr id="9"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0"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1"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2"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3"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4"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sp>
        <p:nvSpPr>
          <p:cNvPr id="15" name="Freeform 1"/>
          <p:cNvSpPr>
            <a:spLocks noChangeArrowheads="1"/>
          </p:cNvSpPr>
          <p:nvPr/>
        </p:nvSpPr>
        <p:spPr bwMode="auto">
          <a:xfrm>
            <a:off x="1647026"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60959" tIns="30479" rIns="60959" bIns="30479" anchor="ctr"/>
          <a:lstStyle/>
          <a:p>
            <a:endParaRPr lang="en-US" sz="900" dirty="0">
              <a:latin typeface="微软雅黑" panose="020B0503020204020204" pitchFamily="34" charset="-122"/>
            </a:endParaRPr>
          </a:p>
        </p:txBody>
      </p:sp>
      <p:grpSp>
        <p:nvGrpSpPr>
          <p:cNvPr id="16" name="Group 62"/>
          <p:cNvGrpSpPr/>
          <p:nvPr/>
        </p:nvGrpSpPr>
        <p:grpSpPr>
          <a:xfrm>
            <a:off x="3390776" y="1457756"/>
            <a:ext cx="1564435" cy="4712400"/>
            <a:chOff x="3602834" y="3465939"/>
            <a:chExt cx="1849437" cy="5625746"/>
          </a:xfrm>
        </p:grpSpPr>
        <p:sp>
          <p:nvSpPr>
            <p:cNvPr id="17" name="Freeform 6"/>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8" name="Freeform 17"/>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19" name="Freeform 5"/>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20" name="Group 66"/>
            <p:cNvGrpSpPr/>
            <p:nvPr/>
          </p:nvGrpSpPr>
          <p:grpSpPr>
            <a:xfrm>
              <a:off x="3879059" y="3958064"/>
              <a:ext cx="1296987" cy="1885951"/>
              <a:chOff x="4360863" y="3244850"/>
              <a:chExt cx="1296987" cy="1885951"/>
            </a:xfrm>
            <a:solidFill>
              <a:srgbClr val="FFFFFF">
                <a:alpha val="10000"/>
              </a:srgbClr>
            </a:solidFill>
          </p:grpSpPr>
          <p:sp>
            <p:nvSpPr>
              <p:cNvPr id="21"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2"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3"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4"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5"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6"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grpSp>
        <p:nvGrpSpPr>
          <p:cNvPr id="27" name="Group 51"/>
          <p:cNvGrpSpPr/>
          <p:nvPr/>
        </p:nvGrpSpPr>
        <p:grpSpPr>
          <a:xfrm>
            <a:off x="6096187" y="1457756"/>
            <a:ext cx="1564435" cy="4712400"/>
            <a:chOff x="5171283" y="3465939"/>
            <a:chExt cx="1849437" cy="5510292"/>
          </a:xfrm>
        </p:grpSpPr>
        <p:sp>
          <p:nvSpPr>
            <p:cNvPr id="28" name="Freeform 17"/>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29" name="Freeform 5"/>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0" name="Freeform 6"/>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31" name="Group 55"/>
            <p:cNvGrpSpPr/>
            <p:nvPr/>
          </p:nvGrpSpPr>
          <p:grpSpPr>
            <a:xfrm>
              <a:off x="5447508" y="3958064"/>
              <a:ext cx="1296987" cy="1885951"/>
              <a:chOff x="4360863" y="3244850"/>
              <a:chExt cx="1296987" cy="1885951"/>
            </a:xfrm>
            <a:solidFill>
              <a:srgbClr val="FFFFFF">
                <a:alpha val="10000"/>
              </a:srgbClr>
            </a:solidFill>
          </p:grpSpPr>
          <p:sp>
            <p:nvSpPr>
              <p:cNvPr id="32"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3"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4"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5"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6"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37"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grpSp>
        <p:nvGrpSpPr>
          <p:cNvPr id="38" name="Group 40"/>
          <p:cNvGrpSpPr/>
          <p:nvPr/>
        </p:nvGrpSpPr>
        <p:grpSpPr>
          <a:xfrm>
            <a:off x="8784148" y="1457756"/>
            <a:ext cx="1564434" cy="4712400"/>
            <a:chOff x="6738144" y="3465939"/>
            <a:chExt cx="1849437" cy="5510292"/>
          </a:xfrm>
        </p:grpSpPr>
        <p:sp>
          <p:nvSpPr>
            <p:cNvPr id="39" name="Freeform 17"/>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0" name="Freeform 5"/>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1" name="Freeform 6"/>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nvGrpSpPr>
            <p:cNvPr id="42" name="Group 44"/>
            <p:cNvGrpSpPr/>
            <p:nvPr/>
          </p:nvGrpSpPr>
          <p:grpSpPr>
            <a:xfrm>
              <a:off x="7014369" y="3958064"/>
              <a:ext cx="1296987" cy="1885951"/>
              <a:chOff x="4360863" y="3244850"/>
              <a:chExt cx="1296987" cy="1885951"/>
            </a:xfrm>
            <a:solidFill>
              <a:srgbClr val="FFFFFF">
                <a:alpha val="10000"/>
              </a:srgbClr>
            </a:solidFill>
          </p:grpSpPr>
          <p:sp>
            <p:nvSpPr>
              <p:cNvPr id="43" name="Freeform 7"/>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4" name="Freeform 8"/>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5" name="Freeform 9"/>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6" name="Freeform 10"/>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7" name="Freeform 11"/>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sp>
            <p:nvSpPr>
              <p:cNvPr id="48" name="Freeform 12"/>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vert="horz" wrap="square" lIns="45720" tIns="22860" rIns="45720" bIns="22860" numCol="1" anchor="t" anchorCtr="0" compatLnSpc="1"/>
              <a:lstStyle/>
              <a:p>
                <a:endParaRPr lang="id-ID" sz="900" dirty="0">
                  <a:latin typeface="微软雅黑" panose="020B0503020204020204" pitchFamily="34" charset="-122"/>
                </a:endParaRPr>
              </a:p>
            </p:txBody>
          </p:sp>
        </p:grpSp>
      </p:grpSp>
      <p:sp>
        <p:nvSpPr>
          <p:cNvPr id="49" name="Freeform 1"/>
          <p:cNvSpPr>
            <a:spLocks noChangeArrowheads="1"/>
          </p:cNvSpPr>
          <p:nvPr/>
        </p:nvSpPr>
        <p:spPr bwMode="auto">
          <a:xfrm>
            <a:off x="4362326"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0" name="Freeform 1"/>
          <p:cNvSpPr>
            <a:spLocks noChangeArrowheads="1"/>
          </p:cNvSpPr>
          <p:nvPr/>
        </p:nvSpPr>
        <p:spPr bwMode="auto">
          <a:xfrm>
            <a:off x="7067737"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1" name="Freeform 1"/>
          <p:cNvSpPr>
            <a:spLocks noChangeArrowheads="1"/>
          </p:cNvSpPr>
          <p:nvPr/>
        </p:nvSpPr>
        <p:spPr bwMode="auto">
          <a:xfrm>
            <a:off x="9756277" y="3747916"/>
            <a:ext cx="1153976" cy="1081322"/>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none" lIns="60959" tIns="30479" rIns="60959" bIns="30479" anchor="ctr"/>
          <a:lstStyle/>
          <a:p>
            <a:endParaRPr lang="en-US" sz="900" dirty="0">
              <a:latin typeface="微软雅黑" panose="020B0503020204020204" pitchFamily="34" charset="-122"/>
            </a:endParaRPr>
          </a:p>
        </p:txBody>
      </p:sp>
      <p:sp>
        <p:nvSpPr>
          <p:cNvPr id="52" name="文本框 51"/>
          <p:cNvSpPr txBox="1"/>
          <p:nvPr/>
        </p:nvSpPr>
        <p:spPr>
          <a:xfrm>
            <a:off x="1542522" y="4966203"/>
            <a:ext cx="2091437"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endParaRPr>
          </a:p>
        </p:txBody>
      </p:sp>
      <p:sp>
        <p:nvSpPr>
          <p:cNvPr id="53" name="文本框 52"/>
          <p:cNvSpPr txBox="1"/>
          <p:nvPr/>
        </p:nvSpPr>
        <p:spPr>
          <a:xfrm>
            <a:off x="4257458" y="4966203"/>
            <a:ext cx="2091437"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endParaRPr>
          </a:p>
        </p:txBody>
      </p:sp>
      <p:sp>
        <p:nvSpPr>
          <p:cNvPr id="54" name="文本框 53"/>
          <p:cNvSpPr txBox="1"/>
          <p:nvPr/>
        </p:nvSpPr>
        <p:spPr>
          <a:xfrm>
            <a:off x="6961626" y="4966203"/>
            <a:ext cx="2091437"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endParaRPr>
          </a:p>
        </p:txBody>
      </p:sp>
      <p:sp>
        <p:nvSpPr>
          <p:cNvPr id="55" name="文本框 54"/>
          <p:cNvSpPr txBox="1"/>
          <p:nvPr/>
        </p:nvSpPr>
        <p:spPr>
          <a:xfrm>
            <a:off x="9657462" y="4966203"/>
            <a:ext cx="2091437"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endParaRPr>
          </a:p>
        </p:txBody>
      </p:sp>
      <p:sp>
        <p:nvSpPr>
          <p:cNvPr id="56" name="文本框 55"/>
          <p:cNvSpPr txBox="1"/>
          <p:nvPr/>
        </p:nvSpPr>
        <p:spPr>
          <a:xfrm>
            <a:off x="1707791" y="3934634"/>
            <a:ext cx="103244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7" name="文本框 56"/>
          <p:cNvSpPr txBox="1"/>
          <p:nvPr/>
        </p:nvSpPr>
        <p:spPr>
          <a:xfrm>
            <a:off x="4423091" y="3934634"/>
            <a:ext cx="103244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8" name="文本框 57"/>
          <p:cNvSpPr txBox="1"/>
          <p:nvPr/>
        </p:nvSpPr>
        <p:spPr>
          <a:xfrm>
            <a:off x="7128502" y="3934634"/>
            <a:ext cx="103244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59" name="文本框 58"/>
          <p:cNvSpPr txBox="1"/>
          <p:nvPr/>
        </p:nvSpPr>
        <p:spPr>
          <a:xfrm>
            <a:off x="9817042" y="3934634"/>
            <a:ext cx="1032446" cy="707886"/>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添加您</a:t>
            </a:r>
            <a:endParaRPr lang="en-US" altLang="zh-CN"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的标题</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0" name="Freeform 128"/>
          <p:cNvSpPr>
            <a:spLocks noChangeAspect="1" noEditPoints="1"/>
          </p:cNvSpPr>
          <p:nvPr/>
        </p:nvSpPr>
        <p:spPr bwMode="auto">
          <a:xfrm>
            <a:off x="6687406" y="2364697"/>
            <a:ext cx="440411" cy="440411"/>
          </a:xfrm>
          <a:custGeom>
            <a:avLst/>
            <a:gdLst>
              <a:gd name="T0" fmla="*/ 1075 w 1209"/>
              <a:gd name="T1" fmla="*/ 505 h 1209"/>
              <a:gd name="T2" fmla="*/ 1022 w 1209"/>
              <a:gd name="T3" fmla="*/ 558 h 1209"/>
              <a:gd name="T4" fmla="*/ 969 w 1209"/>
              <a:gd name="T5" fmla="*/ 558 h 1209"/>
              <a:gd name="T6" fmla="*/ 651 w 1209"/>
              <a:gd name="T7" fmla="*/ 240 h 1209"/>
              <a:gd name="T8" fmla="*/ 651 w 1209"/>
              <a:gd name="T9" fmla="*/ 187 h 1209"/>
              <a:gd name="T10" fmla="*/ 704 w 1209"/>
              <a:gd name="T11" fmla="*/ 134 h 1209"/>
              <a:gd name="T12" fmla="*/ 757 w 1209"/>
              <a:gd name="T13" fmla="*/ 134 h 1209"/>
              <a:gd name="T14" fmla="*/ 1075 w 1209"/>
              <a:gd name="T15" fmla="*/ 452 h 1209"/>
              <a:gd name="T16" fmla="*/ 1075 w 1209"/>
              <a:gd name="T17" fmla="*/ 505 h 1209"/>
              <a:gd name="T18" fmla="*/ 177 w 1209"/>
              <a:gd name="T19" fmla="*/ 1010 h 1209"/>
              <a:gd name="T20" fmla="*/ 124 w 1209"/>
              <a:gd name="T21" fmla="*/ 957 h 1209"/>
              <a:gd name="T22" fmla="*/ 489 w 1209"/>
              <a:gd name="T23" fmla="*/ 592 h 1209"/>
              <a:gd name="T24" fmla="*/ 542 w 1209"/>
              <a:gd name="T25" fmla="*/ 645 h 1209"/>
              <a:gd name="T26" fmla="*/ 177 w 1209"/>
              <a:gd name="T27" fmla="*/ 1010 h 1209"/>
              <a:gd name="T28" fmla="*/ 1175 w 1209"/>
              <a:gd name="T29" fmla="*/ 377 h 1209"/>
              <a:gd name="T30" fmla="*/ 1056 w 1209"/>
              <a:gd name="T31" fmla="*/ 258 h 1209"/>
              <a:gd name="T32" fmla="*/ 951 w 1209"/>
              <a:gd name="T33" fmla="*/ 153 h 1209"/>
              <a:gd name="T34" fmla="*/ 832 w 1209"/>
              <a:gd name="T35" fmla="*/ 34 h 1209"/>
              <a:gd name="T36" fmla="*/ 717 w 1209"/>
              <a:gd name="T37" fmla="*/ 23 h 1209"/>
              <a:gd name="T38" fmla="*/ 393 w 1209"/>
              <a:gd name="T39" fmla="*/ 239 h 1209"/>
              <a:gd name="T40" fmla="*/ 364 w 1209"/>
              <a:gd name="T41" fmla="*/ 347 h 1209"/>
              <a:gd name="T42" fmla="*/ 447 w 1209"/>
              <a:gd name="T43" fmla="*/ 512 h 1209"/>
              <a:gd name="T44" fmla="*/ 456 w 1209"/>
              <a:gd name="T45" fmla="*/ 528 h 1209"/>
              <a:gd name="T46" fmla="*/ 38 w 1209"/>
              <a:gd name="T47" fmla="*/ 946 h 1209"/>
              <a:gd name="T48" fmla="*/ 0 w 1209"/>
              <a:gd name="T49" fmla="*/ 1209 h 1209"/>
              <a:gd name="T50" fmla="*/ 225 w 1209"/>
              <a:gd name="T51" fmla="*/ 1209 h 1209"/>
              <a:gd name="T52" fmla="*/ 225 w 1209"/>
              <a:gd name="T53" fmla="*/ 1134 h 1209"/>
              <a:gd name="T54" fmla="*/ 375 w 1209"/>
              <a:gd name="T55" fmla="*/ 1134 h 1209"/>
              <a:gd name="T56" fmla="*/ 375 w 1209"/>
              <a:gd name="T57" fmla="*/ 984 h 1209"/>
              <a:gd name="T58" fmla="*/ 525 w 1209"/>
              <a:gd name="T59" fmla="*/ 984 h 1209"/>
              <a:gd name="T60" fmla="*/ 525 w 1209"/>
              <a:gd name="T61" fmla="*/ 834 h 1209"/>
              <a:gd name="T62" fmla="*/ 675 w 1209"/>
              <a:gd name="T63" fmla="*/ 834 h 1209"/>
              <a:gd name="T64" fmla="*/ 675 w 1209"/>
              <a:gd name="T65" fmla="*/ 750 h 1209"/>
              <a:gd name="T66" fmla="*/ 697 w 1209"/>
              <a:gd name="T67" fmla="*/ 762 h 1209"/>
              <a:gd name="T68" fmla="*/ 862 w 1209"/>
              <a:gd name="T69" fmla="*/ 845 h 1209"/>
              <a:gd name="T70" fmla="*/ 970 w 1209"/>
              <a:gd name="T71" fmla="*/ 816 h 1209"/>
              <a:gd name="T72" fmla="*/ 1186 w 1209"/>
              <a:gd name="T73" fmla="*/ 492 h 1209"/>
              <a:gd name="T74" fmla="*/ 1175 w 1209"/>
              <a:gd name="T75" fmla="*/ 37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9" h="1209">
                <a:moveTo>
                  <a:pt x="1075" y="505"/>
                </a:moveTo>
                <a:lnTo>
                  <a:pt x="1022" y="558"/>
                </a:lnTo>
                <a:cubicBezTo>
                  <a:pt x="1007" y="573"/>
                  <a:pt x="984" y="573"/>
                  <a:pt x="969" y="558"/>
                </a:cubicBezTo>
                <a:lnTo>
                  <a:pt x="651" y="240"/>
                </a:lnTo>
                <a:cubicBezTo>
                  <a:pt x="636" y="226"/>
                  <a:pt x="636" y="202"/>
                  <a:pt x="651" y="187"/>
                </a:cubicBezTo>
                <a:lnTo>
                  <a:pt x="704" y="134"/>
                </a:lnTo>
                <a:cubicBezTo>
                  <a:pt x="718" y="119"/>
                  <a:pt x="742" y="119"/>
                  <a:pt x="757" y="134"/>
                </a:cubicBezTo>
                <a:lnTo>
                  <a:pt x="1075" y="452"/>
                </a:lnTo>
                <a:cubicBezTo>
                  <a:pt x="1090" y="467"/>
                  <a:pt x="1090" y="491"/>
                  <a:pt x="1075" y="505"/>
                </a:cubicBezTo>
                <a:close/>
                <a:moveTo>
                  <a:pt x="177" y="1010"/>
                </a:moveTo>
                <a:lnTo>
                  <a:pt x="124" y="957"/>
                </a:lnTo>
                <a:lnTo>
                  <a:pt x="489" y="592"/>
                </a:lnTo>
                <a:lnTo>
                  <a:pt x="542" y="645"/>
                </a:lnTo>
                <a:lnTo>
                  <a:pt x="177" y="1010"/>
                </a:lnTo>
                <a:close/>
                <a:moveTo>
                  <a:pt x="1175" y="377"/>
                </a:moveTo>
                <a:lnTo>
                  <a:pt x="1056" y="258"/>
                </a:lnTo>
                <a:cubicBezTo>
                  <a:pt x="1027" y="229"/>
                  <a:pt x="980" y="182"/>
                  <a:pt x="951" y="153"/>
                </a:cubicBezTo>
                <a:lnTo>
                  <a:pt x="832" y="34"/>
                </a:lnTo>
                <a:cubicBezTo>
                  <a:pt x="803" y="5"/>
                  <a:pt x="751" y="0"/>
                  <a:pt x="717" y="23"/>
                </a:cubicBezTo>
                <a:lnTo>
                  <a:pt x="393" y="239"/>
                </a:lnTo>
                <a:cubicBezTo>
                  <a:pt x="359" y="262"/>
                  <a:pt x="346" y="310"/>
                  <a:pt x="364" y="347"/>
                </a:cubicBezTo>
                <a:lnTo>
                  <a:pt x="447" y="512"/>
                </a:lnTo>
                <a:cubicBezTo>
                  <a:pt x="450" y="517"/>
                  <a:pt x="452" y="523"/>
                  <a:pt x="456" y="528"/>
                </a:cubicBezTo>
                <a:lnTo>
                  <a:pt x="38" y="946"/>
                </a:lnTo>
                <a:lnTo>
                  <a:pt x="0" y="1209"/>
                </a:lnTo>
                <a:lnTo>
                  <a:pt x="225" y="1209"/>
                </a:lnTo>
                <a:lnTo>
                  <a:pt x="225" y="1134"/>
                </a:lnTo>
                <a:lnTo>
                  <a:pt x="375" y="1134"/>
                </a:lnTo>
                <a:lnTo>
                  <a:pt x="375" y="984"/>
                </a:lnTo>
                <a:lnTo>
                  <a:pt x="525" y="984"/>
                </a:lnTo>
                <a:lnTo>
                  <a:pt x="525" y="834"/>
                </a:lnTo>
                <a:lnTo>
                  <a:pt x="675" y="834"/>
                </a:lnTo>
                <a:lnTo>
                  <a:pt x="675" y="750"/>
                </a:lnTo>
                <a:cubicBezTo>
                  <a:pt x="683" y="755"/>
                  <a:pt x="690" y="759"/>
                  <a:pt x="697" y="762"/>
                </a:cubicBezTo>
                <a:lnTo>
                  <a:pt x="862" y="845"/>
                </a:lnTo>
                <a:cubicBezTo>
                  <a:pt x="899" y="863"/>
                  <a:pt x="947" y="850"/>
                  <a:pt x="970" y="816"/>
                </a:cubicBezTo>
                <a:lnTo>
                  <a:pt x="1186" y="492"/>
                </a:lnTo>
                <a:cubicBezTo>
                  <a:pt x="1209" y="458"/>
                  <a:pt x="1204" y="406"/>
                  <a:pt x="1175" y="37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1" name="Freeform 28"/>
          <p:cNvSpPr>
            <a:spLocks noChangeAspect="1" noEditPoints="1"/>
          </p:cNvSpPr>
          <p:nvPr/>
        </p:nvSpPr>
        <p:spPr bwMode="auto">
          <a:xfrm>
            <a:off x="3962672" y="2366487"/>
            <a:ext cx="440411" cy="436830"/>
          </a:xfrm>
          <a:custGeom>
            <a:avLst/>
            <a:gdLst>
              <a:gd name="T0" fmla="*/ 1058 w 1200"/>
              <a:gd name="T1" fmla="*/ 997 h 1189"/>
              <a:gd name="T2" fmla="*/ 1015 w 1200"/>
              <a:gd name="T3" fmla="*/ 997 h 1189"/>
              <a:gd name="T4" fmla="*/ 793 w 1200"/>
              <a:gd name="T5" fmla="*/ 776 h 1189"/>
              <a:gd name="T6" fmla="*/ 793 w 1200"/>
              <a:gd name="T7" fmla="*/ 733 h 1189"/>
              <a:gd name="T8" fmla="*/ 837 w 1200"/>
              <a:gd name="T9" fmla="*/ 733 h 1189"/>
              <a:gd name="T10" fmla="*/ 1058 w 1200"/>
              <a:gd name="T11" fmla="*/ 954 h 1189"/>
              <a:gd name="T12" fmla="*/ 1058 w 1200"/>
              <a:gd name="T13" fmla="*/ 997 h 1189"/>
              <a:gd name="T14" fmla="*/ 960 w 1200"/>
              <a:gd name="T15" fmla="*/ 1094 h 1189"/>
              <a:gd name="T16" fmla="*/ 917 w 1200"/>
              <a:gd name="T17" fmla="*/ 1094 h 1189"/>
              <a:gd name="T18" fmla="*/ 696 w 1200"/>
              <a:gd name="T19" fmla="*/ 873 h 1189"/>
              <a:gd name="T20" fmla="*/ 696 w 1200"/>
              <a:gd name="T21" fmla="*/ 830 h 1189"/>
              <a:gd name="T22" fmla="*/ 739 w 1200"/>
              <a:gd name="T23" fmla="*/ 830 h 1189"/>
              <a:gd name="T24" fmla="*/ 960 w 1200"/>
              <a:gd name="T25" fmla="*/ 1051 h 1189"/>
              <a:gd name="T26" fmla="*/ 960 w 1200"/>
              <a:gd name="T27" fmla="*/ 1094 h 1189"/>
              <a:gd name="T28" fmla="*/ 842 w 1200"/>
              <a:gd name="T29" fmla="*/ 648 h 1189"/>
              <a:gd name="T30" fmla="*/ 593 w 1200"/>
              <a:gd name="T31" fmla="*/ 864 h 1189"/>
              <a:gd name="T32" fmla="*/ 864 w 1200"/>
              <a:gd name="T33" fmla="*/ 1142 h 1189"/>
              <a:gd name="T34" fmla="*/ 1036 w 1200"/>
              <a:gd name="T35" fmla="*/ 1142 h 1189"/>
              <a:gd name="T36" fmla="*/ 1105 w 1200"/>
              <a:gd name="T37" fmla="*/ 1073 h 1189"/>
              <a:gd name="T38" fmla="*/ 1105 w 1200"/>
              <a:gd name="T39" fmla="*/ 901 h 1189"/>
              <a:gd name="T40" fmla="*/ 842 w 1200"/>
              <a:gd name="T41" fmla="*/ 648 h 1189"/>
              <a:gd name="T42" fmla="*/ 284 w 1200"/>
              <a:gd name="T43" fmla="*/ 370 h 1189"/>
              <a:gd name="T44" fmla="*/ 463 w 1200"/>
              <a:gd name="T45" fmla="*/ 554 h 1189"/>
              <a:gd name="T46" fmla="*/ 549 w 1200"/>
              <a:gd name="T47" fmla="*/ 468 h 1189"/>
              <a:gd name="T48" fmla="*/ 370 w 1200"/>
              <a:gd name="T49" fmla="*/ 284 h 1189"/>
              <a:gd name="T50" fmla="*/ 413 w 1200"/>
              <a:gd name="T51" fmla="*/ 241 h 1189"/>
              <a:gd name="T52" fmla="*/ 172 w 1200"/>
              <a:gd name="T53" fmla="*/ 0 h 1189"/>
              <a:gd name="T54" fmla="*/ 0 w 1200"/>
              <a:gd name="T55" fmla="*/ 172 h 1189"/>
              <a:gd name="T56" fmla="*/ 241 w 1200"/>
              <a:gd name="T57" fmla="*/ 413 h 1189"/>
              <a:gd name="T58" fmla="*/ 284 w 1200"/>
              <a:gd name="T59" fmla="*/ 370 h 1189"/>
              <a:gd name="T60" fmla="*/ 266 w 1200"/>
              <a:gd name="T61" fmla="*/ 1085 h 1189"/>
              <a:gd name="T62" fmla="*/ 165 w 1200"/>
              <a:gd name="T63" fmla="*/ 985 h 1189"/>
              <a:gd name="T64" fmla="*/ 266 w 1200"/>
              <a:gd name="T65" fmla="*/ 884 h 1189"/>
              <a:gd name="T66" fmla="*/ 366 w 1200"/>
              <a:gd name="T67" fmla="*/ 985 h 1189"/>
              <a:gd name="T68" fmla="*/ 266 w 1200"/>
              <a:gd name="T69" fmla="*/ 1085 h 1189"/>
              <a:gd name="T70" fmla="*/ 777 w 1200"/>
              <a:gd name="T71" fmla="*/ 607 h 1189"/>
              <a:gd name="T72" fmla="*/ 893 w 1200"/>
              <a:gd name="T73" fmla="*/ 630 h 1189"/>
              <a:gd name="T74" fmla="*/ 1200 w 1200"/>
              <a:gd name="T75" fmla="*/ 324 h 1189"/>
              <a:gd name="T76" fmla="*/ 1195 w 1200"/>
              <a:gd name="T77" fmla="*/ 272 h 1189"/>
              <a:gd name="T78" fmla="*/ 978 w 1200"/>
              <a:gd name="T79" fmla="*/ 505 h 1189"/>
              <a:gd name="T80" fmla="*/ 773 w 1200"/>
              <a:gd name="T81" fmla="*/ 468 h 1189"/>
              <a:gd name="T82" fmla="*/ 702 w 1200"/>
              <a:gd name="T83" fmla="*/ 271 h 1189"/>
              <a:gd name="T84" fmla="*/ 936 w 1200"/>
              <a:gd name="T85" fmla="*/ 20 h 1189"/>
              <a:gd name="T86" fmla="*/ 893 w 1200"/>
              <a:gd name="T87" fmla="*/ 17 h 1189"/>
              <a:gd name="T88" fmla="*/ 587 w 1200"/>
              <a:gd name="T89" fmla="*/ 324 h 1189"/>
              <a:gd name="T90" fmla="*/ 612 w 1200"/>
              <a:gd name="T91" fmla="*/ 446 h 1189"/>
              <a:gd name="T92" fmla="*/ 320 w 1200"/>
              <a:gd name="T93" fmla="*/ 803 h 1189"/>
              <a:gd name="T94" fmla="*/ 265 w 1200"/>
              <a:gd name="T95" fmla="*/ 795 h 1189"/>
              <a:gd name="T96" fmla="*/ 76 w 1200"/>
              <a:gd name="T97" fmla="*/ 985 h 1189"/>
              <a:gd name="T98" fmla="*/ 265 w 1200"/>
              <a:gd name="T99" fmla="*/ 1174 h 1189"/>
              <a:gd name="T100" fmla="*/ 455 w 1200"/>
              <a:gd name="T101" fmla="*/ 985 h 1189"/>
              <a:gd name="T102" fmla="*/ 441 w 1200"/>
              <a:gd name="T103" fmla="*/ 913 h 1189"/>
              <a:gd name="T104" fmla="*/ 777 w 1200"/>
              <a:gd name="T105" fmla="*/ 60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0" h="1189">
                <a:moveTo>
                  <a:pt x="1058" y="997"/>
                </a:moveTo>
                <a:cubicBezTo>
                  <a:pt x="1046" y="1009"/>
                  <a:pt x="1026" y="1009"/>
                  <a:pt x="1015" y="997"/>
                </a:cubicBezTo>
                <a:lnTo>
                  <a:pt x="793" y="776"/>
                </a:lnTo>
                <a:cubicBezTo>
                  <a:pt x="782" y="764"/>
                  <a:pt x="782" y="745"/>
                  <a:pt x="793" y="733"/>
                </a:cubicBezTo>
                <a:cubicBezTo>
                  <a:pt x="805" y="721"/>
                  <a:pt x="825" y="721"/>
                  <a:pt x="837" y="733"/>
                </a:cubicBezTo>
                <a:lnTo>
                  <a:pt x="1058" y="954"/>
                </a:lnTo>
                <a:cubicBezTo>
                  <a:pt x="1070" y="966"/>
                  <a:pt x="1070" y="985"/>
                  <a:pt x="1058" y="997"/>
                </a:cubicBezTo>
                <a:close/>
                <a:moveTo>
                  <a:pt x="960" y="1094"/>
                </a:moveTo>
                <a:cubicBezTo>
                  <a:pt x="949" y="1106"/>
                  <a:pt x="929" y="1106"/>
                  <a:pt x="917" y="1094"/>
                </a:cubicBezTo>
                <a:lnTo>
                  <a:pt x="696" y="873"/>
                </a:lnTo>
                <a:cubicBezTo>
                  <a:pt x="684" y="861"/>
                  <a:pt x="684" y="842"/>
                  <a:pt x="696" y="830"/>
                </a:cubicBezTo>
                <a:cubicBezTo>
                  <a:pt x="708" y="818"/>
                  <a:pt x="727" y="818"/>
                  <a:pt x="739" y="830"/>
                </a:cubicBezTo>
                <a:lnTo>
                  <a:pt x="960" y="1051"/>
                </a:lnTo>
                <a:cubicBezTo>
                  <a:pt x="972" y="1063"/>
                  <a:pt x="972" y="1082"/>
                  <a:pt x="960" y="1094"/>
                </a:cubicBezTo>
                <a:close/>
                <a:moveTo>
                  <a:pt x="842" y="648"/>
                </a:moveTo>
                <a:cubicBezTo>
                  <a:pt x="842" y="648"/>
                  <a:pt x="694" y="688"/>
                  <a:pt x="593" y="864"/>
                </a:cubicBezTo>
                <a:cubicBezTo>
                  <a:pt x="589" y="854"/>
                  <a:pt x="864" y="1142"/>
                  <a:pt x="864" y="1142"/>
                </a:cubicBezTo>
                <a:cubicBezTo>
                  <a:pt x="912" y="1189"/>
                  <a:pt x="989" y="1189"/>
                  <a:pt x="1036" y="1142"/>
                </a:cubicBezTo>
                <a:lnTo>
                  <a:pt x="1105" y="1073"/>
                </a:lnTo>
                <a:cubicBezTo>
                  <a:pt x="1153" y="1025"/>
                  <a:pt x="1153" y="948"/>
                  <a:pt x="1105" y="901"/>
                </a:cubicBezTo>
                <a:lnTo>
                  <a:pt x="842" y="648"/>
                </a:lnTo>
                <a:close/>
                <a:moveTo>
                  <a:pt x="284" y="370"/>
                </a:moveTo>
                <a:lnTo>
                  <a:pt x="463" y="554"/>
                </a:lnTo>
                <a:lnTo>
                  <a:pt x="549" y="468"/>
                </a:lnTo>
                <a:lnTo>
                  <a:pt x="370" y="284"/>
                </a:lnTo>
                <a:lnTo>
                  <a:pt x="413" y="241"/>
                </a:lnTo>
                <a:lnTo>
                  <a:pt x="172" y="0"/>
                </a:lnTo>
                <a:lnTo>
                  <a:pt x="0" y="172"/>
                </a:lnTo>
                <a:lnTo>
                  <a:pt x="241" y="413"/>
                </a:lnTo>
                <a:lnTo>
                  <a:pt x="284" y="370"/>
                </a:lnTo>
                <a:close/>
                <a:moveTo>
                  <a:pt x="266" y="1085"/>
                </a:moveTo>
                <a:cubicBezTo>
                  <a:pt x="210" y="1085"/>
                  <a:pt x="165" y="1040"/>
                  <a:pt x="165" y="985"/>
                </a:cubicBezTo>
                <a:cubicBezTo>
                  <a:pt x="165" y="929"/>
                  <a:pt x="210" y="884"/>
                  <a:pt x="266" y="884"/>
                </a:cubicBezTo>
                <a:cubicBezTo>
                  <a:pt x="321" y="884"/>
                  <a:pt x="366" y="929"/>
                  <a:pt x="366" y="985"/>
                </a:cubicBezTo>
                <a:cubicBezTo>
                  <a:pt x="366" y="1040"/>
                  <a:pt x="321" y="1085"/>
                  <a:pt x="266" y="1085"/>
                </a:cubicBezTo>
                <a:close/>
                <a:moveTo>
                  <a:pt x="777" y="607"/>
                </a:moveTo>
                <a:cubicBezTo>
                  <a:pt x="813" y="622"/>
                  <a:pt x="852" y="630"/>
                  <a:pt x="893" y="630"/>
                </a:cubicBezTo>
                <a:cubicBezTo>
                  <a:pt x="1063" y="630"/>
                  <a:pt x="1200" y="493"/>
                  <a:pt x="1200" y="324"/>
                </a:cubicBezTo>
                <a:cubicBezTo>
                  <a:pt x="1200" y="306"/>
                  <a:pt x="1198" y="289"/>
                  <a:pt x="1195" y="272"/>
                </a:cubicBezTo>
                <a:lnTo>
                  <a:pt x="978" y="505"/>
                </a:lnTo>
                <a:lnTo>
                  <a:pt x="773" y="468"/>
                </a:lnTo>
                <a:lnTo>
                  <a:pt x="702" y="271"/>
                </a:lnTo>
                <a:lnTo>
                  <a:pt x="936" y="20"/>
                </a:lnTo>
                <a:cubicBezTo>
                  <a:pt x="922" y="18"/>
                  <a:pt x="908" y="17"/>
                  <a:pt x="893" y="17"/>
                </a:cubicBezTo>
                <a:cubicBezTo>
                  <a:pt x="724" y="17"/>
                  <a:pt x="587" y="154"/>
                  <a:pt x="587" y="324"/>
                </a:cubicBezTo>
                <a:cubicBezTo>
                  <a:pt x="587" y="367"/>
                  <a:pt x="596" y="408"/>
                  <a:pt x="612" y="446"/>
                </a:cubicBezTo>
                <a:cubicBezTo>
                  <a:pt x="518" y="613"/>
                  <a:pt x="376" y="752"/>
                  <a:pt x="320" y="803"/>
                </a:cubicBezTo>
                <a:cubicBezTo>
                  <a:pt x="303" y="798"/>
                  <a:pt x="284" y="795"/>
                  <a:pt x="265" y="795"/>
                </a:cubicBezTo>
                <a:cubicBezTo>
                  <a:pt x="161" y="795"/>
                  <a:pt x="76" y="880"/>
                  <a:pt x="76" y="985"/>
                </a:cubicBezTo>
                <a:cubicBezTo>
                  <a:pt x="76" y="1089"/>
                  <a:pt x="161" y="1174"/>
                  <a:pt x="265" y="1174"/>
                </a:cubicBezTo>
                <a:cubicBezTo>
                  <a:pt x="370" y="1174"/>
                  <a:pt x="455" y="1089"/>
                  <a:pt x="455" y="985"/>
                </a:cubicBezTo>
                <a:cubicBezTo>
                  <a:pt x="455" y="959"/>
                  <a:pt x="450" y="935"/>
                  <a:pt x="441" y="913"/>
                </a:cubicBezTo>
                <a:cubicBezTo>
                  <a:pt x="483" y="858"/>
                  <a:pt x="597" y="720"/>
                  <a:pt x="777" y="60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2" name="Group 30"/>
          <p:cNvGrpSpPr>
            <a:grpSpLocks noChangeAspect="1"/>
          </p:cNvGrpSpPr>
          <p:nvPr/>
        </p:nvGrpSpPr>
        <p:grpSpPr>
          <a:xfrm>
            <a:off x="1226641" y="2378123"/>
            <a:ext cx="484452" cy="413558"/>
            <a:chOff x="3440113" y="1050925"/>
            <a:chExt cx="390525" cy="333376"/>
          </a:xfrm>
          <a:solidFill>
            <a:schemeClr val="bg1"/>
          </a:solidFill>
        </p:grpSpPr>
        <p:sp>
          <p:nvSpPr>
            <p:cNvPr id="6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6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6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69" name="Freeform 86"/>
          <p:cNvSpPr>
            <a:spLocks noChangeAspect="1" noEditPoints="1"/>
          </p:cNvSpPr>
          <p:nvPr/>
        </p:nvSpPr>
        <p:spPr bwMode="auto">
          <a:xfrm>
            <a:off x="9356409" y="2334735"/>
            <a:ext cx="396370" cy="500335"/>
          </a:xfrm>
          <a:custGeom>
            <a:avLst/>
            <a:gdLst>
              <a:gd name="T0" fmla="*/ 971 w 1200"/>
              <a:gd name="T1" fmla="*/ 461 h 1512"/>
              <a:gd name="T2" fmla="*/ 234 w 1200"/>
              <a:gd name="T3" fmla="*/ 461 h 1512"/>
              <a:gd name="T4" fmla="*/ 109 w 1200"/>
              <a:gd name="T5" fmla="*/ 336 h 1512"/>
              <a:gd name="T6" fmla="*/ 234 w 1200"/>
              <a:gd name="T7" fmla="*/ 211 h 1512"/>
              <a:gd name="T8" fmla="*/ 971 w 1200"/>
              <a:gd name="T9" fmla="*/ 211 h 1512"/>
              <a:gd name="T10" fmla="*/ 1096 w 1200"/>
              <a:gd name="T11" fmla="*/ 336 h 1512"/>
              <a:gd name="T12" fmla="*/ 971 w 1200"/>
              <a:gd name="T13" fmla="*/ 461 h 1512"/>
              <a:gd name="T14" fmla="*/ 852 w 1200"/>
              <a:gd name="T15" fmla="*/ 822 h 1512"/>
              <a:gd name="T16" fmla="*/ 770 w 1200"/>
              <a:gd name="T17" fmla="*/ 739 h 1512"/>
              <a:gd name="T18" fmla="*/ 852 w 1200"/>
              <a:gd name="T19" fmla="*/ 656 h 1512"/>
              <a:gd name="T20" fmla="*/ 935 w 1200"/>
              <a:gd name="T21" fmla="*/ 739 h 1512"/>
              <a:gd name="T22" fmla="*/ 852 w 1200"/>
              <a:gd name="T23" fmla="*/ 822 h 1512"/>
              <a:gd name="T24" fmla="*/ 852 w 1200"/>
              <a:gd name="T25" fmla="*/ 1069 h 1512"/>
              <a:gd name="T26" fmla="*/ 770 w 1200"/>
              <a:gd name="T27" fmla="*/ 986 h 1512"/>
              <a:gd name="T28" fmla="*/ 852 w 1200"/>
              <a:gd name="T29" fmla="*/ 903 h 1512"/>
              <a:gd name="T30" fmla="*/ 935 w 1200"/>
              <a:gd name="T31" fmla="*/ 986 h 1512"/>
              <a:gd name="T32" fmla="*/ 852 w 1200"/>
              <a:gd name="T33" fmla="*/ 1069 h 1512"/>
              <a:gd name="T34" fmla="*/ 848 w 1200"/>
              <a:gd name="T35" fmla="*/ 1311 h 1512"/>
              <a:gd name="T36" fmla="*/ 766 w 1200"/>
              <a:gd name="T37" fmla="*/ 1228 h 1512"/>
              <a:gd name="T38" fmla="*/ 848 w 1200"/>
              <a:gd name="T39" fmla="*/ 1144 h 1512"/>
              <a:gd name="T40" fmla="*/ 931 w 1200"/>
              <a:gd name="T41" fmla="*/ 1228 h 1512"/>
              <a:gd name="T42" fmla="*/ 848 w 1200"/>
              <a:gd name="T43" fmla="*/ 1311 h 1512"/>
              <a:gd name="T44" fmla="*/ 603 w 1200"/>
              <a:gd name="T45" fmla="*/ 822 h 1512"/>
              <a:gd name="T46" fmla="*/ 520 w 1200"/>
              <a:gd name="T47" fmla="*/ 739 h 1512"/>
              <a:gd name="T48" fmla="*/ 603 w 1200"/>
              <a:gd name="T49" fmla="*/ 656 h 1512"/>
              <a:gd name="T50" fmla="*/ 686 w 1200"/>
              <a:gd name="T51" fmla="*/ 739 h 1512"/>
              <a:gd name="T52" fmla="*/ 603 w 1200"/>
              <a:gd name="T53" fmla="*/ 822 h 1512"/>
              <a:gd name="T54" fmla="*/ 601 w 1200"/>
              <a:gd name="T55" fmla="*/ 1069 h 1512"/>
              <a:gd name="T56" fmla="*/ 518 w 1200"/>
              <a:gd name="T57" fmla="*/ 986 h 1512"/>
              <a:gd name="T58" fmla="*/ 601 w 1200"/>
              <a:gd name="T59" fmla="*/ 903 h 1512"/>
              <a:gd name="T60" fmla="*/ 683 w 1200"/>
              <a:gd name="T61" fmla="*/ 986 h 1512"/>
              <a:gd name="T62" fmla="*/ 601 w 1200"/>
              <a:gd name="T63" fmla="*/ 1069 h 1512"/>
              <a:gd name="T64" fmla="*/ 597 w 1200"/>
              <a:gd name="T65" fmla="*/ 1311 h 1512"/>
              <a:gd name="T66" fmla="*/ 514 w 1200"/>
              <a:gd name="T67" fmla="*/ 1228 h 1512"/>
              <a:gd name="T68" fmla="*/ 597 w 1200"/>
              <a:gd name="T69" fmla="*/ 1144 h 1512"/>
              <a:gd name="T70" fmla="*/ 680 w 1200"/>
              <a:gd name="T71" fmla="*/ 1228 h 1512"/>
              <a:gd name="T72" fmla="*/ 597 w 1200"/>
              <a:gd name="T73" fmla="*/ 1311 h 1512"/>
              <a:gd name="T74" fmla="*/ 359 w 1200"/>
              <a:gd name="T75" fmla="*/ 822 h 1512"/>
              <a:gd name="T76" fmla="*/ 276 w 1200"/>
              <a:gd name="T77" fmla="*/ 739 h 1512"/>
              <a:gd name="T78" fmla="*/ 359 w 1200"/>
              <a:gd name="T79" fmla="*/ 656 h 1512"/>
              <a:gd name="T80" fmla="*/ 442 w 1200"/>
              <a:gd name="T81" fmla="*/ 739 h 1512"/>
              <a:gd name="T82" fmla="*/ 359 w 1200"/>
              <a:gd name="T83" fmla="*/ 822 h 1512"/>
              <a:gd name="T84" fmla="*/ 356 w 1200"/>
              <a:gd name="T85" fmla="*/ 1069 h 1512"/>
              <a:gd name="T86" fmla="*/ 273 w 1200"/>
              <a:gd name="T87" fmla="*/ 986 h 1512"/>
              <a:gd name="T88" fmla="*/ 356 w 1200"/>
              <a:gd name="T89" fmla="*/ 903 h 1512"/>
              <a:gd name="T90" fmla="*/ 439 w 1200"/>
              <a:gd name="T91" fmla="*/ 986 h 1512"/>
              <a:gd name="T92" fmla="*/ 356 w 1200"/>
              <a:gd name="T93" fmla="*/ 1069 h 1512"/>
              <a:gd name="T94" fmla="*/ 353 w 1200"/>
              <a:gd name="T95" fmla="*/ 1311 h 1512"/>
              <a:gd name="T96" fmla="*/ 270 w 1200"/>
              <a:gd name="T97" fmla="*/ 1228 h 1512"/>
              <a:gd name="T98" fmla="*/ 353 w 1200"/>
              <a:gd name="T99" fmla="*/ 1144 h 1512"/>
              <a:gd name="T100" fmla="*/ 436 w 1200"/>
              <a:gd name="T101" fmla="*/ 1228 h 1512"/>
              <a:gd name="T102" fmla="*/ 353 w 1200"/>
              <a:gd name="T103" fmla="*/ 1311 h 1512"/>
              <a:gd name="T104" fmla="*/ 873 w 1200"/>
              <a:gd name="T105" fmla="*/ 0 h 1512"/>
              <a:gd name="T106" fmla="*/ 327 w 1200"/>
              <a:gd name="T107" fmla="*/ 0 h 1512"/>
              <a:gd name="T108" fmla="*/ 0 w 1200"/>
              <a:gd name="T109" fmla="*/ 327 h 1512"/>
              <a:gd name="T110" fmla="*/ 0 w 1200"/>
              <a:gd name="T111" fmla="*/ 1185 h 1512"/>
              <a:gd name="T112" fmla="*/ 327 w 1200"/>
              <a:gd name="T113" fmla="*/ 1512 h 1512"/>
              <a:gd name="T114" fmla="*/ 873 w 1200"/>
              <a:gd name="T115" fmla="*/ 1512 h 1512"/>
              <a:gd name="T116" fmla="*/ 1200 w 1200"/>
              <a:gd name="T117" fmla="*/ 1185 h 1512"/>
              <a:gd name="T118" fmla="*/ 1200 w 1200"/>
              <a:gd name="T119" fmla="*/ 327 h 1512"/>
              <a:gd name="T120" fmla="*/ 873 w 1200"/>
              <a:gd name="T121"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0" h="1512">
                <a:moveTo>
                  <a:pt x="971" y="461"/>
                </a:moveTo>
                <a:lnTo>
                  <a:pt x="234" y="461"/>
                </a:lnTo>
                <a:cubicBezTo>
                  <a:pt x="165" y="461"/>
                  <a:pt x="109" y="405"/>
                  <a:pt x="109" y="336"/>
                </a:cubicBezTo>
                <a:cubicBezTo>
                  <a:pt x="109" y="267"/>
                  <a:pt x="165" y="211"/>
                  <a:pt x="234" y="211"/>
                </a:cubicBezTo>
                <a:lnTo>
                  <a:pt x="971" y="211"/>
                </a:lnTo>
                <a:cubicBezTo>
                  <a:pt x="1040" y="211"/>
                  <a:pt x="1096" y="267"/>
                  <a:pt x="1096" y="336"/>
                </a:cubicBezTo>
                <a:cubicBezTo>
                  <a:pt x="1096" y="405"/>
                  <a:pt x="1040" y="461"/>
                  <a:pt x="971" y="461"/>
                </a:cubicBezTo>
                <a:moveTo>
                  <a:pt x="852" y="822"/>
                </a:moveTo>
                <a:cubicBezTo>
                  <a:pt x="806" y="822"/>
                  <a:pt x="770" y="785"/>
                  <a:pt x="770" y="739"/>
                </a:cubicBezTo>
                <a:cubicBezTo>
                  <a:pt x="770" y="694"/>
                  <a:pt x="806" y="656"/>
                  <a:pt x="852" y="656"/>
                </a:cubicBezTo>
                <a:cubicBezTo>
                  <a:pt x="898" y="656"/>
                  <a:pt x="935" y="694"/>
                  <a:pt x="935" y="739"/>
                </a:cubicBezTo>
                <a:cubicBezTo>
                  <a:pt x="935" y="785"/>
                  <a:pt x="898" y="822"/>
                  <a:pt x="852" y="822"/>
                </a:cubicBezTo>
                <a:moveTo>
                  <a:pt x="852" y="1069"/>
                </a:moveTo>
                <a:cubicBezTo>
                  <a:pt x="806" y="1069"/>
                  <a:pt x="770" y="1032"/>
                  <a:pt x="770" y="986"/>
                </a:cubicBezTo>
                <a:cubicBezTo>
                  <a:pt x="770" y="940"/>
                  <a:pt x="806" y="903"/>
                  <a:pt x="852" y="903"/>
                </a:cubicBezTo>
                <a:cubicBezTo>
                  <a:pt x="898" y="903"/>
                  <a:pt x="935" y="940"/>
                  <a:pt x="935" y="986"/>
                </a:cubicBezTo>
                <a:cubicBezTo>
                  <a:pt x="935" y="1032"/>
                  <a:pt x="898" y="1069"/>
                  <a:pt x="852" y="1069"/>
                </a:cubicBezTo>
                <a:moveTo>
                  <a:pt x="848" y="1311"/>
                </a:moveTo>
                <a:cubicBezTo>
                  <a:pt x="802" y="1311"/>
                  <a:pt x="766" y="1273"/>
                  <a:pt x="766" y="1228"/>
                </a:cubicBezTo>
                <a:cubicBezTo>
                  <a:pt x="766" y="1181"/>
                  <a:pt x="802" y="1144"/>
                  <a:pt x="848" y="1144"/>
                </a:cubicBezTo>
                <a:cubicBezTo>
                  <a:pt x="894" y="1144"/>
                  <a:pt x="931" y="1182"/>
                  <a:pt x="931" y="1228"/>
                </a:cubicBezTo>
                <a:cubicBezTo>
                  <a:pt x="931" y="1273"/>
                  <a:pt x="894" y="1311"/>
                  <a:pt x="848" y="1311"/>
                </a:cubicBezTo>
                <a:moveTo>
                  <a:pt x="603" y="822"/>
                </a:moveTo>
                <a:cubicBezTo>
                  <a:pt x="558" y="822"/>
                  <a:pt x="520" y="785"/>
                  <a:pt x="520" y="739"/>
                </a:cubicBezTo>
                <a:cubicBezTo>
                  <a:pt x="520" y="694"/>
                  <a:pt x="558" y="656"/>
                  <a:pt x="603" y="656"/>
                </a:cubicBezTo>
                <a:cubicBezTo>
                  <a:pt x="648" y="656"/>
                  <a:pt x="686" y="694"/>
                  <a:pt x="686" y="739"/>
                </a:cubicBezTo>
                <a:cubicBezTo>
                  <a:pt x="686" y="785"/>
                  <a:pt x="648" y="822"/>
                  <a:pt x="603" y="822"/>
                </a:cubicBezTo>
                <a:moveTo>
                  <a:pt x="601" y="1069"/>
                </a:moveTo>
                <a:cubicBezTo>
                  <a:pt x="555" y="1069"/>
                  <a:pt x="518" y="1032"/>
                  <a:pt x="518" y="986"/>
                </a:cubicBezTo>
                <a:cubicBezTo>
                  <a:pt x="518" y="940"/>
                  <a:pt x="555" y="903"/>
                  <a:pt x="601" y="903"/>
                </a:cubicBezTo>
                <a:cubicBezTo>
                  <a:pt x="647" y="903"/>
                  <a:pt x="683" y="940"/>
                  <a:pt x="683" y="986"/>
                </a:cubicBezTo>
                <a:cubicBezTo>
                  <a:pt x="683" y="1032"/>
                  <a:pt x="647" y="1069"/>
                  <a:pt x="601" y="1069"/>
                </a:cubicBezTo>
                <a:moveTo>
                  <a:pt x="597" y="1311"/>
                </a:moveTo>
                <a:cubicBezTo>
                  <a:pt x="550" y="1311"/>
                  <a:pt x="514" y="1273"/>
                  <a:pt x="514" y="1228"/>
                </a:cubicBezTo>
                <a:cubicBezTo>
                  <a:pt x="514" y="1181"/>
                  <a:pt x="550" y="1144"/>
                  <a:pt x="597" y="1144"/>
                </a:cubicBezTo>
                <a:cubicBezTo>
                  <a:pt x="643" y="1144"/>
                  <a:pt x="680" y="1182"/>
                  <a:pt x="680" y="1228"/>
                </a:cubicBezTo>
                <a:cubicBezTo>
                  <a:pt x="680" y="1273"/>
                  <a:pt x="643" y="1311"/>
                  <a:pt x="597" y="1311"/>
                </a:cubicBezTo>
                <a:moveTo>
                  <a:pt x="359" y="822"/>
                </a:moveTo>
                <a:cubicBezTo>
                  <a:pt x="313" y="822"/>
                  <a:pt x="276" y="785"/>
                  <a:pt x="276" y="739"/>
                </a:cubicBezTo>
                <a:cubicBezTo>
                  <a:pt x="276" y="694"/>
                  <a:pt x="313" y="656"/>
                  <a:pt x="359" y="656"/>
                </a:cubicBezTo>
                <a:cubicBezTo>
                  <a:pt x="404" y="656"/>
                  <a:pt x="442" y="694"/>
                  <a:pt x="442" y="739"/>
                </a:cubicBezTo>
                <a:cubicBezTo>
                  <a:pt x="442" y="785"/>
                  <a:pt x="404" y="822"/>
                  <a:pt x="359" y="822"/>
                </a:cubicBezTo>
                <a:moveTo>
                  <a:pt x="356" y="1069"/>
                </a:moveTo>
                <a:cubicBezTo>
                  <a:pt x="310" y="1069"/>
                  <a:pt x="273" y="1032"/>
                  <a:pt x="273" y="986"/>
                </a:cubicBezTo>
                <a:cubicBezTo>
                  <a:pt x="273" y="940"/>
                  <a:pt x="310" y="903"/>
                  <a:pt x="356" y="903"/>
                </a:cubicBezTo>
                <a:cubicBezTo>
                  <a:pt x="402" y="903"/>
                  <a:pt x="439" y="940"/>
                  <a:pt x="439" y="986"/>
                </a:cubicBezTo>
                <a:cubicBezTo>
                  <a:pt x="439" y="1032"/>
                  <a:pt x="402" y="1069"/>
                  <a:pt x="356" y="1069"/>
                </a:cubicBezTo>
                <a:moveTo>
                  <a:pt x="353" y="1311"/>
                </a:moveTo>
                <a:cubicBezTo>
                  <a:pt x="307" y="1311"/>
                  <a:pt x="270" y="1273"/>
                  <a:pt x="270" y="1228"/>
                </a:cubicBezTo>
                <a:cubicBezTo>
                  <a:pt x="270" y="1181"/>
                  <a:pt x="307" y="1144"/>
                  <a:pt x="353" y="1144"/>
                </a:cubicBezTo>
                <a:cubicBezTo>
                  <a:pt x="398" y="1144"/>
                  <a:pt x="436" y="1182"/>
                  <a:pt x="436" y="1228"/>
                </a:cubicBezTo>
                <a:cubicBezTo>
                  <a:pt x="436" y="1273"/>
                  <a:pt x="398" y="1311"/>
                  <a:pt x="353" y="1311"/>
                </a:cubicBezTo>
                <a:moveTo>
                  <a:pt x="873" y="0"/>
                </a:moveTo>
                <a:lnTo>
                  <a:pt x="327" y="0"/>
                </a:lnTo>
                <a:cubicBezTo>
                  <a:pt x="147" y="0"/>
                  <a:pt x="0" y="147"/>
                  <a:pt x="0" y="327"/>
                </a:cubicBezTo>
                <a:lnTo>
                  <a:pt x="0" y="1185"/>
                </a:lnTo>
                <a:cubicBezTo>
                  <a:pt x="0" y="1366"/>
                  <a:pt x="147" y="1512"/>
                  <a:pt x="327" y="1512"/>
                </a:cubicBezTo>
                <a:lnTo>
                  <a:pt x="873" y="1512"/>
                </a:lnTo>
                <a:cubicBezTo>
                  <a:pt x="1054" y="1512"/>
                  <a:pt x="1200" y="1366"/>
                  <a:pt x="1200" y="1185"/>
                </a:cubicBezTo>
                <a:lnTo>
                  <a:pt x="1200" y="327"/>
                </a:lnTo>
                <a:cubicBezTo>
                  <a:pt x="1200" y="147"/>
                  <a:pt x="1054" y="0"/>
                  <a:pt x="873" y="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0" name="标题 6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2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ppt_h/2"/>
                                          </p:val>
                                        </p:tav>
                                        <p:tav tm="100000">
                                          <p:val>
                                            <p:strVal val="#ppt_y"/>
                                          </p:val>
                                        </p:tav>
                                      </p:tavLst>
                                    </p:anim>
                                    <p:anim calcmode="lin" valueType="num">
                                      <p:cBhvr>
                                        <p:cTn id="15" dur="500" fill="hold"/>
                                        <p:tgtEl>
                                          <p:spTgt spid="16"/>
                                        </p:tgtEl>
                                        <p:attrNameLst>
                                          <p:attrName>ppt_w</p:attrName>
                                        </p:attrNameLst>
                                      </p:cBhvr>
                                      <p:tavLst>
                                        <p:tav tm="0">
                                          <p:val>
                                            <p:strVal val="#ppt_w"/>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4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ppt_y+#ppt_h/2"/>
                                          </p:val>
                                        </p:tav>
                                        <p:tav tm="100000">
                                          <p:val>
                                            <p:strVal val="#ppt_y"/>
                                          </p:val>
                                        </p:tav>
                                      </p:tavLst>
                                    </p:anim>
                                    <p:anim calcmode="lin" valueType="num">
                                      <p:cBhvr>
                                        <p:cTn id="21" dur="500" fill="hold"/>
                                        <p:tgtEl>
                                          <p:spTgt spid="27"/>
                                        </p:tgtEl>
                                        <p:attrNameLst>
                                          <p:attrName>ppt_w</p:attrName>
                                        </p:attrNameLst>
                                      </p:cBhvr>
                                      <p:tavLst>
                                        <p:tav tm="0">
                                          <p:val>
                                            <p:strVal val="#ppt_w"/>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childTnLst>
                                </p:cTn>
                              </p:par>
                              <p:par>
                                <p:cTn id="23" presetID="17" presetClass="entr" presetSubtype="4" fill="hold" nodeType="withEffect">
                                  <p:stCondLst>
                                    <p:cond delay="6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ppt_x</p:attrName>
                                        </p:attrNameLst>
                                      </p:cBhvr>
                                      <p:tavLst>
                                        <p:tav tm="0">
                                          <p:val>
                                            <p:strVal val="#ppt_x"/>
                                          </p:val>
                                        </p:tav>
                                        <p:tav tm="100000">
                                          <p:val>
                                            <p:strVal val="#ppt_x"/>
                                          </p:val>
                                        </p:tav>
                                      </p:tavLst>
                                    </p:anim>
                                    <p:anim calcmode="lin" valueType="num">
                                      <p:cBhvr>
                                        <p:cTn id="26" dur="500" fill="hold"/>
                                        <p:tgtEl>
                                          <p:spTgt spid="38"/>
                                        </p:tgtEl>
                                        <p:attrNameLst>
                                          <p:attrName>ppt_y</p:attrName>
                                        </p:attrNameLst>
                                      </p:cBhvr>
                                      <p:tavLst>
                                        <p:tav tm="0">
                                          <p:val>
                                            <p:strVal val="#ppt_y+#ppt_h/2"/>
                                          </p:val>
                                        </p:tav>
                                        <p:tav tm="100000">
                                          <p:val>
                                            <p:strVal val="#ppt_y"/>
                                          </p:val>
                                        </p:tav>
                                      </p:tavLst>
                                    </p:anim>
                                    <p:anim calcmode="lin" valueType="num">
                                      <p:cBhvr>
                                        <p:cTn id="27" dur="500" fill="hold"/>
                                        <p:tgtEl>
                                          <p:spTgt spid="38"/>
                                        </p:tgtEl>
                                        <p:attrNameLst>
                                          <p:attrName>ppt_w</p:attrName>
                                        </p:attrNameLst>
                                      </p:cBhvr>
                                      <p:tavLst>
                                        <p:tav tm="0">
                                          <p:val>
                                            <p:strVal val="#ppt_w"/>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500" fill="hold"/>
                                        <p:tgtEl>
                                          <p:spTgt spid="62"/>
                                        </p:tgtEl>
                                        <p:attrNameLst>
                                          <p:attrName>ppt_w</p:attrName>
                                        </p:attrNameLst>
                                      </p:cBhvr>
                                      <p:tavLst>
                                        <p:tav tm="0">
                                          <p:val>
                                            <p:fltVal val="0"/>
                                          </p:val>
                                        </p:tav>
                                        <p:tav tm="100000">
                                          <p:val>
                                            <p:strVal val="#ppt_w"/>
                                          </p:val>
                                        </p:tav>
                                      </p:tavLst>
                                    </p:anim>
                                    <p:anim calcmode="lin" valueType="num">
                                      <p:cBhvr>
                                        <p:cTn id="33" dur="500" fill="hold"/>
                                        <p:tgtEl>
                                          <p:spTgt spid="62"/>
                                        </p:tgtEl>
                                        <p:attrNameLst>
                                          <p:attrName>ppt_h</p:attrName>
                                        </p:attrNameLst>
                                      </p:cBhvr>
                                      <p:tavLst>
                                        <p:tav tm="0">
                                          <p:val>
                                            <p:fltVal val="0"/>
                                          </p:val>
                                        </p:tav>
                                        <p:tav tm="100000">
                                          <p:val>
                                            <p:strVal val="#ppt_h"/>
                                          </p:val>
                                        </p:tav>
                                      </p:tavLst>
                                    </p:anim>
                                    <p:animEffect transition="in" filter="fade">
                                      <p:cBhvr>
                                        <p:cTn id="34" dur="500"/>
                                        <p:tgtEl>
                                          <p:spTgt spid="62"/>
                                        </p:tgtEl>
                                      </p:cBhvr>
                                    </p:animEffect>
                                  </p:childTnLst>
                                </p:cTn>
                              </p:par>
                              <p:par>
                                <p:cTn id="35" presetID="53" presetClass="entr" presetSubtype="16" fill="hold" grpId="0" nodeType="withEffect">
                                  <p:stCondLst>
                                    <p:cond delay="15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30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par>
                                <p:cTn id="45" presetID="53" presetClass="entr" presetSubtype="16" fill="hold" grpId="0" nodeType="withEffect">
                                  <p:stCondLst>
                                    <p:cond delay="45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p:stCondLst>
                              <p:cond delay="10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50" fill="hold"/>
                                        <p:tgtEl>
                                          <p:spTgt spid="15"/>
                                        </p:tgtEl>
                                        <p:attrNameLst>
                                          <p:attrName>ppt_w</p:attrName>
                                        </p:attrNameLst>
                                      </p:cBhvr>
                                      <p:tavLst>
                                        <p:tav tm="0">
                                          <p:val>
                                            <p:fltVal val="0"/>
                                          </p:val>
                                        </p:tav>
                                        <p:tav tm="100000">
                                          <p:val>
                                            <p:strVal val="#ppt_w"/>
                                          </p:val>
                                        </p:tav>
                                      </p:tavLst>
                                    </p:anim>
                                    <p:anim calcmode="lin" valueType="num">
                                      <p:cBhvr>
                                        <p:cTn id="54" dur="250" fill="hold"/>
                                        <p:tgtEl>
                                          <p:spTgt spid="15"/>
                                        </p:tgtEl>
                                        <p:attrNameLst>
                                          <p:attrName>ppt_h</p:attrName>
                                        </p:attrNameLst>
                                      </p:cBhvr>
                                      <p:tavLst>
                                        <p:tav tm="0">
                                          <p:val>
                                            <p:fltVal val="0"/>
                                          </p:val>
                                        </p:tav>
                                        <p:tav tm="100000">
                                          <p:val>
                                            <p:strVal val="#ppt_h"/>
                                          </p:val>
                                        </p:tav>
                                      </p:tavLst>
                                    </p:anim>
                                    <p:animEffect transition="in" filter="fade">
                                      <p:cBhvr>
                                        <p:cTn id="55" dur="250"/>
                                        <p:tgtEl>
                                          <p:spTgt spid="15"/>
                                        </p:tgtEl>
                                      </p:cBhvr>
                                    </p:animEffect>
                                  </p:childTnLst>
                                </p:cTn>
                              </p:par>
                              <p:par>
                                <p:cTn id="56" presetID="6" presetClass="emph" presetSubtype="0" decel="100000" fill="hold" grpId="1" nodeType="withEffect">
                                  <p:stCondLst>
                                    <p:cond delay="200"/>
                                  </p:stCondLst>
                                  <p:childTnLst>
                                    <p:animScale>
                                      <p:cBhvr>
                                        <p:cTn id="57" dur="250" fill="hold"/>
                                        <p:tgtEl>
                                          <p:spTgt spid="15"/>
                                        </p:tgtEl>
                                      </p:cBhvr>
                                      <p:by x="120000" y="120000"/>
                                    </p:animScale>
                                  </p:childTnLst>
                                </p:cTn>
                              </p:par>
                              <p:par>
                                <p:cTn id="58" presetID="6" presetClass="emph" presetSubtype="0" decel="100000" fill="hold" grpId="2" nodeType="withEffect">
                                  <p:stCondLst>
                                    <p:cond delay="400"/>
                                  </p:stCondLst>
                                  <p:childTnLst>
                                    <p:animScale>
                                      <p:cBhvr>
                                        <p:cTn id="59" dur="250" fill="hold"/>
                                        <p:tgtEl>
                                          <p:spTgt spid="15"/>
                                        </p:tgtEl>
                                      </p:cBhvr>
                                      <p:by x="83000" y="83000"/>
                                    </p:animScale>
                                  </p:childTnLst>
                                </p:cTn>
                              </p:par>
                              <p:par>
                                <p:cTn id="60" presetID="53" presetClass="entr" presetSubtype="16" fill="hold" grpId="0" nodeType="withEffect">
                                  <p:stCondLst>
                                    <p:cond delay="400"/>
                                  </p:stCondLst>
                                  <p:childTnLst>
                                    <p:set>
                                      <p:cBhvr>
                                        <p:cTn id="61" dur="1" fill="hold">
                                          <p:stCondLst>
                                            <p:cond delay="0"/>
                                          </p:stCondLst>
                                        </p:cTn>
                                        <p:tgtEl>
                                          <p:spTgt spid="56"/>
                                        </p:tgtEl>
                                        <p:attrNameLst>
                                          <p:attrName>style.visibility</p:attrName>
                                        </p:attrNameLst>
                                      </p:cBhvr>
                                      <p:to>
                                        <p:strVal val="visible"/>
                                      </p:to>
                                    </p:set>
                                    <p:anim calcmode="lin" valueType="num">
                                      <p:cBhvr>
                                        <p:cTn id="62" dur="250" fill="hold"/>
                                        <p:tgtEl>
                                          <p:spTgt spid="56"/>
                                        </p:tgtEl>
                                        <p:attrNameLst>
                                          <p:attrName>ppt_w</p:attrName>
                                        </p:attrNameLst>
                                      </p:cBhvr>
                                      <p:tavLst>
                                        <p:tav tm="0">
                                          <p:val>
                                            <p:fltVal val="0"/>
                                          </p:val>
                                        </p:tav>
                                        <p:tav tm="100000">
                                          <p:val>
                                            <p:strVal val="#ppt_w"/>
                                          </p:val>
                                        </p:tav>
                                      </p:tavLst>
                                    </p:anim>
                                    <p:anim calcmode="lin" valueType="num">
                                      <p:cBhvr>
                                        <p:cTn id="63" dur="250" fill="hold"/>
                                        <p:tgtEl>
                                          <p:spTgt spid="56"/>
                                        </p:tgtEl>
                                        <p:attrNameLst>
                                          <p:attrName>ppt_h</p:attrName>
                                        </p:attrNameLst>
                                      </p:cBhvr>
                                      <p:tavLst>
                                        <p:tav tm="0">
                                          <p:val>
                                            <p:fltVal val="0"/>
                                          </p:val>
                                        </p:tav>
                                        <p:tav tm="100000">
                                          <p:val>
                                            <p:strVal val="#ppt_h"/>
                                          </p:val>
                                        </p:tav>
                                      </p:tavLst>
                                    </p:anim>
                                    <p:animEffect transition="in" filter="fade">
                                      <p:cBhvr>
                                        <p:cTn id="64" dur="250"/>
                                        <p:tgtEl>
                                          <p:spTgt spid="56"/>
                                        </p:tgtEl>
                                      </p:cBhvr>
                                    </p:animEffect>
                                  </p:childTnLst>
                                </p:cTn>
                              </p:par>
                              <p:par>
                                <p:cTn id="65" presetID="6" presetClass="emph" presetSubtype="0" decel="100000" fill="hold" grpId="1" nodeType="withEffect">
                                  <p:stCondLst>
                                    <p:cond delay="600"/>
                                  </p:stCondLst>
                                  <p:childTnLst>
                                    <p:animScale>
                                      <p:cBhvr>
                                        <p:cTn id="66" dur="250" fill="hold"/>
                                        <p:tgtEl>
                                          <p:spTgt spid="56"/>
                                        </p:tgtEl>
                                      </p:cBhvr>
                                      <p:by x="120000" y="120000"/>
                                    </p:animScale>
                                  </p:childTnLst>
                                </p:cTn>
                              </p:par>
                              <p:par>
                                <p:cTn id="67" presetID="6" presetClass="emph" presetSubtype="0" decel="100000" fill="hold" grpId="2" nodeType="withEffect">
                                  <p:stCondLst>
                                    <p:cond delay="800"/>
                                  </p:stCondLst>
                                  <p:childTnLst>
                                    <p:animScale>
                                      <p:cBhvr>
                                        <p:cTn id="68" dur="250" fill="hold"/>
                                        <p:tgtEl>
                                          <p:spTgt spid="56"/>
                                        </p:tgtEl>
                                      </p:cBhvr>
                                      <p:by x="83000" y="83000"/>
                                    </p:animScale>
                                  </p:childTnLst>
                                </p:cTn>
                              </p:par>
                            </p:childTnLst>
                          </p:cTn>
                        </p:par>
                        <p:par>
                          <p:cTn id="69" fill="hold">
                            <p:stCondLst>
                              <p:cond delay="1500"/>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52"/>
                                        </p:tgtEl>
                                        <p:attrNameLst>
                                          <p:attrName>style.visibility</p:attrName>
                                        </p:attrNameLst>
                                      </p:cBhvr>
                                      <p:to>
                                        <p:strVal val="visible"/>
                                      </p:to>
                                    </p:set>
                                    <p:anim calcmode="lin" valueType="num">
                                      <p:cBhvr>
                                        <p:cTn id="72" dur="250" fill="hold"/>
                                        <p:tgtEl>
                                          <p:spTgt spid="52"/>
                                        </p:tgtEl>
                                        <p:attrNameLst>
                                          <p:attrName>ppt_w</p:attrName>
                                        </p:attrNameLst>
                                      </p:cBhvr>
                                      <p:tavLst>
                                        <p:tav tm="0">
                                          <p:val>
                                            <p:fltVal val="0"/>
                                          </p:val>
                                        </p:tav>
                                        <p:tav tm="100000">
                                          <p:val>
                                            <p:strVal val="#ppt_w"/>
                                          </p:val>
                                        </p:tav>
                                      </p:tavLst>
                                    </p:anim>
                                    <p:anim calcmode="lin" valueType="num">
                                      <p:cBhvr>
                                        <p:cTn id="73" dur="250" fill="hold"/>
                                        <p:tgtEl>
                                          <p:spTgt spid="52"/>
                                        </p:tgtEl>
                                        <p:attrNameLst>
                                          <p:attrName>ppt_h</p:attrName>
                                        </p:attrNameLst>
                                      </p:cBhvr>
                                      <p:tavLst>
                                        <p:tav tm="0">
                                          <p:val>
                                            <p:fltVal val="0"/>
                                          </p:val>
                                        </p:tav>
                                        <p:tav tm="100000">
                                          <p:val>
                                            <p:strVal val="#ppt_h"/>
                                          </p:val>
                                        </p:tav>
                                      </p:tavLst>
                                    </p:anim>
                                    <p:animEffect transition="in" filter="fade">
                                      <p:cBhvr>
                                        <p:cTn id="74" dur="250"/>
                                        <p:tgtEl>
                                          <p:spTgt spid="52"/>
                                        </p:tgtEl>
                                      </p:cBhvr>
                                    </p:animEffect>
                                  </p:childTnLst>
                                </p:cTn>
                              </p:par>
                            </p:childTnLst>
                          </p:cTn>
                        </p:par>
                        <p:par>
                          <p:cTn id="75" fill="hold">
                            <p:stCondLst>
                              <p:cond delay="4275"/>
                            </p:stCondLst>
                            <p:childTnLst>
                              <p:par>
                                <p:cTn id="76" presetID="53" presetClass="entr" presetSubtype="16"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p:cTn id="78" dur="250" fill="hold"/>
                                        <p:tgtEl>
                                          <p:spTgt spid="49"/>
                                        </p:tgtEl>
                                        <p:attrNameLst>
                                          <p:attrName>ppt_w</p:attrName>
                                        </p:attrNameLst>
                                      </p:cBhvr>
                                      <p:tavLst>
                                        <p:tav tm="0">
                                          <p:val>
                                            <p:fltVal val="0"/>
                                          </p:val>
                                        </p:tav>
                                        <p:tav tm="100000">
                                          <p:val>
                                            <p:strVal val="#ppt_w"/>
                                          </p:val>
                                        </p:tav>
                                      </p:tavLst>
                                    </p:anim>
                                    <p:anim calcmode="lin" valueType="num">
                                      <p:cBhvr>
                                        <p:cTn id="79" dur="250" fill="hold"/>
                                        <p:tgtEl>
                                          <p:spTgt spid="49"/>
                                        </p:tgtEl>
                                        <p:attrNameLst>
                                          <p:attrName>ppt_h</p:attrName>
                                        </p:attrNameLst>
                                      </p:cBhvr>
                                      <p:tavLst>
                                        <p:tav tm="0">
                                          <p:val>
                                            <p:fltVal val="0"/>
                                          </p:val>
                                        </p:tav>
                                        <p:tav tm="100000">
                                          <p:val>
                                            <p:strVal val="#ppt_h"/>
                                          </p:val>
                                        </p:tav>
                                      </p:tavLst>
                                    </p:anim>
                                    <p:animEffect transition="in" filter="fade">
                                      <p:cBhvr>
                                        <p:cTn id="80" dur="250"/>
                                        <p:tgtEl>
                                          <p:spTgt spid="49"/>
                                        </p:tgtEl>
                                      </p:cBhvr>
                                    </p:animEffect>
                                  </p:childTnLst>
                                </p:cTn>
                              </p:par>
                              <p:par>
                                <p:cTn id="81" presetID="6" presetClass="emph" presetSubtype="0" decel="100000" fill="hold" grpId="1" nodeType="withEffect">
                                  <p:stCondLst>
                                    <p:cond delay="200"/>
                                  </p:stCondLst>
                                  <p:childTnLst>
                                    <p:animScale>
                                      <p:cBhvr>
                                        <p:cTn id="82" dur="250" fill="hold"/>
                                        <p:tgtEl>
                                          <p:spTgt spid="49"/>
                                        </p:tgtEl>
                                      </p:cBhvr>
                                      <p:by x="120000" y="120000"/>
                                    </p:animScale>
                                  </p:childTnLst>
                                </p:cTn>
                              </p:par>
                              <p:par>
                                <p:cTn id="83" presetID="6" presetClass="emph" presetSubtype="0" decel="100000" fill="hold" grpId="2" nodeType="withEffect">
                                  <p:stCondLst>
                                    <p:cond delay="400"/>
                                  </p:stCondLst>
                                  <p:childTnLst>
                                    <p:animScale>
                                      <p:cBhvr>
                                        <p:cTn id="84" dur="250" fill="hold"/>
                                        <p:tgtEl>
                                          <p:spTgt spid="49"/>
                                        </p:tgtEl>
                                      </p:cBhvr>
                                      <p:by x="83000" y="83000"/>
                                    </p:animScale>
                                  </p:childTnLst>
                                </p:cTn>
                              </p:par>
                              <p:par>
                                <p:cTn id="85" presetID="53" presetClass="entr" presetSubtype="16" fill="hold" grpId="0" nodeType="withEffect">
                                  <p:stCondLst>
                                    <p:cond delay="400"/>
                                  </p:stCondLst>
                                  <p:childTnLst>
                                    <p:set>
                                      <p:cBhvr>
                                        <p:cTn id="86" dur="1" fill="hold">
                                          <p:stCondLst>
                                            <p:cond delay="0"/>
                                          </p:stCondLst>
                                        </p:cTn>
                                        <p:tgtEl>
                                          <p:spTgt spid="57"/>
                                        </p:tgtEl>
                                        <p:attrNameLst>
                                          <p:attrName>style.visibility</p:attrName>
                                        </p:attrNameLst>
                                      </p:cBhvr>
                                      <p:to>
                                        <p:strVal val="visible"/>
                                      </p:to>
                                    </p:set>
                                    <p:anim calcmode="lin" valueType="num">
                                      <p:cBhvr>
                                        <p:cTn id="87" dur="250" fill="hold"/>
                                        <p:tgtEl>
                                          <p:spTgt spid="57"/>
                                        </p:tgtEl>
                                        <p:attrNameLst>
                                          <p:attrName>ppt_w</p:attrName>
                                        </p:attrNameLst>
                                      </p:cBhvr>
                                      <p:tavLst>
                                        <p:tav tm="0">
                                          <p:val>
                                            <p:fltVal val="0"/>
                                          </p:val>
                                        </p:tav>
                                        <p:tav tm="100000">
                                          <p:val>
                                            <p:strVal val="#ppt_w"/>
                                          </p:val>
                                        </p:tav>
                                      </p:tavLst>
                                    </p:anim>
                                    <p:anim calcmode="lin" valueType="num">
                                      <p:cBhvr>
                                        <p:cTn id="88" dur="250" fill="hold"/>
                                        <p:tgtEl>
                                          <p:spTgt spid="57"/>
                                        </p:tgtEl>
                                        <p:attrNameLst>
                                          <p:attrName>ppt_h</p:attrName>
                                        </p:attrNameLst>
                                      </p:cBhvr>
                                      <p:tavLst>
                                        <p:tav tm="0">
                                          <p:val>
                                            <p:fltVal val="0"/>
                                          </p:val>
                                        </p:tav>
                                        <p:tav tm="100000">
                                          <p:val>
                                            <p:strVal val="#ppt_h"/>
                                          </p:val>
                                        </p:tav>
                                      </p:tavLst>
                                    </p:anim>
                                    <p:animEffect transition="in" filter="fade">
                                      <p:cBhvr>
                                        <p:cTn id="89" dur="250"/>
                                        <p:tgtEl>
                                          <p:spTgt spid="57"/>
                                        </p:tgtEl>
                                      </p:cBhvr>
                                    </p:animEffect>
                                  </p:childTnLst>
                                </p:cTn>
                              </p:par>
                              <p:par>
                                <p:cTn id="90" presetID="6" presetClass="emph" presetSubtype="0" decel="100000" fill="hold" grpId="1" nodeType="withEffect">
                                  <p:stCondLst>
                                    <p:cond delay="600"/>
                                  </p:stCondLst>
                                  <p:childTnLst>
                                    <p:animScale>
                                      <p:cBhvr>
                                        <p:cTn id="91" dur="250" fill="hold"/>
                                        <p:tgtEl>
                                          <p:spTgt spid="57"/>
                                        </p:tgtEl>
                                      </p:cBhvr>
                                      <p:by x="120000" y="120000"/>
                                    </p:animScale>
                                  </p:childTnLst>
                                </p:cTn>
                              </p:par>
                              <p:par>
                                <p:cTn id="92" presetID="6" presetClass="emph" presetSubtype="0" decel="100000" fill="hold" grpId="2" nodeType="withEffect">
                                  <p:stCondLst>
                                    <p:cond delay="800"/>
                                  </p:stCondLst>
                                  <p:childTnLst>
                                    <p:animScale>
                                      <p:cBhvr>
                                        <p:cTn id="93" dur="250" fill="hold"/>
                                        <p:tgtEl>
                                          <p:spTgt spid="57"/>
                                        </p:tgtEl>
                                      </p:cBhvr>
                                      <p:by x="83000" y="83000"/>
                                    </p:animScale>
                                  </p:childTnLst>
                                </p:cTn>
                              </p:par>
                            </p:childTnLst>
                          </p:cTn>
                        </p:par>
                        <p:par>
                          <p:cTn id="94" fill="hold">
                            <p:stCondLst>
                              <p:cond delay="4775"/>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53"/>
                                        </p:tgtEl>
                                        <p:attrNameLst>
                                          <p:attrName>style.visibility</p:attrName>
                                        </p:attrNameLst>
                                      </p:cBhvr>
                                      <p:to>
                                        <p:strVal val="visible"/>
                                      </p:to>
                                    </p:set>
                                    <p:anim calcmode="lin" valueType="num">
                                      <p:cBhvr>
                                        <p:cTn id="97" dur="250" fill="hold"/>
                                        <p:tgtEl>
                                          <p:spTgt spid="53"/>
                                        </p:tgtEl>
                                        <p:attrNameLst>
                                          <p:attrName>ppt_w</p:attrName>
                                        </p:attrNameLst>
                                      </p:cBhvr>
                                      <p:tavLst>
                                        <p:tav tm="0">
                                          <p:val>
                                            <p:fltVal val="0"/>
                                          </p:val>
                                        </p:tav>
                                        <p:tav tm="100000">
                                          <p:val>
                                            <p:strVal val="#ppt_w"/>
                                          </p:val>
                                        </p:tav>
                                      </p:tavLst>
                                    </p:anim>
                                    <p:anim calcmode="lin" valueType="num">
                                      <p:cBhvr>
                                        <p:cTn id="98" dur="250" fill="hold"/>
                                        <p:tgtEl>
                                          <p:spTgt spid="53"/>
                                        </p:tgtEl>
                                        <p:attrNameLst>
                                          <p:attrName>ppt_h</p:attrName>
                                        </p:attrNameLst>
                                      </p:cBhvr>
                                      <p:tavLst>
                                        <p:tav tm="0">
                                          <p:val>
                                            <p:fltVal val="0"/>
                                          </p:val>
                                        </p:tav>
                                        <p:tav tm="100000">
                                          <p:val>
                                            <p:strVal val="#ppt_h"/>
                                          </p:val>
                                        </p:tav>
                                      </p:tavLst>
                                    </p:anim>
                                    <p:animEffect transition="in" filter="fade">
                                      <p:cBhvr>
                                        <p:cTn id="99" dur="250"/>
                                        <p:tgtEl>
                                          <p:spTgt spid="53"/>
                                        </p:tgtEl>
                                      </p:cBhvr>
                                    </p:animEffect>
                                  </p:childTnLst>
                                </p:cTn>
                              </p:par>
                            </p:childTnLst>
                          </p:cTn>
                        </p:par>
                        <p:par>
                          <p:cTn id="100" fill="hold">
                            <p:stCondLst>
                              <p:cond delay="6499"/>
                            </p:stCondLst>
                            <p:childTnLst>
                              <p:par>
                                <p:cTn id="101" presetID="53" presetClass="entr" presetSubtype="16"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250" fill="hold"/>
                                        <p:tgtEl>
                                          <p:spTgt spid="50"/>
                                        </p:tgtEl>
                                        <p:attrNameLst>
                                          <p:attrName>ppt_w</p:attrName>
                                        </p:attrNameLst>
                                      </p:cBhvr>
                                      <p:tavLst>
                                        <p:tav tm="0">
                                          <p:val>
                                            <p:fltVal val="0"/>
                                          </p:val>
                                        </p:tav>
                                        <p:tav tm="100000">
                                          <p:val>
                                            <p:strVal val="#ppt_w"/>
                                          </p:val>
                                        </p:tav>
                                      </p:tavLst>
                                    </p:anim>
                                    <p:anim calcmode="lin" valueType="num">
                                      <p:cBhvr>
                                        <p:cTn id="104" dur="250" fill="hold"/>
                                        <p:tgtEl>
                                          <p:spTgt spid="50"/>
                                        </p:tgtEl>
                                        <p:attrNameLst>
                                          <p:attrName>ppt_h</p:attrName>
                                        </p:attrNameLst>
                                      </p:cBhvr>
                                      <p:tavLst>
                                        <p:tav tm="0">
                                          <p:val>
                                            <p:fltVal val="0"/>
                                          </p:val>
                                        </p:tav>
                                        <p:tav tm="100000">
                                          <p:val>
                                            <p:strVal val="#ppt_h"/>
                                          </p:val>
                                        </p:tav>
                                      </p:tavLst>
                                    </p:anim>
                                    <p:animEffect transition="in" filter="fade">
                                      <p:cBhvr>
                                        <p:cTn id="105" dur="250"/>
                                        <p:tgtEl>
                                          <p:spTgt spid="50"/>
                                        </p:tgtEl>
                                      </p:cBhvr>
                                    </p:animEffect>
                                  </p:childTnLst>
                                </p:cTn>
                              </p:par>
                              <p:par>
                                <p:cTn id="106" presetID="6" presetClass="emph" presetSubtype="0" decel="100000" fill="hold" grpId="1" nodeType="withEffect">
                                  <p:stCondLst>
                                    <p:cond delay="200"/>
                                  </p:stCondLst>
                                  <p:childTnLst>
                                    <p:animScale>
                                      <p:cBhvr>
                                        <p:cTn id="107" dur="250" fill="hold"/>
                                        <p:tgtEl>
                                          <p:spTgt spid="50"/>
                                        </p:tgtEl>
                                      </p:cBhvr>
                                      <p:by x="120000" y="120000"/>
                                    </p:animScale>
                                  </p:childTnLst>
                                </p:cTn>
                              </p:par>
                              <p:par>
                                <p:cTn id="108" presetID="6" presetClass="emph" presetSubtype="0" decel="100000" fill="hold" grpId="2" nodeType="withEffect">
                                  <p:stCondLst>
                                    <p:cond delay="400"/>
                                  </p:stCondLst>
                                  <p:childTnLst>
                                    <p:animScale>
                                      <p:cBhvr>
                                        <p:cTn id="109" dur="250" fill="hold"/>
                                        <p:tgtEl>
                                          <p:spTgt spid="50"/>
                                        </p:tgtEl>
                                      </p:cBhvr>
                                      <p:by x="83000" y="83000"/>
                                    </p:animScale>
                                  </p:childTnLst>
                                </p:cTn>
                              </p:par>
                              <p:par>
                                <p:cTn id="110" presetID="53" presetClass="entr" presetSubtype="16" fill="hold" grpId="0" nodeType="withEffect">
                                  <p:stCondLst>
                                    <p:cond delay="40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250" fill="hold"/>
                                        <p:tgtEl>
                                          <p:spTgt spid="58"/>
                                        </p:tgtEl>
                                        <p:attrNameLst>
                                          <p:attrName>ppt_w</p:attrName>
                                        </p:attrNameLst>
                                      </p:cBhvr>
                                      <p:tavLst>
                                        <p:tav tm="0">
                                          <p:val>
                                            <p:fltVal val="0"/>
                                          </p:val>
                                        </p:tav>
                                        <p:tav tm="100000">
                                          <p:val>
                                            <p:strVal val="#ppt_w"/>
                                          </p:val>
                                        </p:tav>
                                      </p:tavLst>
                                    </p:anim>
                                    <p:anim calcmode="lin" valueType="num">
                                      <p:cBhvr>
                                        <p:cTn id="113" dur="250" fill="hold"/>
                                        <p:tgtEl>
                                          <p:spTgt spid="58"/>
                                        </p:tgtEl>
                                        <p:attrNameLst>
                                          <p:attrName>ppt_h</p:attrName>
                                        </p:attrNameLst>
                                      </p:cBhvr>
                                      <p:tavLst>
                                        <p:tav tm="0">
                                          <p:val>
                                            <p:fltVal val="0"/>
                                          </p:val>
                                        </p:tav>
                                        <p:tav tm="100000">
                                          <p:val>
                                            <p:strVal val="#ppt_h"/>
                                          </p:val>
                                        </p:tav>
                                      </p:tavLst>
                                    </p:anim>
                                    <p:animEffect transition="in" filter="fade">
                                      <p:cBhvr>
                                        <p:cTn id="114" dur="250"/>
                                        <p:tgtEl>
                                          <p:spTgt spid="58"/>
                                        </p:tgtEl>
                                      </p:cBhvr>
                                    </p:animEffect>
                                  </p:childTnLst>
                                </p:cTn>
                              </p:par>
                              <p:par>
                                <p:cTn id="115" presetID="6" presetClass="emph" presetSubtype="0" decel="100000" fill="hold" grpId="1" nodeType="withEffect">
                                  <p:stCondLst>
                                    <p:cond delay="600"/>
                                  </p:stCondLst>
                                  <p:childTnLst>
                                    <p:animScale>
                                      <p:cBhvr>
                                        <p:cTn id="116" dur="250" fill="hold"/>
                                        <p:tgtEl>
                                          <p:spTgt spid="58"/>
                                        </p:tgtEl>
                                      </p:cBhvr>
                                      <p:by x="120000" y="120000"/>
                                    </p:animScale>
                                  </p:childTnLst>
                                </p:cTn>
                              </p:par>
                              <p:par>
                                <p:cTn id="117" presetID="6" presetClass="emph" presetSubtype="0" decel="100000" fill="hold" grpId="2" nodeType="withEffect">
                                  <p:stCondLst>
                                    <p:cond delay="800"/>
                                  </p:stCondLst>
                                  <p:childTnLst>
                                    <p:animScale>
                                      <p:cBhvr>
                                        <p:cTn id="118" dur="250" fill="hold"/>
                                        <p:tgtEl>
                                          <p:spTgt spid="58"/>
                                        </p:tgtEl>
                                      </p:cBhvr>
                                      <p:by x="83000" y="83000"/>
                                    </p:animScale>
                                  </p:childTnLst>
                                </p:cTn>
                              </p:par>
                            </p:childTnLst>
                          </p:cTn>
                        </p:par>
                        <p:par>
                          <p:cTn id="119" fill="hold">
                            <p:stCondLst>
                              <p:cond delay="6999"/>
                            </p:stCondLst>
                            <p:childTnLst>
                              <p:par>
                                <p:cTn id="120" presetID="53" presetClass="entr" presetSubtype="16" fill="hold" grpId="0" nodeType="afterEffect">
                                  <p:stCondLst>
                                    <p:cond delay="0"/>
                                  </p:stCondLst>
                                  <p:iterate type="lt">
                                    <p:tmPct val="10000"/>
                                  </p:iterate>
                                  <p:childTnLst>
                                    <p:set>
                                      <p:cBhvr>
                                        <p:cTn id="121" dur="1" fill="hold">
                                          <p:stCondLst>
                                            <p:cond delay="0"/>
                                          </p:stCondLst>
                                        </p:cTn>
                                        <p:tgtEl>
                                          <p:spTgt spid="54"/>
                                        </p:tgtEl>
                                        <p:attrNameLst>
                                          <p:attrName>style.visibility</p:attrName>
                                        </p:attrNameLst>
                                      </p:cBhvr>
                                      <p:to>
                                        <p:strVal val="visible"/>
                                      </p:to>
                                    </p:set>
                                    <p:anim calcmode="lin" valueType="num">
                                      <p:cBhvr>
                                        <p:cTn id="122" dur="250" fill="hold"/>
                                        <p:tgtEl>
                                          <p:spTgt spid="54"/>
                                        </p:tgtEl>
                                        <p:attrNameLst>
                                          <p:attrName>ppt_w</p:attrName>
                                        </p:attrNameLst>
                                      </p:cBhvr>
                                      <p:tavLst>
                                        <p:tav tm="0">
                                          <p:val>
                                            <p:fltVal val="0"/>
                                          </p:val>
                                        </p:tav>
                                        <p:tav tm="100000">
                                          <p:val>
                                            <p:strVal val="#ppt_w"/>
                                          </p:val>
                                        </p:tav>
                                      </p:tavLst>
                                    </p:anim>
                                    <p:anim calcmode="lin" valueType="num">
                                      <p:cBhvr>
                                        <p:cTn id="123" dur="250" fill="hold"/>
                                        <p:tgtEl>
                                          <p:spTgt spid="54"/>
                                        </p:tgtEl>
                                        <p:attrNameLst>
                                          <p:attrName>ppt_h</p:attrName>
                                        </p:attrNameLst>
                                      </p:cBhvr>
                                      <p:tavLst>
                                        <p:tav tm="0">
                                          <p:val>
                                            <p:fltVal val="0"/>
                                          </p:val>
                                        </p:tav>
                                        <p:tav tm="100000">
                                          <p:val>
                                            <p:strVal val="#ppt_h"/>
                                          </p:val>
                                        </p:tav>
                                      </p:tavLst>
                                    </p:anim>
                                    <p:animEffect transition="in" filter="fade">
                                      <p:cBhvr>
                                        <p:cTn id="124" dur="250"/>
                                        <p:tgtEl>
                                          <p:spTgt spid="54"/>
                                        </p:tgtEl>
                                      </p:cBhvr>
                                    </p:animEffect>
                                  </p:childTnLst>
                                </p:cTn>
                              </p:par>
                            </p:childTnLst>
                          </p:cTn>
                        </p:par>
                        <p:par>
                          <p:cTn id="125" fill="hold">
                            <p:stCondLst>
                              <p:cond delay="8725"/>
                            </p:stCondLst>
                            <p:childTnLst>
                              <p:par>
                                <p:cTn id="126" presetID="53" presetClass="entr" presetSubtype="16" fill="hold" grpId="0" nodeType="afterEffect">
                                  <p:stCondLst>
                                    <p:cond delay="0"/>
                                  </p:stCondLst>
                                  <p:childTnLst>
                                    <p:set>
                                      <p:cBhvr>
                                        <p:cTn id="127" dur="1" fill="hold">
                                          <p:stCondLst>
                                            <p:cond delay="0"/>
                                          </p:stCondLst>
                                        </p:cTn>
                                        <p:tgtEl>
                                          <p:spTgt spid="51"/>
                                        </p:tgtEl>
                                        <p:attrNameLst>
                                          <p:attrName>style.visibility</p:attrName>
                                        </p:attrNameLst>
                                      </p:cBhvr>
                                      <p:to>
                                        <p:strVal val="visible"/>
                                      </p:to>
                                    </p:set>
                                    <p:anim calcmode="lin" valueType="num">
                                      <p:cBhvr>
                                        <p:cTn id="128" dur="250" fill="hold"/>
                                        <p:tgtEl>
                                          <p:spTgt spid="51"/>
                                        </p:tgtEl>
                                        <p:attrNameLst>
                                          <p:attrName>ppt_w</p:attrName>
                                        </p:attrNameLst>
                                      </p:cBhvr>
                                      <p:tavLst>
                                        <p:tav tm="0">
                                          <p:val>
                                            <p:fltVal val="0"/>
                                          </p:val>
                                        </p:tav>
                                        <p:tav tm="100000">
                                          <p:val>
                                            <p:strVal val="#ppt_w"/>
                                          </p:val>
                                        </p:tav>
                                      </p:tavLst>
                                    </p:anim>
                                    <p:anim calcmode="lin" valueType="num">
                                      <p:cBhvr>
                                        <p:cTn id="129" dur="250" fill="hold"/>
                                        <p:tgtEl>
                                          <p:spTgt spid="51"/>
                                        </p:tgtEl>
                                        <p:attrNameLst>
                                          <p:attrName>ppt_h</p:attrName>
                                        </p:attrNameLst>
                                      </p:cBhvr>
                                      <p:tavLst>
                                        <p:tav tm="0">
                                          <p:val>
                                            <p:fltVal val="0"/>
                                          </p:val>
                                        </p:tav>
                                        <p:tav tm="100000">
                                          <p:val>
                                            <p:strVal val="#ppt_h"/>
                                          </p:val>
                                        </p:tav>
                                      </p:tavLst>
                                    </p:anim>
                                    <p:animEffect transition="in" filter="fade">
                                      <p:cBhvr>
                                        <p:cTn id="130" dur="250"/>
                                        <p:tgtEl>
                                          <p:spTgt spid="51"/>
                                        </p:tgtEl>
                                      </p:cBhvr>
                                    </p:animEffect>
                                  </p:childTnLst>
                                </p:cTn>
                              </p:par>
                              <p:par>
                                <p:cTn id="131" presetID="6" presetClass="emph" presetSubtype="0" decel="100000" fill="hold" grpId="1" nodeType="withEffect">
                                  <p:stCondLst>
                                    <p:cond delay="200"/>
                                  </p:stCondLst>
                                  <p:childTnLst>
                                    <p:animScale>
                                      <p:cBhvr>
                                        <p:cTn id="132" dur="250" fill="hold"/>
                                        <p:tgtEl>
                                          <p:spTgt spid="51"/>
                                        </p:tgtEl>
                                      </p:cBhvr>
                                      <p:by x="120000" y="120000"/>
                                    </p:animScale>
                                  </p:childTnLst>
                                </p:cTn>
                              </p:par>
                              <p:par>
                                <p:cTn id="133" presetID="6" presetClass="emph" presetSubtype="0" decel="100000" fill="hold" grpId="2" nodeType="withEffect">
                                  <p:stCondLst>
                                    <p:cond delay="400"/>
                                  </p:stCondLst>
                                  <p:childTnLst>
                                    <p:animScale>
                                      <p:cBhvr>
                                        <p:cTn id="134" dur="250" fill="hold"/>
                                        <p:tgtEl>
                                          <p:spTgt spid="51"/>
                                        </p:tgtEl>
                                      </p:cBhvr>
                                      <p:by x="83000" y="83000"/>
                                    </p:animScale>
                                  </p:childTnLst>
                                </p:cTn>
                              </p:par>
                              <p:par>
                                <p:cTn id="135" presetID="53" presetClass="entr" presetSubtype="16" fill="hold" grpId="0" nodeType="withEffect">
                                  <p:stCondLst>
                                    <p:cond delay="400"/>
                                  </p:stCondLst>
                                  <p:childTnLst>
                                    <p:set>
                                      <p:cBhvr>
                                        <p:cTn id="136" dur="1" fill="hold">
                                          <p:stCondLst>
                                            <p:cond delay="0"/>
                                          </p:stCondLst>
                                        </p:cTn>
                                        <p:tgtEl>
                                          <p:spTgt spid="59"/>
                                        </p:tgtEl>
                                        <p:attrNameLst>
                                          <p:attrName>style.visibility</p:attrName>
                                        </p:attrNameLst>
                                      </p:cBhvr>
                                      <p:to>
                                        <p:strVal val="visible"/>
                                      </p:to>
                                    </p:set>
                                    <p:anim calcmode="lin" valueType="num">
                                      <p:cBhvr>
                                        <p:cTn id="137" dur="250" fill="hold"/>
                                        <p:tgtEl>
                                          <p:spTgt spid="59"/>
                                        </p:tgtEl>
                                        <p:attrNameLst>
                                          <p:attrName>ppt_w</p:attrName>
                                        </p:attrNameLst>
                                      </p:cBhvr>
                                      <p:tavLst>
                                        <p:tav tm="0">
                                          <p:val>
                                            <p:fltVal val="0"/>
                                          </p:val>
                                        </p:tav>
                                        <p:tav tm="100000">
                                          <p:val>
                                            <p:strVal val="#ppt_w"/>
                                          </p:val>
                                        </p:tav>
                                      </p:tavLst>
                                    </p:anim>
                                    <p:anim calcmode="lin" valueType="num">
                                      <p:cBhvr>
                                        <p:cTn id="138" dur="250" fill="hold"/>
                                        <p:tgtEl>
                                          <p:spTgt spid="59"/>
                                        </p:tgtEl>
                                        <p:attrNameLst>
                                          <p:attrName>ppt_h</p:attrName>
                                        </p:attrNameLst>
                                      </p:cBhvr>
                                      <p:tavLst>
                                        <p:tav tm="0">
                                          <p:val>
                                            <p:fltVal val="0"/>
                                          </p:val>
                                        </p:tav>
                                        <p:tav tm="100000">
                                          <p:val>
                                            <p:strVal val="#ppt_h"/>
                                          </p:val>
                                        </p:tav>
                                      </p:tavLst>
                                    </p:anim>
                                    <p:animEffect transition="in" filter="fade">
                                      <p:cBhvr>
                                        <p:cTn id="139" dur="250"/>
                                        <p:tgtEl>
                                          <p:spTgt spid="59"/>
                                        </p:tgtEl>
                                      </p:cBhvr>
                                    </p:animEffect>
                                  </p:childTnLst>
                                </p:cTn>
                              </p:par>
                              <p:par>
                                <p:cTn id="140" presetID="6" presetClass="emph" presetSubtype="0" decel="100000" fill="hold" grpId="1" nodeType="withEffect">
                                  <p:stCondLst>
                                    <p:cond delay="600"/>
                                  </p:stCondLst>
                                  <p:childTnLst>
                                    <p:animScale>
                                      <p:cBhvr>
                                        <p:cTn id="141" dur="250" fill="hold"/>
                                        <p:tgtEl>
                                          <p:spTgt spid="59"/>
                                        </p:tgtEl>
                                      </p:cBhvr>
                                      <p:by x="120000" y="120000"/>
                                    </p:animScale>
                                  </p:childTnLst>
                                </p:cTn>
                              </p:par>
                              <p:par>
                                <p:cTn id="142" presetID="6" presetClass="emph" presetSubtype="0" decel="100000" fill="hold" grpId="2" nodeType="withEffect">
                                  <p:stCondLst>
                                    <p:cond delay="800"/>
                                  </p:stCondLst>
                                  <p:childTnLst>
                                    <p:animScale>
                                      <p:cBhvr>
                                        <p:cTn id="143" dur="250" fill="hold"/>
                                        <p:tgtEl>
                                          <p:spTgt spid="59"/>
                                        </p:tgtEl>
                                      </p:cBhvr>
                                      <p:by x="83000" y="83000"/>
                                    </p:animScale>
                                  </p:childTnLst>
                                </p:cTn>
                              </p:par>
                            </p:childTnLst>
                          </p:cTn>
                        </p:par>
                        <p:par>
                          <p:cTn id="144" fill="hold">
                            <p:stCondLst>
                              <p:cond delay="9225"/>
                            </p:stCondLst>
                            <p:childTnLst>
                              <p:par>
                                <p:cTn id="145" presetID="53" presetClass="entr" presetSubtype="16" fill="hold" grpId="0" nodeType="afterEffect">
                                  <p:stCondLst>
                                    <p:cond delay="0"/>
                                  </p:stCondLst>
                                  <p:iterate type="lt">
                                    <p:tmPct val="10000"/>
                                  </p:iterate>
                                  <p:childTnLst>
                                    <p:set>
                                      <p:cBhvr>
                                        <p:cTn id="146" dur="1" fill="hold">
                                          <p:stCondLst>
                                            <p:cond delay="0"/>
                                          </p:stCondLst>
                                        </p:cTn>
                                        <p:tgtEl>
                                          <p:spTgt spid="55"/>
                                        </p:tgtEl>
                                        <p:attrNameLst>
                                          <p:attrName>style.visibility</p:attrName>
                                        </p:attrNameLst>
                                      </p:cBhvr>
                                      <p:to>
                                        <p:strVal val="visible"/>
                                      </p:to>
                                    </p:set>
                                    <p:anim calcmode="lin" valueType="num">
                                      <p:cBhvr>
                                        <p:cTn id="147" dur="250" fill="hold"/>
                                        <p:tgtEl>
                                          <p:spTgt spid="55"/>
                                        </p:tgtEl>
                                        <p:attrNameLst>
                                          <p:attrName>ppt_w</p:attrName>
                                        </p:attrNameLst>
                                      </p:cBhvr>
                                      <p:tavLst>
                                        <p:tav tm="0">
                                          <p:val>
                                            <p:fltVal val="0"/>
                                          </p:val>
                                        </p:tav>
                                        <p:tav tm="100000">
                                          <p:val>
                                            <p:strVal val="#ppt_w"/>
                                          </p:val>
                                        </p:tav>
                                      </p:tavLst>
                                    </p:anim>
                                    <p:anim calcmode="lin" valueType="num">
                                      <p:cBhvr>
                                        <p:cTn id="148" dur="250" fill="hold"/>
                                        <p:tgtEl>
                                          <p:spTgt spid="55"/>
                                        </p:tgtEl>
                                        <p:attrNameLst>
                                          <p:attrName>ppt_h</p:attrName>
                                        </p:attrNameLst>
                                      </p:cBhvr>
                                      <p:tavLst>
                                        <p:tav tm="0">
                                          <p:val>
                                            <p:fltVal val="0"/>
                                          </p:val>
                                        </p:tav>
                                        <p:tav tm="100000">
                                          <p:val>
                                            <p:strVal val="#ppt_h"/>
                                          </p:val>
                                        </p:tav>
                                      </p:tavLst>
                                    </p:anim>
                                    <p:animEffect transition="in" filter="fade">
                                      <p:cBhvr>
                                        <p:cTn id="149"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49" grpId="0" animBg="1"/>
      <p:bldP spid="49" grpId="1" animBg="1"/>
      <p:bldP spid="49" grpId="2" animBg="1"/>
      <p:bldP spid="50" grpId="0" animBg="1"/>
      <p:bldP spid="50" grpId="1" animBg="1"/>
      <p:bldP spid="50" grpId="2" animBg="1"/>
      <p:bldP spid="51" grpId="0" animBg="1"/>
      <p:bldP spid="51" grpId="1" animBg="1"/>
      <p:bldP spid="51" grpId="2" animBg="1"/>
      <p:bldP spid="52" grpId="0"/>
      <p:bldP spid="53" grpId="0"/>
      <p:bldP spid="54" grpId="0"/>
      <p:bldP spid="55" grpId="0"/>
      <p:bldP spid="56" grpId="0"/>
      <p:bldP spid="56" grpId="1"/>
      <p:bldP spid="56" grpId="2"/>
      <p:bldP spid="57" grpId="0"/>
      <p:bldP spid="57" grpId="1"/>
      <p:bldP spid="57" grpId="2"/>
      <p:bldP spid="58" grpId="0"/>
      <p:bldP spid="58" grpId="1"/>
      <p:bldP spid="58" grpId="2"/>
      <p:bldP spid="59" grpId="0"/>
      <p:bldP spid="59" grpId="1"/>
      <p:bldP spid="59" grpId="2"/>
      <p:bldP spid="60" grpId="0" animBg="1"/>
      <p:bldP spid="61"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20471" y="1737146"/>
            <a:ext cx="8358566" cy="917766"/>
          </a:xfrm>
          <a:prstGeom prst="roundRect">
            <a:avLst>
              <a:gd name="adj" fmla="val 50000"/>
            </a:avLst>
          </a:prstGeom>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2688294" y="2730501"/>
            <a:ext cx="7892930" cy="917766"/>
          </a:xfrm>
          <a:prstGeom prst="roundRect">
            <a:avLst>
              <a:gd name="adj" fmla="val 50000"/>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2656114" y="3732777"/>
            <a:ext cx="7427296" cy="917766"/>
          </a:xfrm>
          <a:prstGeom prst="roundRect">
            <a:avLst>
              <a:gd name="adj" fmla="val 50000"/>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38635" y="1673586"/>
            <a:ext cx="4612245" cy="4588832"/>
            <a:chOff x="1138635" y="1673586"/>
            <a:chExt cx="4612245" cy="4588832"/>
          </a:xfrm>
        </p:grpSpPr>
        <p:sp>
          <p:nvSpPr>
            <p:cNvPr id="34" name="Oval 10"/>
            <p:cNvSpPr>
              <a:spLocks noChangeArrowheads="1"/>
            </p:cNvSpPr>
            <p:nvPr/>
          </p:nvSpPr>
          <p:spPr bwMode="auto">
            <a:xfrm>
              <a:off x="1344664" y="1881957"/>
              <a:ext cx="2762664" cy="2765005"/>
            </a:xfrm>
            <a:prstGeom prst="ellipse">
              <a:avLst/>
            </a:prstGeom>
            <a:solidFill>
              <a:schemeClr val="accent1"/>
            </a:solidFill>
            <a:ln>
              <a:noFill/>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35" name="Freeform 11"/>
            <p:cNvSpPr>
              <a:spLocks noEditPoints="1"/>
            </p:cNvSpPr>
            <p:nvPr/>
          </p:nvSpPr>
          <p:spPr bwMode="auto">
            <a:xfrm>
              <a:off x="1138635" y="1673586"/>
              <a:ext cx="3163016" cy="3167700"/>
            </a:xfrm>
            <a:custGeom>
              <a:avLst/>
              <a:gdLst>
                <a:gd name="T0" fmla="*/ 2147483646 w 961"/>
                <a:gd name="T1" fmla="*/ 0 h 961"/>
                <a:gd name="T2" fmla="*/ 0 w 961"/>
                <a:gd name="T3" fmla="*/ 2147483646 h 961"/>
                <a:gd name="T4" fmla="*/ 2147483646 w 961"/>
                <a:gd name="T5" fmla="*/ 2147483646 h 961"/>
                <a:gd name="T6" fmla="*/ 2147483646 w 961"/>
                <a:gd name="T7" fmla="*/ 2147483646 h 961"/>
                <a:gd name="T8" fmla="*/ 2147483646 w 961"/>
                <a:gd name="T9" fmla="*/ 0 h 961"/>
                <a:gd name="T10" fmla="*/ 2147483646 w 961"/>
                <a:gd name="T11" fmla="*/ 2147483646 h 961"/>
                <a:gd name="T12" fmla="*/ 318765353 w 961"/>
                <a:gd name="T13" fmla="*/ 2147483646 h 961"/>
                <a:gd name="T14" fmla="*/ 2147483646 w 961"/>
                <a:gd name="T15" fmla="*/ 319711229 h 961"/>
                <a:gd name="T16" fmla="*/ 2147483646 w 961"/>
                <a:gd name="T17" fmla="*/ 2147483646 h 961"/>
                <a:gd name="T18" fmla="*/ 2147483646 w 961"/>
                <a:gd name="T19" fmla="*/ 2147483646 h 9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1" h="961">
                  <a:moveTo>
                    <a:pt x="480" y="0"/>
                  </a:moveTo>
                  <a:cubicBezTo>
                    <a:pt x="215" y="0"/>
                    <a:pt x="0" y="215"/>
                    <a:pt x="0" y="480"/>
                  </a:cubicBezTo>
                  <a:cubicBezTo>
                    <a:pt x="0" y="746"/>
                    <a:pt x="215" y="961"/>
                    <a:pt x="480" y="961"/>
                  </a:cubicBezTo>
                  <a:cubicBezTo>
                    <a:pt x="746" y="961"/>
                    <a:pt x="961" y="746"/>
                    <a:pt x="961" y="480"/>
                  </a:cubicBezTo>
                  <a:cubicBezTo>
                    <a:pt x="961" y="215"/>
                    <a:pt x="746" y="0"/>
                    <a:pt x="480" y="0"/>
                  </a:cubicBezTo>
                  <a:close/>
                  <a:moveTo>
                    <a:pt x="480" y="896"/>
                  </a:moveTo>
                  <a:cubicBezTo>
                    <a:pt x="251" y="896"/>
                    <a:pt x="64" y="710"/>
                    <a:pt x="64" y="480"/>
                  </a:cubicBezTo>
                  <a:cubicBezTo>
                    <a:pt x="64" y="251"/>
                    <a:pt x="251" y="64"/>
                    <a:pt x="480" y="64"/>
                  </a:cubicBezTo>
                  <a:cubicBezTo>
                    <a:pt x="710" y="64"/>
                    <a:pt x="896" y="251"/>
                    <a:pt x="896" y="480"/>
                  </a:cubicBezTo>
                  <a:cubicBezTo>
                    <a:pt x="896" y="710"/>
                    <a:pt x="710" y="896"/>
                    <a:pt x="480" y="896"/>
                  </a:cubicBezTo>
                  <a:close/>
                </a:path>
              </a:pathLst>
            </a:custGeom>
            <a:solidFill>
              <a:schemeClr val="bg1">
                <a:lumMod val="75000"/>
              </a:schemeClr>
            </a:solidFill>
            <a:ln>
              <a:noFill/>
            </a:ln>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6" name="Freeform 12"/>
            <p:cNvSpPr/>
            <p:nvPr/>
          </p:nvSpPr>
          <p:spPr bwMode="auto">
            <a:xfrm>
              <a:off x="3706976" y="4211491"/>
              <a:ext cx="931814" cy="934156"/>
            </a:xfrm>
            <a:custGeom>
              <a:avLst/>
              <a:gdLst>
                <a:gd name="T0" fmla="*/ 778729075 w 398"/>
                <a:gd name="T1" fmla="*/ 1005543931 h 399"/>
                <a:gd name="T2" fmla="*/ 0 w 398"/>
                <a:gd name="T3" fmla="*/ 224294877 h 399"/>
                <a:gd name="T4" fmla="*/ 221773750 w 398"/>
                <a:gd name="T5" fmla="*/ 0 h 399"/>
                <a:gd name="T6" fmla="*/ 1003022188 w 398"/>
                <a:gd name="T7" fmla="*/ 781249054 h 399"/>
                <a:gd name="T8" fmla="*/ 778729075 w 398"/>
                <a:gd name="T9" fmla="*/ 1005543931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399">
                  <a:moveTo>
                    <a:pt x="309" y="399"/>
                  </a:moveTo>
                  <a:lnTo>
                    <a:pt x="0" y="89"/>
                  </a:lnTo>
                  <a:lnTo>
                    <a:pt x="88" y="0"/>
                  </a:lnTo>
                  <a:lnTo>
                    <a:pt x="398" y="310"/>
                  </a:lnTo>
                  <a:lnTo>
                    <a:pt x="309" y="399"/>
                  </a:lnTo>
                  <a:close/>
                </a:path>
              </a:pathLst>
            </a:custGeom>
            <a:solidFill>
              <a:schemeClr val="bg1">
                <a:lumMod val="75000"/>
              </a:schemeClr>
            </a:solidFill>
            <a:ln>
              <a:noFill/>
            </a:ln>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7" name="Freeform 13"/>
            <p:cNvSpPr/>
            <p:nvPr/>
          </p:nvSpPr>
          <p:spPr bwMode="auto">
            <a:xfrm>
              <a:off x="4334428" y="4845968"/>
              <a:ext cx="1416452" cy="1416450"/>
            </a:xfrm>
            <a:custGeom>
              <a:avLst/>
              <a:gdLst>
                <a:gd name="T0" fmla="*/ 1696213917 w 430"/>
                <a:gd name="T1" fmla="*/ 2070373837 h 430"/>
                <a:gd name="T2" fmla="*/ 1506636857 w 430"/>
                <a:gd name="T3" fmla="*/ 2100308201 h 430"/>
                <a:gd name="T4" fmla="*/ 44899360 w 430"/>
                <a:gd name="T5" fmla="*/ 638574459 h 430"/>
                <a:gd name="T6" fmla="*/ 69843945 w 430"/>
                <a:gd name="T7" fmla="*/ 448997597 h 430"/>
                <a:gd name="T8" fmla="*/ 453985641 w 430"/>
                <a:gd name="T9" fmla="*/ 69843872 h 430"/>
                <a:gd name="T10" fmla="*/ 638575124 w 430"/>
                <a:gd name="T11" fmla="*/ 39911741 h 430"/>
                <a:gd name="T12" fmla="*/ 2100312621 w 430"/>
                <a:gd name="T13" fmla="*/ 1501645483 h 430"/>
                <a:gd name="T14" fmla="*/ 2075368036 w 430"/>
                <a:gd name="T15" fmla="*/ 1691222345 h 430"/>
                <a:gd name="T16" fmla="*/ 1696213917 w 430"/>
                <a:gd name="T17" fmla="*/ 2070373837 h 4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0" h="430">
                  <a:moveTo>
                    <a:pt x="340" y="415"/>
                  </a:moveTo>
                  <a:cubicBezTo>
                    <a:pt x="328" y="427"/>
                    <a:pt x="311" y="430"/>
                    <a:pt x="302" y="421"/>
                  </a:cubicBezTo>
                  <a:cubicBezTo>
                    <a:pt x="9" y="128"/>
                    <a:pt x="9" y="128"/>
                    <a:pt x="9" y="128"/>
                  </a:cubicBezTo>
                  <a:cubicBezTo>
                    <a:pt x="0" y="119"/>
                    <a:pt x="2" y="102"/>
                    <a:pt x="14" y="90"/>
                  </a:cubicBezTo>
                  <a:cubicBezTo>
                    <a:pt x="91" y="14"/>
                    <a:pt x="91" y="14"/>
                    <a:pt x="91" y="14"/>
                  </a:cubicBezTo>
                  <a:cubicBezTo>
                    <a:pt x="102" y="2"/>
                    <a:pt x="119" y="0"/>
                    <a:pt x="128" y="8"/>
                  </a:cubicBezTo>
                  <a:cubicBezTo>
                    <a:pt x="421" y="301"/>
                    <a:pt x="421" y="301"/>
                    <a:pt x="421" y="301"/>
                  </a:cubicBezTo>
                  <a:cubicBezTo>
                    <a:pt x="430" y="310"/>
                    <a:pt x="428" y="327"/>
                    <a:pt x="416" y="339"/>
                  </a:cubicBezTo>
                  <a:lnTo>
                    <a:pt x="340" y="415"/>
                  </a:lnTo>
                  <a:close/>
                </a:path>
              </a:pathLst>
            </a:custGeom>
            <a:solidFill>
              <a:schemeClr val="bg1">
                <a:lumMod val="75000"/>
              </a:schemeClr>
            </a:solidFill>
            <a:ln>
              <a:noFill/>
            </a:ln>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8" name="Freeform 14"/>
            <p:cNvSpPr/>
            <p:nvPr/>
          </p:nvSpPr>
          <p:spPr bwMode="auto">
            <a:xfrm>
              <a:off x="4439785" y="4951323"/>
              <a:ext cx="449518" cy="444836"/>
            </a:xfrm>
            <a:custGeom>
              <a:avLst/>
              <a:gdLst>
                <a:gd name="T0" fmla="*/ 57964388 w 192"/>
                <a:gd name="T1" fmla="*/ 478829688 h 190"/>
                <a:gd name="T2" fmla="*/ 0 w 192"/>
                <a:gd name="T3" fmla="*/ 420866888 h 190"/>
                <a:gd name="T4" fmla="*/ 423386250 w 192"/>
                <a:gd name="T5" fmla="*/ 0 h 190"/>
                <a:gd name="T6" fmla="*/ 483870000 w 192"/>
                <a:gd name="T7" fmla="*/ 55443438 h 190"/>
                <a:gd name="T8" fmla="*/ 57964388 w 192"/>
                <a:gd name="T9" fmla="*/ 478829688 h 1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190">
                  <a:moveTo>
                    <a:pt x="23" y="190"/>
                  </a:moveTo>
                  <a:lnTo>
                    <a:pt x="0" y="167"/>
                  </a:lnTo>
                  <a:lnTo>
                    <a:pt x="168" y="0"/>
                  </a:lnTo>
                  <a:lnTo>
                    <a:pt x="192" y="22"/>
                  </a:lnTo>
                  <a:lnTo>
                    <a:pt x="23" y="190"/>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sp>
          <p:nvSpPr>
            <p:cNvPr id="39" name="Freeform 15"/>
            <p:cNvSpPr/>
            <p:nvPr/>
          </p:nvSpPr>
          <p:spPr bwMode="auto">
            <a:xfrm>
              <a:off x="5200687" y="5709885"/>
              <a:ext cx="444836" cy="447178"/>
            </a:xfrm>
            <a:custGeom>
              <a:avLst/>
              <a:gdLst>
                <a:gd name="T0" fmla="*/ 57964388 w 190"/>
                <a:gd name="T1" fmla="*/ 481351431 h 191"/>
                <a:gd name="T2" fmla="*/ 0 w 190"/>
                <a:gd name="T3" fmla="*/ 420867582 h 191"/>
                <a:gd name="T4" fmla="*/ 423386250 w 190"/>
                <a:gd name="T5" fmla="*/ 0 h 191"/>
                <a:gd name="T6" fmla="*/ 478829688 w 190"/>
                <a:gd name="T7" fmla="*/ 55443529 h 191"/>
                <a:gd name="T8" fmla="*/ 57964388 w 190"/>
                <a:gd name="T9" fmla="*/ 481351431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191">
                  <a:moveTo>
                    <a:pt x="23" y="191"/>
                  </a:moveTo>
                  <a:lnTo>
                    <a:pt x="0" y="167"/>
                  </a:lnTo>
                  <a:lnTo>
                    <a:pt x="168" y="0"/>
                  </a:lnTo>
                  <a:lnTo>
                    <a:pt x="190" y="22"/>
                  </a:lnTo>
                  <a:lnTo>
                    <a:pt x="23" y="191"/>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srgbClr val="000000"/>
                </a:solidFill>
                <a:latin typeface="Arial" panose="020B0604020202020204" pitchFamily="34" charset="0"/>
              </a:endParaRPr>
            </a:p>
          </p:txBody>
        </p:sp>
      </p:grpSp>
      <p:sp>
        <p:nvSpPr>
          <p:cNvPr id="51" name="矩形 50"/>
          <p:cNvSpPr/>
          <p:nvPr/>
        </p:nvSpPr>
        <p:spPr>
          <a:xfrm>
            <a:off x="1715890" y="2649781"/>
            <a:ext cx="2020213" cy="1200329"/>
          </a:xfrm>
          <a:prstGeom prst="rect">
            <a:avLst/>
          </a:prstGeom>
        </p:spPr>
        <p:txBody>
          <a:bodyPr wrap="square">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重点研发</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rPr>
              <a:t>项目</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0" name="矩形 49"/>
          <p:cNvSpPr/>
          <p:nvPr/>
        </p:nvSpPr>
        <p:spPr>
          <a:xfrm>
            <a:off x="4616815" y="2084073"/>
            <a:ext cx="4825689" cy="523220"/>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bg1"/>
                </a:solidFill>
                <a:latin typeface="微软雅黑" panose="020B0503020204020204" pitchFamily="34" charset="-122"/>
                <a:ea typeface="微软雅黑" panose="020B0503020204020204" pitchFamily="34" charset="-122"/>
              </a:rPr>
              <a:t>文字内容，</a:t>
            </a:r>
            <a:r>
              <a:rPr lang="zh-CN" altLang="en-US" sz="1400" dirty="0">
                <a:solidFill>
                  <a:schemeClr val="bg1"/>
                </a:solidFill>
                <a:latin typeface="微软雅黑" panose="020B0503020204020204" pitchFamily="34" charset="-122"/>
                <a:ea typeface="微软雅黑" panose="020B0503020204020204" pitchFamily="34" charset="-122"/>
              </a:rPr>
              <a:t>或者将您的</a:t>
            </a:r>
            <a:r>
              <a:rPr lang="zh-CN" altLang="en-US" sz="1400" dirty="0" smtClean="0">
                <a:solidFill>
                  <a:schemeClr val="bg1"/>
                </a:solidFill>
                <a:latin typeface="微软雅黑" panose="020B0503020204020204" pitchFamily="34" charset="-122"/>
                <a:ea typeface="微软雅黑" panose="020B0503020204020204" pitchFamily="34" charset="-122"/>
              </a:rPr>
              <a:t>文字复制</a:t>
            </a:r>
            <a:r>
              <a:rPr lang="zh-CN" altLang="en-US" sz="1400" dirty="0">
                <a:solidFill>
                  <a:schemeClr val="bg1"/>
                </a:solidFill>
                <a:latin typeface="微软雅黑" panose="020B0503020204020204" pitchFamily="34" charset="-122"/>
                <a:ea typeface="微软雅黑" panose="020B0503020204020204" pitchFamily="34" charset="-122"/>
              </a:rPr>
              <a:t>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TextBox 16"/>
          <p:cNvSpPr txBox="1">
            <a:spLocks noChangeArrowheads="1"/>
          </p:cNvSpPr>
          <p:nvPr/>
        </p:nvSpPr>
        <p:spPr bwMode="auto">
          <a:xfrm>
            <a:off x="4616815" y="1784765"/>
            <a:ext cx="2050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800" b="1" dirty="0" smtClean="0">
                <a:solidFill>
                  <a:schemeClr val="bg1"/>
                </a:solidFill>
                <a:latin typeface="微软雅黑" panose="020B0503020204020204" pitchFamily="34" charset="-122"/>
              </a:rPr>
              <a:t>添加您的标题</a:t>
            </a:r>
            <a:endParaRPr lang="zh-CN" altLang="en-US" sz="1800" b="1" dirty="0">
              <a:solidFill>
                <a:schemeClr val="bg1"/>
              </a:solidFill>
              <a:latin typeface="微软雅黑" panose="020B0503020204020204" pitchFamily="34" charset="-122"/>
            </a:endParaRPr>
          </a:p>
        </p:txBody>
      </p:sp>
      <p:sp>
        <p:nvSpPr>
          <p:cNvPr id="58" name="矩形 57"/>
          <p:cNvSpPr/>
          <p:nvPr/>
        </p:nvSpPr>
        <p:spPr>
          <a:xfrm>
            <a:off x="4616815" y="3077428"/>
            <a:ext cx="4825689" cy="523220"/>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bg1"/>
                </a:solidFill>
                <a:latin typeface="微软雅黑" panose="020B0503020204020204" pitchFamily="34" charset="-122"/>
                <a:ea typeface="微软雅黑" panose="020B0503020204020204" pitchFamily="34" charset="-122"/>
              </a:rPr>
              <a:t>文字内容，</a:t>
            </a:r>
            <a:r>
              <a:rPr lang="zh-CN" altLang="en-US" sz="1400" dirty="0">
                <a:solidFill>
                  <a:schemeClr val="bg1"/>
                </a:solidFill>
                <a:latin typeface="微软雅黑" panose="020B0503020204020204" pitchFamily="34" charset="-122"/>
                <a:ea typeface="微软雅黑" panose="020B0503020204020204" pitchFamily="34" charset="-122"/>
              </a:rPr>
              <a:t>或者将您的</a:t>
            </a:r>
            <a:r>
              <a:rPr lang="zh-CN" altLang="en-US" sz="1400" dirty="0" smtClean="0">
                <a:solidFill>
                  <a:schemeClr val="bg1"/>
                </a:solidFill>
                <a:latin typeface="微软雅黑" panose="020B0503020204020204" pitchFamily="34" charset="-122"/>
                <a:ea typeface="微软雅黑" panose="020B0503020204020204" pitchFamily="34" charset="-122"/>
              </a:rPr>
              <a:t>文字复制</a:t>
            </a:r>
            <a:r>
              <a:rPr lang="zh-CN" altLang="en-US" sz="1400" dirty="0">
                <a:solidFill>
                  <a:schemeClr val="bg1"/>
                </a:solidFill>
                <a:latin typeface="微软雅黑" panose="020B0503020204020204" pitchFamily="34" charset="-122"/>
                <a:ea typeface="微软雅黑" panose="020B0503020204020204" pitchFamily="34" charset="-122"/>
              </a:rPr>
              <a:t>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TextBox 16"/>
          <p:cNvSpPr txBox="1">
            <a:spLocks noChangeArrowheads="1"/>
          </p:cNvSpPr>
          <p:nvPr/>
        </p:nvSpPr>
        <p:spPr bwMode="auto">
          <a:xfrm>
            <a:off x="4616815" y="2778120"/>
            <a:ext cx="2050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800" b="1" dirty="0" smtClean="0">
                <a:solidFill>
                  <a:schemeClr val="bg1"/>
                </a:solidFill>
                <a:latin typeface="微软雅黑" panose="020B0503020204020204" pitchFamily="34" charset="-122"/>
              </a:rPr>
              <a:t>添加您的标题</a:t>
            </a:r>
            <a:endParaRPr lang="zh-CN" altLang="en-US" sz="1800" b="1" dirty="0">
              <a:solidFill>
                <a:schemeClr val="bg1"/>
              </a:solidFill>
              <a:latin typeface="微软雅黑" panose="020B0503020204020204" pitchFamily="34" charset="-122"/>
            </a:endParaRPr>
          </a:p>
        </p:txBody>
      </p:sp>
      <p:sp>
        <p:nvSpPr>
          <p:cNvPr id="61" name="矩形 60"/>
          <p:cNvSpPr/>
          <p:nvPr/>
        </p:nvSpPr>
        <p:spPr>
          <a:xfrm>
            <a:off x="4616815" y="4079704"/>
            <a:ext cx="4825689" cy="523220"/>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bg1"/>
                </a:solidFill>
                <a:latin typeface="微软雅黑" panose="020B0503020204020204" pitchFamily="34" charset="-122"/>
                <a:ea typeface="微软雅黑" panose="020B0503020204020204" pitchFamily="34" charset="-122"/>
              </a:rPr>
              <a:t>文字内容，</a:t>
            </a:r>
            <a:r>
              <a:rPr lang="zh-CN" altLang="en-US" sz="1400" dirty="0">
                <a:solidFill>
                  <a:schemeClr val="bg1"/>
                </a:solidFill>
                <a:latin typeface="微软雅黑" panose="020B0503020204020204" pitchFamily="34" charset="-122"/>
                <a:ea typeface="微软雅黑" panose="020B0503020204020204" pitchFamily="34" charset="-122"/>
              </a:rPr>
              <a:t>或者将您的</a:t>
            </a:r>
            <a:r>
              <a:rPr lang="zh-CN" altLang="en-US" sz="1400" dirty="0" smtClean="0">
                <a:solidFill>
                  <a:schemeClr val="bg1"/>
                </a:solidFill>
                <a:latin typeface="微软雅黑" panose="020B0503020204020204" pitchFamily="34" charset="-122"/>
                <a:ea typeface="微软雅黑" panose="020B0503020204020204" pitchFamily="34" charset="-122"/>
              </a:rPr>
              <a:t>文字复制</a:t>
            </a:r>
            <a:r>
              <a:rPr lang="zh-CN" altLang="en-US" sz="1400" dirty="0">
                <a:solidFill>
                  <a:schemeClr val="bg1"/>
                </a:solidFill>
                <a:latin typeface="微软雅黑" panose="020B0503020204020204" pitchFamily="34" charset="-122"/>
                <a:ea typeface="微软雅黑" panose="020B0503020204020204" pitchFamily="34" charset="-122"/>
              </a:rPr>
              <a:t>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2" name="TextBox 16"/>
          <p:cNvSpPr txBox="1">
            <a:spLocks noChangeArrowheads="1"/>
          </p:cNvSpPr>
          <p:nvPr/>
        </p:nvSpPr>
        <p:spPr bwMode="auto">
          <a:xfrm>
            <a:off x="4616815" y="3780396"/>
            <a:ext cx="2050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800" b="1" dirty="0" smtClean="0">
                <a:solidFill>
                  <a:schemeClr val="bg1"/>
                </a:solidFill>
                <a:latin typeface="微软雅黑" panose="020B0503020204020204" pitchFamily="34" charset="-122"/>
              </a:rPr>
              <a:t>添加您的标题</a:t>
            </a:r>
            <a:endParaRPr lang="zh-CN" altLang="en-US" sz="1800" b="1" dirty="0">
              <a:solidFill>
                <a:schemeClr val="bg1"/>
              </a:solidFill>
              <a:latin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2.08333E-6 -2.22222E-6 L 0.27461 0.47547 " pathEditMode="relative" rAng="0" ptsTypes="AA">
                                      <p:cBhvr>
                                        <p:cTn id="11" dur="1000" spd="-100000" fill="hold"/>
                                        <p:tgtEl>
                                          <p:spTgt spid="2"/>
                                        </p:tgtEl>
                                        <p:attrNameLst>
                                          <p:attrName>ppt_x</p:attrName>
                                          <p:attrName>ppt_y</p:attrName>
                                        </p:attrNameLst>
                                      </p:cBhvr>
                                      <p:rCtr x="13724" y="23773"/>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250" fill="hold"/>
                                        <p:tgtEl>
                                          <p:spTgt spid="51"/>
                                        </p:tgtEl>
                                        <p:attrNameLst>
                                          <p:attrName>ppt_w</p:attrName>
                                        </p:attrNameLst>
                                      </p:cBhvr>
                                      <p:tavLst>
                                        <p:tav tm="0">
                                          <p:val>
                                            <p:fltVal val="0"/>
                                          </p:val>
                                        </p:tav>
                                        <p:tav tm="100000">
                                          <p:val>
                                            <p:strVal val="#ppt_w"/>
                                          </p:val>
                                        </p:tav>
                                      </p:tavLst>
                                    </p:anim>
                                    <p:anim calcmode="lin" valueType="num">
                                      <p:cBhvr>
                                        <p:cTn id="16" dur="250" fill="hold"/>
                                        <p:tgtEl>
                                          <p:spTgt spid="51"/>
                                        </p:tgtEl>
                                        <p:attrNameLst>
                                          <p:attrName>ppt_h</p:attrName>
                                        </p:attrNameLst>
                                      </p:cBhvr>
                                      <p:tavLst>
                                        <p:tav tm="0">
                                          <p:val>
                                            <p:fltVal val="0"/>
                                          </p:val>
                                        </p:tav>
                                        <p:tav tm="100000">
                                          <p:val>
                                            <p:strVal val="#ppt_h"/>
                                          </p:val>
                                        </p:tav>
                                      </p:tavLst>
                                    </p:anim>
                                    <p:animEffect transition="in" filter="fade">
                                      <p:cBhvr>
                                        <p:cTn id="17" dur="250"/>
                                        <p:tgtEl>
                                          <p:spTgt spid="51"/>
                                        </p:tgtEl>
                                      </p:cBhvr>
                                    </p:animEffect>
                                  </p:childTnLst>
                                </p:cTn>
                              </p:par>
                              <p:par>
                                <p:cTn id="18" presetID="6" presetClass="emph" presetSubtype="0" decel="100000" fill="hold" grpId="1" nodeType="withEffect">
                                  <p:stCondLst>
                                    <p:cond delay="200"/>
                                  </p:stCondLst>
                                  <p:childTnLst>
                                    <p:animScale>
                                      <p:cBhvr>
                                        <p:cTn id="19" dur="250" fill="hold"/>
                                        <p:tgtEl>
                                          <p:spTgt spid="51"/>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51"/>
                                        </p:tgtEl>
                                      </p:cBhvr>
                                      <p:by x="83000" y="83000"/>
                                    </p:animScale>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20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1+#ppt_w/2"/>
                                          </p:val>
                                        </p:tav>
                                        <p:tav tm="100000">
                                          <p:val>
                                            <p:strVal val="#ppt_x"/>
                                          </p:val>
                                        </p:tav>
                                      </p:tavLst>
                                    </p:anim>
                                    <p:anim calcmode="lin" valueType="num">
                                      <p:cBhvr additive="base">
                                        <p:cTn id="30" dur="500" fill="hold"/>
                                        <p:tgtEl>
                                          <p:spTgt spid="5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400"/>
                                  </p:stCondLst>
                                  <p:childTnLst>
                                    <p:set>
                                      <p:cBhvr>
                                        <p:cTn id="32" dur="1" fill="hold">
                                          <p:stCondLst>
                                            <p:cond delay="0"/>
                                          </p:stCondLst>
                                        </p:cTn>
                                        <p:tgtEl>
                                          <p:spTgt spid="53"/>
                                        </p:tgtEl>
                                        <p:attrNameLst>
                                          <p:attrName>style.visibility</p:attrName>
                                        </p:attrNameLst>
                                      </p:cBhvr>
                                      <p:to>
                                        <p:strVal val="visible"/>
                                      </p:to>
                                    </p:set>
                                    <p:anim calcmode="lin" valueType="num">
                                      <p:cBhvr additive="base">
                                        <p:cTn id="33" dur="500" fill="hold"/>
                                        <p:tgtEl>
                                          <p:spTgt spid="53"/>
                                        </p:tgtEl>
                                        <p:attrNameLst>
                                          <p:attrName>ppt_x</p:attrName>
                                        </p:attrNameLst>
                                      </p:cBhvr>
                                      <p:tavLst>
                                        <p:tav tm="0">
                                          <p:val>
                                            <p:strVal val="1+#ppt_w/2"/>
                                          </p:val>
                                        </p:tav>
                                        <p:tav tm="100000">
                                          <p:val>
                                            <p:strVal val="#ppt_x"/>
                                          </p:val>
                                        </p:tav>
                                      </p:tavLst>
                                    </p:anim>
                                    <p:anim calcmode="lin" valueType="num">
                                      <p:cBhvr additive="base">
                                        <p:cTn id="34" dur="500" fill="hold"/>
                                        <p:tgtEl>
                                          <p:spTgt spid="53"/>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animEffect transition="in" filter="fade">
                                      <p:cBhvr>
                                        <p:cTn id="40" dur="500"/>
                                        <p:tgtEl>
                                          <p:spTgt spid="55"/>
                                        </p:tgtEl>
                                      </p:cBhvr>
                                    </p:animEffect>
                                  </p:childTnLst>
                                </p:cTn>
                              </p:par>
                            </p:childTnLst>
                          </p:cTn>
                        </p:par>
                        <p:par>
                          <p:cTn id="41" fill="hold">
                            <p:stCondLst>
                              <p:cond delay="20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50"/>
                                        </p:tgtEl>
                                        <p:attrNameLst>
                                          <p:attrName>style.visibility</p:attrName>
                                        </p:attrNameLst>
                                      </p:cBhvr>
                                      <p:to>
                                        <p:strVal val="visible"/>
                                      </p:to>
                                    </p:set>
                                    <p:anim calcmode="lin" valueType="num">
                                      <p:cBhvr>
                                        <p:cTn id="44" dur="250" fill="hold"/>
                                        <p:tgtEl>
                                          <p:spTgt spid="50"/>
                                        </p:tgtEl>
                                        <p:attrNameLst>
                                          <p:attrName>ppt_w</p:attrName>
                                        </p:attrNameLst>
                                      </p:cBhvr>
                                      <p:tavLst>
                                        <p:tav tm="0">
                                          <p:val>
                                            <p:fltVal val="0"/>
                                          </p:val>
                                        </p:tav>
                                        <p:tav tm="100000">
                                          <p:val>
                                            <p:strVal val="#ppt_w"/>
                                          </p:val>
                                        </p:tav>
                                      </p:tavLst>
                                    </p:anim>
                                    <p:anim calcmode="lin" valueType="num">
                                      <p:cBhvr>
                                        <p:cTn id="45" dur="250" fill="hold"/>
                                        <p:tgtEl>
                                          <p:spTgt spid="50"/>
                                        </p:tgtEl>
                                        <p:attrNameLst>
                                          <p:attrName>ppt_h</p:attrName>
                                        </p:attrNameLst>
                                      </p:cBhvr>
                                      <p:tavLst>
                                        <p:tav tm="0">
                                          <p:val>
                                            <p:fltVal val="0"/>
                                          </p:val>
                                        </p:tav>
                                        <p:tav tm="100000">
                                          <p:val>
                                            <p:strVal val="#ppt_h"/>
                                          </p:val>
                                        </p:tav>
                                      </p:tavLst>
                                    </p:anim>
                                    <p:animEffect transition="in" filter="fade">
                                      <p:cBhvr>
                                        <p:cTn id="46" dur="250"/>
                                        <p:tgtEl>
                                          <p:spTgt spid="50"/>
                                        </p:tgtEl>
                                      </p:cBhvr>
                                    </p:animEffect>
                                  </p:childTnLst>
                                </p:cTn>
                              </p:par>
                            </p:childTnLst>
                          </p:cTn>
                        </p:par>
                        <p:par>
                          <p:cTn id="47" fill="hold">
                            <p:stCondLst>
                              <p:cond delay="4550"/>
                            </p:stCondLst>
                            <p:childTnLst>
                              <p:par>
                                <p:cTn id="48" presetID="5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par>
                          <p:cTn id="53" fill="hold">
                            <p:stCondLst>
                              <p:cond delay="50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58"/>
                                        </p:tgtEl>
                                        <p:attrNameLst>
                                          <p:attrName>style.visibility</p:attrName>
                                        </p:attrNameLst>
                                      </p:cBhvr>
                                      <p:to>
                                        <p:strVal val="visible"/>
                                      </p:to>
                                    </p:set>
                                    <p:anim calcmode="lin" valueType="num">
                                      <p:cBhvr>
                                        <p:cTn id="56" dur="250" fill="hold"/>
                                        <p:tgtEl>
                                          <p:spTgt spid="58"/>
                                        </p:tgtEl>
                                        <p:attrNameLst>
                                          <p:attrName>ppt_w</p:attrName>
                                        </p:attrNameLst>
                                      </p:cBhvr>
                                      <p:tavLst>
                                        <p:tav tm="0">
                                          <p:val>
                                            <p:fltVal val="0"/>
                                          </p:val>
                                        </p:tav>
                                        <p:tav tm="100000">
                                          <p:val>
                                            <p:strVal val="#ppt_w"/>
                                          </p:val>
                                        </p:tav>
                                      </p:tavLst>
                                    </p:anim>
                                    <p:anim calcmode="lin" valueType="num">
                                      <p:cBhvr>
                                        <p:cTn id="57" dur="250" fill="hold"/>
                                        <p:tgtEl>
                                          <p:spTgt spid="58"/>
                                        </p:tgtEl>
                                        <p:attrNameLst>
                                          <p:attrName>ppt_h</p:attrName>
                                        </p:attrNameLst>
                                      </p:cBhvr>
                                      <p:tavLst>
                                        <p:tav tm="0">
                                          <p:val>
                                            <p:fltVal val="0"/>
                                          </p:val>
                                        </p:tav>
                                        <p:tav tm="100000">
                                          <p:val>
                                            <p:strVal val="#ppt_h"/>
                                          </p:val>
                                        </p:tav>
                                      </p:tavLst>
                                    </p:anim>
                                    <p:animEffect transition="in" filter="fade">
                                      <p:cBhvr>
                                        <p:cTn id="58" dur="250"/>
                                        <p:tgtEl>
                                          <p:spTgt spid="58"/>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childTnLst>
                          </p:cTn>
                        </p:par>
                        <p:par>
                          <p:cTn id="65" fill="hold">
                            <p:stCondLst>
                              <p:cond delay="705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61"/>
                                        </p:tgtEl>
                                        <p:attrNameLst>
                                          <p:attrName>style.visibility</p:attrName>
                                        </p:attrNameLst>
                                      </p:cBhvr>
                                      <p:to>
                                        <p:strVal val="visible"/>
                                      </p:to>
                                    </p:set>
                                    <p:anim calcmode="lin" valueType="num">
                                      <p:cBhvr>
                                        <p:cTn id="68" dur="250" fill="hold"/>
                                        <p:tgtEl>
                                          <p:spTgt spid="61"/>
                                        </p:tgtEl>
                                        <p:attrNameLst>
                                          <p:attrName>ppt_w</p:attrName>
                                        </p:attrNameLst>
                                      </p:cBhvr>
                                      <p:tavLst>
                                        <p:tav tm="0">
                                          <p:val>
                                            <p:fltVal val="0"/>
                                          </p:val>
                                        </p:tav>
                                        <p:tav tm="100000">
                                          <p:val>
                                            <p:strVal val="#ppt_w"/>
                                          </p:val>
                                        </p:tav>
                                      </p:tavLst>
                                    </p:anim>
                                    <p:anim calcmode="lin" valueType="num">
                                      <p:cBhvr>
                                        <p:cTn id="69" dur="250" fill="hold"/>
                                        <p:tgtEl>
                                          <p:spTgt spid="61"/>
                                        </p:tgtEl>
                                        <p:attrNameLst>
                                          <p:attrName>ppt_h</p:attrName>
                                        </p:attrNameLst>
                                      </p:cBhvr>
                                      <p:tavLst>
                                        <p:tav tm="0">
                                          <p:val>
                                            <p:fltVal val="0"/>
                                          </p:val>
                                        </p:tav>
                                        <p:tav tm="100000">
                                          <p:val>
                                            <p:strVal val="#ppt_h"/>
                                          </p:val>
                                        </p:tav>
                                      </p:tavLst>
                                    </p:anim>
                                    <p:animEffect transition="in" filter="fade">
                                      <p:cBhvr>
                                        <p:cTn id="70"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animBg="1"/>
      <p:bldP spid="53" grpId="0" animBg="1"/>
      <p:bldP spid="51" grpId="0"/>
      <p:bldP spid="51" grpId="1"/>
      <p:bldP spid="51" grpId="2"/>
      <p:bldP spid="50" grpId="0"/>
      <p:bldP spid="55" grpId="0"/>
      <p:bldP spid="58" grpId="0"/>
      <p:bldP spid="59" grpId="0"/>
      <p:bldP spid="61" grpId="0"/>
      <p:bldP spid="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任意多边形 5"/>
          <p:cNvSpPr/>
          <p:nvPr>
            <p:custDataLst>
              <p:tags r:id="rId1"/>
            </p:custDataLst>
          </p:nvPr>
        </p:nvSpPr>
        <p:spPr bwMode="auto">
          <a:xfrm>
            <a:off x="1194165" y="149075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0" name="PA_任意多边形 25"/>
          <p:cNvSpPr/>
          <p:nvPr>
            <p:custDataLst>
              <p:tags r:id="rId2"/>
            </p:custDataLst>
          </p:nvPr>
        </p:nvSpPr>
        <p:spPr bwMode="auto">
          <a:xfrm>
            <a:off x="1194165" y="203567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12" name="PA_矩形 11"/>
          <p:cNvSpPr/>
          <p:nvPr>
            <p:custDataLst>
              <p:tags r:id="rId3"/>
            </p:custDataLst>
          </p:nvPr>
        </p:nvSpPr>
        <p:spPr>
          <a:xfrm>
            <a:off x="1243340" y="220639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01</a:t>
            </a:r>
            <a:endParaRPr kumimoji="0" lang="zh-CN" altLang="en-US"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6" name="PA_矩形 35"/>
          <p:cNvSpPr/>
          <p:nvPr>
            <p:custDataLst>
              <p:tags r:id="rId4"/>
            </p:custDataLst>
          </p:nvPr>
        </p:nvSpPr>
        <p:spPr>
          <a:xfrm>
            <a:off x="1385016" y="2740607"/>
            <a:ext cx="1810305" cy="2031325"/>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这里。在这里输入您的文字内容，或者将您的文字内容复制在这里</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7" name="PA_矩形 36"/>
          <p:cNvSpPr/>
          <p:nvPr>
            <p:custDataLst>
              <p:tags r:id="rId5"/>
            </p:custDataLst>
          </p:nvPr>
        </p:nvSpPr>
        <p:spPr>
          <a:xfrm>
            <a:off x="1714756" y="2160223"/>
            <a:ext cx="1722898" cy="369332"/>
          </a:xfrm>
          <a:prstGeom prst="rect">
            <a:avLst/>
          </a:prstGeom>
        </p:spPr>
        <p:txBody>
          <a:bodyPr wrap="square">
            <a:spAutoFit/>
          </a:bodyPr>
          <a:lstStyle/>
          <a:p>
            <a:pPr algn="just"/>
            <a:r>
              <a:rPr lang="zh-CN" altLang="en-US" b="1" dirty="0" smtClean="0">
                <a:solidFill>
                  <a:schemeClr val="bg1"/>
                </a:solidFill>
                <a:latin typeface="微软雅黑" panose="020B0503020204020204" pitchFamily="34" charset="-122"/>
                <a:ea typeface="微软雅黑" panose="020B0503020204020204" pitchFamily="34" charset="-122"/>
              </a:rPr>
              <a:t>添加您的标题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9" name="PA_任意多边形 5"/>
          <p:cNvSpPr/>
          <p:nvPr>
            <p:custDataLst>
              <p:tags r:id="rId6"/>
            </p:custDataLst>
          </p:nvPr>
        </p:nvSpPr>
        <p:spPr bwMode="auto">
          <a:xfrm>
            <a:off x="3714226" y="149075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2"/>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0" name="PA_任意多边形 25"/>
          <p:cNvSpPr/>
          <p:nvPr>
            <p:custDataLst>
              <p:tags r:id="rId7"/>
            </p:custDataLst>
          </p:nvPr>
        </p:nvSpPr>
        <p:spPr bwMode="auto">
          <a:xfrm>
            <a:off x="3714226" y="203567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1" name="PA_矩形 40"/>
          <p:cNvSpPr/>
          <p:nvPr>
            <p:custDataLst>
              <p:tags r:id="rId8"/>
            </p:custDataLst>
          </p:nvPr>
        </p:nvSpPr>
        <p:spPr>
          <a:xfrm>
            <a:off x="3763401" y="220639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02</a:t>
            </a:r>
            <a:endParaRPr kumimoji="0" lang="zh-CN" altLang="en-US"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PA_矩形 41"/>
          <p:cNvSpPr/>
          <p:nvPr>
            <p:custDataLst>
              <p:tags r:id="rId9"/>
            </p:custDataLst>
          </p:nvPr>
        </p:nvSpPr>
        <p:spPr>
          <a:xfrm>
            <a:off x="3905077" y="2740607"/>
            <a:ext cx="1810305" cy="2031325"/>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这里。在这里输入您的文字内容，或者将您的文字内容复制在这里</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3" name="PA_矩形 42"/>
          <p:cNvSpPr/>
          <p:nvPr>
            <p:custDataLst>
              <p:tags r:id="rId10"/>
            </p:custDataLst>
          </p:nvPr>
        </p:nvSpPr>
        <p:spPr>
          <a:xfrm>
            <a:off x="4234817" y="2160223"/>
            <a:ext cx="1722898" cy="369332"/>
          </a:xfrm>
          <a:prstGeom prst="rect">
            <a:avLst/>
          </a:prstGeom>
        </p:spPr>
        <p:txBody>
          <a:bodyPr wrap="square">
            <a:spAutoFit/>
          </a:bodyPr>
          <a:lstStyle/>
          <a:p>
            <a:pPr algn="just"/>
            <a:r>
              <a:rPr lang="zh-CN" altLang="en-US" b="1" dirty="0" smtClean="0">
                <a:solidFill>
                  <a:schemeClr val="bg1"/>
                </a:solidFill>
                <a:latin typeface="微软雅黑" panose="020B0503020204020204" pitchFamily="34" charset="-122"/>
                <a:ea typeface="微软雅黑" panose="020B0503020204020204" pitchFamily="34" charset="-122"/>
              </a:rPr>
              <a:t>添加您的标题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5" name="PA_任意多边形 5"/>
          <p:cNvSpPr/>
          <p:nvPr>
            <p:custDataLst>
              <p:tags r:id="rId11"/>
            </p:custDataLst>
          </p:nvPr>
        </p:nvSpPr>
        <p:spPr bwMode="auto">
          <a:xfrm>
            <a:off x="6234287" y="149075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3"/>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6" name="PA_任意多边形 25"/>
          <p:cNvSpPr/>
          <p:nvPr>
            <p:custDataLst>
              <p:tags r:id="rId12"/>
            </p:custDataLst>
          </p:nvPr>
        </p:nvSpPr>
        <p:spPr bwMode="auto">
          <a:xfrm>
            <a:off x="6234287" y="203567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47" name="PA_矩形 46"/>
          <p:cNvSpPr/>
          <p:nvPr>
            <p:custDataLst>
              <p:tags r:id="rId13"/>
            </p:custDataLst>
          </p:nvPr>
        </p:nvSpPr>
        <p:spPr>
          <a:xfrm>
            <a:off x="6283462" y="220639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03</a:t>
            </a:r>
            <a:endParaRPr kumimoji="0" lang="zh-CN" altLang="en-US"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8" name="PA_矩形 47"/>
          <p:cNvSpPr/>
          <p:nvPr>
            <p:custDataLst>
              <p:tags r:id="rId14"/>
            </p:custDataLst>
          </p:nvPr>
        </p:nvSpPr>
        <p:spPr>
          <a:xfrm>
            <a:off x="6425138" y="2740607"/>
            <a:ext cx="1810305" cy="2031325"/>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这里。在这里输入您的文字内容，或者将您的文字内容复制在这里</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PA_矩形 48"/>
          <p:cNvSpPr/>
          <p:nvPr>
            <p:custDataLst>
              <p:tags r:id="rId15"/>
            </p:custDataLst>
          </p:nvPr>
        </p:nvSpPr>
        <p:spPr>
          <a:xfrm>
            <a:off x="6754878" y="2160223"/>
            <a:ext cx="1722898" cy="369332"/>
          </a:xfrm>
          <a:prstGeom prst="rect">
            <a:avLst/>
          </a:prstGeom>
        </p:spPr>
        <p:txBody>
          <a:bodyPr wrap="square">
            <a:spAutoFit/>
          </a:bodyPr>
          <a:lstStyle/>
          <a:p>
            <a:pPr algn="just"/>
            <a:r>
              <a:rPr lang="zh-CN" altLang="en-US" b="1" dirty="0" smtClean="0">
                <a:solidFill>
                  <a:schemeClr val="bg1"/>
                </a:solidFill>
                <a:latin typeface="微软雅黑" panose="020B0503020204020204" pitchFamily="34" charset="-122"/>
                <a:ea typeface="微软雅黑" panose="020B0503020204020204" pitchFamily="34" charset="-122"/>
              </a:rPr>
              <a:t>添加您的标题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1" name="PA_任意多边形 5"/>
          <p:cNvSpPr/>
          <p:nvPr>
            <p:custDataLst>
              <p:tags r:id="rId16"/>
            </p:custDataLst>
          </p:nvPr>
        </p:nvSpPr>
        <p:spPr bwMode="auto">
          <a:xfrm>
            <a:off x="8754347" y="1490759"/>
            <a:ext cx="2192007" cy="4318752"/>
          </a:xfrm>
          <a:custGeom>
            <a:avLst/>
            <a:gdLst/>
            <a:ahLst/>
            <a:cxnLst/>
            <a:rect l="l" t="t" r="r" b="b"/>
            <a:pathLst>
              <a:path w="1620180" h="3192123">
                <a:moveTo>
                  <a:pt x="175619" y="98"/>
                </a:moveTo>
                <a:cubicBezTo>
                  <a:pt x="189197" y="-316"/>
                  <a:pt x="203071" y="565"/>
                  <a:pt x="217047" y="2846"/>
                </a:cubicBezTo>
                <a:lnTo>
                  <a:pt x="1498868" y="213511"/>
                </a:lnTo>
                <a:cubicBezTo>
                  <a:pt x="1566467" y="224396"/>
                  <a:pt x="1620180" y="281064"/>
                  <a:pt x="1620180" y="346377"/>
                </a:cubicBezTo>
                <a:lnTo>
                  <a:pt x="1620180" y="792725"/>
                </a:lnTo>
                <a:lnTo>
                  <a:pt x="1620180" y="2187291"/>
                </a:lnTo>
                <a:lnTo>
                  <a:pt x="1620180" y="2633639"/>
                </a:lnTo>
                <a:cubicBezTo>
                  <a:pt x="1620180" y="2702473"/>
                  <a:pt x="1571582" y="2746975"/>
                  <a:pt x="1519330" y="2763944"/>
                </a:cubicBezTo>
                <a:lnTo>
                  <a:pt x="250299" y="3181111"/>
                </a:lnTo>
                <a:cubicBezTo>
                  <a:pt x="126428" y="3221771"/>
                  <a:pt x="0" y="3144613"/>
                  <a:pt x="0" y="3035439"/>
                </a:cubicBezTo>
                <a:lnTo>
                  <a:pt x="0" y="2589091"/>
                </a:lnTo>
                <a:lnTo>
                  <a:pt x="0" y="608633"/>
                </a:lnTo>
                <a:lnTo>
                  <a:pt x="0" y="162285"/>
                </a:lnTo>
                <a:cubicBezTo>
                  <a:pt x="0" y="69279"/>
                  <a:pt x="80571" y="2991"/>
                  <a:pt x="175619" y="98"/>
                </a:cubicBezTo>
                <a:close/>
              </a:path>
            </a:pathLst>
          </a:custGeom>
          <a:solidFill>
            <a:schemeClr val="accent1"/>
          </a:solidFill>
          <a:ln w="9525">
            <a:noFill/>
            <a:round/>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52" name="PA_任意多边形 25"/>
          <p:cNvSpPr/>
          <p:nvPr>
            <p:custDataLst>
              <p:tags r:id="rId17"/>
            </p:custDataLst>
          </p:nvPr>
        </p:nvSpPr>
        <p:spPr bwMode="auto">
          <a:xfrm>
            <a:off x="8754347" y="2035679"/>
            <a:ext cx="451049" cy="618420"/>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endParaRPr>
          </a:p>
        </p:txBody>
      </p:sp>
      <p:sp>
        <p:nvSpPr>
          <p:cNvPr id="53" name="PA_矩形 52"/>
          <p:cNvSpPr/>
          <p:nvPr>
            <p:custDataLst>
              <p:tags r:id="rId18"/>
            </p:custDataLst>
          </p:nvPr>
        </p:nvSpPr>
        <p:spPr>
          <a:xfrm>
            <a:off x="8803522" y="2206390"/>
            <a:ext cx="298911" cy="276999"/>
          </a:xfrm>
          <a:prstGeom prst="rect">
            <a:avLst/>
          </a:prstGeom>
        </p:spPr>
        <p:txBody>
          <a:bodyPr wrap="square" lIns="0" tIns="0" rIns="0" bIns="0">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rPr>
              <a:t>04</a:t>
            </a:r>
            <a:endParaRPr kumimoji="0" lang="zh-CN" altLang="en-US" b="1" i="0" u="none" strike="noStrike" kern="0" cap="none" spc="-15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4" name="PA_矩形 53"/>
          <p:cNvSpPr/>
          <p:nvPr>
            <p:custDataLst>
              <p:tags r:id="rId19"/>
            </p:custDataLst>
          </p:nvPr>
        </p:nvSpPr>
        <p:spPr>
          <a:xfrm>
            <a:off x="8945198" y="2740607"/>
            <a:ext cx="1810305" cy="2031325"/>
          </a:xfrm>
          <a:prstGeom prst="rect">
            <a:avLst/>
          </a:prstGeom>
        </p:spPr>
        <p:txBody>
          <a:bodyPr wrap="square">
            <a:spAutoFit/>
          </a:bodyPr>
          <a:lstStyle/>
          <a:p>
            <a:pPr algn="just"/>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这里。在这里输入您的文字内容，或者将您的文字内容复制在这里</a:t>
            </a:r>
            <a:r>
              <a:rPr lang="zh-CN" altLang="en-US" sz="1400" dirty="0" smtClean="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PA_矩形 54"/>
          <p:cNvSpPr/>
          <p:nvPr>
            <p:custDataLst>
              <p:tags r:id="rId20"/>
            </p:custDataLst>
          </p:nvPr>
        </p:nvSpPr>
        <p:spPr>
          <a:xfrm>
            <a:off x="9274938" y="2160223"/>
            <a:ext cx="1722898" cy="369332"/>
          </a:xfrm>
          <a:prstGeom prst="rect">
            <a:avLst/>
          </a:prstGeom>
        </p:spPr>
        <p:txBody>
          <a:bodyPr wrap="square">
            <a:spAutoFit/>
          </a:bodyPr>
          <a:lstStyle/>
          <a:p>
            <a:pPr algn="just"/>
            <a:r>
              <a:rPr lang="zh-CN" altLang="en-US" b="1" dirty="0" smtClean="0">
                <a:solidFill>
                  <a:schemeClr val="bg1"/>
                </a:solidFill>
                <a:latin typeface="微软雅黑" panose="020B0503020204020204" pitchFamily="34" charset="-122"/>
                <a:ea typeface="微软雅黑" panose="020B0503020204020204" pitchFamily="34" charset="-122"/>
              </a:rPr>
              <a:t>添加您的标题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40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fltVal val="0"/>
                                          </p:val>
                                        </p:tav>
                                        <p:tav tm="100000">
                                          <p:val>
                                            <p:strVal val="#ppt_w"/>
                                          </p:val>
                                        </p:tav>
                                      </p:tavLst>
                                    </p:anim>
                                    <p:anim calcmode="lin" valueType="num">
                                      <p:cBhvr>
                                        <p:cTn id="16" dur="500" fill="hold"/>
                                        <p:tgtEl>
                                          <p:spTgt spid="45"/>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60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250" fill="hold"/>
                                        <p:tgtEl>
                                          <p:spTgt spid="10"/>
                                        </p:tgtEl>
                                        <p:attrNameLst>
                                          <p:attrName>ppt_w</p:attrName>
                                        </p:attrNameLst>
                                      </p:cBhvr>
                                      <p:tavLst>
                                        <p:tav tm="0">
                                          <p:val>
                                            <p:fltVal val="0"/>
                                          </p:val>
                                        </p:tav>
                                        <p:tav tm="100000">
                                          <p:val>
                                            <p:strVal val="#ppt_w"/>
                                          </p:val>
                                        </p:tav>
                                      </p:tavLst>
                                    </p:anim>
                                    <p:anim calcmode="lin" valueType="num">
                                      <p:cBhvr>
                                        <p:cTn id="25" dur="250" fill="hold"/>
                                        <p:tgtEl>
                                          <p:spTgt spid="10"/>
                                        </p:tgtEl>
                                        <p:attrNameLst>
                                          <p:attrName>ppt_h</p:attrName>
                                        </p:attrNameLst>
                                      </p:cBhvr>
                                      <p:tavLst>
                                        <p:tav tm="0">
                                          <p:val>
                                            <p:fltVal val="0"/>
                                          </p:val>
                                        </p:tav>
                                        <p:tav tm="100000">
                                          <p:val>
                                            <p:strVal val="#ppt_h"/>
                                          </p:val>
                                        </p:tav>
                                      </p:tavLst>
                                    </p:anim>
                                    <p:animEffect transition="in" filter="fade">
                                      <p:cBhvr>
                                        <p:cTn id="26" dur="250"/>
                                        <p:tgtEl>
                                          <p:spTgt spid="10"/>
                                        </p:tgtEl>
                                      </p:cBhvr>
                                    </p:animEffect>
                                  </p:childTnLst>
                                </p:cTn>
                              </p:par>
                              <p:par>
                                <p:cTn id="27" presetID="6" presetClass="emph" presetSubtype="0" decel="100000" fill="hold" grpId="1" nodeType="withEffect">
                                  <p:stCondLst>
                                    <p:cond delay="200"/>
                                  </p:stCondLst>
                                  <p:childTnLst>
                                    <p:animScale>
                                      <p:cBhvr>
                                        <p:cTn id="28" dur="250" fill="hold"/>
                                        <p:tgtEl>
                                          <p:spTgt spid="10"/>
                                        </p:tgtEl>
                                      </p:cBhvr>
                                      <p:by x="120000" y="120000"/>
                                    </p:animScale>
                                  </p:childTnLst>
                                </p:cTn>
                              </p:par>
                              <p:par>
                                <p:cTn id="29" presetID="6" presetClass="emph" presetSubtype="0" decel="100000" fill="hold" grpId="2" nodeType="withEffect">
                                  <p:stCondLst>
                                    <p:cond delay="400"/>
                                  </p:stCondLst>
                                  <p:childTnLst>
                                    <p:animScale>
                                      <p:cBhvr>
                                        <p:cTn id="30" dur="250" fill="hold"/>
                                        <p:tgtEl>
                                          <p:spTgt spid="10"/>
                                        </p:tgtEl>
                                      </p:cBhvr>
                                      <p:by x="83000" y="83000"/>
                                    </p:animScale>
                                  </p:childTnLst>
                                </p:cTn>
                              </p:par>
                              <p:par>
                                <p:cTn id="31" presetID="53" presetClass="entr" presetSubtype="16"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250" fill="hold"/>
                                        <p:tgtEl>
                                          <p:spTgt spid="12"/>
                                        </p:tgtEl>
                                        <p:attrNameLst>
                                          <p:attrName>ppt_w</p:attrName>
                                        </p:attrNameLst>
                                      </p:cBhvr>
                                      <p:tavLst>
                                        <p:tav tm="0">
                                          <p:val>
                                            <p:fltVal val="0"/>
                                          </p:val>
                                        </p:tav>
                                        <p:tav tm="100000">
                                          <p:val>
                                            <p:strVal val="#ppt_w"/>
                                          </p:val>
                                        </p:tav>
                                      </p:tavLst>
                                    </p:anim>
                                    <p:anim calcmode="lin" valueType="num">
                                      <p:cBhvr>
                                        <p:cTn id="34" dur="250" fill="hold"/>
                                        <p:tgtEl>
                                          <p:spTgt spid="12"/>
                                        </p:tgtEl>
                                        <p:attrNameLst>
                                          <p:attrName>ppt_h</p:attrName>
                                        </p:attrNameLst>
                                      </p:cBhvr>
                                      <p:tavLst>
                                        <p:tav tm="0">
                                          <p:val>
                                            <p:fltVal val="0"/>
                                          </p:val>
                                        </p:tav>
                                        <p:tav tm="100000">
                                          <p:val>
                                            <p:strVal val="#ppt_h"/>
                                          </p:val>
                                        </p:tav>
                                      </p:tavLst>
                                    </p:anim>
                                    <p:animEffect transition="in" filter="fade">
                                      <p:cBhvr>
                                        <p:cTn id="35" dur="250"/>
                                        <p:tgtEl>
                                          <p:spTgt spid="12"/>
                                        </p:tgtEl>
                                      </p:cBhvr>
                                    </p:animEffect>
                                  </p:childTnLst>
                                </p:cTn>
                              </p:par>
                              <p:par>
                                <p:cTn id="36" presetID="6" presetClass="emph" presetSubtype="0" decel="100000" fill="hold" grpId="1" nodeType="withEffect">
                                  <p:stCondLst>
                                    <p:cond delay="600"/>
                                  </p:stCondLst>
                                  <p:childTnLst>
                                    <p:animScale>
                                      <p:cBhvr>
                                        <p:cTn id="37" dur="250" fill="hold"/>
                                        <p:tgtEl>
                                          <p:spTgt spid="12"/>
                                        </p:tgtEl>
                                      </p:cBhvr>
                                      <p:by x="120000" y="120000"/>
                                    </p:animScale>
                                  </p:childTnLst>
                                </p:cTn>
                              </p:par>
                              <p:par>
                                <p:cTn id="38" presetID="6" presetClass="emph" presetSubtype="0" decel="100000" fill="hold" grpId="2" nodeType="withEffect">
                                  <p:stCondLst>
                                    <p:cond delay="800"/>
                                  </p:stCondLst>
                                  <p:childTnLst>
                                    <p:animScale>
                                      <p:cBhvr>
                                        <p:cTn id="39" dur="250" fill="hold"/>
                                        <p:tgtEl>
                                          <p:spTgt spid="12"/>
                                        </p:tgtEl>
                                      </p:cBhvr>
                                      <p:by x="83000" y="83000"/>
                                    </p:animScale>
                                  </p:childTnLst>
                                </p:cTn>
                              </p:par>
                              <p:par>
                                <p:cTn id="40" presetID="53" presetClass="entr" presetSubtype="16" fill="hold" grpId="0" nodeType="withEffect">
                                  <p:stCondLst>
                                    <p:cond delay="6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50" fill="hold"/>
                                        <p:tgtEl>
                                          <p:spTgt spid="37"/>
                                        </p:tgtEl>
                                        <p:attrNameLst>
                                          <p:attrName>ppt_w</p:attrName>
                                        </p:attrNameLst>
                                      </p:cBhvr>
                                      <p:tavLst>
                                        <p:tav tm="0">
                                          <p:val>
                                            <p:fltVal val="0"/>
                                          </p:val>
                                        </p:tav>
                                        <p:tav tm="100000">
                                          <p:val>
                                            <p:strVal val="#ppt_w"/>
                                          </p:val>
                                        </p:tav>
                                      </p:tavLst>
                                    </p:anim>
                                    <p:anim calcmode="lin" valueType="num">
                                      <p:cBhvr>
                                        <p:cTn id="43" dur="250" fill="hold"/>
                                        <p:tgtEl>
                                          <p:spTgt spid="37"/>
                                        </p:tgtEl>
                                        <p:attrNameLst>
                                          <p:attrName>ppt_h</p:attrName>
                                        </p:attrNameLst>
                                      </p:cBhvr>
                                      <p:tavLst>
                                        <p:tav tm="0">
                                          <p:val>
                                            <p:fltVal val="0"/>
                                          </p:val>
                                        </p:tav>
                                        <p:tav tm="100000">
                                          <p:val>
                                            <p:strVal val="#ppt_h"/>
                                          </p:val>
                                        </p:tav>
                                      </p:tavLst>
                                    </p:anim>
                                    <p:animEffect transition="in" filter="fade">
                                      <p:cBhvr>
                                        <p:cTn id="44" dur="250"/>
                                        <p:tgtEl>
                                          <p:spTgt spid="37"/>
                                        </p:tgtEl>
                                      </p:cBhvr>
                                    </p:animEffect>
                                  </p:childTnLst>
                                </p:cTn>
                              </p:par>
                              <p:par>
                                <p:cTn id="45" presetID="6" presetClass="emph" presetSubtype="0" decel="100000" fill="hold" grpId="1" nodeType="withEffect">
                                  <p:stCondLst>
                                    <p:cond delay="800"/>
                                  </p:stCondLst>
                                  <p:childTnLst>
                                    <p:animScale>
                                      <p:cBhvr>
                                        <p:cTn id="46" dur="250" fill="hold"/>
                                        <p:tgtEl>
                                          <p:spTgt spid="37"/>
                                        </p:tgtEl>
                                      </p:cBhvr>
                                      <p:by x="120000" y="120000"/>
                                    </p:animScale>
                                  </p:childTnLst>
                                </p:cTn>
                              </p:par>
                              <p:par>
                                <p:cTn id="47" presetID="6" presetClass="emph" presetSubtype="0" decel="100000" fill="hold" grpId="2" nodeType="withEffect">
                                  <p:stCondLst>
                                    <p:cond delay="1000"/>
                                  </p:stCondLst>
                                  <p:childTnLst>
                                    <p:animScale>
                                      <p:cBhvr>
                                        <p:cTn id="48" dur="250" fill="hold"/>
                                        <p:tgtEl>
                                          <p:spTgt spid="37"/>
                                        </p:tgtEl>
                                      </p:cBhvr>
                                      <p:by x="83000" y="83000"/>
                                    </p:animScale>
                                  </p:childTnLst>
                                </p:cTn>
                              </p:par>
                            </p:childTnLst>
                          </p:cTn>
                        </p:par>
                        <p:par>
                          <p:cTn id="49" fill="hold">
                            <p:stCondLst>
                              <p:cond delay="1000"/>
                            </p:stCondLst>
                            <p:childTnLst>
                              <p:par>
                                <p:cTn id="50" presetID="53" presetClass="entr" presetSubtype="16" fill="hold" grpId="0" nodeType="afterEffect">
                                  <p:stCondLst>
                                    <p:cond delay="0"/>
                                  </p:stCondLst>
                                  <p:iterate type="lt">
                                    <p:tmPct val="10000"/>
                                  </p:iterate>
                                  <p:childTnLst>
                                    <p:set>
                                      <p:cBhvr>
                                        <p:cTn id="51" dur="1" fill="hold">
                                          <p:stCondLst>
                                            <p:cond delay="0"/>
                                          </p:stCondLst>
                                        </p:cTn>
                                        <p:tgtEl>
                                          <p:spTgt spid="36"/>
                                        </p:tgtEl>
                                        <p:attrNameLst>
                                          <p:attrName>style.visibility</p:attrName>
                                        </p:attrNameLst>
                                      </p:cBhvr>
                                      <p:to>
                                        <p:strVal val="visible"/>
                                      </p:to>
                                    </p:set>
                                    <p:anim calcmode="lin" valueType="num">
                                      <p:cBhvr>
                                        <p:cTn id="52" dur="250" fill="hold"/>
                                        <p:tgtEl>
                                          <p:spTgt spid="36"/>
                                        </p:tgtEl>
                                        <p:attrNameLst>
                                          <p:attrName>ppt_w</p:attrName>
                                        </p:attrNameLst>
                                      </p:cBhvr>
                                      <p:tavLst>
                                        <p:tav tm="0">
                                          <p:val>
                                            <p:fltVal val="0"/>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animEffect transition="in" filter="fade">
                                      <p:cBhvr>
                                        <p:cTn id="54" dur="250"/>
                                        <p:tgtEl>
                                          <p:spTgt spid="36"/>
                                        </p:tgtEl>
                                      </p:cBhvr>
                                    </p:animEffect>
                                  </p:childTnLst>
                                </p:cTn>
                              </p:par>
                            </p:childTnLst>
                          </p:cTn>
                        </p:par>
                        <p:par>
                          <p:cTn id="55" fill="hold">
                            <p:stCondLst>
                              <p:cond delay="4574"/>
                            </p:stCondLst>
                            <p:childTnLst>
                              <p:par>
                                <p:cTn id="56" presetID="53" presetClass="entr" presetSubtype="16"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250" fill="hold"/>
                                        <p:tgtEl>
                                          <p:spTgt spid="40"/>
                                        </p:tgtEl>
                                        <p:attrNameLst>
                                          <p:attrName>ppt_w</p:attrName>
                                        </p:attrNameLst>
                                      </p:cBhvr>
                                      <p:tavLst>
                                        <p:tav tm="0">
                                          <p:val>
                                            <p:fltVal val="0"/>
                                          </p:val>
                                        </p:tav>
                                        <p:tav tm="100000">
                                          <p:val>
                                            <p:strVal val="#ppt_w"/>
                                          </p:val>
                                        </p:tav>
                                      </p:tavLst>
                                    </p:anim>
                                    <p:anim calcmode="lin" valueType="num">
                                      <p:cBhvr>
                                        <p:cTn id="59" dur="250" fill="hold"/>
                                        <p:tgtEl>
                                          <p:spTgt spid="40"/>
                                        </p:tgtEl>
                                        <p:attrNameLst>
                                          <p:attrName>ppt_h</p:attrName>
                                        </p:attrNameLst>
                                      </p:cBhvr>
                                      <p:tavLst>
                                        <p:tav tm="0">
                                          <p:val>
                                            <p:fltVal val="0"/>
                                          </p:val>
                                        </p:tav>
                                        <p:tav tm="100000">
                                          <p:val>
                                            <p:strVal val="#ppt_h"/>
                                          </p:val>
                                        </p:tav>
                                      </p:tavLst>
                                    </p:anim>
                                    <p:animEffect transition="in" filter="fade">
                                      <p:cBhvr>
                                        <p:cTn id="60" dur="250"/>
                                        <p:tgtEl>
                                          <p:spTgt spid="40"/>
                                        </p:tgtEl>
                                      </p:cBhvr>
                                    </p:animEffect>
                                  </p:childTnLst>
                                </p:cTn>
                              </p:par>
                              <p:par>
                                <p:cTn id="61" presetID="6" presetClass="emph" presetSubtype="0" decel="100000" fill="hold" grpId="1" nodeType="withEffect">
                                  <p:stCondLst>
                                    <p:cond delay="200"/>
                                  </p:stCondLst>
                                  <p:childTnLst>
                                    <p:animScale>
                                      <p:cBhvr>
                                        <p:cTn id="62" dur="250" fill="hold"/>
                                        <p:tgtEl>
                                          <p:spTgt spid="40"/>
                                        </p:tgtEl>
                                      </p:cBhvr>
                                      <p:by x="120000" y="120000"/>
                                    </p:animScale>
                                  </p:childTnLst>
                                </p:cTn>
                              </p:par>
                              <p:par>
                                <p:cTn id="63" presetID="6" presetClass="emph" presetSubtype="0" decel="100000" fill="hold" grpId="2" nodeType="withEffect">
                                  <p:stCondLst>
                                    <p:cond delay="400"/>
                                  </p:stCondLst>
                                  <p:childTnLst>
                                    <p:animScale>
                                      <p:cBhvr>
                                        <p:cTn id="64" dur="250" fill="hold"/>
                                        <p:tgtEl>
                                          <p:spTgt spid="40"/>
                                        </p:tgtEl>
                                      </p:cBhvr>
                                      <p:by x="83000" y="83000"/>
                                    </p:animScale>
                                  </p:childTnLst>
                                </p:cTn>
                              </p:par>
                              <p:par>
                                <p:cTn id="65" presetID="53" presetClass="entr" presetSubtype="16" fill="hold" grpId="0" nodeType="withEffect">
                                  <p:stCondLst>
                                    <p:cond delay="4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250" fill="hold"/>
                                        <p:tgtEl>
                                          <p:spTgt spid="41"/>
                                        </p:tgtEl>
                                        <p:attrNameLst>
                                          <p:attrName>ppt_w</p:attrName>
                                        </p:attrNameLst>
                                      </p:cBhvr>
                                      <p:tavLst>
                                        <p:tav tm="0">
                                          <p:val>
                                            <p:fltVal val="0"/>
                                          </p:val>
                                        </p:tav>
                                        <p:tav tm="100000">
                                          <p:val>
                                            <p:strVal val="#ppt_w"/>
                                          </p:val>
                                        </p:tav>
                                      </p:tavLst>
                                    </p:anim>
                                    <p:anim calcmode="lin" valueType="num">
                                      <p:cBhvr>
                                        <p:cTn id="68" dur="250" fill="hold"/>
                                        <p:tgtEl>
                                          <p:spTgt spid="41"/>
                                        </p:tgtEl>
                                        <p:attrNameLst>
                                          <p:attrName>ppt_h</p:attrName>
                                        </p:attrNameLst>
                                      </p:cBhvr>
                                      <p:tavLst>
                                        <p:tav tm="0">
                                          <p:val>
                                            <p:fltVal val="0"/>
                                          </p:val>
                                        </p:tav>
                                        <p:tav tm="100000">
                                          <p:val>
                                            <p:strVal val="#ppt_h"/>
                                          </p:val>
                                        </p:tav>
                                      </p:tavLst>
                                    </p:anim>
                                    <p:animEffect transition="in" filter="fade">
                                      <p:cBhvr>
                                        <p:cTn id="69" dur="250"/>
                                        <p:tgtEl>
                                          <p:spTgt spid="41"/>
                                        </p:tgtEl>
                                      </p:cBhvr>
                                    </p:animEffect>
                                  </p:childTnLst>
                                </p:cTn>
                              </p:par>
                              <p:par>
                                <p:cTn id="70" presetID="6" presetClass="emph" presetSubtype="0" decel="100000" fill="hold" grpId="1" nodeType="withEffect">
                                  <p:stCondLst>
                                    <p:cond delay="600"/>
                                  </p:stCondLst>
                                  <p:childTnLst>
                                    <p:animScale>
                                      <p:cBhvr>
                                        <p:cTn id="71" dur="250" fill="hold"/>
                                        <p:tgtEl>
                                          <p:spTgt spid="41"/>
                                        </p:tgtEl>
                                      </p:cBhvr>
                                      <p:by x="120000" y="120000"/>
                                    </p:animScale>
                                  </p:childTnLst>
                                </p:cTn>
                              </p:par>
                              <p:par>
                                <p:cTn id="72" presetID="6" presetClass="emph" presetSubtype="0" decel="100000" fill="hold" grpId="2" nodeType="withEffect">
                                  <p:stCondLst>
                                    <p:cond delay="800"/>
                                  </p:stCondLst>
                                  <p:childTnLst>
                                    <p:animScale>
                                      <p:cBhvr>
                                        <p:cTn id="73" dur="250" fill="hold"/>
                                        <p:tgtEl>
                                          <p:spTgt spid="41"/>
                                        </p:tgtEl>
                                      </p:cBhvr>
                                      <p:by x="83000" y="83000"/>
                                    </p:animScale>
                                  </p:childTnLst>
                                </p:cTn>
                              </p:par>
                              <p:par>
                                <p:cTn id="74" presetID="53" presetClass="entr" presetSubtype="16" fill="hold" grpId="0" nodeType="withEffect">
                                  <p:stCondLst>
                                    <p:cond delay="600"/>
                                  </p:stCondLst>
                                  <p:childTnLst>
                                    <p:set>
                                      <p:cBhvr>
                                        <p:cTn id="75" dur="1" fill="hold">
                                          <p:stCondLst>
                                            <p:cond delay="0"/>
                                          </p:stCondLst>
                                        </p:cTn>
                                        <p:tgtEl>
                                          <p:spTgt spid="43"/>
                                        </p:tgtEl>
                                        <p:attrNameLst>
                                          <p:attrName>style.visibility</p:attrName>
                                        </p:attrNameLst>
                                      </p:cBhvr>
                                      <p:to>
                                        <p:strVal val="visible"/>
                                      </p:to>
                                    </p:set>
                                    <p:anim calcmode="lin" valueType="num">
                                      <p:cBhvr>
                                        <p:cTn id="76" dur="250" fill="hold"/>
                                        <p:tgtEl>
                                          <p:spTgt spid="43"/>
                                        </p:tgtEl>
                                        <p:attrNameLst>
                                          <p:attrName>ppt_w</p:attrName>
                                        </p:attrNameLst>
                                      </p:cBhvr>
                                      <p:tavLst>
                                        <p:tav tm="0">
                                          <p:val>
                                            <p:fltVal val="0"/>
                                          </p:val>
                                        </p:tav>
                                        <p:tav tm="100000">
                                          <p:val>
                                            <p:strVal val="#ppt_w"/>
                                          </p:val>
                                        </p:tav>
                                      </p:tavLst>
                                    </p:anim>
                                    <p:anim calcmode="lin" valueType="num">
                                      <p:cBhvr>
                                        <p:cTn id="77" dur="250" fill="hold"/>
                                        <p:tgtEl>
                                          <p:spTgt spid="43"/>
                                        </p:tgtEl>
                                        <p:attrNameLst>
                                          <p:attrName>ppt_h</p:attrName>
                                        </p:attrNameLst>
                                      </p:cBhvr>
                                      <p:tavLst>
                                        <p:tav tm="0">
                                          <p:val>
                                            <p:fltVal val="0"/>
                                          </p:val>
                                        </p:tav>
                                        <p:tav tm="100000">
                                          <p:val>
                                            <p:strVal val="#ppt_h"/>
                                          </p:val>
                                        </p:tav>
                                      </p:tavLst>
                                    </p:anim>
                                    <p:animEffect transition="in" filter="fade">
                                      <p:cBhvr>
                                        <p:cTn id="78" dur="250"/>
                                        <p:tgtEl>
                                          <p:spTgt spid="43"/>
                                        </p:tgtEl>
                                      </p:cBhvr>
                                    </p:animEffect>
                                  </p:childTnLst>
                                </p:cTn>
                              </p:par>
                              <p:par>
                                <p:cTn id="79" presetID="6" presetClass="emph" presetSubtype="0" decel="100000" fill="hold" grpId="1" nodeType="withEffect">
                                  <p:stCondLst>
                                    <p:cond delay="800"/>
                                  </p:stCondLst>
                                  <p:childTnLst>
                                    <p:animScale>
                                      <p:cBhvr>
                                        <p:cTn id="80" dur="250" fill="hold"/>
                                        <p:tgtEl>
                                          <p:spTgt spid="43"/>
                                        </p:tgtEl>
                                      </p:cBhvr>
                                      <p:by x="120000" y="120000"/>
                                    </p:animScale>
                                  </p:childTnLst>
                                </p:cTn>
                              </p:par>
                              <p:par>
                                <p:cTn id="81" presetID="6" presetClass="emph" presetSubtype="0" decel="100000" fill="hold" grpId="2" nodeType="withEffect">
                                  <p:stCondLst>
                                    <p:cond delay="1000"/>
                                  </p:stCondLst>
                                  <p:childTnLst>
                                    <p:animScale>
                                      <p:cBhvr>
                                        <p:cTn id="82" dur="250" fill="hold"/>
                                        <p:tgtEl>
                                          <p:spTgt spid="43"/>
                                        </p:tgtEl>
                                      </p:cBhvr>
                                      <p:by x="83000" y="83000"/>
                                    </p:animScale>
                                  </p:childTnLst>
                                </p:cTn>
                              </p:par>
                            </p:childTnLst>
                          </p:cTn>
                        </p:par>
                        <p:par>
                          <p:cTn id="83" fill="hold">
                            <p:stCondLst>
                              <p:cond delay="5074"/>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42"/>
                                        </p:tgtEl>
                                        <p:attrNameLst>
                                          <p:attrName>style.visibility</p:attrName>
                                        </p:attrNameLst>
                                      </p:cBhvr>
                                      <p:to>
                                        <p:strVal val="visible"/>
                                      </p:to>
                                    </p:set>
                                    <p:anim calcmode="lin" valueType="num">
                                      <p:cBhvr>
                                        <p:cTn id="86" dur="250" fill="hold"/>
                                        <p:tgtEl>
                                          <p:spTgt spid="42"/>
                                        </p:tgtEl>
                                        <p:attrNameLst>
                                          <p:attrName>ppt_w</p:attrName>
                                        </p:attrNameLst>
                                      </p:cBhvr>
                                      <p:tavLst>
                                        <p:tav tm="0">
                                          <p:val>
                                            <p:fltVal val="0"/>
                                          </p:val>
                                        </p:tav>
                                        <p:tav tm="100000">
                                          <p:val>
                                            <p:strVal val="#ppt_w"/>
                                          </p:val>
                                        </p:tav>
                                      </p:tavLst>
                                    </p:anim>
                                    <p:anim calcmode="lin" valueType="num">
                                      <p:cBhvr>
                                        <p:cTn id="87" dur="250" fill="hold"/>
                                        <p:tgtEl>
                                          <p:spTgt spid="42"/>
                                        </p:tgtEl>
                                        <p:attrNameLst>
                                          <p:attrName>ppt_h</p:attrName>
                                        </p:attrNameLst>
                                      </p:cBhvr>
                                      <p:tavLst>
                                        <p:tav tm="0">
                                          <p:val>
                                            <p:fltVal val="0"/>
                                          </p:val>
                                        </p:tav>
                                        <p:tav tm="100000">
                                          <p:val>
                                            <p:strVal val="#ppt_h"/>
                                          </p:val>
                                        </p:tav>
                                      </p:tavLst>
                                    </p:anim>
                                    <p:animEffect transition="in" filter="fade">
                                      <p:cBhvr>
                                        <p:cTn id="88" dur="250"/>
                                        <p:tgtEl>
                                          <p:spTgt spid="42"/>
                                        </p:tgtEl>
                                      </p:cBhvr>
                                    </p:animEffect>
                                  </p:childTnLst>
                                </p:cTn>
                              </p:par>
                            </p:childTnLst>
                          </p:cTn>
                        </p:par>
                        <p:par>
                          <p:cTn id="89" fill="hold">
                            <p:stCondLst>
                              <p:cond delay="8050"/>
                            </p:stCondLst>
                            <p:childTnLst>
                              <p:par>
                                <p:cTn id="90" presetID="53" presetClass="entr" presetSubtype="16"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250" fill="hold"/>
                                        <p:tgtEl>
                                          <p:spTgt spid="46"/>
                                        </p:tgtEl>
                                        <p:attrNameLst>
                                          <p:attrName>ppt_w</p:attrName>
                                        </p:attrNameLst>
                                      </p:cBhvr>
                                      <p:tavLst>
                                        <p:tav tm="0">
                                          <p:val>
                                            <p:fltVal val="0"/>
                                          </p:val>
                                        </p:tav>
                                        <p:tav tm="100000">
                                          <p:val>
                                            <p:strVal val="#ppt_w"/>
                                          </p:val>
                                        </p:tav>
                                      </p:tavLst>
                                    </p:anim>
                                    <p:anim calcmode="lin" valueType="num">
                                      <p:cBhvr>
                                        <p:cTn id="93" dur="250" fill="hold"/>
                                        <p:tgtEl>
                                          <p:spTgt spid="46"/>
                                        </p:tgtEl>
                                        <p:attrNameLst>
                                          <p:attrName>ppt_h</p:attrName>
                                        </p:attrNameLst>
                                      </p:cBhvr>
                                      <p:tavLst>
                                        <p:tav tm="0">
                                          <p:val>
                                            <p:fltVal val="0"/>
                                          </p:val>
                                        </p:tav>
                                        <p:tav tm="100000">
                                          <p:val>
                                            <p:strVal val="#ppt_h"/>
                                          </p:val>
                                        </p:tav>
                                      </p:tavLst>
                                    </p:anim>
                                    <p:animEffect transition="in" filter="fade">
                                      <p:cBhvr>
                                        <p:cTn id="94" dur="250"/>
                                        <p:tgtEl>
                                          <p:spTgt spid="46"/>
                                        </p:tgtEl>
                                      </p:cBhvr>
                                    </p:animEffect>
                                  </p:childTnLst>
                                </p:cTn>
                              </p:par>
                              <p:par>
                                <p:cTn id="95" presetID="6" presetClass="emph" presetSubtype="0" decel="100000" fill="hold" grpId="1" nodeType="withEffect">
                                  <p:stCondLst>
                                    <p:cond delay="200"/>
                                  </p:stCondLst>
                                  <p:childTnLst>
                                    <p:animScale>
                                      <p:cBhvr>
                                        <p:cTn id="96" dur="250" fill="hold"/>
                                        <p:tgtEl>
                                          <p:spTgt spid="46"/>
                                        </p:tgtEl>
                                      </p:cBhvr>
                                      <p:by x="120000" y="120000"/>
                                    </p:animScale>
                                  </p:childTnLst>
                                </p:cTn>
                              </p:par>
                              <p:par>
                                <p:cTn id="97" presetID="6" presetClass="emph" presetSubtype="0" decel="100000" fill="hold" grpId="2" nodeType="withEffect">
                                  <p:stCondLst>
                                    <p:cond delay="400"/>
                                  </p:stCondLst>
                                  <p:childTnLst>
                                    <p:animScale>
                                      <p:cBhvr>
                                        <p:cTn id="98" dur="250" fill="hold"/>
                                        <p:tgtEl>
                                          <p:spTgt spid="46"/>
                                        </p:tgtEl>
                                      </p:cBhvr>
                                      <p:by x="83000" y="83000"/>
                                    </p:animScale>
                                  </p:childTnLst>
                                </p:cTn>
                              </p:par>
                              <p:par>
                                <p:cTn id="99" presetID="53" presetClass="entr" presetSubtype="16" fill="hold" grpId="0" nodeType="withEffect">
                                  <p:stCondLst>
                                    <p:cond delay="400"/>
                                  </p:stCondLst>
                                  <p:childTnLst>
                                    <p:set>
                                      <p:cBhvr>
                                        <p:cTn id="100" dur="1" fill="hold">
                                          <p:stCondLst>
                                            <p:cond delay="0"/>
                                          </p:stCondLst>
                                        </p:cTn>
                                        <p:tgtEl>
                                          <p:spTgt spid="47"/>
                                        </p:tgtEl>
                                        <p:attrNameLst>
                                          <p:attrName>style.visibility</p:attrName>
                                        </p:attrNameLst>
                                      </p:cBhvr>
                                      <p:to>
                                        <p:strVal val="visible"/>
                                      </p:to>
                                    </p:set>
                                    <p:anim calcmode="lin" valueType="num">
                                      <p:cBhvr>
                                        <p:cTn id="101" dur="250" fill="hold"/>
                                        <p:tgtEl>
                                          <p:spTgt spid="47"/>
                                        </p:tgtEl>
                                        <p:attrNameLst>
                                          <p:attrName>ppt_w</p:attrName>
                                        </p:attrNameLst>
                                      </p:cBhvr>
                                      <p:tavLst>
                                        <p:tav tm="0">
                                          <p:val>
                                            <p:fltVal val="0"/>
                                          </p:val>
                                        </p:tav>
                                        <p:tav tm="100000">
                                          <p:val>
                                            <p:strVal val="#ppt_w"/>
                                          </p:val>
                                        </p:tav>
                                      </p:tavLst>
                                    </p:anim>
                                    <p:anim calcmode="lin" valueType="num">
                                      <p:cBhvr>
                                        <p:cTn id="102" dur="250" fill="hold"/>
                                        <p:tgtEl>
                                          <p:spTgt spid="47"/>
                                        </p:tgtEl>
                                        <p:attrNameLst>
                                          <p:attrName>ppt_h</p:attrName>
                                        </p:attrNameLst>
                                      </p:cBhvr>
                                      <p:tavLst>
                                        <p:tav tm="0">
                                          <p:val>
                                            <p:fltVal val="0"/>
                                          </p:val>
                                        </p:tav>
                                        <p:tav tm="100000">
                                          <p:val>
                                            <p:strVal val="#ppt_h"/>
                                          </p:val>
                                        </p:tav>
                                      </p:tavLst>
                                    </p:anim>
                                    <p:animEffect transition="in" filter="fade">
                                      <p:cBhvr>
                                        <p:cTn id="103" dur="250"/>
                                        <p:tgtEl>
                                          <p:spTgt spid="47"/>
                                        </p:tgtEl>
                                      </p:cBhvr>
                                    </p:animEffect>
                                  </p:childTnLst>
                                </p:cTn>
                              </p:par>
                              <p:par>
                                <p:cTn id="104" presetID="6" presetClass="emph" presetSubtype="0" decel="100000" fill="hold" grpId="1" nodeType="withEffect">
                                  <p:stCondLst>
                                    <p:cond delay="600"/>
                                  </p:stCondLst>
                                  <p:childTnLst>
                                    <p:animScale>
                                      <p:cBhvr>
                                        <p:cTn id="105" dur="250" fill="hold"/>
                                        <p:tgtEl>
                                          <p:spTgt spid="47"/>
                                        </p:tgtEl>
                                      </p:cBhvr>
                                      <p:by x="120000" y="120000"/>
                                    </p:animScale>
                                  </p:childTnLst>
                                </p:cTn>
                              </p:par>
                              <p:par>
                                <p:cTn id="106" presetID="6" presetClass="emph" presetSubtype="0" decel="100000" fill="hold" grpId="2" nodeType="withEffect">
                                  <p:stCondLst>
                                    <p:cond delay="800"/>
                                  </p:stCondLst>
                                  <p:childTnLst>
                                    <p:animScale>
                                      <p:cBhvr>
                                        <p:cTn id="107" dur="250" fill="hold"/>
                                        <p:tgtEl>
                                          <p:spTgt spid="47"/>
                                        </p:tgtEl>
                                      </p:cBhvr>
                                      <p:by x="83000" y="83000"/>
                                    </p:animScale>
                                  </p:childTnLst>
                                </p:cTn>
                              </p:par>
                              <p:par>
                                <p:cTn id="108" presetID="53" presetClass="entr" presetSubtype="16" fill="hold" grpId="0"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250" fill="hold"/>
                                        <p:tgtEl>
                                          <p:spTgt spid="49"/>
                                        </p:tgtEl>
                                        <p:attrNameLst>
                                          <p:attrName>ppt_w</p:attrName>
                                        </p:attrNameLst>
                                      </p:cBhvr>
                                      <p:tavLst>
                                        <p:tav tm="0">
                                          <p:val>
                                            <p:fltVal val="0"/>
                                          </p:val>
                                        </p:tav>
                                        <p:tav tm="100000">
                                          <p:val>
                                            <p:strVal val="#ppt_w"/>
                                          </p:val>
                                        </p:tav>
                                      </p:tavLst>
                                    </p:anim>
                                    <p:anim calcmode="lin" valueType="num">
                                      <p:cBhvr>
                                        <p:cTn id="111" dur="250" fill="hold"/>
                                        <p:tgtEl>
                                          <p:spTgt spid="49"/>
                                        </p:tgtEl>
                                        <p:attrNameLst>
                                          <p:attrName>ppt_h</p:attrName>
                                        </p:attrNameLst>
                                      </p:cBhvr>
                                      <p:tavLst>
                                        <p:tav tm="0">
                                          <p:val>
                                            <p:fltVal val="0"/>
                                          </p:val>
                                        </p:tav>
                                        <p:tav tm="100000">
                                          <p:val>
                                            <p:strVal val="#ppt_h"/>
                                          </p:val>
                                        </p:tav>
                                      </p:tavLst>
                                    </p:anim>
                                    <p:animEffect transition="in" filter="fade">
                                      <p:cBhvr>
                                        <p:cTn id="112" dur="250"/>
                                        <p:tgtEl>
                                          <p:spTgt spid="49"/>
                                        </p:tgtEl>
                                      </p:cBhvr>
                                    </p:animEffect>
                                  </p:childTnLst>
                                </p:cTn>
                              </p:par>
                              <p:par>
                                <p:cTn id="113" presetID="6" presetClass="emph" presetSubtype="0" decel="100000" fill="hold" grpId="1" nodeType="withEffect">
                                  <p:stCondLst>
                                    <p:cond delay="800"/>
                                  </p:stCondLst>
                                  <p:childTnLst>
                                    <p:animScale>
                                      <p:cBhvr>
                                        <p:cTn id="114" dur="250" fill="hold"/>
                                        <p:tgtEl>
                                          <p:spTgt spid="49"/>
                                        </p:tgtEl>
                                      </p:cBhvr>
                                      <p:by x="120000" y="120000"/>
                                    </p:animScale>
                                  </p:childTnLst>
                                </p:cTn>
                              </p:par>
                              <p:par>
                                <p:cTn id="115" presetID="6" presetClass="emph" presetSubtype="0" decel="100000" fill="hold" grpId="2" nodeType="withEffect">
                                  <p:stCondLst>
                                    <p:cond delay="1000"/>
                                  </p:stCondLst>
                                  <p:childTnLst>
                                    <p:animScale>
                                      <p:cBhvr>
                                        <p:cTn id="116" dur="250" fill="hold"/>
                                        <p:tgtEl>
                                          <p:spTgt spid="49"/>
                                        </p:tgtEl>
                                      </p:cBhvr>
                                      <p:by x="83000" y="83000"/>
                                    </p:animScale>
                                  </p:childTnLst>
                                </p:cTn>
                              </p:par>
                            </p:childTnLst>
                          </p:cTn>
                        </p:par>
                        <p:par>
                          <p:cTn id="117" fill="hold">
                            <p:stCondLst>
                              <p:cond delay="8550"/>
                            </p:stCondLst>
                            <p:childTnLst>
                              <p:par>
                                <p:cTn id="118" presetID="53" presetClass="entr" presetSubtype="16" fill="hold" grpId="0" nodeType="afterEffect">
                                  <p:stCondLst>
                                    <p:cond delay="0"/>
                                  </p:stCondLst>
                                  <p:iterate type="lt">
                                    <p:tmPct val="10000"/>
                                  </p:iterate>
                                  <p:childTnLst>
                                    <p:set>
                                      <p:cBhvr>
                                        <p:cTn id="119" dur="1" fill="hold">
                                          <p:stCondLst>
                                            <p:cond delay="0"/>
                                          </p:stCondLst>
                                        </p:cTn>
                                        <p:tgtEl>
                                          <p:spTgt spid="48"/>
                                        </p:tgtEl>
                                        <p:attrNameLst>
                                          <p:attrName>style.visibility</p:attrName>
                                        </p:attrNameLst>
                                      </p:cBhvr>
                                      <p:to>
                                        <p:strVal val="visible"/>
                                      </p:to>
                                    </p:set>
                                    <p:anim calcmode="lin" valueType="num">
                                      <p:cBhvr>
                                        <p:cTn id="120" dur="250" fill="hold"/>
                                        <p:tgtEl>
                                          <p:spTgt spid="48"/>
                                        </p:tgtEl>
                                        <p:attrNameLst>
                                          <p:attrName>ppt_w</p:attrName>
                                        </p:attrNameLst>
                                      </p:cBhvr>
                                      <p:tavLst>
                                        <p:tav tm="0">
                                          <p:val>
                                            <p:fltVal val="0"/>
                                          </p:val>
                                        </p:tav>
                                        <p:tav tm="100000">
                                          <p:val>
                                            <p:strVal val="#ppt_w"/>
                                          </p:val>
                                        </p:tav>
                                      </p:tavLst>
                                    </p:anim>
                                    <p:anim calcmode="lin" valueType="num">
                                      <p:cBhvr>
                                        <p:cTn id="121" dur="250" fill="hold"/>
                                        <p:tgtEl>
                                          <p:spTgt spid="48"/>
                                        </p:tgtEl>
                                        <p:attrNameLst>
                                          <p:attrName>ppt_h</p:attrName>
                                        </p:attrNameLst>
                                      </p:cBhvr>
                                      <p:tavLst>
                                        <p:tav tm="0">
                                          <p:val>
                                            <p:fltVal val="0"/>
                                          </p:val>
                                        </p:tav>
                                        <p:tav tm="100000">
                                          <p:val>
                                            <p:strVal val="#ppt_h"/>
                                          </p:val>
                                        </p:tav>
                                      </p:tavLst>
                                    </p:anim>
                                    <p:animEffect transition="in" filter="fade">
                                      <p:cBhvr>
                                        <p:cTn id="122" dur="250"/>
                                        <p:tgtEl>
                                          <p:spTgt spid="48"/>
                                        </p:tgtEl>
                                      </p:cBhvr>
                                    </p:animEffect>
                                  </p:childTnLst>
                                </p:cTn>
                              </p:par>
                            </p:childTnLst>
                          </p:cTn>
                        </p:par>
                        <p:par>
                          <p:cTn id="123" fill="hold">
                            <p:stCondLst>
                              <p:cond delay="11524"/>
                            </p:stCondLst>
                            <p:childTnLst>
                              <p:par>
                                <p:cTn id="124" presetID="53" presetClass="entr" presetSubtype="16" fill="hold" grpId="0" nodeType="after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250" fill="hold"/>
                                        <p:tgtEl>
                                          <p:spTgt spid="52"/>
                                        </p:tgtEl>
                                        <p:attrNameLst>
                                          <p:attrName>ppt_w</p:attrName>
                                        </p:attrNameLst>
                                      </p:cBhvr>
                                      <p:tavLst>
                                        <p:tav tm="0">
                                          <p:val>
                                            <p:fltVal val="0"/>
                                          </p:val>
                                        </p:tav>
                                        <p:tav tm="100000">
                                          <p:val>
                                            <p:strVal val="#ppt_w"/>
                                          </p:val>
                                        </p:tav>
                                      </p:tavLst>
                                    </p:anim>
                                    <p:anim calcmode="lin" valueType="num">
                                      <p:cBhvr>
                                        <p:cTn id="127" dur="250" fill="hold"/>
                                        <p:tgtEl>
                                          <p:spTgt spid="52"/>
                                        </p:tgtEl>
                                        <p:attrNameLst>
                                          <p:attrName>ppt_h</p:attrName>
                                        </p:attrNameLst>
                                      </p:cBhvr>
                                      <p:tavLst>
                                        <p:tav tm="0">
                                          <p:val>
                                            <p:fltVal val="0"/>
                                          </p:val>
                                        </p:tav>
                                        <p:tav tm="100000">
                                          <p:val>
                                            <p:strVal val="#ppt_h"/>
                                          </p:val>
                                        </p:tav>
                                      </p:tavLst>
                                    </p:anim>
                                    <p:animEffect transition="in" filter="fade">
                                      <p:cBhvr>
                                        <p:cTn id="128" dur="250"/>
                                        <p:tgtEl>
                                          <p:spTgt spid="52"/>
                                        </p:tgtEl>
                                      </p:cBhvr>
                                    </p:animEffect>
                                  </p:childTnLst>
                                </p:cTn>
                              </p:par>
                              <p:par>
                                <p:cTn id="129" presetID="6" presetClass="emph" presetSubtype="0" decel="100000" fill="hold" grpId="1" nodeType="withEffect">
                                  <p:stCondLst>
                                    <p:cond delay="200"/>
                                  </p:stCondLst>
                                  <p:childTnLst>
                                    <p:animScale>
                                      <p:cBhvr>
                                        <p:cTn id="130" dur="250" fill="hold"/>
                                        <p:tgtEl>
                                          <p:spTgt spid="52"/>
                                        </p:tgtEl>
                                      </p:cBhvr>
                                      <p:by x="120000" y="120000"/>
                                    </p:animScale>
                                  </p:childTnLst>
                                </p:cTn>
                              </p:par>
                              <p:par>
                                <p:cTn id="131" presetID="6" presetClass="emph" presetSubtype="0" decel="100000" fill="hold" grpId="2" nodeType="withEffect">
                                  <p:stCondLst>
                                    <p:cond delay="400"/>
                                  </p:stCondLst>
                                  <p:childTnLst>
                                    <p:animScale>
                                      <p:cBhvr>
                                        <p:cTn id="132" dur="250" fill="hold"/>
                                        <p:tgtEl>
                                          <p:spTgt spid="52"/>
                                        </p:tgtEl>
                                      </p:cBhvr>
                                      <p:by x="83000" y="83000"/>
                                    </p:animScale>
                                  </p:childTnLst>
                                </p:cTn>
                              </p:par>
                              <p:par>
                                <p:cTn id="133" presetID="53" presetClass="entr" presetSubtype="16" fill="hold" grpId="0" nodeType="withEffect">
                                  <p:stCondLst>
                                    <p:cond delay="40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250" fill="hold"/>
                                        <p:tgtEl>
                                          <p:spTgt spid="53"/>
                                        </p:tgtEl>
                                        <p:attrNameLst>
                                          <p:attrName>ppt_w</p:attrName>
                                        </p:attrNameLst>
                                      </p:cBhvr>
                                      <p:tavLst>
                                        <p:tav tm="0">
                                          <p:val>
                                            <p:fltVal val="0"/>
                                          </p:val>
                                        </p:tav>
                                        <p:tav tm="100000">
                                          <p:val>
                                            <p:strVal val="#ppt_w"/>
                                          </p:val>
                                        </p:tav>
                                      </p:tavLst>
                                    </p:anim>
                                    <p:anim calcmode="lin" valueType="num">
                                      <p:cBhvr>
                                        <p:cTn id="136" dur="250" fill="hold"/>
                                        <p:tgtEl>
                                          <p:spTgt spid="53"/>
                                        </p:tgtEl>
                                        <p:attrNameLst>
                                          <p:attrName>ppt_h</p:attrName>
                                        </p:attrNameLst>
                                      </p:cBhvr>
                                      <p:tavLst>
                                        <p:tav tm="0">
                                          <p:val>
                                            <p:fltVal val="0"/>
                                          </p:val>
                                        </p:tav>
                                        <p:tav tm="100000">
                                          <p:val>
                                            <p:strVal val="#ppt_h"/>
                                          </p:val>
                                        </p:tav>
                                      </p:tavLst>
                                    </p:anim>
                                    <p:animEffect transition="in" filter="fade">
                                      <p:cBhvr>
                                        <p:cTn id="137" dur="250"/>
                                        <p:tgtEl>
                                          <p:spTgt spid="53"/>
                                        </p:tgtEl>
                                      </p:cBhvr>
                                    </p:animEffect>
                                  </p:childTnLst>
                                </p:cTn>
                              </p:par>
                              <p:par>
                                <p:cTn id="138" presetID="6" presetClass="emph" presetSubtype="0" decel="100000" fill="hold" grpId="1" nodeType="withEffect">
                                  <p:stCondLst>
                                    <p:cond delay="600"/>
                                  </p:stCondLst>
                                  <p:childTnLst>
                                    <p:animScale>
                                      <p:cBhvr>
                                        <p:cTn id="139" dur="250" fill="hold"/>
                                        <p:tgtEl>
                                          <p:spTgt spid="53"/>
                                        </p:tgtEl>
                                      </p:cBhvr>
                                      <p:by x="120000" y="120000"/>
                                    </p:animScale>
                                  </p:childTnLst>
                                </p:cTn>
                              </p:par>
                              <p:par>
                                <p:cTn id="140" presetID="6" presetClass="emph" presetSubtype="0" decel="100000" fill="hold" grpId="2" nodeType="withEffect">
                                  <p:stCondLst>
                                    <p:cond delay="800"/>
                                  </p:stCondLst>
                                  <p:childTnLst>
                                    <p:animScale>
                                      <p:cBhvr>
                                        <p:cTn id="141" dur="250" fill="hold"/>
                                        <p:tgtEl>
                                          <p:spTgt spid="53"/>
                                        </p:tgtEl>
                                      </p:cBhvr>
                                      <p:by x="83000" y="83000"/>
                                    </p:animScale>
                                  </p:childTnLst>
                                </p:cTn>
                              </p:par>
                              <p:par>
                                <p:cTn id="142" presetID="53" presetClass="entr" presetSubtype="16" fill="hold" grpId="0" nodeType="withEffect">
                                  <p:stCondLst>
                                    <p:cond delay="60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250" fill="hold"/>
                                        <p:tgtEl>
                                          <p:spTgt spid="55"/>
                                        </p:tgtEl>
                                        <p:attrNameLst>
                                          <p:attrName>ppt_w</p:attrName>
                                        </p:attrNameLst>
                                      </p:cBhvr>
                                      <p:tavLst>
                                        <p:tav tm="0">
                                          <p:val>
                                            <p:fltVal val="0"/>
                                          </p:val>
                                        </p:tav>
                                        <p:tav tm="100000">
                                          <p:val>
                                            <p:strVal val="#ppt_w"/>
                                          </p:val>
                                        </p:tav>
                                      </p:tavLst>
                                    </p:anim>
                                    <p:anim calcmode="lin" valueType="num">
                                      <p:cBhvr>
                                        <p:cTn id="145" dur="250" fill="hold"/>
                                        <p:tgtEl>
                                          <p:spTgt spid="55"/>
                                        </p:tgtEl>
                                        <p:attrNameLst>
                                          <p:attrName>ppt_h</p:attrName>
                                        </p:attrNameLst>
                                      </p:cBhvr>
                                      <p:tavLst>
                                        <p:tav tm="0">
                                          <p:val>
                                            <p:fltVal val="0"/>
                                          </p:val>
                                        </p:tav>
                                        <p:tav tm="100000">
                                          <p:val>
                                            <p:strVal val="#ppt_h"/>
                                          </p:val>
                                        </p:tav>
                                      </p:tavLst>
                                    </p:anim>
                                    <p:animEffect transition="in" filter="fade">
                                      <p:cBhvr>
                                        <p:cTn id="146" dur="250"/>
                                        <p:tgtEl>
                                          <p:spTgt spid="55"/>
                                        </p:tgtEl>
                                      </p:cBhvr>
                                    </p:animEffect>
                                  </p:childTnLst>
                                </p:cTn>
                              </p:par>
                              <p:par>
                                <p:cTn id="147" presetID="6" presetClass="emph" presetSubtype="0" decel="100000" fill="hold" grpId="1" nodeType="withEffect">
                                  <p:stCondLst>
                                    <p:cond delay="800"/>
                                  </p:stCondLst>
                                  <p:childTnLst>
                                    <p:animScale>
                                      <p:cBhvr>
                                        <p:cTn id="148" dur="250" fill="hold"/>
                                        <p:tgtEl>
                                          <p:spTgt spid="55"/>
                                        </p:tgtEl>
                                      </p:cBhvr>
                                      <p:by x="120000" y="120000"/>
                                    </p:animScale>
                                  </p:childTnLst>
                                </p:cTn>
                              </p:par>
                              <p:par>
                                <p:cTn id="149" presetID="6" presetClass="emph" presetSubtype="0" decel="100000" fill="hold" grpId="2" nodeType="withEffect">
                                  <p:stCondLst>
                                    <p:cond delay="1000"/>
                                  </p:stCondLst>
                                  <p:childTnLst>
                                    <p:animScale>
                                      <p:cBhvr>
                                        <p:cTn id="150" dur="250" fill="hold"/>
                                        <p:tgtEl>
                                          <p:spTgt spid="55"/>
                                        </p:tgtEl>
                                      </p:cBhvr>
                                      <p:by x="83000" y="83000"/>
                                    </p:animScale>
                                  </p:childTnLst>
                                </p:cTn>
                              </p:par>
                            </p:childTnLst>
                          </p:cTn>
                        </p:par>
                        <p:par>
                          <p:cTn id="151" fill="hold">
                            <p:stCondLst>
                              <p:cond delay="12024"/>
                            </p:stCondLst>
                            <p:childTnLst>
                              <p:par>
                                <p:cTn id="152" presetID="53" presetClass="entr" presetSubtype="16" fill="hold" grpId="0" nodeType="afterEffect">
                                  <p:stCondLst>
                                    <p:cond delay="0"/>
                                  </p:stCondLst>
                                  <p:iterate type="lt">
                                    <p:tmPct val="10000"/>
                                  </p:iterate>
                                  <p:childTnLst>
                                    <p:set>
                                      <p:cBhvr>
                                        <p:cTn id="153" dur="1" fill="hold">
                                          <p:stCondLst>
                                            <p:cond delay="0"/>
                                          </p:stCondLst>
                                        </p:cTn>
                                        <p:tgtEl>
                                          <p:spTgt spid="54"/>
                                        </p:tgtEl>
                                        <p:attrNameLst>
                                          <p:attrName>style.visibility</p:attrName>
                                        </p:attrNameLst>
                                      </p:cBhvr>
                                      <p:to>
                                        <p:strVal val="visible"/>
                                      </p:to>
                                    </p:set>
                                    <p:anim calcmode="lin" valueType="num">
                                      <p:cBhvr>
                                        <p:cTn id="154" dur="250" fill="hold"/>
                                        <p:tgtEl>
                                          <p:spTgt spid="54"/>
                                        </p:tgtEl>
                                        <p:attrNameLst>
                                          <p:attrName>ppt_w</p:attrName>
                                        </p:attrNameLst>
                                      </p:cBhvr>
                                      <p:tavLst>
                                        <p:tav tm="0">
                                          <p:val>
                                            <p:fltVal val="0"/>
                                          </p:val>
                                        </p:tav>
                                        <p:tav tm="100000">
                                          <p:val>
                                            <p:strVal val="#ppt_w"/>
                                          </p:val>
                                        </p:tav>
                                      </p:tavLst>
                                    </p:anim>
                                    <p:anim calcmode="lin" valueType="num">
                                      <p:cBhvr>
                                        <p:cTn id="155" dur="250" fill="hold"/>
                                        <p:tgtEl>
                                          <p:spTgt spid="54"/>
                                        </p:tgtEl>
                                        <p:attrNameLst>
                                          <p:attrName>ppt_h</p:attrName>
                                        </p:attrNameLst>
                                      </p:cBhvr>
                                      <p:tavLst>
                                        <p:tav tm="0">
                                          <p:val>
                                            <p:fltVal val="0"/>
                                          </p:val>
                                        </p:tav>
                                        <p:tav tm="100000">
                                          <p:val>
                                            <p:strVal val="#ppt_h"/>
                                          </p:val>
                                        </p:tav>
                                      </p:tavLst>
                                    </p:anim>
                                    <p:animEffect transition="in" filter="fade">
                                      <p:cBhvr>
                                        <p:cTn id="156"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0" grpId="2" animBg="1"/>
      <p:bldP spid="12" grpId="0"/>
      <p:bldP spid="12" grpId="1"/>
      <p:bldP spid="12" grpId="2"/>
      <p:bldP spid="36" grpId="0"/>
      <p:bldP spid="37" grpId="0"/>
      <p:bldP spid="37" grpId="1"/>
      <p:bldP spid="37" grpId="2"/>
      <p:bldP spid="39" grpId="0" animBg="1"/>
      <p:bldP spid="40" grpId="0" animBg="1"/>
      <p:bldP spid="40" grpId="1" animBg="1"/>
      <p:bldP spid="40" grpId="2" animBg="1"/>
      <p:bldP spid="41" grpId="0"/>
      <p:bldP spid="41" grpId="1"/>
      <p:bldP spid="41" grpId="2"/>
      <p:bldP spid="42" grpId="0"/>
      <p:bldP spid="43" grpId="0"/>
      <p:bldP spid="43" grpId="1"/>
      <p:bldP spid="43" grpId="2"/>
      <p:bldP spid="45" grpId="0" animBg="1"/>
      <p:bldP spid="46" grpId="0" animBg="1"/>
      <p:bldP spid="46" grpId="1" animBg="1"/>
      <p:bldP spid="46" grpId="2" animBg="1"/>
      <p:bldP spid="47" grpId="0"/>
      <p:bldP spid="47" grpId="1"/>
      <p:bldP spid="47" grpId="2"/>
      <p:bldP spid="48" grpId="0"/>
      <p:bldP spid="49" grpId="0"/>
      <p:bldP spid="49" grpId="1"/>
      <p:bldP spid="49" grpId="2"/>
      <p:bldP spid="51" grpId="0" animBg="1"/>
      <p:bldP spid="52" grpId="0" animBg="1"/>
      <p:bldP spid="52" grpId="1" animBg="1"/>
      <p:bldP spid="52" grpId="2" animBg="1"/>
      <p:bldP spid="53" grpId="0"/>
      <p:bldP spid="53" grpId="1"/>
      <p:bldP spid="53" grpId="2"/>
      <p:bldP spid="54" grpId="0"/>
      <p:bldP spid="55" grpId="0"/>
      <p:bldP spid="55" grpId="1"/>
      <p:bldP spid="55"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01"/>
          <p:cNvSpPr/>
          <p:nvPr/>
        </p:nvSpPr>
        <p:spPr>
          <a:xfrm>
            <a:off x="9386520" y="1287398"/>
            <a:ext cx="43412" cy="344078"/>
          </a:xfrm>
          <a:custGeom>
            <a:avLst/>
            <a:gdLst>
              <a:gd name="connsiteX0" fmla="*/ 25255 w 35466"/>
              <a:gd name="connsiteY0" fmla="*/ 164 h 281102"/>
              <a:gd name="connsiteX1" fmla="*/ 34983 w 35466"/>
              <a:gd name="connsiteY1" fmla="*/ 82849 h 281102"/>
              <a:gd name="connsiteX2" fmla="*/ 10664 w 35466"/>
              <a:gd name="connsiteY2" fmla="*/ 243356 h 281102"/>
              <a:gd name="connsiteX3" fmla="*/ 936 w 35466"/>
              <a:gd name="connsiteY3" fmla="*/ 277402 h 281102"/>
              <a:gd name="connsiteX4" fmla="*/ 936 w 35466"/>
              <a:gd name="connsiteY4" fmla="*/ 180126 h 281102"/>
              <a:gd name="connsiteX5" fmla="*/ 5800 w 35466"/>
              <a:gd name="connsiteY5" fmla="*/ 102304 h 281102"/>
              <a:gd name="connsiteX6" fmla="*/ 25255 w 35466"/>
              <a:gd name="connsiteY6" fmla="*/ 164 h 28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6" h="281102">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p:cNvSpPr/>
          <p:nvPr/>
        </p:nvSpPr>
        <p:spPr>
          <a:xfrm>
            <a:off x="615984" y="2312302"/>
            <a:ext cx="2718331"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Block Arc 83"/>
          <p:cNvSpPr/>
          <p:nvPr/>
        </p:nvSpPr>
        <p:spPr>
          <a:xfrm>
            <a:off x="5624708" y="1993925"/>
            <a:ext cx="3290713" cy="3290714"/>
          </a:xfrm>
          <a:prstGeom prst="blockArc">
            <a:avLst>
              <a:gd name="adj1" fmla="val 10799501"/>
              <a:gd name="adj2" fmla="val 2383"/>
              <a:gd name="adj3" fmla="val 28902"/>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84"/>
          <p:cNvSpPr/>
          <p:nvPr/>
        </p:nvSpPr>
        <p:spPr>
          <a:xfrm>
            <a:off x="3276579" y="1993925"/>
            <a:ext cx="3290713" cy="3290714"/>
          </a:xfrm>
          <a:prstGeom prst="blockArc">
            <a:avLst>
              <a:gd name="adj1" fmla="val 10799501"/>
              <a:gd name="adj2" fmla="val 2383"/>
              <a:gd name="adj3" fmla="val 28902"/>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85"/>
          <p:cNvSpPr/>
          <p:nvPr/>
        </p:nvSpPr>
        <p:spPr>
          <a:xfrm flipV="1">
            <a:off x="3276579" y="1993923"/>
            <a:ext cx="3290713" cy="3290714"/>
          </a:xfrm>
          <a:prstGeom prst="blockArc">
            <a:avLst>
              <a:gd name="adj1" fmla="val 10799501"/>
              <a:gd name="adj2" fmla="val 2383"/>
              <a:gd name="adj3" fmla="val 28902"/>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86"/>
          <p:cNvSpPr/>
          <p:nvPr/>
        </p:nvSpPr>
        <p:spPr>
          <a:xfrm flipV="1">
            <a:off x="5624708" y="1993923"/>
            <a:ext cx="3290713" cy="3290714"/>
          </a:xfrm>
          <a:prstGeom prst="blockArc">
            <a:avLst>
              <a:gd name="adj1" fmla="val 10799501"/>
              <a:gd name="adj2" fmla="val 2383"/>
              <a:gd name="adj3" fmla="val 28902"/>
            </a:avLst>
          </a:prstGeom>
          <a:solidFill>
            <a:schemeClr val="accent5"/>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87"/>
          <p:cNvSpPr txBox="1"/>
          <p:nvPr/>
        </p:nvSpPr>
        <p:spPr>
          <a:xfrm>
            <a:off x="3449087" y="3106472"/>
            <a:ext cx="627096" cy="523220"/>
          </a:xfrm>
          <a:prstGeom prst="rect">
            <a:avLst/>
          </a:prstGeom>
          <a:noFill/>
        </p:spPr>
        <p:txBody>
          <a:bodyPr wrap="none"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rPr>
              <a:t>01</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4" name="TextBox 88"/>
          <p:cNvSpPr txBox="1"/>
          <p:nvPr/>
        </p:nvSpPr>
        <p:spPr>
          <a:xfrm>
            <a:off x="3449087" y="3664433"/>
            <a:ext cx="627096" cy="523220"/>
          </a:xfrm>
          <a:prstGeom prst="rect">
            <a:avLst/>
          </a:prstGeom>
          <a:noFill/>
        </p:spPr>
        <p:txBody>
          <a:bodyPr wrap="none"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rPr>
              <a:t>03</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5" name="TextBox 89"/>
          <p:cNvSpPr txBox="1"/>
          <p:nvPr/>
        </p:nvSpPr>
        <p:spPr>
          <a:xfrm>
            <a:off x="8097487" y="3106472"/>
            <a:ext cx="627096" cy="523220"/>
          </a:xfrm>
          <a:prstGeom prst="rect">
            <a:avLst/>
          </a:prstGeom>
          <a:noFill/>
        </p:spPr>
        <p:txBody>
          <a:bodyPr wrap="none"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rPr>
              <a:t>02</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16" name="TextBox 90"/>
          <p:cNvSpPr txBox="1"/>
          <p:nvPr/>
        </p:nvSpPr>
        <p:spPr>
          <a:xfrm>
            <a:off x="8097487" y="3664433"/>
            <a:ext cx="627096" cy="523220"/>
          </a:xfrm>
          <a:prstGeom prst="rect">
            <a:avLst/>
          </a:prstGeom>
          <a:noFill/>
        </p:spPr>
        <p:txBody>
          <a:bodyPr wrap="none" rtlCol="0">
            <a:spAutoFit/>
          </a:bodyPr>
          <a:lstStyle/>
          <a:p>
            <a:pPr algn="ctr"/>
            <a:r>
              <a:rPr lang="en-US" sz="2800" b="1" dirty="0" smtClean="0">
                <a:solidFill>
                  <a:schemeClr val="bg1"/>
                </a:solidFill>
                <a:latin typeface="微软雅黑" panose="020B0503020204020204" pitchFamily="34" charset="-122"/>
                <a:ea typeface="微软雅黑" panose="020B0503020204020204" pitchFamily="34" charset="-122"/>
              </a:rPr>
              <a:t>04</a:t>
            </a:r>
            <a:endParaRPr lang="en-US" sz="28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3814830" y="2327691"/>
            <a:ext cx="2214210" cy="461665"/>
          </a:xfrm>
          <a:prstGeom prst="rect">
            <a:avLst/>
          </a:prstGeom>
        </p:spPr>
        <p:txBody>
          <a:bodyPr wrap="square">
            <a:spAutoFit/>
          </a:bodyPr>
          <a:lstStyle/>
          <a:p>
            <a:pPr algn="ctr"/>
            <a:r>
              <a:rPr lang="zh-CN" altLang="en-US" sz="2400" dirty="0" smtClean="0">
                <a:solidFill>
                  <a:schemeClr val="bg1"/>
                </a:solidFill>
                <a:latin typeface="方正兰亭中黑_GBK" panose="02000000000000000000" pitchFamily="2" charset="-122"/>
                <a:ea typeface="方正兰亭中黑_GBK" panose="02000000000000000000" pitchFamily="2" charset="-122"/>
              </a:rPr>
              <a:t>添加标题</a:t>
            </a:r>
            <a:endParaRPr lang="zh-CN" altLang="en-US" sz="2400" dirty="0">
              <a:solidFill>
                <a:schemeClr val="bg1"/>
              </a:solidFill>
              <a:latin typeface="方正兰亭中黑_GBK" panose="02000000000000000000" pitchFamily="2" charset="-122"/>
              <a:ea typeface="方正兰亭中黑_GBK" panose="02000000000000000000" pitchFamily="2" charset="-122"/>
            </a:endParaRPr>
          </a:p>
        </p:txBody>
      </p:sp>
      <p:sp>
        <p:nvSpPr>
          <p:cNvPr id="39" name="矩形 38"/>
          <p:cNvSpPr/>
          <p:nvPr/>
        </p:nvSpPr>
        <p:spPr>
          <a:xfrm>
            <a:off x="6162959" y="2327691"/>
            <a:ext cx="2214210" cy="461665"/>
          </a:xfrm>
          <a:prstGeom prst="rect">
            <a:avLst/>
          </a:prstGeom>
        </p:spPr>
        <p:txBody>
          <a:bodyPr wrap="square">
            <a:spAutoFit/>
          </a:bodyPr>
          <a:lstStyle/>
          <a:p>
            <a:pPr algn="ctr"/>
            <a:r>
              <a:rPr lang="zh-CN" altLang="en-US" sz="2400" dirty="0" smtClean="0">
                <a:solidFill>
                  <a:schemeClr val="bg1"/>
                </a:solidFill>
                <a:latin typeface="方正兰亭中黑_GBK" panose="02000000000000000000" pitchFamily="2" charset="-122"/>
                <a:ea typeface="方正兰亭中黑_GBK" panose="02000000000000000000" pitchFamily="2" charset="-122"/>
              </a:rPr>
              <a:t>添加标题</a:t>
            </a:r>
            <a:endParaRPr lang="zh-CN" altLang="en-US" sz="2400" dirty="0">
              <a:solidFill>
                <a:schemeClr val="bg1"/>
              </a:solidFill>
              <a:latin typeface="方正兰亭中黑_GBK" panose="02000000000000000000" pitchFamily="2" charset="-122"/>
              <a:ea typeface="方正兰亭中黑_GBK" panose="02000000000000000000" pitchFamily="2" charset="-122"/>
            </a:endParaRPr>
          </a:p>
        </p:txBody>
      </p:sp>
      <p:sp>
        <p:nvSpPr>
          <p:cNvPr id="40" name="矩形 39"/>
          <p:cNvSpPr/>
          <p:nvPr/>
        </p:nvSpPr>
        <p:spPr>
          <a:xfrm>
            <a:off x="3814830" y="4505312"/>
            <a:ext cx="2214210" cy="461665"/>
          </a:xfrm>
          <a:prstGeom prst="rect">
            <a:avLst/>
          </a:prstGeom>
        </p:spPr>
        <p:txBody>
          <a:bodyPr wrap="square">
            <a:spAutoFit/>
          </a:bodyPr>
          <a:lstStyle/>
          <a:p>
            <a:pPr algn="ctr"/>
            <a:r>
              <a:rPr lang="zh-CN" altLang="en-US" sz="2400" dirty="0" smtClean="0">
                <a:solidFill>
                  <a:schemeClr val="bg1"/>
                </a:solidFill>
                <a:latin typeface="方正兰亭中黑_GBK" panose="02000000000000000000" pitchFamily="2" charset="-122"/>
                <a:ea typeface="方正兰亭中黑_GBK" panose="02000000000000000000" pitchFamily="2" charset="-122"/>
              </a:rPr>
              <a:t>添加标题</a:t>
            </a:r>
            <a:endParaRPr lang="zh-CN" altLang="en-US" sz="2400" dirty="0">
              <a:solidFill>
                <a:schemeClr val="bg1"/>
              </a:solidFill>
              <a:latin typeface="方正兰亭中黑_GBK" panose="02000000000000000000" pitchFamily="2" charset="-122"/>
              <a:ea typeface="方正兰亭中黑_GBK" panose="02000000000000000000" pitchFamily="2" charset="-122"/>
            </a:endParaRPr>
          </a:p>
        </p:txBody>
      </p:sp>
      <p:sp>
        <p:nvSpPr>
          <p:cNvPr id="41" name="矩形 40"/>
          <p:cNvSpPr/>
          <p:nvPr/>
        </p:nvSpPr>
        <p:spPr>
          <a:xfrm>
            <a:off x="6162959" y="4505312"/>
            <a:ext cx="2214210" cy="461665"/>
          </a:xfrm>
          <a:prstGeom prst="rect">
            <a:avLst/>
          </a:prstGeom>
        </p:spPr>
        <p:txBody>
          <a:bodyPr wrap="square">
            <a:spAutoFit/>
          </a:bodyPr>
          <a:lstStyle/>
          <a:p>
            <a:pPr algn="ctr"/>
            <a:r>
              <a:rPr lang="zh-CN" altLang="en-US" sz="2400" dirty="0" smtClean="0">
                <a:solidFill>
                  <a:schemeClr val="bg1"/>
                </a:solidFill>
                <a:latin typeface="方正兰亭中黑_GBK" panose="02000000000000000000" pitchFamily="2" charset="-122"/>
                <a:ea typeface="方正兰亭中黑_GBK" panose="02000000000000000000" pitchFamily="2" charset="-122"/>
              </a:rPr>
              <a:t>添加标题</a:t>
            </a:r>
            <a:endParaRPr lang="zh-CN" altLang="en-US" sz="2400" dirty="0">
              <a:solidFill>
                <a:schemeClr val="bg1"/>
              </a:solidFill>
              <a:latin typeface="方正兰亭中黑_GBK" panose="02000000000000000000" pitchFamily="2" charset="-122"/>
              <a:ea typeface="方正兰亭中黑_GBK" panose="02000000000000000000" pitchFamily="2" charset="-122"/>
            </a:endParaRPr>
          </a:p>
        </p:txBody>
      </p:sp>
      <p:sp>
        <p:nvSpPr>
          <p:cNvPr id="42" name="矩形 41"/>
          <p:cNvSpPr/>
          <p:nvPr/>
        </p:nvSpPr>
        <p:spPr>
          <a:xfrm>
            <a:off x="615984" y="4119550"/>
            <a:ext cx="2718331"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8895612" y="2312302"/>
            <a:ext cx="2718331"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8895612" y="4119550"/>
            <a:ext cx="2718331"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14:presetBounceEnd="5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5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50000">
                                          <p:cBhvr additive="base">
                                            <p:cTn id="20"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50" fill="hold"/>
                                            <p:tgtEl>
                                              <p:spTgt spid="13"/>
                                            </p:tgtEl>
                                            <p:attrNameLst>
                                              <p:attrName>ppt_w</p:attrName>
                                            </p:attrNameLst>
                                          </p:cBhvr>
                                          <p:tavLst>
                                            <p:tav tm="0">
                                              <p:val>
                                                <p:fltVal val="0"/>
                                              </p:val>
                                            </p:tav>
                                            <p:tav tm="100000">
                                              <p:val>
                                                <p:strVal val="#ppt_w"/>
                                              </p:val>
                                            </p:tav>
                                          </p:tavLst>
                                        </p:anim>
                                        <p:anim calcmode="lin" valueType="num">
                                          <p:cBhvr>
                                            <p:cTn id="26" dur="250" fill="hold"/>
                                            <p:tgtEl>
                                              <p:spTgt spid="13"/>
                                            </p:tgtEl>
                                            <p:attrNameLst>
                                              <p:attrName>ppt_h</p:attrName>
                                            </p:attrNameLst>
                                          </p:cBhvr>
                                          <p:tavLst>
                                            <p:tav tm="0">
                                              <p:val>
                                                <p:fltVal val="0"/>
                                              </p:val>
                                            </p:tav>
                                            <p:tav tm="100000">
                                              <p:val>
                                                <p:strVal val="#ppt_h"/>
                                              </p:val>
                                            </p:tav>
                                          </p:tavLst>
                                        </p:anim>
                                        <p:animEffect transition="in" filter="fade">
                                          <p:cBhvr>
                                            <p:cTn id="27" dur="250"/>
                                            <p:tgtEl>
                                              <p:spTgt spid="13"/>
                                            </p:tgtEl>
                                          </p:cBhvr>
                                        </p:animEffect>
                                      </p:childTnLst>
                                    </p:cTn>
                                  </p:par>
                                  <p:par>
                                    <p:cTn id="28" presetID="53" presetClass="entr" presetSubtype="16" fill="hold" nodeType="withEffect">
                                      <p:stCondLst>
                                        <p:cond delay="200"/>
                                      </p:stCondLst>
                                      <p:childTnLst>
                                        <p:set>
                                          <p:cBhvr>
                                            <p:cTn id="29" dur="1" fill="hold">
                                              <p:stCondLst>
                                                <p:cond delay="0"/>
                                              </p:stCondLst>
                                            </p:cTn>
                                            <p:tgtEl>
                                              <p:spTgt spid="38">
                                                <p:txEl>
                                                  <p:pRg st="0" end="0"/>
                                                </p:txEl>
                                              </p:spTgt>
                                            </p:tgtEl>
                                            <p:attrNameLst>
                                              <p:attrName>style.visibility</p:attrName>
                                            </p:attrNameLst>
                                          </p:cBhvr>
                                          <p:to>
                                            <p:strVal val="visible"/>
                                          </p:to>
                                        </p:set>
                                        <p:anim calcmode="lin" valueType="num">
                                          <p:cBhvr>
                                            <p:cTn id="30" dur="250" fill="hold"/>
                                            <p:tgtEl>
                                              <p:spTgt spid="38">
                                                <p:txEl>
                                                  <p:pRg st="0" end="0"/>
                                                </p:txEl>
                                              </p:spTgt>
                                            </p:tgtEl>
                                            <p:attrNameLst>
                                              <p:attrName>ppt_w</p:attrName>
                                            </p:attrNameLst>
                                          </p:cBhvr>
                                          <p:tavLst>
                                            <p:tav tm="0">
                                              <p:val>
                                                <p:fltVal val="0"/>
                                              </p:val>
                                            </p:tav>
                                            <p:tav tm="100000">
                                              <p:val>
                                                <p:strVal val="#ppt_w"/>
                                              </p:val>
                                            </p:tav>
                                          </p:tavLst>
                                        </p:anim>
                                        <p:anim calcmode="lin" valueType="num">
                                          <p:cBhvr>
                                            <p:cTn id="31" dur="25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32" dur="250"/>
                                            <p:tgtEl>
                                              <p:spTgt spid="38">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fltVal val="0"/>
                                              </p:val>
                                            </p:tav>
                                            <p:tav tm="100000">
                                              <p:val>
                                                <p:strVal val="#ppt_w"/>
                                              </p:val>
                                            </p:tav>
                                          </p:tavLst>
                                        </p:anim>
                                        <p:anim calcmode="lin" valueType="num">
                                          <p:cBhvr>
                                            <p:cTn id="37" dur="250" fill="hold"/>
                                            <p:tgtEl>
                                              <p:spTgt spid="37"/>
                                            </p:tgtEl>
                                            <p:attrNameLst>
                                              <p:attrName>ppt_h</p:attrName>
                                            </p:attrNameLst>
                                          </p:cBhvr>
                                          <p:tavLst>
                                            <p:tav tm="0">
                                              <p:val>
                                                <p:fltVal val="0"/>
                                              </p:val>
                                            </p:tav>
                                            <p:tav tm="100000">
                                              <p:val>
                                                <p:strVal val="#ppt_h"/>
                                              </p:val>
                                            </p:tav>
                                          </p:tavLst>
                                        </p:anim>
                                        <p:animEffect transition="in" filter="fade">
                                          <p:cBhvr>
                                            <p:cTn id="38" dur="250"/>
                                            <p:tgtEl>
                                              <p:spTgt spid="37"/>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50" fill="hold"/>
                                            <p:tgtEl>
                                              <p:spTgt spid="15"/>
                                            </p:tgtEl>
                                            <p:attrNameLst>
                                              <p:attrName>ppt_w</p:attrName>
                                            </p:attrNameLst>
                                          </p:cBhvr>
                                          <p:tavLst>
                                            <p:tav tm="0">
                                              <p:val>
                                                <p:fltVal val="0"/>
                                              </p:val>
                                            </p:tav>
                                            <p:tav tm="100000">
                                              <p:val>
                                                <p:strVal val="#ppt_w"/>
                                              </p:val>
                                            </p:tav>
                                          </p:tavLst>
                                        </p:anim>
                                        <p:anim calcmode="lin" valueType="num">
                                          <p:cBhvr>
                                            <p:cTn id="43" dur="250" fill="hold"/>
                                            <p:tgtEl>
                                              <p:spTgt spid="15"/>
                                            </p:tgtEl>
                                            <p:attrNameLst>
                                              <p:attrName>ppt_h</p:attrName>
                                            </p:attrNameLst>
                                          </p:cBhvr>
                                          <p:tavLst>
                                            <p:tav tm="0">
                                              <p:val>
                                                <p:fltVal val="0"/>
                                              </p:val>
                                            </p:tav>
                                            <p:tav tm="100000">
                                              <p:val>
                                                <p:strVal val="#ppt_h"/>
                                              </p:val>
                                            </p:tav>
                                          </p:tavLst>
                                        </p:anim>
                                        <p:animEffect transition="in" filter="fade">
                                          <p:cBhvr>
                                            <p:cTn id="44" dur="250"/>
                                            <p:tgtEl>
                                              <p:spTgt spid="15"/>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 calcmode="lin" valueType="num">
                                          <p:cBhvr>
                                            <p:cTn id="47" dur="250" fill="hold"/>
                                            <p:tgtEl>
                                              <p:spTgt spid="39"/>
                                            </p:tgtEl>
                                            <p:attrNameLst>
                                              <p:attrName>ppt_w</p:attrName>
                                            </p:attrNameLst>
                                          </p:cBhvr>
                                          <p:tavLst>
                                            <p:tav tm="0">
                                              <p:val>
                                                <p:fltVal val="0"/>
                                              </p:val>
                                            </p:tav>
                                            <p:tav tm="100000">
                                              <p:val>
                                                <p:strVal val="#ppt_w"/>
                                              </p:val>
                                            </p:tav>
                                          </p:tavLst>
                                        </p:anim>
                                        <p:anim calcmode="lin" valueType="num">
                                          <p:cBhvr>
                                            <p:cTn id="48" dur="250" fill="hold"/>
                                            <p:tgtEl>
                                              <p:spTgt spid="39"/>
                                            </p:tgtEl>
                                            <p:attrNameLst>
                                              <p:attrName>ppt_h</p:attrName>
                                            </p:attrNameLst>
                                          </p:cBhvr>
                                          <p:tavLst>
                                            <p:tav tm="0">
                                              <p:val>
                                                <p:fltVal val="0"/>
                                              </p:val>
                                            </p:tav>
                                            <p:tav tm="100000">
                                              <p:val>
                                                <p:strVal val="#ppt_h"/>
                                              </p:val>
                                            </p:tav>
                                          </p:tavLst>
                                        </p:anim>
                                        <p:animEffect transition="in" filter="fade">
                                          <p:cBhvr>
                                            <p:cTn id="49" dur="250"/>
                                            <p:tgtEl>
                                              <p:spTgt spid="39"/>
                                            </p:tgtEl>
                                          </p:cBhvr>
                                        </p:animEffect>
                                      </p:childTnLst>
                                    </p:cTn>
                                  </p:par>
                                </p:childTnLst>
                              </p:cTn>
                            </p:par>
                            <p:par>
                              <p:cTn id="50" fill="hold">
                                <p:stCondLst>
                                  <p:cond delay="4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43"/>
                                            </p:tgtEl>
                                            <p:attrNameLst>
                                              <p:attrName>style.visibility</p:attrName>
                                            </p:attrNameLst>
                                          </p:cBhvr>
                                          <p:to>
                                            <p:strVal val="visible"/>
                                          </p:to>
                                        </p:set>
                                        <p:anim calcmode="lin" valueType="num">
                                          <p:cBhvr>
                                            <p:cTn id="53" dur="250" fill="hold"/>
                                            <p:tgtEl>
                                              <p:spTgt spid="43"/>
                                            </p:tgtEl>
                                            <p:attrNameLst>
                                              <p:attrName>ppt_w</p:attrName>
                                            </p:attrNameLst>
                                          </p:cBhvr>
                                          <p:tavLst>
                                            <p:tav tm="0">
                                              <p:val>
                                                <p:fltVal val="0"/>
                                              </p:val>
                                            </p:tav>
                                            <p:tav tm="100000">
                                              <p:val>
                                                <p:strVal val="#ppt_w"/>
                                              </p:val>
                                            </p:tav>
                                          </p:tavLst>
                                        </p:anim>
                                        <p:anim calcmode="lin" valueType="num">
                                          <p:cBhvr>
                                            <p:cTn id="54" dur="250" fill="hold"/>
                                            <p:tgtEl>
                                              <p:spTgt spid="43"/>
                                            </p:tgtEl>
                                            <p:attrNameLst>
                                              <p:attrName>ppt_h</p:attrName>
                                            </p:attrNameLst>
                                          </p:cBhvr>
                                          <p:tavLst>
                                            <p:tav tm="0">
                                              <p:val>
                                                <p:fltVal val="0"/>
                                              </p:val>
                                            </p:tav>
                                            <p:tav tm="100000">
                                              <p:val>
                                                <p:strVal val="#ppt_h"/>
                                              </p:val>
                                            </p:tav>
                                          </p:tavLst>
                                        </p:anim>
                                        <p:animEffect transition="in" filter="fade">
                                          <p:cBhvr>
                                            <p:cTn id="55" dur="250"/>
                                            <p:tgtEl>
                                              <p:spTgt spid="43"/>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fltVal val="0"/>
                                              </p:val>
                                            </p:tav>
                                            <p:tav tm="100000">
                                              <p:val>
                                                <p:strVal val="#ppt_w"/>
                                              </p:val>
                                            </p:tav>
                                          </p:tavLst>
                                        </p:anim>
                                        <p:anim calcmode="lin" valueType="num">
                                          <p:cBhvr>
                                            <p:cTn id="60" dur="250" fill="hold"/>
                                            <p:tgtEl>
                                              <p:spTgt spid="14"/>
                                            </p:tgtEl>
                                            <p:attrNameLst>
                                              <p:attrName>ppt_h</p:attrName>
                                            </p:attrNameLst>
                                          </p:cBhvr>
                                          <p:tavLst>
                                            <p:tav tm="0">
                                              <p:val>
                                                <p:fltVal val="0"/>
                                              </p:val>
                                            </p:tav>
                                            <p:tav tm="100000">
                                              <p:val>
                                                <p:strVal val="#ppt_h"/>
                                              </p:val>
                                            </p:tav>
                                          </p:tavLst>
                                        </p:anim>
                                        <p:animEffect transition="in" filter="fade">
                                          <p:cBhvr>
                                            <p:cTn id="61" dur="250"/>
                                            <p:tgtEl>
                                              <p:spTgt spid="14"/>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250" fill="hold"/>
                                            <p:tgtEl>
                                              <p:spTgt spid="40"/>
                                            </p:tgtEl>
                                            <p:attrNameLst>
                                              <p:attrName>ppt_w</p:attrName>
                                            </p:attrNameLst>
                                          </p:cBhvr>
                                          <p:tavLst>
                                            <p:tav tm="0">
                                              <p:val>
                                                <p:fltVal val="0"/>
                                              </p:val>
                                            </p:tav>
                                            <p:tav tm="100000">
                                              <p:val>
                                                <p:strVal val="#ppt_w"/>
                                              </p:val>
                                            </p:tav>
                                          </p:tavLst>
                                        </p:anim>
                                        <p:anim calcmode="lin" valueType="num">
                                          <p:cBhvr>
                                            <p:cTn id="65" dur="250" fill="hold"/>
                                            <p:tgtEl>
                                              <p:spTgt spid="40"/>
                                            </p:tgtEl>
                                            <p:attrNameLst>
                                              <p:attrName>ppt_h</p:attrName>
                                            </p:attrNameLst>
                                          </p:cBhvr>
                                          <p:tavLst>
                                            <p:tav tm="0">
                                              <p:val>
                                                <p:fltVal val="0"/>
                                              </p:val>
                                            </p:tav>
                                            <p:tav tm="100000">
                                              <p:val>
                                                <p:strVal val="#ppt_h"/>
                                              </p:val>
                                            </p:tav>
                                          </p:tavLst>
                                        </p:anim>
                                        <p:animEffect transition="in" filter="fade">
                                          <p:cBhvr>
                                            <p:cTn id="66" dur="250"/>
                                            <p:tgtEl>
                                              <p:spTgt spid="40"/>
                                            </p:tgtEl>
                                          </p:cBhvr>
                                        </p:animEffect>
                                      </p:childTnLst>
                                    </p:cTn>
                                  </p:par>
                                </p:childTnLst>
                              </p:cTn>
                            </p:par>
                            <p:par>
                              <p:cTn id="67" fill="hold">
                                <p:stCondLst>
                                  <p:cond delay="65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calcmode="lin" valueType="num">
                                          <p:cBhvr>
                                            <p:cTn id="70" dur="250" fill="hold"/>
                                            <p:tgtEl>
                                              <p:spTgt spid="42"/>
                                            </p:tgtEl>
                                            <p:attrNameLst>
                                              <p:attrName>ppt_w</p:attrName>
                                            </p:attrNameLst>
                                          </p:cBhvr>
                                          <p:tavLst>
                                            <p:tav tm="0">
                                              <p:val>
                                                <p:fltVal val="0"/>
                                              </p:val>
                                            </p:tav>
                                            <p:tav tm="100000">
                                              <p:val>
                                                <p:strVal val="#ppt_w"/>
                                              </p:val>
                                            </p:tav>
                                          </p:tavLst>
                                        </p:anim>
                                        <p:anim calcmode="lin" valueType="num">
                                          <p:cBhvr>
                                            <p:cTn id="71" dur="250" fill="hold"/>
                                            <p:tgtEl>
                                              <p:spTgt spid="42"/>
                                            </p:tgtEl>
                                            <p:attrNameLst>
                                              <p:attrName>ppt_h</p:attrName>
                                            </p:attrNameLst>
                                          </p:cBhvr>
                                          <p:tavLst>
                                            <p:tav tm="0">
                                              <p:val>
                                                <p:fltVal val="0"/>
                                              </p:val>
                                            </p:tav>
                                            <p:tav tm="100000">
                                              <p:val>
                                                <p:strVal val="#ppt_h"/>
                                              </p:val>
                                            </p:tav>
                                          </p:tavLst>
                                        </p:anim>
                                        <p:animEffect transition="in" filter="fade">
                                          <p:cBhvr>
                                            <p:cTn id="72" dur="250"/>
                                            <p:tgtEl>
                                              <p:spTgt spid="42"/>
                                            </p:tgtEl>
                                          </p:cBhvr>
                                        </p:animEffect>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250" fill="hold"/>
                                            <p:tgtEl>
                                              <p:spTgt spid="16"/>
                                            </p:tgtEl>
                                            <p:attrNameLst>
                                              <p:attrName>ppt_w</p:attrName>
                                            </p:attrNameLst>
                                          </p:cBhvr>
                                          <p:tavLst>
                                            <p:tav tm="0">
                                              <p:val>
                                                <p:fltVal val="0"/>
                                              </p:val>
                                            </p:tav>
                                            <p:tav tm="100000">
                                              <p:val>
                                                <p:strVal val="#ppt_w"/>
                                              </p:val>
                                            </p:tav>
                                          </p:tavLst>
                                        </p:anim>
                                        <p:anim calcmode="lin" valueType="num">
                                          <p:cBhvr>
                                            <p:cTn id="77" dur="250" fill="hold"/>
                                            <p:tgtEl>
                                              <p:spTgt spid="16"/>
                                            </p:tgtEl>
                                            <p:attrNameLst>
                                              <p:attrName>ppt_h</p:attrName>
                                            </p:attrNameLst>
                                          </p:cBhvr>
                                          <p:tavLst>
                                            <p:tav tm="0">
                                              <p:val>
                                                <p:fltVal val="0"/>
                                              </p:val>
                                            </p:tav>
                                            <p:tav tm="100000">
                                              <p:val>
                                                <p:strVal val="#ppt_h"/>
                                              </p:val>
                                            </p:tav>
                                          </p:tavLst>
                                        </p:anim>
                                        <p:animEffect transition="in" filter="fade">
                                          <p:cBhvr>
                                            <p:cTn id="78" dur="250"/>
                                            <p:tgtEl>
                                              <p:spTgt spid="16"/>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1"/>
                                            </p:tgtEl>
                                            <p:attrNameLst>
                                              <p:attrName>style.visibility</p:attrName>
                                            </p:attrNameLst>
                                          </p:cBhvr>
                                          <p:to>
                                            <p:strVal val="visible"/>
                                          </p:to>
                                        </p:set>
                                        <p:anim calcmode="lin" valueType="num">
                                          <p:cBhvr>
                                            <p:cTn id="81" dur="250" fill="hold"/>
                                            <p:tgtEl>
                                              <p:spTgt spid="41"/>
                                            </p:tgtEl>
                                            <p:attrNameLst>
                                              <p:attrName>ppt_w</p:attrName>
                                            </p:attrNameLst>
                                          </p:cBhvr>
                                          <p:tavLst>
                                            <p:tav tm="0">
                                              <p:val>
                                                <p:fltVal val="0"/>
                                              </p:val>
                                            </p:tav>
                                            <p:tav tm="100000">
                                              <p:val>
                                                <p:strVal val="#ppt_w"/>
                                              </p:val>
                                            </p:tav>
                                          </p:tavLst>
                                        </p:anim>
                                        <p:anim calcmode="lin" valueType="num">
                                          <p:cBhvr>
                                            <p:cTn id="82" dur="250" fill="hold"/>
                                            <p:tgtEl>
                                              <p:spTgt spid="41"/>
                                            </p:tgtEl>
                                            <p:attrNameLst>
                                              <p:attrName>ppt_h</p:attrName>
                                            </p:attrNameLst>
                                          </p:cBhvr>
                                          <p:tavLst>
                                            <p:tav tm="0">
                                              <p:val>
                                                <p:fltVal val="0"/>
                                              </p:val>
                                            </p:tav>
                                            <p:tav tm="100000">
                                              <p:val>
                                                <p:strVal val="#ppt_h"/>
                                              </p:val>
                                            </p:tav>
                                          </p:tavLst>
                                        </p:anim>
                                        <p:animEffect transition="in" filter="fade">
                                          <p:cBhvr>
                                            <p:cTn id="83" dur="250"/>
                                            <p:tgtEl>
                                              <p:spTgt spid="41"/>
                                            </p:tgtEl>
                                          </p:cBhvr>
                                        </p:animEffect>
                                      </p:childTnLst>
                                    </p:cTn>
                                  </p:par>
                                </p:childTnLst>
                              </p:cTn>
                            </p:par>
                            <p:par>
                              <p:cTn id="84" fill="hold">
                                <p:stCondLst>
                                  <p:cond delay="85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44"/>
                                            </p:tgtEl>
                                            <p:attrNameLst>
                                              <p:attrName>style.visibility</p:attrName>
                                            </p:attrNameLst>
                                          </p:cBhvr>
                                          <p:to>
                                            <p:strVal val="visible"/>
                                          </p:to>
                                        </p:set>
                                        <p:anim calcmode="lin" valueType="num">
                                          <p:cBhvr>
                                            <p:cTn id="87" dur="250" fill="hold"/>
                                            <p:tgtEl>
                                              <p:spTgt spid="44"/>
                                            </p:tgtEl>
                                            <p:attrNameLst>
                                              <p:attrName>ppt_w</p:attrName>
                                            </p:attrNameLst>
                                          </p:cBhvr>
                                          <p:tavLst>
                                            <p:tav tm="0">
                                              <p:val>
                                                <p:fltVal val="0"/>
                                              </p:val>
                                            </p:tav>
                                            <p:tav tm="100000">
                                              <p:val>
                                                <p:strVal val="#ppt_w"/>
                                              </p:val>
                                            </p:tav>
                                          </p:tavLst>
                                        </p:anim>
                                        <p:anim calcmode="lin" valueType="num">
                                          <p:cBhvr>
                                            <p:cTn id="88" dur="250" fill="hold"/>
                                            <p:tgtEl>
                                              <p:spTgt spid="44"/>
                                            </p:tgtEl>
                                            <p:attrNameLst>
                                              <p:attrName>ppt_h</p:attrName>
                                            </p:attrNameLst>
                                          </p:cBhvr>
                                          <p:tavLst>
                                            <p:tav tm="0">
                                              <p:val>
                                                <p:fltVal val="0"/>
                                              </p:val>
                                            </p:tav>
                                            <p:tav tm="100000">
                                              <p:val>
                                                <p:strVal val="#ppt_h"/>
                                              </p:val>
                                            </p:tav>
                                          </p:tavLst>
                                        </p:anim>
                                        <p:animEffect transition="in" filter="fade">
                                          <p:cBhvr>
                                            <p:cTn id="8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9" grpId="0" animBg="1"/>
          <p:bldP spid="10" grpId="0" animBg="1"/>
          <p:bldP spid="12" grpId="0" animBg="1"/>
          <p:bldP spid="13" grpId="0"/>
          <p:bldP spid="14" grpId="0"/>
          <p:bldP spid="15" grpId="0"/>
          <p:bldP spid="16" grpId="0"/>
          <p:bldP spid="39" grpId="0"/>
          <p:bldP spid="40" grpId="0"/>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50" fill="hold"/>
                                            <p:tgtEl>
                                              <p:spTgt spid="13"/>
                                            </p:tgtEl>
                                            <p:attrNameLst>
                                              <p:attrName>ppt_w</p:attrName>
                                            </p:attrNameLst>
                                          </p:cBhvr>
                                          <p:tavLst>
                                            <p:tav tm="0">
                                              <p:val>
                                                <p:fltVal val="0"/>
                                              </p:val>
                                            </p:tav>
                                            <p:tav tm="100000">
                                              <p:val>
                                                <p:strVal val="#ppt_w"/>
                                              </p:val>
                                            </p:tav>
                                          </p:tavLst>
                                        </p:anim>
                                        <p:anim calcmode="lin" valueType="num">
                                          <p:cBhvr>
                                            <p:cTn id="26" dur="250" fill="hold"/>
                                            <p:tgtEl>
                                              <p:spTgt spid="13"/>
                                            </p:tgtEl>
                                            <p:attrNameLst>
                                              <p:attrName>ppt_h</p:attrName>
                                            </p:attrNameLst>
                                          </p:cBhvr>
                                          <p:tavLst>
                                            <p:tav tm="0">
                                              <p:val>
                                                <p:fltVal val="0"/>
                                              </p:val>
                                            </p:tav>
                                            <p:tav tm="100000">
                                              <p:val>
                                                <p:strVal val="#ppt_h"/>
                                              </p:val>
                                            </p:tav>
                                          </p:tavLst>
                                        </p:anim>
                                        <p:animEffect transition="in" filter="fade">
                                          <p:cBhvr>
                                            <p:cTn id="27" dur="250"/>
                                            <p:tgtEl>
                                              <p:spTgt spid="13"/>
                                            </p:tgtEl>
                                          </p:cBhvr>
                                        </p:animEffect>
                                      </p:childTnLst>
                                    </p:cTn>
                                  </p:par>
                                  <p:par>
                                    <p:cTn id="28" presetID="53" presetClass="entr" presetSubtype="16" fill="hold" nodeType="withEffect">
                                      <p:stCondLst>
                                        <p:cond delay="200"/>
                                      </p:stCondLst>
                                      <p:childTnLst>
                                        <p:set>
                                          <p:cBhvr>
                                            <p:cTn id="29" dur="1" fill="hold">
                                              <p:stCondLst>
                                                <p:cond delay="0"/>
                                              </p:stCondLst>
                                            </p:cTn>
                                            <p:tgtEl>
                                              <p:spTgt spid="38">
                                                <p:txEl>
                                                  <p:pRg st="0" end="0"/>
                                                </p:txEl>
                                              </p:spTgt>
                                            </p:tgtEl>
                                            <p:attrNameLst>
                                              <p:attrName>style.visibility</p:attrName>
                                            </p:attrNameLst>
                                          </p:cBhvr>
                                          <p:to>
                                            <p:strVal val="visible"/>
                                          </p:to>
                                        </p:set>
                                        <p:anim calcmode="lin" valueType="num">
                                          <p:cBhvr>
                                            <p:cTn id="30" dur="250" fill="hold"/>
                                            <p:tgtEl>
                                              <p:spTgt spid="38">
                                                <p:txEl>
                                                  <p:pRg st="0" end="0"/>
                                                </p:txEl>
                                              </p:spTgt>
                                            </p:tgtEl>
                                            <p:attrNameLst>
                                              <p:attrName>ppt_w</p:attrName>
                                            </p:attrNameLst>
                                          </p:cBhvr>
                                          <p:tavLst>
                                            <p:tav tm="0">
                                              <p:val>
                                                <p:fltVal val="0"/>
                                              </p:val>
                                            </p:tav>
                                            <p:tav tm="100000">
                                              <p:val>
                                                <p:strVal val="#ppt_w"/>
                                              </p:val>
                                            </p:tav>
                                          </p:tavLst>
                                        </p:anim>
                                        <p:anim calcmode="lin" valueType="num">
                                          <p:cBhvr>
                                            <p:cTn id="31" dur="25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32" dur="250"/>
                                            <p:tgtEl>
                                              <p:spTgt spid="38">
                                                <p:txEl>
                                                  <p:pRg st="0" end="0"/>
                                                </p:txEl>
                                              </p:spTgt>
                                            </p:tgtEl>
                                          </p:cBhvr>
                                        </p:animEffect>
                                      </p:childTnLst>
                                    </p:cTn>
                                  </p:par>
                                </p:childTnLst>
                              </p:cTn>
                            </p:par>
                            <p:par>
                              <p:cTn id="33" fill="hold">
                                <p:stCondLst>
                                  <p:cond delay="25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37"/>
                                            </p:tgtEl>
                                            <p:attrNameLst>
                                              <p:attrName>style.visibility</p:attrName>
                                            </p:attrNameLst>
                                          </p:cBhvr>
                                          <p:to>
                                            <p:strVal val="visible"/>
                                          </p:to>
                                        </p:set>
                                        <p:anim calcmode="lin" valueType="num">
                                          <p:cBhvr>
                                            <p:cTn id="36" dur="250" fill="hold"/>
                                            <p:tgtEl>
                                              <p:spTgt spid="37"/>
                                            </p:tgtEl>
                                            <p:attrNameLst>
                                              <p:attrName>ppt_w</p:attrName>
                                            </p:attrNameLst>
                                          </p:cBhvr>
                                          <p:tavLst>
                                            <p:tav tm="0">
                                              <p:val>
                                                <p:fltVal val="0"/>
                                              </p:val>
                                            </p:tav>
                                            <p:tav tm="100000">
                                              <p:val>
                                                <p:strVal val="#ppt_w"/>
                                              </p:val>
                                            </p:tav>
                                          </p:tavLst>
                                        </p:anim>
                                        <p:anim calcmode="lin" valueType="num">
                                          <p:cBhvr>
                                            <p:cTn id="37" dur="250" fill="hold"/>
                                            <p:tgtEl>
                                              <p:spTgt spid="37"/>
                                            </p:tgtEl>
                                            <p:attrNameLst>
                                              <p:attrName>ppt_h</p:attrName>
                                            </p:attrNameLst>
                                          </p:cBhvr>
                                          <p:tavLst>
                                            <p:tav tm="0">
                                              <p:val>
                                                <p:fltVal val="0"/>
                                              </p:val>
                                            </p:tav>
                                            <p:tav tm="100000">
                                              <p:val>
                                                <p:strVal val="#ppt_h"/>
                                              </p:val>
                                            </p:tav>
                                          </p:tavLst>
                                        </p:anim>
                                        <p:animEffect transition="in" filter="fade">
                                          <p:cBhvr>
                                            <p:cTn id="38" dur="250"/>
                                            <p:tgtEl>
                                              <p:spTgt spid="37"/>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250" fill="hold"/>
                                            <p:tgtEl>
                                              <p:spTgt spid="15"/>
                                            </p:tgtEl>
                                            <p:attrNameLst>
                                              <p:attrName>ppt_w</p:attrName>
                                            </p:attrNameLst>
                                          </p:cBhvr>
                                          <p:tavLst>
                                            <p:tav tm="0">
                                              <p:val>
                                                <p:fltVal val="0"/>
                                              </p:val>
                                            </p:tav>
                                            <p:tav tm="100000">
                                              <p:val>
                                                <p:strVal val="#ppt_w"/>
                                              </p:val>
                                            </p:tav>
                                          </p:tavLst>
                                        </p:anim>
                                        <p:anim calcmode="lin" valueType="num">
                                          <p:cBhvr>
                                            <p:cTn id="43" dur="250" fill="hold"/>
                                            <p:tgtEl>
                                              <p:spTgt spid="15"/>
                                            </p:tgtEl>
                                            <p:attrNameLst>
                                              <p:attrName>ppt_h</p:attrName>
                                            </p:attrNameLst>
                                          </p:cBhvr>
                                          <p:tavLst>
                                            <p:tav tm="0">
                                              <p:val>
                                                <p:fltVal val="0"/>
                                              </p:val>
                                            </p:tav>
                                            <p:tav tm="100000">
                                              <p:val>
                                                <p:strVal val="#ppt_h"/>
                                              </p:val>
                                            </p:tav>
                                          </p:tavLst>
                                        </p:anim>
                                        <p:animEffect transition="in" filter="fade">
                                          <p:cBhvr>
                                            <p:cTn id="44" dur="250"/>
                                            <p:tgtEl>
                                              <p:spTgt spid="15"/>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9"/>
                                            </p:tgtEl>
                                            <p:attrNameLst>
                                              <p:attrName>style.visibility</p:attrName>
                                            </p:attrNameLst>
                                          </p:cBhvr>
                                          <p:to>
                                            <p:strVal val="visible"/>
                                          </p:to>
                                        </p:set>
                                        <p:anim calcmode="lin" valueType="num">
                                          <p:cBhvr>
                                            <p:cTn id="47" dur="250" fill="hold"/>
                                            <p:tgtEl>
                                              <p:spTgt spid="39"/>
                                            </p:tgtEl>
                                            <p:attrNameLst>
                                              <p:attrName>ppt_w</p:attrName>
                                            </p:attrNameLst>
                                          </p:cBhvr>
                                          <p:tavLst>
                                            <p:tav tm="0">
                                              <p:val>
                                                <p:fltVal val="0"/>
                                              </p:val>
                                            </p:tav>
                                            <p:tav tm="100000">
                                              <p:val>
                                                <p:strVal val="#ppt_w"/>
                                              </p:val>
                                            </p:tav>
                                          </p:tavLst>
                                        </p:anim>
                                        <p:anim calcmode="lin" valueType="num">
                                          <p:cBhvr>
                                            <p:cTn id="48" dur="250" fill="hold"/>
                                            <p:tgtEl>
                                              <p:spTgt spid="39"/>
                                            </p:tgtEl>
                                            <p:attrNameLst>
                                              <p:attrName>ppt_h</p:attrName>
                                            </p:attrNameLst>
                                          </p:cBhvr>
                                          <p:tavLst>
                                            <p:tav tm="0">
                                              <p:val>
                                                <p:fltVal val="0"/>
                                              </p:val>
                                            </p:tav>
                                            <p:tav tm="100000">
                                              <p:val>
                                                <p:strVal val="#ppt_h"/>
                                              </p:val>
                                            </p:tav>
                                          </p:tavLst>
                                        </p:anim>
                                        <p:animEffect transition="in" filter="fade">
                                          <p:cBhvr>
                                            <p:cTn id="49" dur="250"/>
                                            <p:tgtEl>
                                              <p:spTgt spid="39"/>
                                            </p:tgtEl>
                                          </p:cBhvr>
                                        </p:animEffect>
                                      </p:childTnLst>
                                    </p:cTn>
                                  </p:par>
                                </p:childTnLst>
                              </p:cTn>
                            </p:par>
                            <p:par>
                              <p:cTn id="50" fill="hold">
                                <p:stCondLst>
                                  <p:cond delay="4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43"/>
                                            </p:tgtEl>
                                            <p:attrNameLst>
                                              <p:attrName>style.visibility</p:attrName>
                                            </p:attrNameLst>
                                          </p:cBhvr>
                                          <p:to>
                                            <p:strVal val="visible"/>
                                          </p:to>
                                        </p:set>
                                        <p:anim calcmode="lin" valueType="num">
                                          <p:cBhvr>
                                            <p:cTn id="53" dur="250" fill="hold"/>
                                            <p:tgtEl>
                                              <p:spTgt spid="43"/>
                                            </p:tgtEl>
                                            <p:attrNameLst>
                                              <p:attrName>ppt_w</p:attrName>
                                            </p:attrNameLst>
                                          </p:cBhvr>
                                          <p:tavLst>
                                            <p:tav tm="0">
                                              <p:val>
                                                <p:fltVal val="0"/>
                                              </p:val>
                                            </p:tav>
                                            <p:tav tm="100000">
                                              <p:val>
                                                <p:strVal val="#ppt_w"/>
                                              </p:val>
                                            </p:tav>
                                          </p:tavLst>
                                        </p:anim>
                                        <p:anim calcmode="lin" valueType="num">
                                          <p:cBhvr>
                                            <p:cTn id="54" dur="250" fill="hold"/>
                                            <p:tgtEl>
                                              <p:spTgt spid="43"/>
                                            </p:tgtEl>
                                            <p:attrNameLst>
                                              <p:attrName>ppt_h</p:attrName>
                                            </p:attrNameLst>
                                          </p:cBhvr>
                                          <p:tavLst>
                                            <p:tav tm="0">
                                              <p:val>
                                                <p:fltVal val="0"/>
                                              </p:val>
                                            </p:tav>
                                            <p:tav tm="100000">
                                              <p:val>
                                                <p:strVal val="#ppt_h"/>
                                              </p:val>
                                            </p:tav>
                                          </p:tavLst>
                                        </p:anim>
                                        <p:animEffect transition="in" filter="fade">
                                          <p:cBhvr>
                                            <p:cTn id="55" dur="250"/>
                                            <p:tgtEl>
                                              <p:spTgt spid="43"/>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250" fill="hold"/>
                                            <p:tgtEl>
                                              <p:spTgt spid="14"/>
                                            </p:tgtEl>
                                            <p:attrNameLst>
                                              <p:attrName>ppt_w</p:attrName>
                                            </p:attrNameLst>
                                          </p:cBhvr>
                                          <p:tavLst>
                                            <p:tav tm="0">
                                              <p:val>
                                                <p:fltVal val="0"/>
                                              </p:val>
                                            </p:tav>
                                            <p:tav tm="100000">
                                              <p:val>
                                                <p:strVal val="#ppt_w"/>
                                              </p:val>
                                            </p:tav>
                                          </p:tavLst>
                                        </p:anim>
                                        <p:anim calcmode="lin" valueType="num">
                                          <p:cBhvr>
                                            <p:cTn id="60" dur="250" fill="hold"/>
                                            <p:tgtEl>
                                              <p:spTgt spid="14"/>
                                            </p:tgtEl>
                                            <p:attrNameLst>
                                              <p:attrName>ppt_h</p:attrName>
                                            </p:attrNameLst>
                                          </p:cBhvr>
                                          <p:tavLst>
                                            <p:tav tm="0">
                                              <p:val>
                                                <p:fltVal val="0"/>
                                              </p:val>
                                            </p:tav>
                                            <p:tav tm="100000">
                                              <p:val>
                                                <p:strVal val="#ppt_h"/>
                                              </p:val>
                                            </p:tav>
                                          </p:tavLst>
                                        </p:anim>
                                        <p:animEffect transition="in" filter="fade">
                                          <p:cBhvr>
                                            <p:cTn id="61" dur="250"/>
                                            <p:tgtEl>
                                              <p:spTgt spid="14"/>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 calcmode="lin" valueType="num">
                                          <p:cBhvr>
                                            <p:cTn id="64" dur="250" fill="hold"/>
                                            <p:tgtEl>
                                              <p:spTgt spid="40"/>
                                            </p:tgtEl>
                                            <p:attrNameLst>
                                              <p:attrName>ppt_w</p:attrName>
                                            </p:attrNameLst>
                                          </p:cBhvr>
                                          <p:tavLst>
                                            <p:tav tm="0">
                                              <p:val>
                                                <p:fltVal val="0"/>
                                              </p:val>
                                            </p:tav>
                                            <p:tav tm="100000">
                                              <p:val>
                                                <p:strVal val="#ppt_w"/>
                                              </p:val>
                                            </p:tav>
                                          </p:tavLst>
                                        </p:anim>
                                        <p:anim calcmode="lin" valueType="num">
                                          <p:cBhvr>
                                            <p:cTn id="65" dur="250" fill="hold"/>
                                            <p:tgtEl>
                                              <p:spTgt spid="40"/>
                                            </p:tgtEl>
                                            <p:attrNameLst>
                                              <p:attrName>ppt_h</p:attrName>
                                            </p:attrNameLst>
                                          </p:cBhvr>
                                          <p:tavLst>
                                            <p:tav tm="0">
                                              <p:val>
                                                <p:fltVal val="0"/>
                                              </p:val>
                                            </p:tav>
                                            <p:tav tm="100000">
                                              <p:val>
                                                <p:strVal val="#ppt_h"/>
                                              </p:val>
                                            </p:tav>
                                          </p:tavLst>
                                        </p:anim>
                                        <p:animEffect transition="in" filter="fade">
                                          <p:cBhvr>
                                            <p:cTn id="66" dur="250"/>
                                            <p:tgtEl>
                                              <p:spTgt spid="40"/>
                                            </p:tgtEl>
                                          </p:cBhvr>
                                        </p:animEffect>
                                      </p:childTnLst>
                                    </p:cTn>
                                  </p:par>
                                </p:childTnLst>
                              </p:cTn>
                            </p:par>
                            <p:par>
                              <p:cTn id="67" fill="hold">
                                <p:stCondLst>
                                  <p:cond delay="650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calcmode="lin" valueType="num">
                                          <p:cBhvr>
                                            <p:cTn id="70" dur="250" fill="hold"/>
                                            <p:tgtEl>
                                              <p:spTgt spid="42"/>
                                            </p:tgtEl>
                                            <p:attrNameLst>
                                              <p:attrName>ppt_w</p:attrName>
                                            </p:attrNameLst>
                                          </p:cBhvr>
                                          <p:tavLst>
                                            <p:tav tm="0">
                                              <p:val>
                                                <p:fltVal val="0"/>
                                              </p:val>
                                            </p:tav>
                                            <p:tav tm="100000">
                                              <p:val>
                                                <p:strVal val="#ppt_w"/>
                                              </p:val>
                                            </p:tav>
                                          </p:tavLst>
                                        </p:anim>
                                        <p:anim calcmode="lin" valueType="num">
                                          <p:cBhvr>
                                            <p:cTn id="71" dur="250" fill="hold"/>
                                            <p:tgtEl>
                                              <p:spTgt spid="42"/>
                                            </p:tgtEl>
                                            <p:attrNameLst>
                                              <p:attrName>ppt_h</p:attrName>
                                            </p:attrNameLst>
                                          </p:cBhvr>
                                          <p:tavLst>
                                            <p:tav tm="0">
                                              <p:val>
                                                <p:fltVal val="0"/>
                                              </p:val>
                                            </p:tav>
                                            <p:tav tm="100000">
                                              <p:val>
                                                <p:strVal val="#ppt_h"/>
                                              </p:val>
                                            </p:tav>
                                          </p:tavLst>
                                        </p:anim>
                                        <p:animEffect transition="in" filter="fade">
                                          <p:cBhvr>
                                            <p:cTn id="72" dur="250"/>
                                            <p:tgtEl>
                                              <p:spTgt spid="42"/>
                                            </p:tgtEl>
                                          </p:cBhvr>
                                        </p:animEffect>
                                      </p:childTnLst>
                                    </p:cTn>
                                  </p:par>
                                </p:childTnLst>
                              </p:cTn>
                            </p:par>
                            <p:par>
                              <p:cTn id="73" fill="hold">
                                <p:stCondLst>
                                  <p:cond delay="80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250" fill="hold"/>
                                            <p:tgtEl>
                                              <p:spTgt spid="16"/>
                                            </p:tgtEl>
                                            <p:attrNameLst>
                                              <p:attrName>ppt_w</p:attrName>
                                            </p:attrNameLst>
                                          </p:cBhvr>
                                          <p:tavLst>
                                            <p:tav tm="0">
                                              <p:val>
                                                <p:fltVal val="0"/>
                                              </p:val>
                                            </p:tav>
                                            <p:tav tm="100000">
                                              <p:val>
                                                <p:strVal val="#ppt_w"/>
                                              </p:val>
                                            </p:tav>
                                          </p:tavLst>
                                        </p:anim>
                                        <p:anim calcmode="lin" valueType="num">
                                          <p:cBhvr>
                                            <p:cTn id="77" dur="250" fill="hold"/>
                                            <p:tgtEl>
                                              <p:spTgt spid="16"/>
                                            </p:tgtEl>
                                            <p:attrNameLst>
                                              <p:attrName>ppt_h</p:attrName>
                                            </p:attrNameLst>
                                          </p:cBhvr>
                                          <p:tavLst>
                                            <p:tav tm="0">
                                              <p:val>
                                                <p:fltVal val="0"/>
                                              </p:val>
                                            </p:tav>
                                            <p:tav tm="100000">
                                              <p:val>
                                                <p:strVal val="#ppt_h"/>
                                              </p:val>
                                            </p:tav>
                                          </p:tavLst>
                                        </p:anim>
                                        <p:animEffect transition="in" filter="fade">
                                          <p:cBhvr>
                                            <p:cTn id="78" dur="250"/>
                                            <p:tgtEl>
                                              <p:spTgt spid="16"/>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1"/>
                                            </p:tgtEl>
                                            <p:attrNameLst>
                                              <p:attrName>style.visibility</p:attrName>
                                            </p:attrNameLst>
                                          </p:cBhvr>
                                          <p:to>
                                            <p:strVal val="visible"/>
                                          </p:to>
                                        </p:set>
                                        <p:anim calcmode="lin" valueType="num">
                                          <p:cBhvr>
                                            <p:cTn id="81" dur="250" fill="hold"/>
                                            <p:tgtEl>
                                              <p:spTgt spid="41"/>
                                            </p:tgtEl>
                                            <p:attrNameLst>
                                              <p:attrName>ppt_w</p:attrName>
                                            </p:attrNameLst>
                                          </p:cBhvr>
                                          <p:tavLst>
                                            <p:tav tm="0">
                                              <p:val>
                                                <p:fltVal val="0"/>
                                              </p:val>
                                            </p:tav>
                                            <p:tav tm="100000">
                                              <p:val>
                                                <p:strVal val="#ppt_w"/>
                                              </p:val>
                                            </p:tav>
                                          </p:tavLst>
                                        </p:anim>
                                        <p:anim calcmode="lin" valueType="num">
                                          <p:cBhvr>
                                            <p:cTn id="82" dur="250" fill="hold"/>
                                            <p:tgtEl>
                                              <p:spTgt spid="41"/>
                                            </p:tgtEl>
                                            <p:attrNameLst>
                                              <p:attrName>ppt_h</p:attrName>
                                            </p:attrNameLst>
                                          </p:cBhvr>
                                          <p:tavLst>
                                            <p:tav tm="0">
                                              <p:val>
                                                <p:fltVal val="0"/>
                                              </p:val>
                                            </p:tav>
                                            <p:tav tm="100000">
                                              <p:val>
                                                <p:strVal val="#ppt_h"/>
                                              </p:val>
                                            </p:tav>
                                          </p:tavLst>
                                        </p:anim>
                                        <p:animEffect transition="in" filter="fade">
                                          <p:cBhvr>
                                            <p:cTn id="83" dur="250"/>
                                            <p:tgtEl>
                                              <p:spTgt spid="41"/>
                                            </p:tgtEl>
                                          </p:cBhvr>
                                        </p:animEffect>
                                      </p:childTnLst>
                                    </p:cTn>
                                  </p:par>
                                </p:childTnLst>
                              </p:cTn>
                            </p:par>
                            <p:par>
                              <p:cTn id="84" fill="hold">
                                <p:stCondLst>
                                  <p:cond delay="85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44"/>
                                            </p:tgtEl>
                                            <p:attrNameLst>
                                              <p:attrName>style.visibility</p:attrName>
                                            </p:attrNameLst>
                                          </p:cBhvr>
                                          <p:to>
                                            <p:strVal val="visible"/>
                                          </p:to>
                                        </p:set>
                                        <p:anim calcmode="lin" valueType="num">
                                          <p:cBhvr>
                                            <p:cTn id="87" dur="250" fill="hold"/>
                                            <p:tgtEl>
                                              <p:spTgt spid="44"/>
                                            </p:tgtEl>
                                            <p:attrNameLst>
                                              <p:attrName>ppt_w</p:attrName>
                                            </p:attrNameLst>
                                          </p:cBhvr>
                                          <p:tavLst>
                                            <p:tav tm="0">
                                              <p:val>
                                                <p:fltVal val="0"/>
                                              </p:val>
                                            </p:tav>
                                            <p:tav tm="100000">
                                              <p:val>
                                                <p:strVal val="#ppt_w"/>
                                              </p:val>
                                            </p:tav>
                                          </p:tavLst>
                                        </p:anim>
                                        <p:anim calcmode="lin" valueType="num">
                                          <p:cBhvr>
                                            <p:cTn id="88" dur="250" fill="hold"/>
                                            <p:tgtEl>
                                              <p:spTgt spid="44"/>
                                            </p:tgtEl>
                                            <p:attrNameLst>
                                              <p:attrName>ppt_h</p:attrName>
                                            </p:attrNameLst>
                                          </p:cBhvr>
                                          <p:tavLst>
                                            <p:tav tm="0">
                                              <p:val>
                                                <p:fltVal val="0"/>
                                              </p:val>
                                            </p:tav>
                                            <p:tav tm="100000">
                                              <p:val>
                                                <p:strVal val="#ppt_h"/>
                                              </p:val>
                                            </p:tav>
                                          </p:tavLst>
                                        </p:anim>
                                        <p:animEffect transition="in" filter="fade">
                                          <p:cBhvr>
                                            <p:cTn id="89"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animBg="1"/>
          <p:bldP spid="9" grpId="0" animBg="1"/>
          <p:bldP spid="10" grpId="0" animBg="1"/>
          <p:bldP spid="12" grpId="0" animBg="1"/>
          <p:bldP spid="13" grpId="0"/>
          <p:bldP spid="14" grpId="0"/>
          <p:bldP spid="15" grpId="0"/>
          <p:bldP spid="16" grpId="0"/>
          <p:bldP spid="39" grpId="0"/>
          <p:bldP spid="40" grpId="0"/>
          <p:bldP spid="41" grpId="0"/>
          <p:bldP spid="42" grpId="0"/>
          <p:bldP spid="43" grpId="0"/>
          <p:bldP spid="4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a:spLocks noChangeArrowheads="1"/>
          </p:cNvSpPr>
          <p:nvPr/>
        </p:nvSpPr>
        <p:spPr bwMode="auto">
          <a:xfrm flipH="1">
            <a:off x="1601011" y="1166712"/>
            <a:ext cx="9524552" cy="3349014"/>
          </a:xfrm>
          <a:custGeom>
            <a:avLst/>
            <a:gdLst>
              <a:gd name="connsiteX0" fmla="*/ 1674692 w 9524552"/>
              <a:gd name="connsiteY0" fmla="*/ 0 h 3349014"/>
              <a:gd name="connsiteX1" fmla="*/ 494250 w 9524552"/>
              <a:gd name="connsiteY1" fmla="*/ 489397 h 3349014"/>
              <a:gd name="connsiteX2" fmla="*/ 0 w 9524552"/>
              <a:gd name="connsiteY2" fmla="*/ 1674507 h 3349014"/>
              <a:gd name="connsiteX3" fmla="*/ 494250 w 9524552"/>
              <a:gd name="connsiteY3" fmla="*/ 2854819 h 3349014"/>
              <a:gd name="connsiteX4" fmla="*/ 1674692 w 9524552"/>
              <a:gd name="connsiteY4" fmla="*/ 3349014 h 3349014"/>
              <a:gd name="connsiteX5" fmla="*/ 2720775 w 9524552"/>
              <a:gd name="connsiteY5" fmla="*/ 2979567 h 3349014"/>
              <a:gd name="connsiteX6" fmla="*/ 3555722 w 9524552"/>
              <a:gd name="connsiteY6" fmla="*/ 2216683 h 3349014"/>
              <a:gd name="connsiteX7" fmla="*/ 3637297 w 9524552"/>
              <a:gd name="connsiteY7" fmla="*/ 2159107 h 3349014"/>
              <a:gd name="connsiteX8" fmla="*/ 4390669 w 9524552"/>
              <a:gd name="connsiteY8" fmla="*/ 2082338 h 3349014"/>
              <a:gd name="connsiteX9" fmla="*/ 5220818 w 9524552"/>
              <a:gd name="connsiteY9" fmla="*/ 2605322 h 3349014"/>
              <a:gd name="connsiteX10" fmla="*/ 5240524 w 9524552"/>
              <a:gd name="connsiteY10" fmla="*/ 2617044 h 3349014"/>
              <a:gd name="connsiteX11" fmla="*/ 5245810 w 9524552"/>
              <a:gd name="connsiteY11" fmla="*/ 2621019 h 3349014"/>
              <a:gd name="connsiteX12" fmla="*/ 5339556 w 9524552"/>
              <a:gd name="connsiteY12" fmla="*/ 2678422 h 3349014"/>
              <a:gd name="connsiteX13" fmla="*/ 5362311 w 9524552"/>
              <a:gd name="connsiteY13" fmla="*/ 2689488 h 3349014"/>
              <a:gd name="connsiteX14" fmla="*/ 5368148 w 9524552"/>
              <a:gd name="connsiteY14" fmla="*/ 2692961 h 3349014"/>
              <a:gd name="connsiteX15" fmla="*/ 5376983 w 9524552"/>
              <a:gd name="connsiteY15" fmla="*/ 2696624 h 3349014"/>
              <a:gd name="connsiteX16" fmla="*/ 5438980 w 9524552"/>
              <a:gd name="connsiteY16" fmla="*/ 2726775 h 3349014"/>
              <a:gd name="connsiteX17" fmla="*/ 5652838 w 9524552"/>
              <a:gd name="connsiteY17" fmla="*/ 2793856 h 3349014"/>
              <a:gd name="connsiteX18" fmla="*/ 5695720 w 9524552"/>
              <a:gd name="connsiteY18" fmla="*/ 2800470 h 3349014"/>
              <a:gd name="connsiteX19" fmla="*/ 5700597 w 9524552"/>
              <a:gd name="connsiteY19" fmla="*/ 2801666 h 3349014"/>
              <a:gd name="connsiteX20" fmla="*/ 5714530 w 9524552"/>
              <a:gd name="connsiteY20" fmla="*/ 2803370 h 3349014"/>
              <a:gd name="connsiteX21" fmla="*/ 5766261 w 9524552"/>
              <a:gd name="connsiteY21" fmla="*/ 2811348 h 3349014"/>
              <a:gd name="connsiteX22" fmla="*/ 5789364 w 9524552"/>
              <a:gd name="connsiteY22" fmla="*/ 2812526 h 3349014"/>
              <a:gd name="connsiteX23" fmla="*/ 5790598 w 9524552"/>
              <a:gd name="connsiteY23" fmla="*/ 2812677 h 3349014"/>
              <a:gd name="connsiteX24" fmla="*/ 5799136 w 9524552"/>
              <a:gd name="connsiteY24" fmla="*/ 2813024 h 3349014"/>
              <a:gd name="connsiteX25" fmla="*/ 5883338 w 9524552"/>
              <a:gd name="connsiteY25" fmla="*/ 2817316 h 3349014"/>
              <a:gd name="connsiteX26" fmla="*/ 6079955 w 9524552"/>
              <a:gd name="connsiteY26" fmla="*/ 2799927 h 3349014"/>
              <a:gd name="connsiteX27" fmla="*/ 6105727 w 9524552"/>
              <a:gd name="connsiteY27" fmla="*/ 2794168 h 3349014"/>
              <a:gd name="connsiteX28" fmla="*/ 6112363 w 9524552"/>
              <a:gd name="connsiteY28" fmla="*/ 2793147 h 3349014"/>
              <a:gd name="connsiteX29" fmla="*/ 6125426 w 9524552"/>
              <a:gd name="connsiteY29" fmla="*/ 2789765 h 3349014"/>
              <a:gd name="connsiteX30" fmla="*/ 6174188 w 9524552"/>
              <a:gd name="connsiteY30" fmla="*/ 2778866 h 3349014"/>
              <a:gd name="connsiteX31" fmla="*/ 6205047 w 9524552"/>
              <a:gd name="connsiteY31" fmla="*/ 2769147 h 3349014"/>
              <a:gd name="connsiteX32" fmla="*/ 6221395 w 9524552"/>
              <a:gd name="connsiteY32" fmla="*/ 2764913 h 3349014"/>
              <a:gd name="connsiteX33" fmla="*/ 6238489 w 9524552"/>
              <a:gd name="connsiteY33" fmla="*/ 2758613 h 3349014"/>
              <a:gd name="connsiteX34" fmla="*/ 6265329 w 9524552"/>
              <a:gd name="connsiteY34" fmla="*/ 2750160 h 3349014"/>
              <a:gd name="connsiteX35" fmla="*/ 6281582 w 9524552"/>
              <a:gd name="connsiteY35" fmla="*/ 2742732 h 3349014"/>
              <a:gd name="connsiteX36" fmla="*/ 6325907 w 9524552"/>
              <a:gd name="connsiteY36" fmla="*/ 2726397 h 3349014"/>
              <a:gd name="connsiteX37" fmla="*/ 6425331 w 9524552"/>
              <a:gd name="connsiteY37" fmla="*/ 2678181 h 3349014"/>
              <a:gd name="connsiteX38" fmla="*/ 6432721 w 9524552"/>
              <a:gd name="connsiteY38" fmla="*/ 2673663 h 3349014"/>
              <a:gd name="connsiteX39" fmla="*/ 6437210 w 9524552"/>
              <a:gd name="connsiteY39" fmla="*/ 2671611 h 3349014"/>
              <a:gd name="connsiteX40" fmla="*/ 6450312 w 9524552"/>
              <a:gd name="connsiteY40" fmla="*/ 2662907 h 3349014"/>
              <a:gd name="connsiteX41" fmla="*/ 6519096 w 9524552"/>
              <a:gd name="connsiteY41" fmla="*/ 2620850 h 3349014"/>
              <a:gd name="connsiteX42" fmla="*/ 6560436 w 9524552"/>
              <a:gd name="connsiteY42" fmla="*/ 2589745 h 3349014"/>
              <a:gd name="connsiteX43" fmla="*/ 6593350 w 9524552"/>
              <a:gd name="connsiteY43" fmla="*/ 2567878 h 3349014"/>
              <a:gd name="connsiteX44" fmla="*/ 7164239 w 9524552"/>
              <a:gd name="connsiteY44" fmla="*/ 2045018 h 3349014"/>
              <a:gd name="connsiteX45" fmla="*/ 7217010 w 9524552"/>
              <a:gd name="connsiteY45" fmla="*/ 2006643 h 3349014"/>
              <a:gd name="connsiteX46" fmla="*/ 7730330 w 9524552"/>
              <a:gd name="connsiteY46" fmla="*/ 1953878 h 3349014"/>
              <a:gd name="connsiteX47" fmla="*/ 8296422 w 9524552"/>
              <a:gd name="connsiteY47" fmla="*/ 2308847 h 3349014"/>
              <a:gd name="connsiteX48" fmla="*/ 8747376 w 9524552"/>
              <a:gd name="connsiteY48" fmla="*/ 2452753 h 3349014"/>
              <a:gd name="connsiteX49" fmla="*/ 9524552 w 9524552"/>
              <a:gd name="connsiteY49" fmla="*/ 1675659 h 3349014"/>
              <a:gd name="connsiteX50" fmla="*/ 8747376 w 9524552"/>
              <a:gd name="connsiteY50" fmla="*/ 898564 h 3349014"/>
              <a:gd name="connsiteX51" fmla="*/ 8296422 w 9524552"/>
              <a:gd name="connsiteY51" fmla="*/ 1042470 h 3349014"/>
              <a:gd name="connsiteX52" fmla="*/ 7730330 w 9524552"/>
              <a:gd name="connsiteY52" fmla="*/ 1397440 h 3349014"/>
              <a:gd name="connsiteX53" fmla="*/ 7217010 w 9524552"/>
              <a:gd name="connsiteY53" fmla="*/ 1344674 h 3349014"/>
              <a:gd name="connsiteX54" fmla="*/ 7164239 w 9524552"/>
              <a:gd name="connsiteY54" fmla="*/ 1306299 h 3349014"/>
              <a:gd name="connsiteX55" fmla="*/ 6776326 w 9524552"/>
              <a:gd name="connsiteY55" fmla="*/ 939338 h 3349014"/>
              <a:gd name="connsiteX56" fmla="*/ 6618341 w 9524552"/>
              <a:gd name="connsiteY56" fmla="*/ 804731 h 3349014"/>
              <a:gd name="connsiteX57" fmla="*/ 6606633 w 9524552"/>
              <a:gd name="connsiteY57" fmla="*/ 794028 h 3349014"/>
              <a:gd name="connsiteX58" fmla="*/ 6599324 w 9524552"/>
              <a:gd name="connsiteY58" fmla="*/ 788529 h 3349014"/>
              <a:gd name="connsiteX59" fmla="*/ 6593350 w 9524552"/>
              <a:gd name="connsiteY59" fmla="*/ 783439 h 3349014"/>
              <a:gd name="connsiteX60" fmla="*/ 6586592 w 9524552"/>
              <a:gd name="connsiteY60" fmla="*/ 778949 h 3349014"/>
              <a:gd name="connsiteX61" fmla="*/ 6519096 w 9524552"/>
              <a:gd name="connsiteY61" fmla="*/ 728164 h 3349014"/>
              <a:gd name="connsiteX62" fmla="*/ 5883017 w 9524552"/>
              <a:gd name="connsiteY62" fmla="*/ 532579 h 3349014"/>
              <a:gd name="connsiteX63" fmla="*/ 5700597 w 9524552"/>
              <a:gd name="connsiteY63" fmla="*/ 547348 h 3349014"/>
              <a:gd name="connsiteX64" fmla="*/ 5670432 w 9524552"/>
              <a:gd name="connsiteY64" fmla="*/ 554748 h 3349014"/>
              <a:gd name="connsiteX65" fmla="*/ 5652838 w 9524552"/>
              <a:gd name="connsiteY65" fmla="*/ 557461 h 3349014"/>
              <a:gd name="connsiteX66" fmla="*/ 5543576 w 9524552"/>
              <a:gd name="connsiteY66" fmla="*/ 585858 h 3349014"/>
              <a:gd name="connsiteX67" fmla="*/ 5543527 w 9524552"/>
              <a:gd name="connsiteY67" fmla="*/ 585876 h 3349014"/>
              <a:gd name="connsiteX68" fmla="*/ 5528524 w 9524552"/>
              <a:gd name="connsiteY68" fmla="*/ 589556 h 3349014"/>
              <a:gd name="connsiteX69" fmla="*/ 5486803 w 9524552"/>
              <a:gd name="connsiteY69" fmla="*/ 606855 h 3349014"/>
              <a:gd name="connsiteX70" fmla="*/ 5438980 w 9524552"/>
              <a:gd name="connsiteY70" fmla="*/ 624542 h 3349014"/>
              <a:gd name="connsiteX71" fmla="*/ 5409104 w 9524552"/>
              <a:gd name="connsiteY71" fmla="*/ 639072 h 3349014"/>
              <a:gd name="connsiteX72" fmla="*/ 5368148 w 9524552"/>
              <a:gd name="connsiteY72" fmla="*/ 656054 h 3349014"/>
              <a:gd name="connsiteX73" fmla="*/ 5341087 w 9524552"/>
              <a:gd name="connsiteY73" fmla="*/ 672150 h 3349014"/>
              <a:gd name="connsiteX74" fmla="*/ 5339556 w 9524552"/>
              <a:gd name="connsiteY74" fmla="*/ 672895 h 3349014"/>
              <a:gd name="connsiteX75" fmla="*/ 5330051 w 9524552"/>
              <a:gd name="connsiteY75" fmla="*/ 678715 h 3349014"/>
              <a:gd name="connsiteX76" fmla="*/ 5220818 w 9524552"/>
              <a:gd name="connsiteY76" fmla="*/ 743692 h 3349014"/>
              <a:gd name="connsiteX77" fmla="*/ 4390669 w 9524552"/>
              <a:gd name="connsiteY77" fmla="*/ 1266676 h 3349014"/>
              <a:gd name="connsiteX78" fmla="*/ 3637297 w 9524552"/>
              <a:gd name="connsiteY78" fmla="*/ 1189908 h 3349014"/>
              <a:gd name="connsiteX79" fmla="*/ 3555722 w 9524552"/>
              <a:gd name="connsiteY79" fmla="*/ 1132332 h 3349014"/>
              <a:gd name="connsiteX80" fmla="*/ 2720775 w 9524552"/>
              <a:gd name="connsiteY80" fmla="*/ 369447 h 3349014"/>
              <a:gd name="connsiteX81" fmla="*/ 1674692 w 9524552"/>
              <a:gd name="connsiteY81" fmla="*/ 0 h 334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524552" h="3349014">
                <a:moveTo>
                  <a:pt x="1674692" y="0"/>
                </a:moveTo>
                <a:cubicBezTo>
                  <a:pt x="1214032" y="0"/>
                  <a:pt x="796559" y="187122"/>
                  <a:pt x="494250" y="489397"/>
                </a:cubicBezTo>
                <a:cubicBezTo>
                  <a:pt x="187143" y="796471"/>
                  <a:pt x="0" y="1213898"/>
                  <a:pt x="0" y="1674507"/>
                </a:cubicBezTo>
                <a:cubicBezTo>
                  <a:pt x="0" y="2135117"/>
                  <a:pt x="187143" y="2552544"/>
                  <a:pt x="494250" y="2854819"/>
                </a:cubicBezTo>
                <a:cubicBezTo>
                  <a:pt x="796559" y="3161892"/>
                  <a:pt x="1214032" y="3349014"/>
                  <a:pt x="1674692" y="3349014"/>
                </a:cubicBezTo>
                <a:cubicBezTo>
                  <a:pt x="2068173" y="3349014"/>
                  <a:pt x="2432863" y="3209872"/>
                  <a:pt x="2720775" y="2979567"/>
                </a:cubicBezTo>
                <a:cubicBezTo>
                  <a:pt x="3114256" y="2662898"/>
                  <a:pt x="3358982" y="2394209"/>
                  <a:pt x="3555722" y="2216683"/>
                </a:cubicBezTo>
                <a:cubicBezTo>
                  <a:pt x="3584513" y="2197491"/>
                  <a:pt x="3608506" y="2173501"/>
                  <a:pt x="3637297" y="2159107"/>
                </a:cubicBezTo>
                <a:cubicBezTo>
                  <a:pt x="3838836" y="2024762"/>
                  <a:pt x="4078764" y="1952792"/>
                  <a:pt x="4390669" y="2082338"/>
                </a:cubicBezTo>
                <a:cubicBezTo>
                  <a:pt x="4597006" y="2178299"/>
                  <a:pt x="4860927" y="2346229"/>
                  <a:pt x="5220818" y="2605322"/>
                </a:cubicBezTo>
                <a:lnTo>
                  <a:pt x="5240524" y="2617044"/>
                </a:lnTo>
                <a:lnTo>
                  <a:pt x="5245810" y="2621019"/>
                </a:lnTo>
                <a:cubicBezTo>
                  <a:pt x="5276056" y="2641593"/>
                  <a:pt x="5307333" y="2660762"/>
                  <a:pt x="5339556" y="2678422"/>
                </a:cubicBezTo>
                <a:lnTo>
                  <a:pt x="5362311" y="2689488"/>
                </a:lnTo>
                <a:lnTo>
                  <a:pt x="5368148" y="2692961"/>
                </a:lnTo>
                <a:lnTo>
                  <a:pt x="5376983" y="2696624"/>
                </a:lnTo>
                <a:lnTo>
                  <a:pt x="5438980" y="2726775"/>
                </a:lnTo>
                <a:cubicBezTo>
                  <a:pt x="5507043" y="2755856"/>
                  <a:pt x="5578554" y="2778491"/>
                  <a:pt x="5652838" y="2793856"/>
                </a:cubicBezTo>
                <a:lnTo>
                  <a:pt x="5695720" y="2800470"/>
                </a:lnTo>
                <a:lnTo>
                  <a:pt x="5700597" y="2801666"/>
                </a:lnTo>
                <a:lnTo>
                  <a:pt x="5714530" y="2803370"/>
                </a:lnTo>
                <a:lnTo>
                  <a:pt x="5766261" y="2811348"/>
                </a:lnTo>
                <a:lnTo>
                  <a:pt x="5789364" y="2812526"/>
                </a:lnTo>
                <a:lnTo>
                  <a:pt x="5790598" y="2812677"/>
                </a:lnTo>
                <a:lnTo>
                  <a:pt x="5799136" y="2813024"/>
                </a:lnTo>
                <a:lnTo>
                  <a:pt x="5883338" y="2817316"/>
                </a:lnTo>
                <a:cubicBezTo>
                  <a:pt x="5950501" y="2817316"/>
                  <a:pt x="6016165" y="2811320"/>
                  <a:pt x="6079955" y="2799927"/>
                </a:cubicBezTo>
                <a:lnTo>
                  <a:pt x="6105727" y="2794168"/>
                </a:lnTo>
                <a:lnTo>
                  <a:pt x="6112363" y="2793147"/>
                </a:lnTo>
                <a:lnTo>
                  <a:pt x="6125426" y="2789765"/>
                </a:lnTo>
                <a:lnTo>
                  <a:pt x="6174188" y="2778866"/>
                </a:lnTo>
                <a:lnTo>
                  <a:pt x="6205047" y="2769147"/>
                </a:lnTo>
                <a:lnTo>
                  <a:pt x="6221395" y="2764913"/>
                </a:lnTo>
                <a:lnTo>
                  <a:pt x="6238489" y="2758613"/>
                </a:lnTo>
                <a:lnTo>
                  <a:pt x="6265329" y="2750160"/>
                </a:lnTo>
                <a:lnTo>
                  <a:pt x="6281582" y="2742732"/>
                </a:lnTo>
                <a:lnTo>
                  <a:pt x="6325907" y="2726397"/>
                </a:lnTo>
                <a:cubicBezTo>
                  <a:pt x="6359928" y="2711909"/>
                  <a:pt x="6393101" y="2695805"/>
                  <a:pt x="6425331" y="2678181"/>
                </a:cubicBezTo>
                <a:lnTo>
                  <a:pt x="6432721" y="2673663"/>
                </a:lnTo>
                <a:lnTo>
                  <a:pt x="6437210" y="2671611"/>
                </a:lnTo>
                <a:lnTo>
                  <a:pt x="6450312" y="2662907"/>
                </a:lnTo>
                <a:lnTo>
                  <a:pt x="6519096" y="2620850"/>
                </a:lnTo>
                <a:lnTo>
                  <a:pt x="6560436" y="2589745"/>
                </a:lnTo>
                <a:lnTo>
                  <a:pt x="6593350" y="2567878"/>
                </a:lnTo>
                <a:cubicBezTo>
                  <a:pt x="6862004" y="2352019"/>
                  <a:pt x="7025115" y="2164940"/>
                  <a:pt x="7164239" y="2045018"/>
                </a:cubicBezTo>
                <a:cubicBezTo>
                  <a:pt x="7183429" y="2030628"/>
                  <a:pt x="7202618" y="2016237"/>
                  <a:pt x="7217010" y="2006643"/>
                </a:cubicBezTo>
                <a:cubicBezTo>
                  <a:pt x="7356134" y="1915503"/>
                  <a:pt x="7519246" y="1867534"/>
                  <a:pt x="7730330" y="1953878"/>
                </a:cubicBezTo>
                <a:cubicBezTo>
                  <a:pt x="7874252" y="2021034"/>
                  <a:pt x="8051755" y="2131362"/>
                  <a:pt x="8296422" y="2308847"/>
                </a:cubicBezTo>
                <a:cubicBezTo>
                  <a:pt x="8425951" y="2399988"/>
                  <a:pt x="8579467" y="2452753"/>
                  <a:pt x="8747376" y="2452753"/>
                </a:cubicBezTo>
                <a:cubicBezTo>
                  <a:pt x="9174343" y="2452753"/>
                  <a:pt x="9524552" y="2102581"/>
                  <a:pt x="9524552" y="1675659"/>
                </a:cubicBezTo>
                <a:cubicBezTo>
                  <a:pt x="9524552" y="1248736"/>
                  <a:pt x="9174343" y="898564"/>
                  <a:pt x="8747376" y="898564"/>
                </a:cubicBezTo>
                <a:cubicBezTo>
                  <a:pt x="8579467" y="898564"/>
                  <a:pt x="8425951" y="951330"/>
                  <a:pt x="8296422" y="1042470"/>
                </a:cubicBezTo>
                <a:cubicBezTo>
                  <a:pt x="8051755" y="1215158"/>
                  <a:pt x="7874252" y="1330283"/>
                  <a:pt x="7730330" y="1397440"/>
                </a:cubicBezTo>
                <a:cubicBezTo>
                  <a:pt x="7519246" y="1483783"/>
                  <a:pt x="7356134" y="1435815"/>
                  <a:pt x="7217010" y="1344674"/>
                </a:cubicBezTo>
                <a:cubicBezTo>
                  <a:pt x="7202618" y="1335080"/>
                  <a:pt x="7183429" y="1320690"/>
                  <a:pt x="7164239" y="1306299"/>
                </a:cubicBezTo>
                <a:cubicBezTo>
                  <a:pt x="7059896" y="1216357"/>
                  <a:pt x="6942060" y="1088641"/>
                  <a:pt x="6776326" y="939338"/>
                </a:cubicBezTo>
                <a:lnTo>
                  <a:pt x="6618341" y="804731"/>
                </a:lnTo>
                <a:lnTo>
                  <a:pt x="6606633" y="794028"/>
                </a:lnTo>
                <a:lnTo>
                  <a:pt x="6599324" y="788529"/>
                </a:lnTo>
                <a:lnTo>
                  <a:pt x="6593350" y="783439"/>
                </a:lnTo>
                <a:lnTo>
                  <a:pt x="6586592" y="778949"/>
                </a:lnTo>
                <a:lnTo>
                  <a:pt x="6519096" y="728164"/>
                </a:lnTo>
                <a:cubicBezTo>
                  <a:pt x="6337604" y="604775"/>
                  <a:pt x="6118745" y="532579"/>
                  <a:pt x="5883017" y="532579"/>
                </a:cubicBezTo>
                <a:cubicBezTo>
                  <a:pt x="5820636" y="532579"/>
                  <a:pt x="5759754" y="537677"/>
                  <a:pt x="5700597" y="547348"/>
                </a:cubicBezTo>
                <a:lnTo>
                  <a:pt x="5670432" y="554748"/>
                </a:lnTo>
                <a:lnTo>
                  <a:pt x="5652838" y="557461"/>
                </a:lnTo>
                <a:cubicBezTo>
                  <a:pt x="5615696" y="565143"/>
                  <a:pt x="5579247" y="574643"/>
                  <a:pt x="5543576" y="585858"/>
                </a:cubicBezTo>
                <a:lnTo>
                  <a:pt x="5543527" y="585876"/>
                </a:lnTo>
                <a:lnTo>
                  <a:pt x="5528524" y="589556"/>
                </a:lnTo>
                <a:lnTo>
                  <a:pt x="5486803" y="606855"/>
                </a:lnTo>
                <a:lnTo>
                  <a:pt x="5438980" y="624542"/>
                </a:lnTo>
                <a:lnTo>
                  <a:pt x="5409104" y="639072"/>
                </a:lnTo>
                <a:lnTo>
                  <a:pt x="5368148" y="656054"/>
                </a:lnTo>
                <a:lnTo>
                  <a:pt x="5341087" y="672150"/>
                </a:lnTo>
                <a:lnTo>
                  <a:pt x="5339556" y="672895"/>
                </a:lnTo>
                <a:lnTo>
                  <a:pt x="5330051" y="678715"/>
                </a:lnTo>
                <a:lnTo>
                  <a:pt x="5220818" y="743692"/>
                </a:lnTo>
                <a:cubicBezTo>
                  <a:pt x="4860927" y="1002785"/>
                  <a:pt x="4597006" y="1170716"/>
                  <a:pt x="4390669" y="1266676"/>
                </a:cubicBezTo>
                <a:cubicBezTo>
                  <a:pt x="4078764" y="1396222"/>
                  <a:pt x="3838836" y="1324252"/>
                  <a:pt x="3637297" y="1189908"/>
                </a:cubicBezTo>
                <a:cubicBezTo>
                  <a:pt x="3608506" y="1175514"/>
                  <a:pt x="3584513" y="1151524"/>
                  <a:pt x="3555722" y="1132332"/>
                </a:cubicBezTo>
                <a:cubicBezTo>
                  <a:pt x="3358982" y="954805"/>
                  <a:pt x="3114256" y="686116"/>
                  <a:pt x="2720775" y="369447"/>
                </a:cubicBezTo>
                <a:cubicBezTo>
                  <a:pt x="2432863" y="139142"/>
                  <a:pt x="2068173" y="0"/>
                  <a:pt x="1674692" y="0"/>
                </a:cubicBezTo>
                <a:close/>
              </a:path>
            </a:pathLst>
          </a:custGeom>
          <a:solidFill>
            <a:schemeClr val="bg1">
              <a:lumMod val="85000"/>
            </a:schemeClr>
          </a:solidFill>
          <a:ln w="9525" cmpd="sng">
            <a:noFill/>
            <a:bevel/>
          </a:ln>
          <a:effectLst>
            <a:outerShdw blurRad="254000" dist="152400" dir="2700000" algn="tl" rotWithShape="0">
              <a:prstClr val="black">
                <a:alpha val="60000"/>
              </a:prstClr>
            </a:outerShdw>
          </a:effectLst>
        </p:spPr>
        <p:txBody>
          <a:bodyPr wrap="square">
            <a:noAutofit/>
          </a:bodyPr>
          <a:lstStyle/>
          <a:p>
            <a:endParaRPr lang="zh-CN" altLang="zh-CN">
              <a:solidFill>
                <a:srgbClr val="000000"/>
              </a:solidFill>
              <a:sym typeface="宋体" panose="02010600030101010101" pitchFamily="2" charset="-122"/>
            </a:endParaRPr>
          </a:p>
        </p:txBody>
      </p:sp>
      <p:sp>
        <p:nvSpPr>
          <p:cNvPr id="9" name="Oval 6"/>
          <p:cNvSpPr>
            <a:spLocks noChangeArrowheads="1"/>
          </p:cNvSpPr>
          <p:nvPr/>
        </p:nvSpPr>
        <p:spPr bwMode="auto">
          <a:xfrm flipH="1">
            <a:off x="8149427" y="1574118"/>
            <a:ext cx="2534204" cy="2534204"/>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lt1"/>
              </a:solidFill>
              <a:sym typeface="宋体" panose="02010600030101010101" pitchFamily="2" charset="-122"/>
            </a:endParaRPr>
          </a:p>
        </p:txBody>
      </p:sp>
      <p:sp>
        <p:nvSpPr>
          <p:cNvPr id="10" name="Oval 7"/>
          <p:cNvSpPr>
            <a:spLocks noChangeArrowheads="1"/>
          </p:cNvSpPr>
          <p:nvPr/>
        </p:nvSpPr>
        <p:spPr bwMode="auto">
          <a:xfrm flipH="1">
            <a:off x="8378450" y="1799688"/>
            <a:ext cx="2076159" cy="2083065"/>
          </a:xfrm>
          <a:prstGeom prst="ellipse">
            <a:avLst/>
          </a:prstGeom>
          <a:solidFill>
            <a:schemeClr val="accent1"/>
          </a:solidFill>
          <a:ln w="9525" cmpd="sng">
            <a:noFill/>
            <a:bevel/>
          </a:ln>
        </p:spPr>
        <p:txBody>
          <a:bodyPr/>
          <a:lstStyle/>
          <a:p>
            <a:endParaRPr lang="zh-CN" altLang="zh-CN" sz="1600">
              <a:solidFill>
                <a:srgbClr val="000000"/>
              </a:solidFill>
              <a:sym typeface="宋体" panose="02010600030101010101" pitchFamily="2" charset="-122"/>
            </a:endParaRPr>
          </a:p>
        </p:txBody>
      </p:sp>
      <p:sp>
        <p:nvSpPr>
          <p:cNvPr id="13" name="Oval 9"/>
          <p:cNvSpPr>
            <a:spLocks noChangeArrowheads="1"/>
          </p:cNvSpPr>
          <p:nvPr/>
        </p:nvSpPr>
        <p:spPr bwMode="auto">
          <a:xfrm flipH="1">
            <a:off x="4358482" y="1979222"/>
            <a:ext cx="1723994" cy="1726296"/>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4" name="Oval 10"/>
          <p:cNvSpPr>
            <a:spLocks noChangeArrowheads="1"/>
          </p:cNvSpPr>
          <p:nvPr/>
        </p:nvSpPr>
        <p:spPr bwMode="auto">
          <a:xfrm flipH="1">
            <a:off x="4584052" y="2207093"/>
            <a:ext cx="1272855" cy="1270554"/>
          </a:xfrm>
          <a:prstGeom prst="ellipse">
            <a:avLst/>
          </a:prstGeom>
          <a:solidFill>
            <a:schemeClr val="accent2"/>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5" name="Oval 11"/>
          <p:cNvSpPr>
            <a:spLocks noChangeArrowheads="1"/>
          </p:cNvSpPr>
          <p:nvPr/>
        </p:nvSpPr>
        <p:spPr bwMode="auto">
          <a:xfrm flipH="1">
            <a:off x="1766735" y="2257732"/>
            <a:ext cx="1176182" cy="1169278"/>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400">
              <a:solidFill>
                <a:schemeClr val="tx1">
                  <a:lumMod val="75000"/>
                  <a:lumOff val="25000"/>
                </a:schemeClr>
              </a:solidFill>
              <a:sym typeface="宋体" panose="02010600030101010101" pitchFamily="2" charset="-122"/>
            </a:endParaRPr>
          </a:p>
        </p:txBody>
      </p:sp>
      <p:sp>
        <p:nvSpPr>
          <p:cNvPr id="16" name="Oval 12"/>
          <p:cNvSpPr>
            <a:spLocks noChangeArrowheads="1"/>
          </p:cNvSpPr>
          <p:nvPr/>
        </p:nvSpPr>
        <p:spPr bwMode="auto">
          <a:xfrm flipH="1">
            <a:off x="1991153" y="2483302"/>
            <a:ext cx="727346" cy="718139"/>
          </a:xfrm>
          <a:prstGeom prst="ellipse">
            <a:avLst/>
          </a:prstGeom>
          <a:solidFill>
            <a:schemeClr val="accent3"/>
          </a:solidFill>
          <a:ln w="9525" cmpd="sng">
            <a:noFill/>
            <a:bevel/>
          </a:ln>
        </p:spPr>
        <p:txBody>
          <a:bodyPr/>
          <a:lstStyle/>
          <a:p>
            <a:endParaRPr lang="zh-CN" altLang="zh-CN" sz="1600">
              <a:solidFill>
                <a:schemeClr val="tx1">
                  <a:lumMod val="75000"/>
                  <a:lumOff val="25000"/>
                </a:schemeClr>
              </a:solidFill>
              <a:sym typeface="宋体" panose="02010600030101010101" pitchFamily="2" charset="-122"/>
            </a:endParaRPr>
          </a:p>
        </p:txBody>
      </p:sp>
      <p:sp>
        <p:nvSpPr>
          <p:cNvPr id="17" name="Freeform 20"/>
          <p:cNvSpPr>
            <a:spLocks noChangeArrowheads="1"/>
          </p:cNvSpPr>
          <p:nvPr/>
        </p:nvSpPr>
        <p:spPr bwMode="auto">
          <a:xfrm>
            <a:off x="7339219" y="2582275"/>
            <a:ext cx="432725" cy="517890"/>
          </a:xfrm>
          <a:custGeom>
            <a:avLst/>
            <a:gdLst>
              <a:gd name="T0" fmla="*/ 0 w 213"/>
              <a:gd name="T1" fmla="*/ 0 h 255"/>
              <a:gd name="T2" fmla="*/ 213 w 213"/>
              <a:gd name="T3" fmla="*/ 128 h 255"/>
              <a:gd name="T4" fmla="*/ 0 w 213"/>
              <a:gd name="T5" fmla="*/ 255 h 255"/>
              <a:gd name="T6" fmla="*/ 0 w 213"/>
              <a:gd name="T7" fmla="*/ 0 h 255"/>
              <a:gd name="T8" fmla="*/ 0 w 213"/>
              <a:gd name="T9" fmla="*/ 0 h 255"/>
              <a:gd name="T10" fmla="*/ 0 60000 65536"/>
              <a:gd name="T11" fmla="*/ 0 60000 65536"/>
              <a:gd name="T12" fmla="*/ 0 60000 65536"/>
              <a:gd name="T13" fmla="*/ 0 60000 65536"/>
              <a:gd name="T14" fmla="*/ 0 60000 65536"/>
              <a:gd name="T15" fmla="*/ 0 w 213"/>
              <a:gd name="T16" fmla="*/ 0 h 255"/>
              <a:gd name="T17" fmla="*/ 213 w 213"/>
              <a:gd name="T18" fmla="*/ 255 h 255"/>
            </a:gdLst>
            <a:ahLst/>
            <a:cxnLst>
              <a:cxn ang="T10">
                <a:pos x="T0" y="T1"/>
              </a:cxn>
              <a:cxn ang="T11">
                <a:pos x="T2" y="T3"/>
              </a:cxn>
              <a:cxn ang="T12">
                <a:pos x="T4" y="T5"/>
              </a:cxn>
              <a:cxn ang="T13">
                <a:pos x="T6" y="T7"/>
              </a:cxn>
              <a:cxn ang="T14">
                <a:pos x="T8" y="T9"/>
              </a:cxn>
            </a:cxnLst>
            <a:rect l="T15" t="T16" r="T17" b="T18"/>
            <a:pathLst>
              <a:path w="213" h="255">
                <a:moveTo>
                  <a:pt x="0" y="0"/>
                </a:moveTo>
                <a:lnTo>
                  <a:pt x="213" y="128"/>
                </a:lnTo>
                <a:lnTo>
                  <a:pt x="0" y="25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18" name="Freeform 21"/>
          <p:cNvSpPr>
            <a:spLocks noChangeArrowheads="1"/>
          </p:cNvSpPr>
          <p:nvPr/>
        </p:nvSpPr>
        <p:spPr bwMode="auto">
          <a:xfrm>
            <a:off x="3801463" y="2662836"/>
            <a:ext cx="303828" cy="356767"/>
          </a:xfrm>
          <a:custGeom>
            <a:avLst/>
            <a:gdLst>
              <a:gd name="T0" fmla="*/ 0 w 149"/>
              <a:gd name="T1" fmla="*/ 0 h 175"/>
              <a:gd name="T2" fmla="*/ 149 w 149"/>
              <a:gd name="T3" fmla="*/ 88 h 175"/>
              <a:gd name="T4" fmla="*/ 0 w 149"/>
              <a:gd name="T5" fmla="*/ 175 h 175"/>
              <a:gd name="T6" fmla="*/ 0 w 149"/>
              <a:gd name="T7" fmla="*/ 0 h 175"/>
              <a:gd name="T8" fmla="*/ 0 w 149"/>
              <a:gd name="T9" fmla="*/ 0 h 175"/>
              <a:gd name="T10" fmla="*/ 0 60000 65536"/>
              <a:gd name="T11" fmla="*/ 0 60000 65536"/>
              <a:gd name="T12" fmla="*/ 0 60000 65536"/>
              <a:gd name="T13" fmla="*/ 0 60000 65536"/>
              <a:gd name="T14" fmla="*/ 0 60000 65536"/>
              <a:gd name="T15" fmla="*/ 0 w 149"/>
              <a:gd name="T16" fmla="*/ 0 h 175"/>
              <a:gd name="T17" fmla="*/ 149 w 149"/>
              <a:gd name="T18" fmla="*/ 175 h 175"/>
            </a:gdLst>
            <a:ahLst/>
            <a:cxnLst>
              <a:cxn ang="T10">
                <a:pos x="T0" y="T1"/>
              </a:cxn>
              <a:cxn ang="T11">
                <a:pos x="T2" y="T3"/>
              </a:cxn>
              <a:cxn ang="T12">
                <a:pos x="T4" y="T5"/>
              </a:cxn>
              <a:cxn ang="T13">
                <a:pos x="T6" y="T7"/>
              </a:cxn>
              <a:cxn ang="T14">
                <a:pos x="T8" y="T9"/>
              </a:cxn>
            </a:cxnLst>
            <a:rect l="T15" t="T16" r="T17" b="T18"/>
            <a:pathLst>
              <a:path w="149" h="175">
                <a:moveTo>
                  <a:pt x="0" y="0"/>
                </a:moveTo>
                <a:lnTo>
                  <a:pt x="149" y="88"/>
                </a:lnTo>
                <a:lnTo>
                  <a:pt x="0" y="175"/>
                </a:lnTo>
                <a:lnTo>
                  <a:pt x="0" y="0"/>
                </a:lnTo>
                <a:lnTo>
                  <a:pt x="0" y="0"/>
                </a:lnTo>
                <a:close/>
              </a:path>
            </a:pathLst>
          </a:custGeom>
          <a:solidFill>
            <a:schemeClr val="accent1"/>
          </a:solidFill>
          <a:ln w="9525" cmpd="sng">
            <a:noFill/>
            <a:bevel/>
          </a:ln>
        </p:spPr>
        <p:txBody>
          <a:bodyPr/>
          <a:lstStyle/>
          <a:p>
            <a:endParaRPr lang="zh-CN" altLang="zh-CN">
              <a:solidFill>
                <a:schemeClr val="tx1">
                  <a:lumMod val="75000"/>
                  <a:lumOff val="25000"/>
                </a:schemeClr>
              </a:solidFill>
              <a:sym typeface="宋体" panose="02010600030101010101" pitchFamily="2" charset="-122"/>
            </a:endParaRPr>
          </a:p>
        </p:txBody>
      </p:sp>
      <p:sp>
        <p:nvSpPr>
          <p:cNvPr id="22" name="Freeform 180"/>
          <p:cNvSpPr>
            <a:spLocks noChangeAspect="1" noEditPoints="1"/>
          </p:cNvSpPr>
          <p:nvPr/>
        </p:nvSpPr>
        <p:spPr bwMode="auto">
          <a:xfrm>
            <a:off x="4889972" y="2532665"/>
            <a:ext cx="661015" cy="619411"/>
          </a:xfrm>
          <a:custGeom>
            <a:avLst/>
            <a:gdLst>
              <a:gd name="T0" fmla="*/ 812 w 1403"/>
              <a:gd name="T1" fmla="*/ 1026 h 1316"/>
              <a:gd name="T2" fmla="*/ 555 w 1403"/>
              <a:gd name="T3" fmla="*/ 966 h 1316"/>
              <a:gd name="T4" fmla="*/ 932 w 1403"/>
              <a:gd name="T5" fmla="*/ 495 h 1316"/>
              <a:gd name="T6" fmla="*/ 453 w 1403"/>
              <a:gd name="T7" fmla="*/ 689 h 1316"/>
              <a:gd name="T8" fmla="*/ 911 w 1403"/>
              <a:gd name="T9" fmla="*/ 561 h 1316"/>
              <a:gd name="T10" fmla="*/ 832 w 1403"/>
              <a:gd name="T11" fmla="*/ 961 h 1316"/>
              <a:gd name="T12" fmla="*/ 1403 w 1403"/>
              <a:gd name="T13" fmla="*/ 253 h 1316"/>
              <a:gd name="T14" fmla="*/ 1173 w 1403"/>
              <a:gd name="T15" fmla="*/ 256 h 1316"/>
              <a:gd name="T16" fmla="*/ 689 w 1403"/>
              <a:gd name="T17" fmla="*/ 301 h 1316"/>
              <a:gd name="T18" fmla="*/ 500 w 1403"/>
              <a:gd name="T19" fmla="*/ 1023 h 1316"/>
              <a:gd name="T20" fmla="*/ 694 w 1403"/>
              <a:gd name="T21" fmla="*/ 1316 h 1316"/>
              <a:gd name="T22" fmla="*/ 888 w 1403"/>
              <a:gd name="T23" fmla="*/ 1017 h 1316"/>
              <a:gd name="T24" fmla="*/ 1188 w 1403"/>
              <a:gd name="T25" fmla="*/ 352 h 1316"/>
              <a:gd name="T26" fmla="*/ 700 w 1403"/>
              <a:gd name="T27" fmla="*/ 533 h 1316"/>
              <a:gd name="T28" fmla="*/ 855 w 1403"/>
              <a:gd name="T29" fmla="*/ 689 h 1316"/>
              <a:gd name="T30" fmla="*/ 898 w 1403"/>
              <a:gd name="T31" fmla="*/ 689 h 1316"/>
              <a:gd name="T32" fmla="*/ 700 w 1403"/>
              <a:gd name="T33" fmla="*/ 491 h 1316"/>
              <a:gd name="T34" fmla="*/ 740 w 1403"/>
              <a:gd name="T35" fmla="*/ 632 h 1316"/>
              <a:gd name="T36" fmla="*/ 700 w 1403"/>
              <a:gd name="T37" fmla="*/ 757 h 1316"/>
              <a:gd name="T38" fmla="*/ 801 w 1403"/>
              <a:gd name="T39" fmla="*/ 645 h 1316"/>
              <a:gd name="T40" fmla="*/ 590 w 1403"/>
              <a:gd name="T41" fmla="*/ 689 h 1316"/>
              <a:gd name="T42" fmla="*/ 703 w 1403"/>
              <a:gd name="T43" fmla="*/ 663 h 1316"/>
              <a:gd name="T44" fmla="*/ 700 w 1403"/>
              <a:gd name="T45" fmla="*/ 714 h 1316"/>
              <a:gd name="T46" fmla="*/ 703 w 1403"/>
              <a:gd name="T47" fmla="*/ 663 h 1316"/>
              <a:gd name="T48" fmla="*/ 658 w 1403"/>
              <a:gd name="T49" fmla="*/ 35 h 1316"/>
              <a:gd name="T50" fmla="*/ 728 w 1403"/>
              <a:gd name="T51" fmla="*/ 202 h 1316"/>
              <a:gd name="T52" fmla="*/ 1002 w 1403"/>
              <a:gd name="T53" fmla="*/ 336 h 1316"/>
              <a:gd name="T54" fmla="*/ 1066 w 1403"/>
              <a:gd name="T55" fmla="*/ 143 h 1316"/>
              <a:gd name="T56" fmla="*/ 1030 w 1403"/>
              <a:gd name="T57" fmla="*/ 321 h 1316"/>
              <a:gd name="T58" fmla="*/ 341 w 1403"/>
              <a:gd name="T59" fmla="*/ 320 h 1316"/>
              <a:gd name="T60" fmla="*/ 305 w 1403"/>
              <a:gd name="T61" fmla="*/ 142 h 1316"/>
              <a:gd name="T62" fmla="*/ 370 w 1403"/>
              <a:gd name="T63" fmla="*/ 335 h 1316"/>
              <a:gd name="T64" fmla="*/ 30 w 1403"/>
              <a:gd name="T65" fmla="*/ 594 h 1316"/>
              <a:gd name="T66" fmla="*/ 209 w 1403"/>
              <a:gd name="T67" fmla="*/ 561 h 1316"/>
              <a:gd name="T68" fmla="*/ 131 w 1403"/>
              <a:gd name="T69" fmla="*/ 1031 h 1316"/>
              <a:gd name="T70" fmla="*/ 255 w 1403"/>
              <a:gd name="T71" fmla="*/ 879 h 1316"/>
              <a:gd name="T72" fmla="*/ 149 w 1403"/>
              <a:gd name="T73" fmla="*/ 1026 h 1316"/>
              <a:gd name="T74" fmla="*/ 1222 w 1403"/>
              <a:gd name="T75" fmla="*/ 1027 h 1316"/>
              <a:gd name="T76" fmla="*/ 1116 w 1403"/>
              <a:gd name="T77" fmla="*/ 880 h 1316"/>
              <a:gd name="T78" fmla="*/ 1240 w 1403"/>
              <a:gd name="T79" fmla="*/ 1032 h 1316"/>
              <a:gd name="T80" fmla="*/ 1162 w 1403"/>
              <a:gd name="T81" fmla="*/ 562 h 1316"/>
              <a:gd name="T82" fmla="*/ 1368 w 1403"/>
              <a:gd name="T83" fmla="*/ 562 h 1316"/>
              <a:gd name="T84" fmla="*/ 1176 w 1403"/>
              <a:gd name="T85" fmla="*/ 62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3" h="1316">
                <a:moveTo>
                  <a:pt x="832" y="961"/>
                </a:moveTo>
                <a:cubicBezTo>
                  <a:pt x="820" y="968"/>
                  <a:pt x="812" y="981"/>
                  <a:pt x="812" y="995"/>
                </a:cubicBezTo>
                <a:lnTo>
                  <a:pt x="812" y="1026"/>
                </a:lnTo>
                <a:lnTo>
                  <a:pt x="577" y="1026"/>
                </a:lnTo>
                <a:lnTo>
                  <a:pt x="577" y="1000"/>
                </a:lnTo>
                <a:cubicBezTo>
                  <a:pt x="577" y="986"/>
                  <a:pt x="568" y="972"/>
                  <a:pt x="555" y="966"/>
                </a:cubicBezTo>
                <a:cubicBezTo>
                  <a:pt x="449" y="915"/>
                  <a:pt x="380" y="805"/>
                  <a:pt x="380" y="687"/>
                </a:cubicBezTo>
                <a:cubicBezTo>
                  <a:pt x="380" y="516"/>
                  <a:pt x="519" y="377"/>
                  <a:pt x="689" y="377"/>
                </a:cubicBezTo>
                <a:cubicBezTo>
                  <a:pt x="787" y="377"/>
                  <a:pt x="875" y="423"/>
                  <a:pt x="932" y="495"/>
                </a:cubicBezTo>
                <a:lnTo>
                  <a:pt x="886" y="527"/>
                </a:lnTo>
                <a:cubicBezTo>
                  <a:pt x="841" y="475"/>
                  <a:pt x="774" y="442"/>
                  <a:pt x="700" y="442"/>
                </a:cubicBezTo>
                <a:cubicBezTo>
                  <a:pt x="564" y="442"/>
                  <a:pt x="453" y="552"/>
                  <a:pt x="453" y="689"/>
                </a:cubicBezTo>
                <a:cubicBezTo>
                  <a:pt x="453" y="825"/>
                  <a:pt x="564" y="935"/>
                  <a:pt x="700" y="935"/>
                </a:cubicBezTo>
                <a:cubicBezTo>
                  <a:pt x="836" y="935"/>
                  <a:pt x="947" y="825"/>
                  <a:pt x="947" y="689"/>
                </a:cubicBezTo>
                <a:cubicBezTo>
                  <a:pt x="947" y="642"/>
                  <a:pt x="934" y="598"/>
                  <a:pt x="911" y="561"/>
                </a:cubicBezTo>
                <a:lnTo>
                  <a:pt x="955" y="528"/>
                </a:lnTo>
                <a:cubicBezTo>
                  <a:pt x="983" y="575"/>
                  <a:pt x="999" y="629"/>
                  <a:pt x="999" y="687"/>
                </a:cubicBezTo>
                <a:cubicBezTo>
                  <a:pt x="999" y="803"/>
                  <a:pt x="935" y="908"/>
                  <a:pt x="832" y="961"/>
                </a:cubicBezTo>
                <a:close/>
                <a:moveTo>
                  <a:pt x="1188" y="352"/>
                </a:moveTo>
                <a:lnTo>
                  <a:pt x="1253" y="362"/>
                </a:lnTo>
                <a:lnTo>
                  <a:pt x="1403" y="253"/>
                </a:lnTo>
                <a:lnTo>
                  <a:pt x="1313" y="239"/>
                </a:lnTo>
                <a:lnTo>
                  <a:pt x="1324" y="147"/>
                </a:lnTo>
                <a:lnTo>
                  <a:pt x="1173" y="256"/>
                </a:lnTo>
                <a:lnTo>
                  <a:pt x="1166" y="326"/>
                </a:lnTo>
                <a:lnTo>
                  <a:pt x="993" y="450"/>
                </a:lnTo>
                <a:cubicBezTo>
                  <a:pt x="923" y="359"/>
                  <a:pt x="813" y="301"/>
                  <a:pt x="689" y="301"/>
                </a:cubicBezTo>
                <a:cubicBezTo>
                  <a:pt x="477" y="301"/>
                  <a:pt x="303" y="474"/>
                  <a:pt x="303" y="687"/>
                </a:cubicBezTo>
                <a:cubicBezTo>
                  <a:pt x="303" y="761"/>
                  <a:pt x="325" y="833"/>
                  <a:pt x="364" y="895"/>
                </a:cubicBezTo>
                <a:cubicBezTo>
                  <a:pt x="399" y="948"/>
                  <a:pt x="445" y="992"/>
                  <a:pt x="500" y="1023"/>
                </a:cubicBezTo>
                <a:lnTo>
                  <a:pt x="500" y="1151"/>
                </a:lnTo>
                <a:cubicBezTo>
                  <a:pt x="500" y="1185"/>
                  <a:pt x="519" y="1215"/>
                  <a:pt x="546" y="1231"/>
                </a:cubicBezTo>
                <a:cubicBezTo>
                  <a:pt x="556" y="1279"/>
                  <a:pt x="618" y="1316"/>
                  <a:pt x="694" y="1316"/>
                </a:cubicBezTo>
                <a:cubicBezTo>
                  <a:pt x="769" y="1316"/>
                  <a:pt x="830" y="1279"/>
                  <a:pt x="841" y="1232"/>
                </a:cubicBezTo>
                <a:cubicBezTo>
                  <a:pt x="869" y="1216"/>
                  <a:pt x="888" y="1186"/>
                  <a:pt x="888" y="1151"/>
                </a:cubicBezTo>
                <a:lnTo>
                  <a:pt x="888" y="1017"/>
                </a:lnTo>
                <a:cubicBezTo>
                  <a:pt x="1004" y="948"/>
                  <a:pt x="1075" y="823"/>
                  <a:pt x="1075" y="687"/>
                </a:cubicBezTo>
                <a:cubicBezTo>
                  <a:pt x="1075" y="612"/>
                  <a:pt x="1053" y="542"/>
                  <a:pt x="1016" y="482"/>
                </a:cubicBezTo>
                <a:lnTo>
                  <a:pt x="1188" y="352"/>
                </a:lnTo>
                <a:close/>
                <a:moveTo>
                  <a:pt x="846" y="556"/>
                </a:moveTo>
                <a:lnTo>
                  <a:pt x="812" y="581"/>
                </a:lnTo>
                <a:cubicBezTo>
                  <a:pt x="784" y="551"/>
                  <a:pt x="744" y="533"/>
                  <a:pt x="700" y="533"/>
                </a:cubicBezTo>
                <a:cubicBezTo>
                  <a:pt x="614" y="533"/>
                  <a:pt x="544" y="603"/>
                  <a:pt x="544" y="689"/>
                </a:cubicBezTo>
                <a:cubicBezTo>
                  <a:pt x="544" y="774"/>
                  <a:pt x="614" y="844"/>
                  <a:pt x="700" y="844"/>
                </a:cubicBezTo>
                <a:cubicBezTo>
                  <a:pt x="786" y="844"/>
                  <a:pt x="855" y="774"/>
                  <a:pt x="855" y="689"/>
                </a:cubicBezTo>
                <a:cubicBezTo>
                  <a:pt x="855" y="663"/>
                  <a:pt x="849" y="638"/>
                  <a:pt x="838" y="617"/>
                </a:cubicBezTo>
                <a:lnTo>
                  <a:pt x="872" y="591"/>
                </a:lnTo>
                <a:cubicBezTo>
                  <a:pt x="888" y="620"/>
                  <a:pt x="898" y="653"/>
                  <a:pt x="898" y="689"/>
                </a:cubicBezTo>
                <a:cubicBezTo>
                  <a:pt x="898" y="798"/>
                  <a:pt x="809" y="886"/>
                  <a:pt x="700" y="886"/>
                </a:cubicBezTo>
                <a:cubicBezTo>
                  <a:pt x="591" y="886"/>
                  <a:pt x="502" y="798"/>
                  <a:pt x="502" y="689"/>
                </a:cubicBezTo>
                <a:cubicBezTo>
                  <a:pt x="502" y="579"/>
                  <a:pt x="591" y="491"/>
                  <a:pt x="700" y="491"/>
                </a:cubicBezTo>
                <a:cubicBezTo>
                  <a:pt x="758" y="491"/>
                  <a:pt x="810" y="516"/>
                  <a:pt x="846" y="556"/>
                </a:cubicBezTo>
                <a:close/>
                <a:moveTo>
                  <a:pt x="774" y="608"/>
                </a:moveTo>
                <a:lnTo>
                  <a:pt x="740" y="632"/>
                </a:lnTo>
                <a:cubicBezTo>
                  <a:pt x="728" y="624"/>
                  <a:pt x="715" y="620"/>
                  <a:pt x="700" y="620"/>
                </a:cubicBezTo>
                <a:cubicBezTo>
                  <a:pt x="662" y="620"/>
                  <a:pt x="631" y="651"/>
                  <a:pt x="631" y="689"/>
                </a:cubicBezTo>
                <a:cubicBezTo>
                  <a:pt x="631" y="726"/>
                  <a:pt x="662" y="757"/>
                  <a:pt x="700" y="757"/>
                </a:cubicBezTo>
                <a:cubicBezTo>
                  <a:pt x="738" y="757"/>
                  <a:pt x="769" y="726"/>
                  <a:pt x="769" y="689"/>
                </a:cubicBezTo>
                <a:cubicBezTo>
                  <a:pt x="769" y="682"/>
                  <a:pt x="768" y="677"/>
                  <a:pt x="766" y="671"/>
                </a:cubicBezTo>
                <a:lnTo>
                  <a:pt x="801" y="645"/>
                </a:lnTo>
                <a:cubicBezTo>
                  <a:pt x="806" y="658"/>
                  <a:pt x="810" y="673"/>
                  <a:pt x="810" y="689"/>
                </a:cubicBezTo>
                <a:cubicBezTo>
                  <a:pt x="810" y="749"/>
                  <a:pt x="761" y="798"/>
                  <a:pt x="700" y="798"/>
                </a:cubicBezTo>
                <a:cubicBezTo>
                  <a:pt x="639" y="798"/>
                  <a:pt x="590" y="749"/>
                  <a:pt x="590" y="689"/>
                </a:cubicBezTo>
                <a:cubicBezTo>
                  <a:pt x="590" y="628"/>
                  <a:pt x="639" y="579"/>
                  <a:pt x="700" y="579"/>
                </a:cubicBezTo>
                <a:cubicBezTo>
                  <a:pt x="729" y="579"/>
                  <a:pt x="755" y="590"/>
                  <a:pt x="774" y="608"/>
                </a:cubicBezTo>
                <a:close/>
                <a:moveTo>
                  <a:pt x="703" y="663"/>
                </a:moveTo>
                <a:lnTo>
                  <a:pt x="699" y="691"/>
                </a:lnTo>
                <a:lnTo>
                  <a:pt x="725" y="695"/>
                </a:lnTo>
                <a:cubicBezTo>
                  <a:pt x="722" y="706"/>
                  <a:pt x="712" y="714"/>
                  <a:pt x="700" y="714"/>
                </a:cubicBezTo>
                <a:cubicBezTo>
                  <a:pt x="686" y="714"/>
                  <a:pt x="674" y="703"/>
                  <a:pt x="674" y="689"/>
                </a:cubicBezTo>
                <a:cubicBezTo>
                  <a:pt x="674" y="674"/>
                  <a:pt x="686" y="663"/>
                  <a:pt x="700" y="663"/>
                </a:cubicBezTo>
                <a:cubicBezTo>
                  <a:pt x="701" y="663"/>
                  <a:pt x="702" y="663"/>
                  <a:pt x="703" y="663"/>
                </a:cubicBezTo>
                <a:close/>
                <a:moveTo>
                  <a:pt x="694" y="237"/>
                </a:moveTo>
                <a:cubicBezTo>
                  <a:pt x="675" y="237"/>
                  <a:pt x="660" y="222"/>
                  <a:pt x="660" y="203"/>
                </a:cubicBezTo>
                <a:lnTo>
                  <a:pt x="658" y="35"/>
                </a:lnTo>
                <a:cubicBezTo>
                  <a:pt x="658" y="16"/>
                  <a:pt x="673" y="1"/>
                  <a:pt x="692" y="1"/>
                </a:cubicBezTo>
                <a:cubicBezTo>
                  <a:pt x="711" y="0"/>
                  <a:pt x="726" y="15"/>
                  <a:pt x="726" y="34"/>
                </a:cubicBezTo>
                <a:lnTo>
                  <a:pt x="728" y="202"/>
                </a:lnTo>
                <a:cubicBezTo>
                  <a:pt x="728" y="221"/>
                  <a:pt x="713" y="237"/>
                  <a:pt x="694" y="237"/>
                </a:cubicBezTo>
                <a:cubicBezTo>
                  <a:pt x="694" y="237"/>
                  <a:pt x="694" y="237"/>
                  <a:pt x="694" y="237"/>
                </a:cubicBezTo>
                <a:close/>
                <a:moveTo>
                  <a:pt x="1002" y="336"/>
                </a:moveTo>
                <a:cubicBezTo>
                  <a:pt x="995" y="336"/>
                  <a:pt x="988" y="334"/>
                  <a:pt x="983" y="330"/>
                </a:cubicBezTo>
                <a:cubicBezTo>
                  <a:pt x="967" y="320"/>
                  <a:pt x="963" y="299"/>
                  <a:pt x="973" y="283"/>
                </a:cubicBezTo>
                <a:lnTo>
                  <a:pt x="1066" y="143"/>
                </a:lnTo>
                <a:cubicBezTo>
                  <a:pt x="1077" y="127"/>
                  <a:pt x="1098" y="123"/>
                  <a:pt x="1113" y="133"/>
                </a:cubicBezTo>
                <a:cubicBezTo>
                  <a:pt x="1129" y="144"/>
                  <a:pt x="1133" y="165"/>
                  <a:pt x="1123" y="181"/>
                </a:cubicBezTo>
                <a:lnTo>
                  <a:pt x="1030" y="321"/>
                </a:lnTo>
                <a:cubicBezTo>
                  <a:pt x="1023" y="330"/>
                  <a:pt x="1012" y="336"/>
                  <a:pt x="1002" y="336"/>
                </a:cubicBezTo>
                <a:close/>
                <a:moveTo>
                  <a:pt x="370" y="335"/>
                </a:moveTo>
                <a:cubicBezTo>
                  <a:pt x="359" y="335"/>
                  <a:pt x="348" y="329"/>
                  <a:pt x="341" y="320"/>
                </a:cubicBezTo>
                <a:lnTo>
                  <a:pt x="248" y="179"/>
                </a:lnTo>
                <a:cubicBezTo>
                  <a:pt x="238" y="164"/>
                  <a:pt x="242" y="143"/>
                  <a:pt x="258" y="132"/>
                </a:cubicBezTo>
                <a:cubicBezTo>
                  <a:pt x="273" y="122"/>
                  <a:pt x="295" y="126"/>
                  <a:pt x="305" y="142"/>
                </a:cubicBezTo>
                <a:lnTo>
                  <a:pt x="398" y="282"/>
                </a:lnTo>
                <a:cubicBezTo>
                  <a:pt x="408" y="298"/>
                  <a:pt x="404" y="319"/>
                  <a:pt x="388" y="329"/>
                </a:cubicBezTo>
                <a:cubicBezTo>
                  <a:pt x="383" y="333"/>
                  <a:pt x="376" y="335"/>
                  <a:pt x="370" y="335"/>
                </a:cubicBezTo>
                <a:close/>
                <a:moveTo>
                  <a:pt x="202" y="629"/>
                </a:moveTo>
                <a:cubicBezTo>
                  <a:pt x="200" y="629"/>
                  <a:pt x="198" y="628"/>
                  <a:pt x="195" y="628"/>
                </a:cubicBezTo>
                <a:lnTo>
                  <a:pt x="30" y="594"/>
                </a:lnTo>
                <a:cubicBezTo>
                  <a:pt x="12" y="591"/>
                  <a:pt x="0" y="573"/>
                  <a:pt x="4" y="554"/>
                </a:cubicBezTo>
                <a:cubicBezTo>
                  <a:pt x="8" y="536"/>
                  <a:pt x="26" y="524"/>
                  <a:pt x="44" y="528"/>
                </a:cubicBezTo>
                <a:lnTo>
                  <a:pt x="209" y="561"/>
                </a:lnTo>
                <a:cubicBezTo>
                  <a:pt x="227" y="565"/>
                  <a:pt x="239" y="583"/>
                  <a:pt x="235" y="601"/>
                </a:cubicBezTo>
                <a:cubicBezTo>
                  <a:pt x="232" y="617"/>
                  <a:pt x="218" y="629"/>
                  <a:pt x="202" y="629"/>
                </a:cubicBezTo>
                <a:close/>
                <a:moveTo>
                  <a:pt x="131" y="1031"/>
                </a:moveTo>
                <a:cubicBezTo>
                  <a:pt x="120" y="1031"/>
                  <a:pt x="109" y="1026"/>
                  <a:pt x="102" y="1015"/>
                </a:cubicBezTo>
                <a:cubicBezTo>
                  <a:pt x="92" y="999"/>
                  <a:pt x="97" y="978"/>
                  <a:pt x="113" y="968"/>
                </a:cubicBezTo>
                <a:lnTo>
                  <a:pt x="255" y="879"/>
                </a:lnTo>
                <a:cubicBezTo>
                  <a:pt x="271" y="869"/>
                  <a:pt x="292" y="874"/>
                  <a:pt x="302" y="889"/>
                </a:cubicBezTo>
                <a:cubicBezTo>
                  <a:pt x="312" y="905"/>
                  <a:pt x="307" y="926"/>
                  <a:pt x="291" y="936"/>
                </a:cubicBezTo>
                <a:lnTo>
                  <a:pt x="149" y="1026"/>
                </a:lnTo>
                <a:cubicBezTo>
                  <a:pt x="143" y="1029"/>
                  <a:pt x="137" y="1031"/>
                  <a:pt x="131" y="1031"/>
                </a:cubicBezTo>
                <a:close/>
                <a:moveTo>
                  <a:pt x="1240" y="1032"/>
                </a:moveTo>
                <a:cubicBezTo>
                  <a:pt x="1234" y="1032"/>
                  <a:pt x="1228" y="1031"/>
                  <a:pt x="1222" y="1027"/>
                </a:cubicBezTo>
                <a:lnTo>
                  <a:pt x="1080" y="937"/>
                </a:lnTo>
                <a:cubicBezTo>
                  <a:pt x="1064" y="927"/>
                  <a:pt x="1059" y="906"/>
                  <a:pt x="1069" y="891"/>
                </a:cubicBezTo>
                <a:cubicBezTo>
                  <a:pt x="1079" y="875"/>
                  <a:pt x="1100" y="870"/>
                  <a:pt x="1116" y="880"/>
                </a:cubicBezTo>
                <a:lnTo>
                  <a:pt x="1258" y="969"/>
                </a:lnTo>
                <a:cubicBezTo>
                  <a:pt x="1274" y="979"/>
                  <a:pt x="1279" y="1000"/>
                  <a:pt x="1269" y="1016"/>
                </a:cubicBezTo>
                <a:cubicBezTo>
                  <a:pt x="1263" y="1027"/>
                  <a:pt x="1252" y="1032"/>
                  <a:pt x="1240" y="1032"/>
                </a:cubicBezTo>
                <a:close/>
                <a:moveTo>
                  <a:pt x="1169" y="630"/>
                </a:moveTo>
                <a:cubicBezTo>
                  <a:pt x="1153" y="630"/>
                  <a:pt x="1139" y="618"/>
                  <a:pt x="1136" y="602"/>
                </a:cubicBezTo>
                <a:cubicBezTo>
                  <a:pt x="1132" y="584"/>
                  <a:pt x="1144" y="566"/>
                  <a:pt x="1162" y="562"/>
                </a:cubicBezTo>
                <a:lnTo>
                  <a:pt x="1327" y="529"/>
                </a:lnTo>
                <a:cubicBezTo>
                  <a:pt x="1346" y="525"/>
                  <a:pt x="1364" y="537"/>
                  <a:pt x="1367" y="555"/>
                </a:cubicBezTo>
                <a:cubicBezTo>
                  <a:pt x="1368" y="558"/>
                  <a:pt x="1368" y="560"/>
                  <a:pt x="1368" y="562"/>
                </a:cubicBezTo>
                <a:lnTo>
                  <a:pt x="1368" y="562"/>
                </a:lnTo>
                <a:cubicBezTo>
                  <a:pt x="1368" y="578"/>
                  <a:pt x="1357" y="592"/>
                  <a:pt x="1341" y="595"/>
                </a:cubicBezTo>
                <a:lnTo>
                  <a:pt x="1176" y="629"/>
                </a:lnTo>
                <a:cubicBezTo>
                  <a:pt x="1174" y="629"/>
                  <a:pt x="1171" y="630"/>
                  <a:pt x="1169" y="63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3" name="KSO_Shape"/>
          <p:cNvSpPr>
            <a:spLocks noChangeAspect="1"/>
          </p:cNvSpPr>
          <p:nvPr/>
        </p:nvSpPr>
        <p:spPr bwMode="auto">
          <a:xfrm>
            <a:off x="2138826" y="2694051"/>
            <a:ext cx="432000" cy="29664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sp>
        <p:nvSpPr>
          <p:cNvPr id="24" name="Freeform 171"/>
          <p:cNvSpPr>
            <a:spLocks noChangeAspect="1" noEditPoints="1"/>
          </p:cNvSpPr>
          <p:nvPr/>
        </p:nvSpPr>
        <p:spPr bwMode="auto">
          <a:xfrm>
            <a:off x="9011425" y="2462464"/>
            <a:ext cx="810208" cy="757513"/>
          </a:xfrm>
          <a:custGeom>
            <a:avLst/>
            <a:gdLst>
              <a:gd name="T0" fmla="*/ 509 w 1203"/>
              <a:gd name="T1" fmla="*/ 500 h 1136"/>
              <a:gd name="T2" fmla="*/ 361 w 1203"/>
              <a:gd name="T3" fmla="*/ 439 h 1136"/>
              <a:gd name="T4" fmla="*/ 649 w 1203"/>
              <a:gd name="T5" fmla="*/ 259 h 1136"/>
              <a:gd name="T6" fmla="*/ 622 w 1203"/>
              <a:gd name="T7" fmla="*/ 853 h 1136"/>
              <a:gd name="T8" fmla="*/ 708 w 1203"/>
              <a:gd name="T9" fmla="*/ 893 h 1136"/>
              <a:gd name="T10" fmla="*/ 533 w 1203"/>
              <a:gd name="T11" fmla="*/ 1070 h 1136"/>
              <a:gd name="T12" fmla="*/ 618 w 1203"/>
              <a:gd name="T13" fmla="*/ 857 h 1136"/>
              <a:gd name="T14" fmla="*/ 751 w 1203"/>
              <a:gd name="T15" fmla="*/ 892 h 1136"/>
              <a:gd name="T16" fmla="*/ 654 w 1203"/>
              <a:gd name="T17" fmla="*/ 797 h 1136"/>
              <a:gd name="T18" fmla="*/ 616 w 1203"/>
              <a:gd name="T19" fmla="*/ 729 h 1136"/>
              <a:gd name="T20" fmla="*/ 507 w 1203"/>
              <a:gd name="T21" fmla="*/ 637 h 1136"/>
              <a:gd name="T22" fmla="*/ 431 w 1203"/>
              <a:gd name="T23" fmla="*/ 611 h 1136"/>
              <a:gd name="T24" fmla="*/ 200 w 1203"/>
              <a:gd name="T25" fmla="*/ 623 h 1136"/>
              <a:gd name="T26" fmla="*/ 332 w 1203"/>
              <a:gd name="T27" fmla="*/ 53 h 1136"/>
              <a:gd name="T28" fmla="*/ 316 w 1203"/>
              <a:gd name="T29" fmla="*/ 423 h 1136"/>
              <a:gd name="T30" fmla="*/ 510 w 1203"/>
              <a:gd name="T31" fmla="*/ 543 h 1136"/>
              <a:gd name="T32" fmla="*/ 1021 w 1203"/>
              <a:gd name="T33" fmla="*/ 656 h 1136"/>
              <a:gd name="T34" fmla="*/ 938 w 1203"/>
              <a:gd name="T35" fmla="*/ 737 h 1136"/>
              <a:gd name="T36" fmla="*/ 765 w 1203"/>
              <a:gd name="T37" fmla="*/ 592 h 1136"/>
              <a:gd name="T38" fmla="*/ 918 w 1203"/>
              <a:gd name="T39" fmla="*/ 860 h 1136"/>
              <a:gd name="T40" fmla="*/ 690 w 1203"/>
              <a:gd name="T41" fmla="*/ 708 h 1136"/>
              <a:gd name="T42" fmla="*/ 806 w 1203"/>
              <a:gd name="T43" fmla="*/ 886 h 1136"/>
              <a:gd name="T44" fmla="*/ 724 w 1203"/>
              <a:gd name="T45" fmla="*/ 962 h 1136"/>
              <a:gd name="T46" fmla="*/ 751 w 1203"/>
              <a:gd name="T47" fmla="*/ 892 h 1136"/>
              <a:gd name="T48" fmla="*/ 458 w 1203"/>
              <a:gd name="T49" fmla="*/ 959 h 1136"/>
              <a:gd name="T50" fmla="*/ 389 w 1203"/>
              <a:gd name="T51" fmla="*/ 891 h 1136"/>
              <a:gd name="T52" fmla="*/ 586 w 1203"/>
              <a:gd name="T53" fmla="*/ 760 h 1136"/>
              <a:gd name="T54" fmla="*/ 437 w 1203"/>
              <a:gd name="T55" fmla="*/ 1015 h 1136"/>
              <a:gd name="T56" fmla="*/ 586 w 1203"/>
              <a:gd name="T57" fmla="*/ 1096 h 1136"/>
              <a:gd name="T58" fmla="*/ 734 w 1203"/>
              <a:gd name="T59" fmla="*/ 1112 h 1136"/>
              <a:gd name="T60" fmla="*/ 774 w 1203"/>
              <a:gd name="T61" fmla="*/ 1027 h 1136"/>
              <a:gd name="T62" fmla="*/ 883 w 1203"/>
              <a:gd name="T63" fmla="*/ 915 h 1136"/>
              <a:gd name="T64" fmla="*/ 990 w 1203"/>
              <a:gd name="T65" fmla="*/ 803 h 1136"/>
              <a:gd name="T66" fmla="*/ 1052 w 1203"/>
              <a:gd name="T67" fmla="*/ 626 h 1136"/>
              <a:gd name="T68" fmla="*/ 1200 w 1203"/>
              <a:gd name="T69" fmla="*/ 327 h 1136"/>
              <a:gd name="T70" fmla="*/ 598 w 1203"/>
              <a:gd name="T71" fmla="*/ 141 h 1136"/>
              <a:gd name="T72" fmla="*/ 0 w 1203"/>
              <a:gd name="T73" fmla="*/ 342 h 1136"/>
              <a:gd name="T74" fmla="*/ 151 w 1203"/>
              <a:gd name="T75" fmla="*/ 673 h 1136"/>
              <a:gd name="T76" fmla="*/ 227 w 1203"/>
              <a:gd name="T77" fmla="*/ 824 h 1136"/>
              <a:gd name="T78" fmla="*/ 360 w 1203"/>
              <a:gd name="T79" fmla="*/ 990 h 1136"/>
              <a:gd name="T80" fmla="*/ 692 w 1203"/>
              <a:gd name="T81" fmla="*/ 990 h 1136"/>
              <a:gd name="T82" fmla="*/ 704 w 1203"/>
              <a:gd name="T83" fmla="*/ 1081 h 1136"/>
              <a:gd name="T84" fmla="*/ 617 w 1203"/>
              <a:gd name="T85" fmla="*/ 1066 h 1136"/>
              <a:gd name="T86" fmla="*/ 477 w 1203"/>
              <a:gd name="T87" fmla="*/ 668 h 1136"/>
              <a:gd name="T88" fmla="*/ 286 w 1203"/>
              <a:gd name="T89" fmla="*/ 862 h 1136"/>
              <a:gd name="T90" fmla="*/ 409 w 1203"/>
              <a:gd name="T91" fmla="*/ 666 h 1136"/>
              <a:gd name="T92" fmla="*/ 252 w 1203"/>
              <a:gd name="T93" fmla="*/ 765 h 1136"/>
              <a:gd name="T94" fmla="*/ 216 w 1203"/>
              <a:gd name="T95" fmla="*/ 782 h 1136"/>
              <a:gd name="T96" fmla="*/ 308 w 1203"/>
              <a:gd name="T97" fmla="*/ 574 h 1136"/>
              <a:gd name="T98" fmla="*/ 377 w 1203"/>
              <a:gd name="T99" fmla="*/ 637 h 1136"/>
              <a:gd name="T100" fmla="*/ 790 w 1203"/>
              <a:gd name="T101" fmla="*/ 347 h 1136"/>
              <a:gd name="T102" fmla="*/ 627 w 1203"/>
              <a:gd name="T103" fmla="*/ 172 h 1136"/>
              <a:gd name="T104" fmla="*/ 869 w 1203"/>
              <a:gd name="T105" fmla="*/ 49 h 1136"/>
              <a:gd name="T106" fmla="*/ 1021 w 1203"/>
              <a:gd name="T107" fmla="*/ 594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3" h="1136">
                <a:moveTo>
                  <a:pt x="739" y="355"/>
                </a:moveTo>
                <a:lnTo>
                  <a:pt x="656" y="439"/>
                </a:lnTo>
                <a:cubicBezTo>
                  <a:pt x="617" y="478"/>
                  <a:pt x="565" y="500"/>
                  <a:pt x="509" y="500"/>
                </a:cubicBezTo>
                <a:cubicBezTo>
                  <a:pt x="509" y="500"/>
                  <a:pt x="508" y="500"/>
                  <a:pt x="508" y="500"/>
                </a:cubicBezTo>
                <a:cubicBezTo>
                  <a:pt x="453" y="500"/>
                  <a:pt x="401" y="479"/>
                  <a:pt x="362" y="440"/>
                </a:cubicBezTo>
                <a:cubicBezTo>
                  <a:pt x="362" y="440"/>
                  <a:pt x="361" y="439"/>
                  <a:pt x="361" y="439"/>
                </a:cubicBezTo>
                <a:cubicBezTo>
                  <a:pt x="385" y="415"/>
                  <a:pt x="571" y="230"/>
                  <a:pt x="597" y="205"/>
                </a:cubicBezTo>
                <a:lnTo>
                  <a:pt x="646" y="256"/>
                </a:lnTo>
                <a:lnTo>
                  <a:pt x="649" y="259"/>
                </a:lnTo>
                <a:lnTo>
                  <a:pt x="652" y="262"/>
                </a:lnTo>
                <a:lnTo>
                  <a:pt x="739" y="355"/>
                </a:lnTo>
                <a:close/>
                <a:moveTo>
                  <a:pt x="622" y="853"/>
                </a:moveTo>
                <a:cubicBezTo>
                  <a:pt x="630" y="845"/>
                  <a:pt x="642" y="840"/>
                  <a:pt x="654" y="840"/>
                </a:cubicBezTo>
                <a:cubicBezTo>
                  <a:pt x="668" y="840"/>
                  <a:pt x="681" y="845"/>
                  <a:pt x="692" y="856"/>
                </a:cubicBezTo>
                <a:cubicBezTo>
                  <a:pt x="702" y="866"/>
                  <a:pt x="708" y="879"/>
                  <a:pt x="708" y="893"/>
                </a:cubicBezTo>
                <a:cubicBezTo>
                  <a:pt x="708" y="905"/>
                  <a:pt x="703" y="917"/>
                  <a:pt x="695" y="925"/>
                </a:cubicBezTo>
                <a:lnTo>
                  <a:pt x="566" y="1057"/>
                </a:lnTo>
                <a:cubicBezTo>
                  <a:pt x="557" y="1066"/>
                  <a:pt x="546" y="1070"/>
                  <a:pt x="533" y="1070"/>
                </a:cubicBezTo>
                <a:cubicBezTo>
                  <a:pt x="520" y="1070"/>
                  <a:pt x="506" y="1065"/>
                  <a:pt x="496" y="1055"/>
                </a:cubicBezTo>
                <a:cubicBezTo>
                  <a:pt x="477" y="1036"/>
                  <a:pt x="474" y="1007"/>
                  <a:pt x="490" y="988"/>
                </a:cubicBezTo>
                <a:lnTo>
                  <a:pt x="618" y="857"/>
                </a:lnTo>
                <a:lnTo>
                  <a:pt x="621" y="854"/>
                </a:lnTo>
                <a:lnTo>
                  <a:pt x="622" y="853"/>
                </a:lnTo>
                <a:close/>
                <a:moveTo>
                  <a:pt x="751" y="892"/>
                </a:moveTo>
                <a:cubicBezTo>
                  <a:pt x="751" y="867"/>
                  <a:pt x="740" y="843"/>
                  <a:pt x="722" y="825"/>
                </a:cubicBezTo>
                <a:cubicBezTo>
                  <a:pt x="704" y="807"/>
                  <a:pt x="680" y="797"/>
                  <a:pt x="655" y="797"/>
                </a:cubicBezTo>
                <a:cubicBezTo>
                  <a:pt x="654" y="797"/>
                  <a:pt x="654" y="797"/>
                  <a:pt x="654" y="797"/>
                </a:cubicBezTo>
                <a:cubicBezTo>
                  <a:pt x="650" y="797"/>
                  <a:pt x="647" y="797"/>
                  <a:pt x="644" y="798"/>
                </a:cubicBezTo>
                <a:lnTo>
                  <a:pt x="644" y="794"/>
                </a:lnTo>
                <a:cubicBezTo>
                  <a:pt x="644" y="769"/>
                  <a:pt x="634" y="746"/>
                  <a:pt x="616" y="729"/>
                </a:cubicBezTo>
                <a:cubicBezTo>
                  <a:pt x="599" y="712"/>
                  <a:pt x="576" y="703"/>
                  <a:pt x="551" y="703"/>
                </a:cubicBezTo>
                <a:cubicBezTo>
                  <a:pt x="546" y="703"/>
                  <a:pt x="541" y="703"/>
                  <a:pt x="535" y="704"/>
                </a:cubicBezTo>
                <a:cubicBezTo>
                  <a:pt x="535" y="680"/>
                  <a:pt x="526" y="656"/>
                  <a:pt x="507" y="637"/>
                </a:cubicBezTo>
                <a:cubicBezTo>
                  <a:pt x="489" y="620"/>
                  <a:pt x="466" y="610"/>
                  <a:pt x="441" y="610"/>
                </a:cubicBezTo>
                <a:cubicBezTo>
                  <a:pt x="441" y="610"/>
                  <a:pt x="440" y="610"/>
                  <a:pt x="440" y="610"/>
                </a:cubicBezTo>
                <a:cubicBezTo>
                  <a:pt x="437" y="610"/>
                  <a:pt x="434" y="610"/>
                  <a:pt x="431" y="611"/>
                </a:cubicBezTo>
                <a:cubicBezTo>
                  <a:pt x="431" y="586"/>
                  <a:pt x="422" y="562"/>
                  <a:pt x="404" y="543"/>
                </a:cubicBezTo>
                <a:cubicBezTo>
                  <a:pt x="368" y="509"/>
                  <a:pt x="312" y="509"/>
                  <a:pt x="277" y="544"/>
                </a:cubicBezTo>
                <a:lnTo>
                  <a:pt x="200" y="623"/>
                </a:lnTo>
                <a:lnTo>
                  <a:pt x="132" y="550"/>
                </a:lnTo>
                <a:cubicBezTo>
                  <a:pt x="74" y="495"/>
                  <a:pt x="43" y="421"/>
                  <a:pt x="43" y="342"/>
                </a:cubicBezTo>
                <a:cubicBezTo>
                  <a:pt x="43" y="183"/>
                  <a:pt x="173" y="53"/>
                  <a:pt x="332" y="53"/>
                </a:cubicBezTo>
                <a:cubicBezTo>
                  <a:pt x="417" y="53"/>
                  <a:pt x="497" y="91"/>
                  <a:pt x="552" y="156"/>
                </a:cubicBezTo>
                <a:lnTo>
                  <a:pt x="568" y="173"/>
                </a:lnTo>
                <a:lnTo>
                  <a:pt x="316" y="423"/>
                </a:lnTo>
                <a:cubicBezTo>
                  <a:pt x="308" y="431"/>
                  <a:pt x="307" y="444"/>
                  <a:pt x="314" y="452"/>
                </a:cubicBezTo>
                <a:lnTo>
                  <a:pt x="331" y="471"/>
                </a:lnTo>
                <a:cubicBezTo>
                  <a:pt x="379" y="518"/>
                  <a:pt x="442" y="544"/>
                  <a:pt x="510" y="543"/>
                </a:cubicBezTo>
                <a:cubicBezTo>
                  <a:pt x="577" y="543"/>
                  <a:pt x="640" y="516"/>
                  <a:pt x="687" y="469"/>
                </a:cubicBezTo>
                <a:lnTo>
                  <a:pt x="768" y="386"/>
                </a:lnTo>
                <a:lnTo>
                  <a:pt x="1021" y="656"/>
                </a:lnTo>
                <a:cubicBezTo>
                  <a:pt x="1035" y="671"/>
                  <a:pt x="1043" y="690"/>
                  <a:pt x="1042" y="709"/>
                </a:cubicBezTo>
                <a:cubicBezTo>
                  <a:pt x="1042" y="723"/>
                  <a:pt x="1036" y="737"/>
                  <a:pt x="1026" y="746"/>
                </a:cubicBezTo>
                <a:cubicBezTo>
                  <a:pt x="1004" y="768"/>
                  <a:pt x="964" y="764"/>
                  <a:pt x="938" y="737"/>
                </a:cubicBezTo>
                <a:cubicBezTo>
                  <a:pt x="938" y="737"/>
                  <a:pt x="937" y="737"/>
                  <a:pt x="937" y="737"/>
                </a:cubicBezTo>
                <a:lnTo>
                  <a:pt x="795" y="593"/>
                </a:lnTo>
                <a:cubicBezTo>
                  <a:pt x="787" y="584"/>
                  <a:pt x="773" y="584"/>
                  <a:pt x="765" y="592"/>
                </a:cubicBezTo>
                <a:cubicBezTo>
                  <a:pt x="756" y="601"/>
                  <a:pt x="756" y="614"/>
                  <a:pt x="764" y="623"/>
                </a:cubicBezTo>
                <a:lnTo>
                  <a:pt x="911" y="771"/>
                </a:lnTo>
                <a:cubicBezTo>
                  <a:pt x="937" y="798"/>
                  <a:pt x="940" y="838"/>
                  <a:pt x="918" y="860"/>
                </a:cubicBezTo>
                <a:cubicBezTo>
                  <a:pt x="897" y="879"/>
                  <a:pt x="862" y="876"/>
                  <a:pt x="835" y="853"/>
                </a:cubicBezTo>
                <a:cubicBezTo>
                  <a:pt x="834" y="853"/>
                  <a:pt x="833" y="852"/>
                  <a:pt x="832" y="852"/>
                </a:cubicBezTo>
                <a:lnTo>
                  <a:pt x="690" y="708"/>
                </a:lnTo>
                <a:cubicBezTo>
                  <a:pt x="682" y="700"/>
                  <a:pt x="669" y="699"/>
                  <a:pt x="660" y="708"/>
                </a:cubicBezTo>
                <a:cubicBezTo>
                  <a:pt x="652" y="716"/>
                  <a:pt x="652" y="730"/>
                  <a:pt x="660" y="738"/>
                </a:cubicBezTo>
                <a:lnTo>
                  <a:pt x="806" y="886"/>
                </a:lnTo>
                <a:cubicBezTo>
                  <a:pt x="807" y="887"/>
                  <a:pt x="808" y="887"/>
                  <a:pt x="808" y="887"/>
                </a:cubicBezTo>
                <a:cubicBezTo>
                  <a:pt x="830" y="914"/>
                  <a:pt x="831" y="950"/>
                  <a:pt x="810" y="970"/>
                </a:cubicBezTo>
                <a:cubicBezTo>
                  <a:pt x="788" y="991"/>
                  <a:pt x="749" y="987"/>
                  <a:pt x="724" y="962"/>
                </a:cubicBezTo>
                <a:lnTo>
                  <a:pt x="722" y="960"/>
                </a:lnTo>
                <a:lnTo>
                  <a:pt x="726" y="955"/>
                </a:lnTo>
                <a:cubicBezTo>
                  <a:pt x="742" y="939"/>
                  <a:pt x="751" y="916"/>
                  <a:pt x="751" y="892"/>
                </a:cubicBezTo>
                <a:close/>
                <a:moveTo>
                  <a:pt x="590" y="824"/>
                </a:moveTo>
                <a:lnTo>
                  <a:pt x="462" y="955"/>
                </a:lnTo>
                <a:lnTo>
                  <a:pt x="458" y="959"/>
                </a:lnTo>
                <a:lnTo>
                  <a:pt x="458" y="959"/>
                </a:lnTo>
                <a:cubicBezTo>
                  <a:pt x="440" y="978"/>
                  <a:pt x="409" y="978"/>
                  <a:pt x="390" y="959"/>
                </a:cubicBezTo>
                <a:cubicBezTo>
                  <a:pt x="371" y="940"/>
                  <a:pt x="371" y="910"/>
                  <a:pt x="389" y="891"/>
                </a:cubicBezTo>
                <a:lnTo>
                  <a:pt x="519" y="760"/>
                </a:lnTo>
                <a:cubicBezTo>
                  <a:pt x="527" y="751"/>
                  <a:pt x="539" y="746"/>
                  <a:pt x="552" y="746"/>
                </a:cubicBezTo>
                <a:cubicBezTo>
                  <a:pt x="565" y="746"/>
                  <a:pt x="577" y="751"/>
                  <a:pt x="586" y="760"/>
                </a:cubicBezTo>
                <a:cubicBezTo>
                  <a:pt x="596" y="769"/>
                  <a:pt x="601" y="781"/>
                  <a:pt x="601" y="794"/>
                </a:cubicBezTo>
                <a:cubicBezTo>
                  <a:pt x="601" y="805"/>
                  <a:pt x="597" y="816"/>
                  <a:pt x="590" y="824"/>
                </a:cubicBezTo>
                <a:close/>
                <a:moveTo>
                  <a:pt x="437" y="1015"/>
                </a:moveTo>
                <a:cubicBezTo>
                  <a:pt x="436" y="1040"/>
                  <a:pt x="446" y="1066"/>
                  <a:pt x="466" y="1085"/>
                </a:cubicBezTo>
                <a:cubicBezTo>
                  <a:pt x="484" y="1104"/>
                  <a:pt x="508" y="1113"/>
                  <a:pt x="534" y="1113"/>
                </a:cubicBezTo>
                <a:cubicBezTo>
                  <a:pt x="553" y="1113"/>
                  <a:pt x="571" y="1107"/>
                  <a:pt x="586" y="1096"/>
                </a:cubicBezTo>
                <a:lnTo>
                  <a:pt x="588" y="1098"/>
                </a:lnTo>
                <a:cubicBezTo>
                  <a:pt x="612" y="1123"/>
                  <a:pt x="642" y="1136"/>
                  <a:pt x="672" y="1136"/>
                </a:cubicBezTo>
                <a:cubicBezTo>
                  <a:pt x="695" y="1136"/>
                  <a:pt x="717" y="1128"/>
                  <a:pt x="734" y="1112"/>
                </a:cubicBezTo>
                <a:lnTo>
                  <a:pt x="734" y="1112"/>
                </a:lnTo>
                <a:cubicBezTo>
                  <a:pt x="757" y="1089"/>
                  <a:pt x="763" y="1056"/>
                  <a:pt x="756" y="1023"/>
                </a:cubicBezTo>
                <a:cubicBezTo>
                  <a:pt x="762" y="1024"/>
                  <a:pt x="768" y="1027"/>
                  <a:pt x="774" y="1027"/>
                </a:cubicBezTo>
                <a:cubicBezTo>
                  <a:pt x="798" y="1027"/>
                  <a:pt x="821" y="1019"/>
                  <a:pt x="839" y="1001"/>
                </a:cubicBezTo>
                <a:cubicBezTo>
                  <a:pt x="864" y="978"/>
                  <a:pt x="871" y="945"/>
                  <a:pt x="864" y="912"/>
                </a:cubicBezTo>
                <a:cubicBezTo>
                  <a:pt x="871" y="913"/>
                  <a:pt x="877" y="915"/>
                  <a:pt x="883" y="915"/>
                </a:cubicBezTo>
                <a:cubicBezTo>
                  <a:pt x="907" y="915"/>
                  <a:pt x="930" y="907"/>
                  <a:pt x="947" y="891"/>
                </a:cubicBezTo>
                <a:cubicBezTo>
                  <a:pt x="972" y="867"/>
                  <a:pt x="978" y="833"/>
                  <a:pt x="971" y="799"/>
                </a:cubicBezTo>
                <a:cubicBezTo>
                  <a:pt x="977" y="800"/>
                  <a:pt x="983" y="803"/>
                  <a:pt x="990" y="803"/>
                </a:cubicBezTo>
                <a:cubicBezTo>
                  <a:pt x="1014" y="803"/>
                  <a:pt x="1038" y="795"/>
                  <a:pt x="1056" y="777"/>
                </a:cubicBezTo>
                <a:cubicBezTo>
                  <a:pt x="1074" y="760"/>
                  <a:pt x="1084" y="736"/>
                  <a:pt x="1085" y="710"/>
                </a:cubicBezTo>
                <a:cubicBezTo>
                  <a:pt x="1086" y="680"/>
                  <a:pt x="1074" y="649"/>
                  <a:pt x="1052" y="626"/>
                </a:cubicBezTo>
                <a:lnTo>
                  <a:pt x="1051" y="625"/>
                </a:lnTo>
                <a:lnTo>
                  <a:pt x="1092" y="583"/>
                </a:lnTo>
                <a:cubicBezTo>
                  <a:pt x="1164" y="518"/>
                  <a:pt x="1203" y="424"/>
                  <a:pt x="1200" y="327"/>
                </a:cubicBezTo>
                <a:cubicBezTo>
                  <a:pt x="1194" y="144"/>
                  <a:pt x="1040" y="0"/>
                  <a:pt x="857" y="7"/>
                </a:cubicBezTo>
                <a:cubicBezTo>
                  <a:pt x="766" y="10"/>
                  <a:pt x="683" y="49"/>
                  <a:pt x="622" y="116"/>
                </a:cubicBezTo>
                <a:lnTo>
                  <a:pt x="598" y="141"/>
                </a:lnTo>
                <a:lnTo>
                  <a:pt x="584" y="127"/>
                </a:lnTo>
                <a:cubicBezTo>
                  <a:pt x="522" y="53"/>
                  <a:pt x="429" y="10"/>
                  <a:pt x="332" y="10"/>
                </a:cubicBezTo>
                <a:cubicBezTo>
                  <a:pt x="149" y="10"/>
                  <a:pt x="0" y="159"/>
                  <a:pt x="0" y="342"/>
                </a:cubicBezTo>
                <a:cubicBezTo>
                  <a:pt x="0" y="433"/>
                  <a:pt x="36" y="517"/>
                  <a:pt x="102" y="580"/>
                </a:cubicBezTo>
                <a:lnTo>
                  <a:pt x="170" y="653"/>
                </a:lnTo>
                <a:lnTo>
                  <a:pt x="151" y="673"/>
                </a:lnTo>
                <a:cubicBezTo>
                  <a:pt x="116" y="708"/>
                  <a:pt x="117" y="764"/>
                  <a:pt x="152" y="799"/>
                </a:cubicBezTo>
                <a:cubicBezTo>
                  <a:pt x="170" y="816"/>
                  <a:pt x="192" y="825"/>
                  <a:pt x="216" y="825"/>
                </a:cubicBezTo>
                <a:cubicBezTo>
                  <a:pt x="220" y="825"/>
                  <a:pt x="224" y="825"/>
                  <a:pt x="227" y="824"/>
                </a:cubicBezTo>
                <a:cubicBezTo>
                  <a:pt x="227" y="849"/>
                  <a:pt x="236" y="874"/>
                  <a:pt x="256" y="893"/>
                </a:cubicBezTo>
                <a:cubicBezTo>
                  <a:pt x="277" y="914"/>
                  <a:pt x="306" y="923"/>
                  <a:pt x="333" y="920"/>
                </a:cubicBezTo>
                <a:cubicBezTo>
                  <a:pt x="332" y="945"/>
                  <a:pt x="341" y="970"/>
                  <a:pt x="360" y="990"/>
                </a:cubicBezTo>
                <a:cubicBezTo>
                  <a:pt x="381" y="1010"/>
                  <a:pt x="410" y="1019"/>
                  <a:pt x="437" y="1015"/>
                </a:cubicBezTo>
                <a:close/>
                <a:moveTo>
                  <a:pt x="617" y="1066"/>
                </a:moveTo>
                <a:lnTo>
                  <a:pt x="692" y="990"/>
                </a:lnTo>
                <a:lnTo>
                  <a:pt x="693" y="991"/>
                </a:lnTo>
                <a:lnTo>
                  <a:pt x="696" y="995"/>
                </a:lnTo>
                <a:cubicBezTo>
                  <a:pt x="722" y="1022"/>
                  <a:pt x="725" y="1060"/>
                  <a:pt x="704" y="1081"/>
                </a:cubicBezTo>
                <a:cubicBezTo>
                  <a:pt x="695" y="1089"/>
                  <a:pt x="684" y="1093"/>
                  <a:pt x="672" y="1093"/>
                </a:cubicBezTo>
                <a:cubicBezTo>
                  <a:pt x="654" y="1093"/>
                  <a:pt x="634" y="1084"/>
                  <a:pt x="619" y="1069"/>
                </a:cubicBezTo>
                <a:lnTo>
                  <a:pt x="617" y="1066"/>
                </a:lnTo>
                <a:close/>
                <a:moveTo>
                  <a:pt x="410" y="665"/>
                </a:moveTo>
                <a:cubicBezTo>
                  <a:pt x="418" y="657"/>
                  <a:pt x="429" y="653"/>
                  <a:pt x="440" y="653"/>
                </a:cubicBezTo>
                <a:cubicBezTo>
                  <a:pt x="454" y="653"/>
                  <a:pt x="467" y="658"/>
                  <a:pt x="477" y="668"/>
                </a:cubicBezTo>
                <a:cubicBezTo>
                  <a:pt x="496" y="687"/>
                  <a:pt x="498" y="718"/>
                  <a:pt x="480" y="736"/>
                </a:cubicBezTo>
                <a:lnTo>
                  <a:pt x="353" y="865"/>
                </a:lnTo>
                <a:cubicBezTo>
                  <a:pt x="336" y="883"/>
                  <a:pt x="305" y="882"/>
                  <a:pt x="286" y="862"/>
                </a:cubicBezTo>
                <a:cubicBezTo>
                  <a:pt x="267" y="844"/>
                  <a:pt x="265" y="816"/>
                  <a:pt x="280" y="798"/>
                </a:cubicBezTo>
                <a:lnTo>
                  <a:pt x="405" y="670"/>
                </a:lnTo>
                <a:lnTo>
                  <a:pt x="409" y="666"/>
                </a:lnTo>
                <a:lnTo>
                  <a:pt x="410" y="665"/>
                </a:lnTo>
                <a:close/>
                <a:moveTo>
                  <a:pt x="377" y="637"/>
                </a:moveTo>
                <a:lnTo>
                  <a:pt x="252" y="765"/>
                </a:lnTo>
                <a:lnTo>
                  <a:pt x="249" y="768"/>
                </a:lnTo>
                <a:lnTo>
                  <a:pt x="248" y="769"/>
                </a:lnTo>
                <a:cubicBezTo>
                  <a:pt x="240" y="777"/>
                  <a:pt x="228" y="782"/>
                  <a:pt x="216" y="782"/>
                </a:cubicBezTo>
                <a:cubicBezTo>
                  <a:pt x="203" y="782"/>
                  <a:pt x="191" y="777"/>
                  <a:pt x="182" y="768"/>
                </a:cubicBezTo>
                <a:cubicBezTo>
                  <a:pt x="164" y="750"/>
                  <a:pt x="163" y="721"/>
                  <a:pt x="181" y="703"/>
                </a:cubicBezTo>
                <a:cubicBezTo>
                  <a:pt x="181" y="703"/>
                  <a:pt x="308" y="574"/>
                  <a:pt x="308" y="574"/>
                </a:cubicBezTo>
                <a:cubicBezTo>
                  <a:pt x="317" y="565"/>
                  <a:pt x="329" y="560"/>
                  <a:pt x="341" y="560"/>
                </a:cubicBezTo>
                <a:cubicBezTo>
                  <a:pt x="352" y="560"/>
                  <a:pt x="364" y="565"/>
                  <a:pt x="374" y="574"/>
                </a:cubicBezTo>
                <a:cubicBezTo>
                  <a:pt x="391" y="591"/>
                  <a:pt x="393" y="619"/>
                  <a:pt x="377" y="637"/>
                </a:cubicBezTo>
                <a:close/>
                <a:moveTo>
                  <a:pt x="1021" y="594"/>
                </a:moveTo>
                <a:lnTo>
                  <a:pt x="997" y="568"/>
                </a:lnTo>
                <a:lnTo>
                  <a:pt x="790" y="347"/>
                </a:lnTo>
                <a:cubicBezTo>
                  <a:pt x="789" y="344"/>
                  <a:pt x="787" y="342"/>
                  <a:pt x="785" y="340"/>
                </a:cubicBezTo>
                <a:lnTo>
                  <a:pt x="686" y="236"/>
                </a:lnTo>
                <a:lnTo>
                  <a:pt x="627" y="172"/>
                </a:lnTo>
                <a:lnTo>
                  <a:pt x="653" y="146"/>
                </a:lnTo>
                <a:cubicBezTo>
                  <a:pt x="707" y="86"/>
                  <a:pt x="780" y="52"/>
                  <a:pt x="858" y="50"/>
                </a:cubicBezTo>
                <a:cubicBezTo>
                  <a:pt x="862" y="49"/>
                  <a:pt x="865" y="49"/>
                  <a:pt x="869" y="49"/>
                </a:cubicBezTo>
                <a:cubicBezTo>
                  <a:pt x="1023" y="49"/>
                  <a:pt x="1152" y="172"/>
                  <a:pt x="1157" y="328"/>
                </a:cubicBezTo>
                <a:cubicBezTo>
                  <a:pt x="1160" y="413"/>
                  <a:pt x="1126" y="495"/>
                  <a:pt x="1062" y="552"/>
                </a:cubicBezTo>
                <a:lnTo>
                  <a:pt x="1021" y="59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5" name="TextBox 16"/>
          <p:cNvSpPr txBox="1">
            <a:spLocks noChangeArrowheads="1"/>
          </p:cNvSpPr>
          <p:nvPr/>
        </p:nvSpPr>
        <p:spPr bwMode="auto">
          <a:xfrm>
            <a:off x="1314499" y="4051592"/>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添加标题</a:t>
            </a:r>
            <a:endParaRPr lang="zh-CN" altLang="en-US" b="1" dirty="0">
              <a:solidFill>
                <a:schemeClr val="tx1">
                  <a:lumMod val="75000"/>
                  <a:lumOff val="25000"/>
                </a:schemeClr>
              </a:solidFill>
              <a:latin typeface="微软雅黑" panose="020B0503020204020204" pitchFamily="34" charset="-122"/>
            </a:endParaRPr>
          </a:p>
        </p:txBody>
      </p:sp>
      <p:sp>
        <p:nvSpPr>
          <p:cNvPr id="29" name="矩形 28"/>
          <p:cNvSpPr/>
          <p:nvPr/>
        </p:nvSpPr>
        <p:spPr>
          <a:xfrm>
            <a:off x="851203" y="4395430"/>
            <a:ext cx="2977328"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16"/>
          <p:cNvSpPr txBox="1">
            <a:spLocks noChangeArrowheads="1"/>
          </p:cNvSpPr>
          <p:nvPr/>
        </p:nvSpPr>
        <p:spPr bwMode="auto">
          <a:xfrm>
            <a:off x="4858069" y="4325651"/>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添加标题</a:t>
            </a:r>
            <a:endParaRPr lang="zh-CN" altLang="en-US" b="1" dirty="0">
              <a:solidFill>
                <a:schemeClr val="tx1">
                  <a:lumMod val="75000"/>
                  <a:lumOff val="25000"/>
                </a:schemeClr>
              </a:solidFill>
              <a:latin typeface="微软雅黑" panose="020B0503020204020204" pitchFamily="34" charset="-122"/>
            </a:endParaRPr>
          </a:p>
        </p:txBody>
      </p:sp>
      <p:sp>
        <p:nvSpPr>
          <p:cNvPr id="31" name="矩形 30"/>
          <p:cNvSpPr/>
          <p:nvPr/>
        </p:nvSpPr>
        <p:spPr>
          <a:xfrm>
            <a:off x="4394773" y="4669489"/>
            <a:ext cx="2977328"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6"/>
          <p:cNvSpPr txBox="1">
            <a:spLocks noChangeArrowheads="1"/>
          </p:cNvSpPr>
          <p:nvPr/>
        </p:nvSpPr>
        <p:spPr bwMode="auto">
          <a:xfrm>
            <a:off x="8451121" y="4786813"/>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添加标题</a:t>
            </a:r>
            <a:endParaRPr lang="zh-CN" altLang="en-US" b="1" dirty="0">
              <a:solidFill>
                <a:schemeClr val="tx1">
                  <a:lumMod val="75000"/>
                  <a:lumOff val="25000"/>
                </a:schemeClr>
              </a:solidFill>
              <a:latin typeface="微软雅黑" panose="020B0503020204020204" pitchFamily="34" charset="-122"/>
            </a:endParaRPr>
          </a:p>
        </p:txBody>
      </p:sp>
      <p:sp>
        <p:nvSpPr>
          <p:cNvPr id="33" name="矩形 32"/>
          <p:cNvSpPr/>
          <p:nvPr/>
        </p:nvSpPr>
        <p:spPr>
          <a:xfrm>
            <a:off x="7987825" y="5130651"/>
            <a:ext cx="2977328"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decel="100000" fill="hold" grpId="1" nodeType="withEffect">
                                  <p:stCondLst>
                                    <p:cond delay="200"/>
                                  </p:stCondLst>
                                  <p:childTnLst>
                                    <p:animScale>
                                      <p:cBhvr>
                                        <p:cTn id="15" dur="250" fill="hold"/>
                                        <p:tgtEl>
                                          <p:spTgt spid="15"/>
                                        </p:tgtEl>
                                      </p:cBhvr>
                                      <p:by x="120000" y="120000"/>
                                    </p:animScale>
                                  </p:childTnLst>
                                </p:cTn>
                              </p:par>
                              <p:par>
                                <p:cTn id="16" presetID="6" presetClass="emph" presetSubtype="0" decel="100000" fill="hold" grpId="2" nodeType="withEffect">
                                  <p:stCondLst>
                                    <p:cond delay="400"/>
                                  </p:stCondLst>
                                  <p:childTnLst>
                                    <p:animScale>
                                      <p:cBhvr>
                                        <p:cTn id="17" dur="250" fill="hold"/>
                                        <p:tgtEl>
                                          <p:spTgt spid="15"/>
                                        </p:tgtEl>
                                      </p:cBhvr>
                                      <p:by x="83000" y="83000"/>
                                    </p:animScale>
                                  </p:childTnLst>
                                </p:cTn>
                              </p:par>
                              <p:par>
                                <p:cTn id="18" presetID="53" presetClass="entr" presetSubtype="16" fill="hold" grpId="0" nodeType="withEffect">
                                  <p:stCondLst>
                                    <p:cond delay="400"/>
                                  </p:stCondLst>
                                  <p:childTnLst>
                                    <p:set>
                                      <p:cBhvr>
                                        <p:cTn id="19" dur="1" fill="hold">
                                          <p:stCondLst>
                                            <p:cond delay="0"/>
                                          </p:stCondLst>
                                        </p:cTn>
                                        <p:tgtEl>
                                          <p:spTgt spid="16"/>
                                        </p:tgtEl>
                                        <p:attrNameLst>
                                          <p:attrName>style.visibility</p:attrName>
                                        </p:attrNameLst>
                                      </p:cBhvr>
                                      <p:to>
                                        <p:strVal val="visible"/>
                                      </p:to>
                                    </p:set>
                                    <p:anim calcmode="lin" valueType="num">
                                      <p:cBhvr>
                                        <p:cTn id="20" dur="250" fill="hold"/>
                                        <p:tgtEl>
                                          <p:spTgt spid="16"/>
                                        </p:tgtEl>
                                        <p:attrNameLst>
                                          <p:attrName>ppt_w</p:attrName>
                                        </p:attrNameLst>
                                      </p:cBhvr>
                                      <p:tavLst>
                                        <p:tav tm="0">
                                          <p:val>
                                            <p:fltVal val="0"/>
                                          </p:val>
                                        </p:tav>
                                        <p:tav tm="100000">
                                          <p:val>
                                            <p:strVal val="#ppt_w"/>
                                          </p:val>
                                        </p:tav>
                                      </p:tavLst>
                                    </p:anim>
                                    <p:anim calcmode="lin" valueType="num">
                                      <p:cBhvr>
                                        <p:cTn id="21" dur="250" fill="hold"/>
                                        <p:tgtEl>
                                          <p:spTgt spid="16"/>
                                        </p:tgtEl>
                                        <p:attrNameLst>
                                          <p:attrName>ppt_h</p:attrName>
                                        </p:attrNameLst>
                                      </p:cBhvr>
                                      <p:tavLst>
                                        <p:tav tm="0">
                                          <p:val>
                                            <p:fltVal val="0"/>
                                          </p:val>
                                        </p:tav>
                                        <p:tav tm="100000">
                                          <p:val>
                                            <p:strVal val="#ppt_h"/>
                                          </p:val>
                                        </p:tav>
                                      </p:tavLst>
                                    </p:anim>
                                    <p:animEffect transition="in" filter="fade">
                                      <p:cBhvr>
                                        <p:cTn id="22" dur="250"/>
                                        <p:tgtEl>
                                          <p:spTgt spid="16"/>
                                        </p:tgtEl>
                                      </p:cBhvr>
                                    </p:animEffect>
                                  </p:childTnLst>
                                </p:cTn>
                              </p:par>
                              <p:par>
                                <p:cTn id="23" presetID="6" presetClass="emph" presetSubtype="0" decel="100000" fill="hold" grpId="1" nodeType="withEffect">
                                  <p:stCondLst>
                                    <p:cond delay="600"/>
                                  </p:stCondLst>
                                  <p:childTnLst>
                                    <p:animScale>
                                      <p:cBhvr>
                                        <p:cTn id="24" dur="250" fill="hold"/>
                                        <p:tgtEl>
                                          <p:spTgt spid="16"/>
                                        </p:tgtEl>
                                      </p:cBhvr>
                                      <p:by x="120000" y="120000"/>
                                    </p:animScale>
                                  </p:childTnLst>
                                </p:cTn>
                              </p:par>
                              <p:par>
                                <p:cTn id="25" presetID="6" presetClass="emph" presetSubtype="0" decel="100000" fill="hold" grpId="2" nodeType="withEffect">
                                  <p:stCondLst>
                                    <p:cond delay="800"/>
                                  </p:stCondLst>
                                  <p:childTnLst>
                                    <p:animScale>
                                      <p:cBhvr>
                                        <p:cTn id="26" dur="250" fill="hold"/>
                                        <p:tgtEl>
                                          <p:spTgt spid="16"/>
                                        </p:tgtEl>
                                      </p:cBhvr>
                                      <p:by x="83000" y="83000"/>
                                    </p:animScale>
                                  </p:childTnLst>
                                </p:cTn>
                              </p:par>
                              <p:par>
                                <p:cTn id="27" presetID="53" presetClass="entr" presetSubtype="16" fill="hold" grpId="0" nodeType="withEffect">
                                  <p:stCondLst>
                                    <p:cond delay="6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250" fill="hold"/>
                                        <p:tgtEl>
                                          <p:spTgt spid="23"/>
                                        </p:tgtEl>
                                        <p:attrNameLst>
                                          <p:attrName>ppt_w</p:attrName>
                                        </p:attrNameLst>
                                      </p:cBhvr>
                                      <p:tavLst>
                                        <p:tav tm="0">
                                          <p:val>
                                            <p:fltVal val="0"/>
                                          </p:val>
                                        </p:tav>
                                        <p:tav tm="100000">
                                          <p:val>
                                            <p:strVal val="#ppt_w"/>
                                          </p:val>
                                        </p:tav>
                                      </p:tavLst>
                                    </p:anim>
                                    <p:anim calcmode="lin" valueType="num">
                                      <p:cBhvr>
                                        <p:cTn id="30" dur="250" fill="hold"/>
                                        <p:tgtEl>
                                          <p:spTgt spid="23"/>
                                        </p:tgtEl>
                                        <p:attrNameLst>
                                          <p:attrName>ppt_h</p:attrName>
                                        </p:attrNameLst>
                                      </p:cBhvr>
                                      <p:tavLst>
                                        <p:tav tm="0">
                                          <p:val>
                                            <p:fltVal val="0"/>
                                          </p:val>
                                        </p:tav>
                                        <p:tav tm="100000">
                                          <p:val>
                                            <p:strVal val="#ppt_h"/>
                                          </p:val>
                                        </p:tav>
                                      </p:tavLst>
                                    </p:anim>
                                    <p:animEffect transition="in" filter="fade">
                                      <p:cBhvr>
                                        <p:cTn id="31" dur="250"/>
                                        <p:tgtEl>
                                          <p:spTgt spid="23"/>
                                        </p:tgtEl>
                                      </p:cBhvr>
                                    </p:animEffect>
                                  </p:childTnLst>
                                </p:cTn>
                              </p:par>
                              <p:par>
                                <p:cTn id="32" presetID="6" presetClass="emph" presetSubtype="0" decel="100000" fill="hold" grpId="1" nodeType="withEffect">
                                  <p:stCondLst>
                                    <p:cond delay="800"/>
                                  </p:stCondLst>
                                  <p:childTnLst>
                                    <p:animScale>
                                      <p:cBhvr>
                                        <p:cTn id="33" dur="250" fill="hold"/>
                                        <p:tgtEl>
                                          <p:spTgt spid="23"/>
                                        </p:tgtEl>
                                      </p:cBhvr>
                                      <p:by x="120000" y="120000"/>
                                    </p:animScale>
                                  </p:childTnLst>
                                </p:cTn>
                              </p:par>
                              <p:par>
                                <p:cTn id="34" presetID="6" presetClass="emph" presetSubtype="0" decel="100000" fill="hold" grpId="2" nodeType="withEffect">
                                  <p:stCondLst>
                                    <p:cond delay="1000"/>
                                  </p:stCondLst>
                                  <p:childTnLst>
                                    <p:animScale>
                                      <p:cBhvr>
                                        <p:cTn id="35" dur="250" fill="hold"/>
                                        <p:tgtEl>
                                          <p:spTgt spid="23"/>
                                        </p:tgtEl>
                                      </p:cBhvr>
                                      <p:by x="83000" y="83000"/>
                                    </p:animScale>
                                  </p:childTnLst>
                                </p:cTn>
                              </p:par>
                              <p:par>
                                <p:cTn id="36" presetID="53" presetClass="entr" presetSubtype="16" fill="hold" grpId="0" nodeType="withEffect">
                                  <p:stCondLst>
                                    <p:cond delay="800"/>
                                  </p:stCondLst>
                                  <p:childTnLst>
                                    <p:set>
                                      <p:cBhvr>
                                        <p:cTn id="37" dur="1" fill="hold">
                                          <p:stCondLst>
                                            <p:cond delay="0"/>
                                          </p:stCondLst>
                                        </p:cTn>
                                        <p:tgtEl>
                                          <p:spTgt spid="25"/>
                                        </p:tgtEl>
                                        <p:attrNameLst>
                                          <p:attrName>style.visibility</p:attrName>
                                        </p:attrNameLst>
                                      </p:cBhvr>
                                      <p:to>
                                        <p:strVal val="visible"/>
                                      </p:to>
                                    </p:set>
                                    <p:anim calcmode="lin" valueType="num">
                                      <p:cBhvr>
                                        <p:cTn id="38" dur="250" fill="hold"/>
                                        <p:tgtEl>
                                          <p:spTgt spid="25"/>
                                        </p:tgtEl>
                                        <p:attrNameLst>
                                          <p:attrName>ppt_w</p:attrName>
                                        </p:attrNameLst>
                                      </p:cBhvr>
                                      <p:tavLst>
                                        <p:tav tm="0">
                                          <p:val>
                                            <p:fltVal val="0"/>
                                          </p:val>
                                        </p:tav>
                                        <p:tav tm="100000">
                                          <p:val>
                                            <p:strVal val="#ppt_w"/>
                                          </p:val>
                                        </p:tav>
                                      </p:tavLst>
                                    </p:anim>
                                    <p:anim calcmode="lin" valueType="num">
                                      <p:cBhvr>
                                        <p:cTn id="39" dur="250" fill="hold"/>
                                        <p:tgtEl>
                                          <p:spTgt spid="25"/>
                                        </p:tgtEl>
                                        <p:attrNameLst>
                                          <p:attrName>ppt_h</p:attrName>
                                        </p:attrNameLst>
                                      </p:cBhvr>
                                      <p:tavLst>
                                        <p:tav tm="0">
                                          <p:val>
                                            <p:fltVal val="0"/>
                                          </p:val>
                                        </p:tav>
                                        <p:tav tm="100000">
                                          <p:val>
                                            <p:strVal val="#ppt_h"/>
                                          </p:val>
                                        </p:tav>
                                      </p:tavLst>
                                    </p:anim>
                                    <p:animEffect transition="in" filter="fade">
                                      <p:cBhvr>
                                        <p:cTn id="40" dur="250"/>
                                        <p:tgtEl>
                                          <p:spTgt spid="25"/>
                                        </p:tgtEl>
                                      </p:cBhvr>
                                    </p:animEffect>
                                  </p:childTnLst>
                                </p:cTn>
                              </p:par>
                              <p:par>
                                <p:cTn id="41" presetID="6" presetClass="emph" presetSubtype="0" decel="100000" fill="hold" grpId="1" nodeType="withEffect">
                                  <p:stCondLst>
                                    <p:cond delay="1000"/>
                                  </p:stCondLst>
                                  <p:childTnLst>
                                    <p:animScale>
                                      <p:cBhvr>
                                        <p:cTn id="42" dur="250" fill="hold"/>
                                        <p:tgtEl>
                                          <p:spTgt spid="25"/>
                                        </p:tgtEl>
                                      </p:cBhvr>
                                      <p:by x="120000" y="120000"/>
                                    </p:animScale>
                                  </p:childTnLst>
                                </p:cTn>
                              </p:par>
                              <p:par>
                                <p:cTn id="43" presetID="6" presetClass="emph" presetSubtype="0" decel="100000" fill="hold" grpId="2" nodeType="withEffect">
                                  <p:stCondLst>
                                    <p:cond delay="1200"/>
                                  </p:stCondLst>
                                  <p:childTnLst>
                                    <p:animScale>
                                      <p:cBhvr>
                                        <p:cTn id="44" dur="250" fill="hold"/>
                                        <p:tgtEl>
                                          <p:spTgt spid="25"/>
                                        </p:tgtEl>
                                      </p:cBhvr>
                                      <p:by x="83000" y="83000"/>
                                    </p:animScale>
                                  </p:childTnLst>
                                </p:cTn>
                              </p:par>
                            </p:childTnLst>
                          </p:cTn>
                        </p:par>
                        <p:par>
                          <p:cTn id="45" fill="hold">
                            <p:stCondLst>
                              <p:cond delay="100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9"/>
                                        </p:tgtEl>
                                        <p:attrNameLst>
                                          <p:attrName>style.visibility</p:attrName>
                                        </p:attrNameLst>
                                      </p:cBhvr>
                                      <p:to>
                                        <p:strVal val="visible"/>
                                      </p:to>
                                    </p:set>
                                    <p:anim calcmode="lin" valueType="num">
                                      <p:cBhvr>
                                        <p:cTn id="48" dur="250" fill="hold"/>
                                        <p:tgtEl>
                                          <p:spTgt spid="29"/>
                                        </p:tgtEl>
                                        <p:attrNameLst>
                                          <p:attrName>ppt_w</p:attrName>
                                        </p:attrNameLst>
                                      </p:cBhvr>
                                      <p:tavLst>
                                        <p:tav tm="0">
                                          <p:val>
                                            <p:fltVal val="0"/>
                                          </p:val>
                                        </p:tav>
                                        <p:tav tm="100000">
                                          <p:val>
                                            <p:strVal val="#ppt_w"/>
                                          </p:val>
                                        </p:tav>
                                      </p:tavLst>
                                    </p:anim>
                                    <p:anim calcmode="lin" valueType="num">
                                      <p:cBhvr>
                                        <p:cTn id="49" dur="250" fill="hold"/>
                                        <p:tgtEl>
                                          <p:spTgt spid="29"/>
                                        </p:tgtEl>
                                        <p:attrNameLst>
                                          <p:attrName>ppt_h</p:attrName>
                                        </p:attrNameLst>
                                      </p:cBhvr>
                                      <p:tavLst>
                                        <p:tav tm="0">
                                          <p:val>
                                            <p:fltVal val="0"/>
                                          </p:val>
                                        </p:tav>
                                        <p:tav tm="100000">
                                          <p:val>
                                            <p:strVal val="#ppt_h"/>
                                          </p:val>
                                        </p:tav>
                                      </p:tavLst>
                                    </p:anim>
                                    <p:animEffect transition="in" filter="fade">
                                      <p:cBhvr>
                                        <p:cTn id="50" dur="250"/>
                                        <p:tgtEl>
                                          <p:spTgt spid="29"/>
                                        </p:tgtEl>
                                      </p:cBhvr>
                                    </p:animEffect>
                                  </p:childTnLst>
                                </p:cTn>
                              </p:par>
                            </p:childTnLst>
                          </p:cTn>
                        </p:par>
                        <p:par>
                          <p:cTn id="51" fill="hold">
                            <p:stCondLst>
                              <p:cond delay="3525"/>
                            </p:stCondLst>
                            <p:childTnLst>
                              <p:par>
                                <p:cTn id="52" presetID="1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ppt_x</p:attrName>
                                        </p:attrNameLst>
                                      </p:cBhvr>
                                      <p:tavLst>
                                        <p:tav tm="0">
                                          <p:val>
                                            <p:strVal val="#ppt_x-#ppt_w*1.125000"/>
                                          </p:val>
                                        </p:tav>
                                        <p:tav tm="100000">
                                          <p:val>
                                            <p:strVal val="#ppt_x"/>
                                          </p:val>
                                        </p:tav>
                                      </p:tavLst>
                                    </p:anim>
                                    <p:animEffect transition="in" filter="wipe(right)">
                                      <p:cBhvr>
                                        <p:cTn id="55" dur="500"/>
                                        <p:tgtEl>
                                          <p:spTgt spid="18"/>
                                        </p:tgtEl>
                                      </p:cBhvr>
                                    </p:animEffect>
                                  </p:childTnLst>
                                </p:cTn>
                              </p:par>
                            </p:childTnLst>
                          </p:cTn>
                        </p:par>
                        <p:par>
                          <p:cTn id="56" fill="hold">
                            <p:stCondLst>
                              <p:cond delay="4025"/>
                            </p:stCondLst>
                            <p:childTnLst>
                              <p:par>
                                <p:cTn id="57" presetID="53" presetClass="entr" presetSubtype="16"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250" fill="hold"/>
                                        <p:tgtEl>
                                          <p:spTgt spid="13"/>
                                        </p:tgtEl>
                                        <p:attrNameLst>
                                          <p:attrName>ppt_w</p:attrName>
                                        </p:attrNameLst>
                                      </p:cBhvr>
                                      <p:tavLst>
                                        <p:tav tm="0">
                                          <p:val>
                                            <p:fltVal val="0"/>
                                          </p:val>
                                        </p:tav>
                                        <p:tav tm="100000">
                                          <p:val>
                                            <p:strVal val="#ppt_w"/>
                                          </p:val>
                                        </p:tav>
                                      </p:tavLst>
                                    </p:anim>
                                    <p:anim calcmode="lin" valueType="num">
                                      <p:cBhvr>
                                        <p:cTn id="60" dur="250" fill="hold"/>
                                        <p:tgtEl>
                                          <p:spTgt spid="13"/>
                                        </p:tgtEl>
                                        <p:attrNameLst>
                                          <p:attrName>ppt_h</p:attrName>
                                        </p:attrNameLst>
                                      </p:cBhvr>
                                      <p:tavLst>
                                        <p:tav tm="0">
                                          <p:val>
                                            <p:fltVal val="0"/>
                                          </p:val>
                                        </p:tav>
                                        <p:tav tm="100000">
                                          <p:val>
                                            <p:strVal val="#ppt_h"/>
                                          </p:val>
                                        </p:tav>
                                      </p:tavLst>
                                    </p:anim>
                                    <p:animEffect transition="in" filter="fade">
                                      <p:cBhvr>
                                        <p:cTn id="61" dur="250"/>
                                        <p:tgtEl>
                                          <p:spTgt spid="13"/>
                                        </p:tgtEl>
                                      </p:cBhvr>
                                    </p:animEffect>
                                  </p:childTnLst>
                                </p:cTn>
                              </p:par>
                              <p:par>
                                <p:cTn id="62" presetID="6" presetClass="emph" presetSubtype="0" decel="100000" fill="hold" grpId="1" nodeType="withEffect">
                                  <p:stCondLst>
                                    <p:cond delay="200"/>
                                  </p:stCondLst>
                                  <p:childTnLst>
                                    <p:animScale>
                                      <p:cBhvr>
                                        <p:cTn id="63" dur="250" fill="hold"/>
                                        <p:tgtEl>
                                          <p:spTgt spid="13"/>
                                        </p:tgtEl>
                                      </p:cBhvr>
                                      <p:by x="120000" y="120000"/>
                                    </p:animScale>
                                  </p:childTnLst>
                                </p:cTn>
                              </p:par>
                              <p:par>
                                <p:cTn id="64" presetID="6" presetClass="emph" presetSubtype="0" decel="100000" fill="hold" grpId="2" nodeType="withEffect">
                                  <p:stCondLst>
                                    <p:cond delay="400"/>
                                  </p:stCondLst>
                                  <p:childTnLst>
                                    <p:animScale>
                                      <p:cBhvr>
                                        <p:cTn id="65" dur="250" fill="hold"/>
                                        <p:tgtEl>
                                          <p:spTgt spid="13"/>
                                        </p:tgtEl>
                                      </p:cBhvr>
                                      <p:by x="83000" y="83000"/>
                                    </p:animScale>
                                  </p:childTnLst>
                                </p:cTn>
                              </p:par>
                              <p:par>
                                <p:cTn id="66" presetID="53" presetClass="entr" presetSubtype="16" fill="hold" grpId="0" nodeType="withEffect">
                                  <p:stCondLst>
                                    <p:cond delay="400"/>
                                  </p:stCondLst>
                                  <p:childTnLst>
                                    <p:set>
                                      <p:cBhvr>
                                        <p:cTn id="67" dur="1" fill="hold">
                                          <p:stCondLst>
                                            <p:cond delay="0"/>
                                          </p:stCondLst>
                                        </p:cTn>
                                        <p:tgtEl>
                                          <p:spTgt spid="14"/>
                                        </p:tgtEl>
                                        <p:attrNameLst>
                                          <p:attrName>style.visibility</p:attrName>
                                        </p:attrNameLst>
                                      </p:cBhvr>
                                      <p:to>
                                        <p:strVal val="visible"/>
                                      </p:to>
                                    </p:set>
                                    <p:anim calcmode="lin" valueType="num">
                                      <p:cBhvr>
                                        <p:cTn id="68" dur="250" fill="hold"/>
                                        <p:tgtEl>
                                          <p:spTgt spid="14"/>
                                        </p:tgtEl>
                                        <p:attrNameLst>
                                          <p:attrName>ppt_w</p:attrName>
                                        </p:attrNameLst>
                                      </p:cBhvr>
                                      <p:tavLst>
                                        <p:tav tm="0">
                                          <p:val>
                                            <p:fltVal val="0"/>
                                          </p:val>
                                        </p:tav>
                                        <p:tav tm="100000">
                                          <p:val>
                                            <p:strVal val="#ppt_w"/>
                                          </p:val>
                                        </p:tav>
                                      </p:tavLst>
                                    </p:anim>
                                    <p:anim calcmode="lin" valueType="num">
                                      <p:cBhvr>
                                        <p:cTn id="69" dur="250" fill="hold"/>
                                        <p:tgtEl>
                                          <p:spTgt spid="14"/>
                                        </p:tgtEl>
                                        <p:attrNameLst>
                                          <p:attrName>ppt_h</p:attrName>
                                        </p:attrNameLst>
                                      </p:cBhvr>
                                      <p:tavLst>
                                        <p:tav tm="0">
                                          <p:val>
                                            <p:fltVal val="0"/>
                                          </p:val>
                                        </p:tav>
                                        <p:tav tm="100000">
                                          <p:val>
                                            <p:strVal val="#ppt_h"/>
                                          </p:val>
                                        </p:tav>
                                      </p:tavLst>
                                    </p:anim>
                                    <p:animEffect transition="in" filter="fade">
                                      <p:cBhvr>
                                        <p:cTn id="70" dur="250"/>
                                        <p:tgtEl>
                                          <p:spTgt spid="14"/>
                                        </p:tgtEl>
                                      </p:cBhvr>
                                    </p:animEffect>
                                  </p:childTnLst>
                                </p:cTn>
                              </p:par>
                              <p:par>
                                <p:cTn id="71" presetID="6" presetClass="emph" presetSubtype="0" decel="100000" fill="hold" grpId="1" nodeType="withEffect">
                                  <p:stCondLst>
                                    <p:cond delay="600"/>
                                  </p:stCondLst>
                                  <p:childTnLst>
                                    <p:animScale>
                                      <p:cBhvr>
                                        <p:cTn id="72" dur="250" fill="hold"/>
                                        <p:tgtEl>
                                          <p:spTgt spid="14"/>
                                        </p:tgtEl>
                                      </p:cBhvr>
                                      <p:by x="120000" y="120000"/>
                                    </p:animScale>
                                  </p:childTnLst>
                                </p:cTn>
                              </p:par>
                              <p:par>
                                <p:cTn id="73" presetID="6" presetClass="emph" presetSubtype="0" decel="100000" fill="hold" grpId="2" nodeType="withEffect">
                                  <p:stCondLst>
                                    <p:cond delay="800"/>
                                  </p:stCondLst>
                                  <p:childTnLst>
                                    <p:animScale>
                                      <p:cBhvr>
                                        <p:cTn id="74" dur="250" fill="hold"/>
                                        <p:tgtEl>
                                          <p:spTgt spid="14"/>
                                        </p:tgtEl>
                                      </p:cBhvr>
                                      <p:by x="83000" y="83000"/>
                                    </p:animScale>
                                  </p:childTnLst>
                                </p:cTn>
                              </p:par>
                              <p:par>
                                <p:cTn id="75" presetID="53" presetClass="entr" presetSubtype="16" fill="hold" grpId="0" nodeType="withEffect">
                                  <p:stCondLst>
                                    <p:cond delay="600"/>
                                  </p:stCondLst>
                                  <p:childTnLst>
                                    <p:set>
                                      <p:cBhvr>
                                        <p:cTn id="76" dur="1" fill="hold">
                                          <p:stCondLst>
                                            <p:cond delay="0"/>
                                          </p:stCondLst>
                                        </p:cTn>
                                        <p:tgtEl>
                                          <p:spTgt spid="22"/>
                                        </p:tgtEl>
                                        <p:attrNameLst>
                                          <p:attrName>style.visibility</p:attrName>
                                        </p:attrNameLst>
                                      </p:cBhvr>
                                      <p:to>
                                        <p:strVal val="visible"/>
                                      </p:to>
                                    </p:set>
                                    <p:anim calcmode="lin" valueType="num">
                                      <p:cBhvr>
                                        <p:cTn id="77" dur="250" fill="hold"/>
                                        <p:tgtEl>
                                          <p:spTgt spid="22"/>
                                        </p:tgtEl>
                                        <p:attrNameLst>
                                          <p:attrName>ppt_w</p:attrName>
                                        </p:attrNameLst>
                                      </p:cBhvr>
                                      <p:tavLst>
                                        <p:tav tm="0">
                                          <p:val>
                                            <p:fltVal val="0"/>
                                          </p:val>
                                        </p:tav>
                                        <p:tav tm="100000">
                                          <p:val>
                                            <p:strVal val="#ppt_w"/>
                                          </p:val>
                                        </p:tav>
                                      </p:tavLst>
                                    </p:anim>
                                    <p:anim calcmode="lin" valueType="num">
                                      <p:cBhvr>
                                        <p:cTn id="78" dur="250" fill="hold"/>
                                        <p:tgtEl>
                                          <p:spTgt spid="22"/>
                                        </p:tgtEl>
                                        <p:attrNameLst>
                                          <p:attrName>ppt_h</p:attrName>
                                        </p:attrNameLst>
                                      </p:cBhvr>
                                      <p:tavLst>
                                        <p:tav tm="0">
                                          <p:val>
                                            <p:fltVal val="0"/>
                                          </p:val>
                                        </p:tav>
                                        <p:tav tm="100000">
                                          <p:val>
                                            <p:strVal val="#ppt_h"/>
                                          </p:val>
                                        </p:tav>
                                      </p:tavLst>
                                    </p:anim>
                                    <p:animEffect transition="in" filter="fade">
                                      <p:cBhvr>
                                        <p:cTn id="79" dur="250"/>
                                        <p:tgtEl>
                                          <p:spTgt spid="22"/>
                                        </p:tgtEl>
                                      </p:cBhvr>
                                    </p:animEffect>
                                  </p:childTnLst>
                                </p:cTn>
                              </p:par>
                              <p:par>
                                <p:cTn id="80" presetID="6" presetClass="emph" presetSubtype="0" decel="100000" fill="hold" grpId="1" nodeType="withEffect">
                                  <p:stCondLst>
                                    <p:cond delay="800"/>
                                  </p:stCondLst>
                                  <p:childTnLst>
                                    <p:animScale>
                                      <p:cBhvr>
                                        <p:cTn id="81" dur="250" fill="hold"/>
                                        <p:tgtEl>
                                          <p:spTgt spid="22"/>
                                        </p:tgtEl>
                                      </p:cBhvr>
                                      <p:by x="120000" y="120000"/>
                                    </p:animScale>
                                  </p:childTnLst>
                                </p:cTn>
                              </p:par>
                              <p:par>
                                <p:cTn id="82" presetID="6" presetClass="emph" presetSubtype="0" decel="100000" fill="hold" grpId="2" nodeType="withEffect">
                                  <p:stCondLst>
                                    <p:cond delay="1000"/>
                                  </p:stCondLst>
                                  <p:childTnLst>
                                    <p:animScale>
                                      <p:cBhvr>
                                        <p:cTn id="83" dur="250" fill="hold"/>
                                        <p:tgtEl>
                                          <p:spTgt spid="22"/>
                                        </p:tgtEl>
                                      </p:cBhvr>
                                      <p:by x="83000" y="83000"/>
                                    </p:animScale>
                                  </p:childTnLst>
                                </p:cTn>
                              </p:par>
                              <p:par>
                                <p:cTn id="84" presetID="53" presetClass="entr" presetSubtype="16" fill="hold" grpId="0" nodeType="withEffect">
                                  <p:stCondLst>
                                    <p:cond delay="800"/>
                                  </p:stCondLst>
                                  <p:childTnLst>
                                    <p:set>
                                      <p:cBhvr>
                                        <p:cTn id="85" dur="1" fill="hold">
                                          <p:stCondLst>
                                            <p:cond delay="0"/>
                                          </p:stCondLst>
                                        </p:cTn>
                                        <p:tgtEl>
                                          <p:spTgt spid="30"/>
                                        </p:tgtEl>
                                        <p:attrNameLst>
                                          <p:attrName>style.visibility</p:attrName>
                                        </p:attrNameLst>
                                      </p:cBhvr>
                                      <p:to>
                                        <p:strVal val="visible"/>
                                      </p:to>
                                    </p:set>
                                    <p:anim calcmode="lin" valueType="num">
                                      <p:cBhvr>
                                        <p:cTn id="86" dur="250" fill="hold"/>
                                        <p:tgtEl>
                                          <p:spTgt spid="30"/>
                                        </p:tgtEl>
                                        <p:attrNameLst>
                                          <p:attrName>ppt_w</p:attrName>
                                        </p:attrNameLst>
                                      </p:cBhvr>
                                      <p:tavLst>
                                        <p:tav tm="0">
                                          <p:val>
                                            <p:fltVal val="0"/>
                                          </p:val>
                                        </p:tav>
                                        <p:tav tm="100000">
                                          <p:val>
                                            <p:strVal val="#ppt_w"/>
                                          </p:val>
                                        </p:tav>
                                      </p:tavLst>
                                    </p:anim>
                                    <p:anim calcmode="lin" valueType="num">
                                      <p:cBhvr>
                                        <p:cTn id="87" dur="250" fill="hold"/>
                                        <p:tgtEl>
                                          <p:spTgt spid="30"/>
                                        </p:tgtEl>
                                        <p:attrNameLst>
                                          <p:attrName>ppt_h</p:attrName>
                                        </p:attrNameLst>
                                      </p:cBhvr>
                                      <p:tavLst>
                                        <p:tav tm="0">
                                          <p:val>
                                            <p:fltVal val="0"/>
                                          </p:val>
                                        </p:tav>
                                        <p:tav tm="100000">
                                          <p:val>
                                            <p:strVal val="#ppt_h"/>
                                          </p:val>
                                        </p:tav>
                                      </p:tavLst>
                                    </p:anim>
                                    <p:animEffect transition="in" filter="fade">
                                      <p:cBhvr>
                                        <p:cTn id="88" dur="250"/>
                                        <p:tgtEl>
                                          <p:spTgt spid="30"/>
                                        </p:tgtEl>
                                      </p:cBhvr>
                                    </p:animEffect>
                                  </p:childTnLst>
                                </p:cTn>
                              </p:par>
                              <p:par>
                                <p:cTn id="89" presetID="6" presetClass="emph" presetSubtype="0" decel="100000" fill="hold" grpId="1" nodeType="withEffect">
                                  <p:stCondLst>
                                    <p:cond delay="1000"/>
                                  </p:stCondLst>
                                  <p:childTnLst>
                                    <p:animScale>
                                      <p:cBhvr>
                                        <p:cTn id="90" dur="250" fill="hold"/>
                                        <p:tgtEl>
                                          <p:spTgt spid="30"/>
                                        </p:tgtEl>
                                      </p:cBhvr>
                                      <p:by x="120000" y="120000"/>
                                    </p:animScale>
                                  </p:childTnLst>
                                </p:cTn>
                              </p:par>
                              <p:par>
                                <p:cTn id="91" presetID="6" presetClass="emph" presetSubtype="0" decel="100000" fill="hold" grpId="2" nodeType="withEffect">
                                  <p:stCondLst>
                                    <p:cond delay="1200"/>
                                  </p:stCondLst>
                                  <p:childTnLst>
                                    <p:animScale>
                                      <p:cBhvr>
                                        <p:cTn id="92" dur="250" fill="hold"/>
                                        <p:tgtEl>
                                          <p:spTgt spid="30"/>
                                        </p:tgtEl>
                                      </p:cBhvr>
                                      <p:by x="83000" y="83000"/>
                                    </p:animScale>
                                  </p:childTnLst>
                                </p:cTn>
                              </p:par>
                            </p:childTnLst>
                          </p:cTn>
                        </p:par>
                        <p:par>
                          <p:cTn id="93" fill="hold">
                            <p:stCondLst>
                              <p:cond delay="4525"/>
                            </p:stCondLst>
                            <p:childTnLst>
                              <p:par>
                                <p:cTn id="94" presetID="53" presetClass="entr" presetSubtype="16" fill="hold" grpId="0" nodeType="afterEffect">
                                  <p:stCondLst>
                                    <p:cond delay="0"/>
                                  </p:stCondLst>
                                  <p:iterate type="lt">
                                    <p:tmPct val="10000"/>
                                  </p:iterate>
                                  <p:childTnLst>
                                    <p:set>
                                      <p:cBhvr>
                                        <p:cTn id="95" dur="1" fill="hold">
                                          <p:stCondLst>
                                            <p:cond delay="0"/>
                                          </p:stCondLst>
                                        </p:cTn>
                                        <p:tgtEl>
                                          <p:spTgt spid="31"/>
                                        </p:tgtEl>
                                        <p:attrNameLst>
                                          <p:attrName>style.visibility</p:attrName>
                                        </p:attrNameLst>
                                      </p:cBhvr>
                                      <p:to>
                                        <p:strVal val="visible"/>
                                      </p:to>
                                    </p:set>
                                    <p:anim calcmode="lin" valueType="num">
                                      <p:cBhvr>
                                        <p:cTn id="96" dur="250" fill="hold"/>
                                        <p:tgtEl>
                                          <p:spTgt spid="31"/>
                                        </p:tgtEl>
                                        <p:attrNameLst>
                                          <p:attrName>ppt_w</p:attrName>
                                        </p:attrNameLst>
                                      </p:cBhvr>
                                      <p:tavLst>
                                        <p:tav tm="0">
                                          <p:val>
                                            <p:fltVal val="0"/>
                                          </p:val>
                                        </p:tav>
                                        <p:tav tm="100000">
                                          <p:val>
                                            <p:strVal val="#ppt_w"/>
                                          </p:val>
                                        </p:tav>
                                      </p:tavLst>
                                    </p:anim>
                                    <p:anim calcmode="lin" valueType="num">
                                      <p:cBhvr>
                                        <p:cTn id="97" dur="250" fill="hold"/>
                                        <p:tgtEl>
                                          <p:spTgt spid="31"/>
                                        </p:tgtEl>
                                        <p:attrNameLst>
                                          <p:attrName>ppt_h</p:attrName>
                                        </p:attrNameLst>
                                      </p:cBhvr>
                                      <p:tavLst>
                                        <p:tav tm="0">
                                          <p:val>
                                            <p:fltVal val="0"/>
                                          </p:val>
                                        </p:tav>
                                        <p:tav tm="100000">
                                          <p:val>
                                            <p:strVal val="#ppt_h"/>
                                          </p:val>
                                        </p:tav>
                                      </p:tavLst>
                                    </p:anim>
                                    <p:animEffect transition="in" filter="fade">
                                      <p:cBhvr>
                                        <p:cTn id="98" dur="250"/>
                                        <p:tgtEl>
                                          <p:spTgt spid="31"/>
                                        </p:tgtEl>
                                      </p:cBhvr>
                                    </p:animEffect>
                                  </p:childTnLst>
                                </p:cTn>
                              </p:par>
                            </p:childTnLst>
                          </p:cTn>
                        </p:par>
                        <p:par>
                          <p:cTn id="99" fill="hold">
                            <p:stCondLst>
                              <p:cond delay="7050"/>
                            </p:stCondLst>
                            <p:childTnLst>
                              <p:par>
                                <p:cTn id="100" presetID="12" presetClass="entr" presetSubtype="8"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p:tgtEl>
                                          <p:spTgt spid="17"/>
                                        </p:tgtEl>
                                        <p:attrNameLst>
                                          <p:attrName>ppt_x</p:attrName>
                                        </p:attrNameLst>
                                      </p:cBhvr>
                                      <p:tavLst>
                                        <p:tav tm="0">
                                          <p:val>
                                            <p:strVal val="#ppt_x-#ppt_w*1.125000"/>
                                          </p:val>
                                        </p:tav>
                                        <p:tav tm="100000">
                                          <p:val>
                                            <p:strVal val="#ppt_x"/>
                                          </p:val>
                                        </p:tav>
                                      </p:tavLst>
                                    </p:anim>
                                    <p:animEffect transition="in" filter="wipe(right)">
                                      <p:cBhvr>
                                        <p:cTn id="103" dur="500"/>
                                        <p:tgtEl>
                                          <p:spTgt spid="17"/>
                                        </p:tgtEl>
                                      </p:cBhvr>
                                    </p:animEffect>
                                  </p:childTnLst>
                                </p:cTn>
                              </p:par>
                            </p:childTnLst>
                          </p:cTn>
                        </p:par>
                        <p:par>
                          <p:cTn id="104" fill="hold">
                            <p:stCondLst>
                              <p:cond delay="7550"/>
                            </p:stCondLst>
                            <p:childTnLst>
                              <p:par>
                                <p:cTn id="105" presetID="53" presetClass="entr" presetSubtype="16" fill="hold" grpId="0" nodeType="after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250" fill="hold"/>
                                        <p:tgtEl>
                                          <p:spTgt spid="9"/>
                                        </p:tgtEl>
                                        <p:attrNameLst>
                                          <p:attrName>ppt_w</p:attrName>
                                        </p:attrNameLst>
                                      </p:cBhvr>
                                      <p:tavLst>
                                        <p:tav tm="0">
                                          <p:val>
                                            <p:fltVal val="0"/>
                                          </p:val>
                                        </p:tav>
                                        <p:tav tm="100000">
                                          <p:val>
                                            <p:strVal val="#ppt_w"/>
                                          </p:val>
                                        </p:tav>
                                      </p:tavLst>
                                    </p:anim>
                                    <p:anim calcmode="lin" valueType="num">
                                      <p:cBhvr>
                                        <p:cTn id="108" dur="250" fill="hold"/>
                                        <p:tgtEl>
                                          <p:spTgt spid="9"/>
                                        </p:tgtEl>
                                        <p:attrNameLst>
                                          <p:attrName>ppt_h</p:attrName>
                                        </p:attrNameLst>
                                      </p:cBhvr>
                                      <p:tavLst>
                                        <p:tav tm="0">
                                          <p:val>
                                            <p:fltVal val="0"/>
                                          </p:val>
                                        </p:tav>
                                        <p:tav tm="100000">
                                          <p:val>
                                            <p:strVal val="#ppt_h"/>
                                          </p:val>
                                        </p:tav>
                                      </p:tavLst>
                                    </p:anim>
                                    <p:animEffect transition="in" filter="fade">
                                      <p:cBhvr>
                                        <p:cTn id="109" dur="250"/>
                                        <p:tgtEl>
                                          <p:spTgt spid="9"/>
                                        </p:tgtEl>
                                      </p:cBhvr>
                                    </p:animEffect>
                                  </p:childTnLst>
                                </p:cTn>
                              </p:par>
                              <p:par>
                                <p:cTn id="110" presetID="6" presetClass="emph" presetSubtype="0" decel="100000" fill="hold" grpId="1" nodeType="withEffect">
                                  <p:stCondLst>
                                    <p:cond delay="200"/>
                                  </p:stCondLst>
                                  <p:childTnLst>
                                    <p:animScale>
                                      <p:cBhvr>
                                        <p:cTn id="111" dur="250" fill="hold"/>
                                        <p:tgtEl>
                                          <p:spTgt spid="9"/>
                                        </p:tgtEl>
                                      </p:cBhvr>
                                      <p:by x="120000" y="120000"/>
                                    </p:animScale>
                                  </p:childTnLst>
                                </p:cTn>
                              </p:par>
                              <p:par>
                                <p:cTn id="112" presetID="6" presetClass="emph" presetSubtype="0" decel="100000" fill="hold" grpId="2" nodeType="withEffect">
                                  <p:stCondLst>
                                    <p:cond delay="400"/>
                                  </p:stCondLst>
                                  <p:childTnLst>
                                    <p:animScale>
                                      <p:cBhvr>
                                        <p:cTn id="113" dur="250" fill="hold"/>
                                        <p:tgtEl>
                                          <p:spTgt spid="9"/>
                                        </p:tgtEl>
                                      </p:cBhvr>
                                      <p:by x="83000" y="83000"/>
                                    </p:animScale>
                                  </p:childTnLst>
                                </p:cTn>
                              </p:par>
                              <p:par>
                                <p:cTn id="114" presetID="53" presetClass="entr" presetSubtype="16" fill="hold" grpId="0" nodeType="withEffect">
                                  <p:stCondLst>
                                    <p:cond delay="40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250" fill="hold"/>
                                        <p:tgtEl>
                                          <p:spTgt spid="10"/>
                                        </p:tgtEl>
                                        <p:attrNameLst>
                                          <p:attrName>ppt_w</p:attrName>
                                        </p:attrNameLst>
                                      </p:cBhvr>
                                      <p:tavLst>
                                        <p:tav tm="0">
                                          <p:val>
                                            <p:fltVal val="0"/>
                                          </p:val>
                                        </p:tav>
                                        <p:tav tm="100000">
                                          <p:val>
                                            <p:strVal val="#ppt_w"/>
                                          </p:val>
                                        </p:tav>
                                      </p:tavLst>
                                    </p:anim>
                                    <p:anim calcmode="lin" valueType="num">
                                      <p:cBhvr>
                                        <p:cTn id="117" dur="250" fill="hold"/>
                                        <p:tgtEl>
                                          <p:spTgt spid="10"/>
                                        </p:tgtEl>
                                        <p:attrNameLst>
                                          <p:attrName>ppt_h</p:attrName>
                                        </p:attrNameLst>
                                      </p:cBhvr>
                                      <p:tavLst>
                                        <p:tav tm="0">
                                          <p:val>
                                            <p:fltVal val="0"/>
                                          </p:val>
                                        </p:tav>
                                        <p:tav tm="100000">
                                          <p:val>
                                            <p:strVal val="#ppt_h"/>
                                          </p:val>
                                        </p:tav>
                                      </p:tavLst>
                                    </p:anim>
                                    <p:animEffect transition="in" filter="fade">
                                      <p:cBhvr>
                                        <p:cTn id="118" dur="250"/>
                                        <p:tgtEl>
                                          <p:spTgt spid="10"/>
                                        </p:tgtEl>
                                      </p:cBhvr>
                                    </p:animEffect>
                                  </p:childTnLst>
                                </p:cTn>
                              </p:par>
                              <p:par>
                                <p:cTn id="119" presetID="6" presetClass="emph" presetSubtype="0" decel="100000" fill="hold" grpId="1" nodeType="withEffect">
                                  <p:stCondLst>
                                    <p:cond delay="600"/>
                                  </p:stCondLst>
                                  <p:childTnLst>
                                    <p:animScale>
                                      <p:cBhvr>
                                        <p:cTn id="120" dur="250" fill="hold"/>
                                        <p:tgtEl>
                                          <p:spTgt spid="10"/>
                                        </p:tgtEl>
                                      </p:cBhvr>
                                      <p:by x="120000" y="120000"/>
                                    </p:animScale>
                                  </p:childTnLst>
                                </p:cTn>
                              </p:par>
                              <p:par>
                                <p:cTn id="121" presetID="6" presetClass="emph" presetSubtype="0" decel="100000" fill="hold" grpId="2" nodeType="withEffect">
                                  <p:stCondLst>
                                    <p:cond delay="800"/>
                                  </p:stCondLst>
                                  <p:childTnLst>
                                    <p:animScale>
                                      <p:cBhvr>
                                        <p:cTn id="122" dur="250" fill="hold"/>
                                        <p:tgtEl>
                                          <p:spTgt spid="10"/>
                                        </p:tgtEl>
                                      </p:cBhvr>
                                      <p:by x="83000" y="83000"/>
                                    </p:animScale>
                                  </p:childTnLst>
                                </p:cTn>
                              </p:par>
                              <p:par>
                                <p:cTn id="123" presetID="53" presetClass="entr" presetSubtype="16" fill="hold" grpId="0" nodeType="withEffect">
                                  <p:stCondLst>
                                    <p:cond delay="60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250" fill="hold"/>
                                        <p:tgtEl>
                                          <p:spTgt spid="24"/>
                                        </p:tgtEl>
                                        <p:attrNameLst>
                                          <p:attrName>ppt_w</p:attrName>
                                        </p:attrNameLst>
                                      </p:cBhvr>
                                      <p:tavLst>
                                        <p:tav tm="0">
                                          <p:val>
                                            <p:fltVal val="0"/>
                                          </p:val>
                                        </p:tav>
                                        <p:tav tm="100000">
                                          <p:val>
                                            <p:strVal val="#ppt_w"/>
                                          </p:val>
                                        </p:tav>
                                      </p:tavLst>
                                    </p:anim>
                                    <p:anim calcmode="lin" valueType="num">
                                      <p:cBhvr>
                                        <p:cTn id="126" dur="250" fill="hold"/>
                                        <p:tgtEl>
                                          <p:spTgt spid="24"/>
                                        </p:tgtEl>
                                        <p:attrNameLst>
                                          <p:attrName>ppt_h</p:attrName>
                                        </p:attrNameLst>
                                      </p:cBhvr>
                                      <p:tavLst>
                                        <p:tav tm="0">
                                          <p:val>
                                            <p:fltVal val="0"/>
                                          </p:val>
                                        </p:tav>
                                        <p:tav tm="100000">
                                          <p:val>
                                            <p:strVal val="#ppt_h"/>
                                          </p:val>
                                        </p:tav>
                                      </p:tavLst>
                                    </p:anim>
                                    <p:animEffect transition="in" filter="fade">
                                      <p:cBhvr>
                                        <p:cTn id="127" dur="250"/>
                                        <p:tgtEl>
                                          <p:spTgt spid="24"/>
                                        </p:tgtEl>
                                      </p:cBhvr>
                                    </p:animEffect>
                                  </p:childTnLst>
                                </p:cTn>
                              </p:par>
                              <p:par>
                                <p:cTn id="128" presetID="6" presetClass="emph" presetSubtype="0" decel="100000" fill="hold" grpId="1" nodeType="withEffect">
                                  <p:stCondLst>
                                    <p:cond delay="800"/>
                                  </p:stCondLst>
                                  <p:childTnLst>
                                    <p:animScale>
                                      <p:cBhvr>
                                        <p:cTn id="129" dur="250" fill="hold"/>
                                        <p:tgtEl>
                                          <p:spTgt spid="24"/>
                                        </p:tgtEl>
                                      </p:cBhvr>
                                      <p:by x="120000" y="120000"/>
                                    </p:animScale>
                                  </p:childTnLst>
                                </p:cTn>
                              </p:par>
                              <p:par>
                                <p:cTn id="130" presetID="6" presetClass="emph" presetSubtype="0" decel="100000" fill="hold" grpId="2" nodeType="withEffect">
                                  <p:stCondLst>
                                    <p:cond delay="1000"/>
                                  </p:stCondLst>
                                  <p:childTnLst>
                                    <p:animScale>
                                      <p:cBhvr>
                                        <p:cTn id="131" dur="250" fill="hold"/>
                                        <p:tgtEl>
                                          <p:spTgt spid="24"/>
                                        </p:tgtEl>
                                      </p:cBhvr>
                                      <p:by x="83000" y="83000"/>
                                    </p:animScale>
                                  </p:childTnLst>
                                </p:cTn>
                              </p:par>
                              <p:par>
                                <p:cTn id="132" presetID="53" presetClass="entr" presetSubtype="16" fill="hold" grpId="0" nodeType="withEffect">
                                  <p:stCondLst>
                                    <p:cond delay="800"/>
                                  </p:stCondLst>
                                  <p:childTnLst>
                                    <p:set>
                                      <p:cBhvr>
                                        <p:cTn id="133" dur="1" fill="hold">
                                          <p:stCondLst>
                                            <p:cond delay="0"/>
                                          </p:stCondLst>
                                        </p:cTn>
                                        <p:tgtEl>
                                          <p:spTgt spid="32"/>
                                        </p:tgtEl>
                                        <p:attrNameLst>
                                          <p:attrName>style.visibility</p:attrName>
                                        </p:attrNameLst>
                                      </p:cBhvr>
                                      <p:to>
                                        <p:strVal val="visible"/>
                                      </p:to>
                                    </p:set>
                                    <p:anim calcmode="lin" valueType="num">
                                      <p:cBhvr>
                                        <p:cTn id="134" dur="250" fill="hold"/>
                                        <p:tgtEl>
                                          <p:spTgt spid="32"/>
                                        </p:tgtEl>
                                        <p:attrNameLst>
                                          <p:attrName>ppt_w</p:attrName>
                                        </p:attrNameLst>
                                      </p:cBhvr>
                                      <p:tavLst>
                                        <p:tav tm="0">
                                          <p:val>
                                            <p:fltVal val="0"/>
                                          </p:val>
                                        </p:tav>
                                        <p:tav tm="100000">
                                          <p:val>
                                            <p:strVal val="#ppt_w"/>
                                          </p:val>
                                        </p:tav>
                                      </p:tavLst>
                                    </p:anim>
                                    <p:anim calcmode="lin" valueType="num">
                                      <p:cBhvr>
                                        <p:cTn id="135" dur="250" fill="hold"/>
                                        <p:tgtEl>
                                          <p:spTgt spid="32"/>
                                        </p:tgtEl>
                                        <p:attrNameLst>
                                          <p:attrName>ppt_h</p:attrName>
                                        </p:attrNameLst>
                                      </p:cBhvr>
                                      <p:tavLst>
                                        <p:tav tm="0">
                                          <p:val>
                                            <p:fltVal val="0"/>
                                          </p:val>
                                        </p:tav>
                                        <p:tav tm="100000">
                                          <p:val>
                                            <p:strVal val="#ppt_h"/>
                                          </p:val>
                                        </p:tav>
                                      </p:tavLst>
                                    </p:anim>
                                    <p:animEffect transition="in" filter="fade">
                                      <p:cBhvr>
                                        <p:cTn id="136" dur="250"/>
                                        <p:tgtEl>
                                          <p:spTgt spid="32"/>
                                        </p:tgtEl>
                                      </p:cBhvr>
                                    </p:animEffect>
                                  </p:childTnLst>
                                </p:cTn>
                              </p:par>
                              <p:par>
                                <p:cTn id="137" presetID="6" presetClass="emph" presetSubtype="0" decel="100000" fill="hold" grpId="1" nodeType="withEffect">
                                  <p:stCondLst>
                                    <p:cond delay="1000"/>
                                  </p:stCondLst>
                                  <p:childTnLst>
                                    <p:animScale>
                                      <p:cBhvr>
                                        <p:cTn id="138" dur="250" fill="hold"/>
                                        <p:tgtEl>
                                          <p:spTgt spid="32"/>
                                        </p:tgtEl>
                                      </p:cBhvr>
                                      <p:by x="120000" y="120000"/>
                                    </p:animScale>
                                  </p:childTnLst>
                                </p:cTn>
                              </p:par>
                              <p:par>
                                <p:cTn id="139" presetID="6" presetClass="emph" presetSubtype="0" decel="100000" fill="hold" grpId="2" nodeType="withEffect">
                                  <p:stCondLst>
                                    <p:cond delay="1200"/>
                                  </p:stCondLst>
                                  <p:childTnLst>
                                    <p:animScale>
                                      <p:cBhvr>
                                        <p:cTn id="140" dur="250" fill="hold"/>
                                        <p:tgtEl>
                                          <p:spTgt spid="32"/>
                                        </p:tgtEl>
                                      </p:cBhvr>
                                      <p:by x="83000" y="83000"/>
                                    </p:animScale>
                                  </p:childTnLst>
                                </p:cTn>
                              </p:par>
                            </p:childTnLst>
                          </p:cTn>
                        </p:par>
                        <p:par>
                          <p:cTn id="141" fill="hold">
                            <p:stCondLst>
                              <p:cond delay="8050"/>
                            </p:stCondLst>
                            <p:childTnLst>
                              <p:par>
                                <p:cTn id="142" presetID="53" presetClass="entr" presetSubtype="16" fill="hold" grpId="0" nodeType="afterEffect">
                                  <p:stCondLst>
                                    <p:cond delay="0"/>
                                  </p:stCondLst>
                                  <p:iterate type="lt">
                                    <p:tmPct val="10000"/>
                                  </p:iterate>
                                  <p:childTnLst>
                                    <p:set>
                                      <p:cBhvr>
                                        <p:cTn id="143" dur="1" fill="hold">
                                          <p:stCondLst>
                                            <p:cond delay="0"/>
                                          </p:stCondLst>
                                        </p:cTn>
                                        <p:tgtEl>
                                          <p:spTgt spid="33"/>
                                        </p:tgtEl>
                                        <p:attrNameLst>
                                          <p:attrName>style.visibility</p:attrName>
                                        </p:attrNameLst>
                                      </p:cBhvr>
                                      <p:to>
                                        <p:strVal val="visible"/>
                                      </p:to>
                                    </p:set>
                                    <p:anim calcmode="lin" valueType="num">
                                      <p:cBhvr>
                                        <p:cTn id="144" dur="250" fill="hold"/>
                                        <p:tgtEl>
                                          <p:spTgt spid="33"/>
                                        </p:tgtEl>
                                        <p:attrNameLst>
                                          <p:attrName>ppt_w</p:attrName>
                                        </p:attrNameLst>
                                      </p:cBhvr>
                                      <p:tavLst>
                                        <p:tav tm="0">
                                          <p:val>
                                            <p:fltVal val="0"/>
                                          </p:val>
                                        </p:tav>
                                        <p:tav tm="100000">
                                          <p:val>
                                            <p:strVal val="#ppt_w"/>
                                          </p:val>
                                        </p:tav>
                                      </p:tavLst>
                                    </p:anim>
                                    <p:anim calcmode="lin" valueType="num">
                                      <p:cBhvr>
                                        <p:cTn id="145" dur="250" fill="hold"/>
                                        <p:tgtEl>
                                          <p:spTgt spid="33"/>
                                        </p:tgtEl>
                                        <p:attrNameLst>
                                          <p:attrName>ppt_h</p:attrName>
                                        </p:attrNameLst>
                                      </p:cBhvr>
                                      <p:tavLst>
                                        <p:tav tm="0">
                                          <p:val>
                                            <p:fltVal val="0"/>
                                          </p:val>
                                        </p:tav>
                                        <p:tav tm="100000">
                                          <p:val>
                                            <p:strVal val="#ppt_h"/>
                                          </p:val>
                                        </p:tav>
                                      </p:tavLst>
                                    </p:anim>
                                    <p:animEffect transition="in" filter="fade">
                                      <p:cBhvr>
                                        <p:cTn id="146"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9" grpId="0" animBg="1"/>
      <p:bldP spid="9" grpId="1" animBg="1"/>
      <p:bldP spid="9" grpId="2" animBg="1"/>
      <p:bldP spid="10" grpId="0" animBg="1"/>
      <p:bldP spid="10" grpId="1" animBg="1"/>
      <p:bldP spid="10"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8"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p:bldP spid="25" grpId="1"/>
      <p:bldP spid="25" grpId="2"/>
      <p:bldP spid="29" grpId="0"/>
      <p:bldP spid="30" grpId="0"/>
      <p:bldP spid="30" grpId="1"/>
      <p:bldP spid="30" grpId="2"/>
      <p:bldP spid="31" grpId="0"/>
      <p:bldP spid="32" grpId="0"/>
      <p:bldP spid="32" grpId="1"/>
      <p:bldP spid="32" grpId="2"/>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p:nvPr/>
        </p:nvSpPr>
        <p:spPr>
          <a:xfrm>
            <a:off x="1241071" y="3812345"/>
            <a:ext cx="2427467" cy="2015459"/>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3" name="Rectangle 24"/>
          <p:cNvSpPr/>
          <p:nvPr/>
        </p:nvSpPr>
        <p:spPr>
          <a:xfrm>
            <a:off x="3668535" y="3812345"/>
            <a:ext cx="2427467" cy="2015459"/>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4" name="Rectangle 25"/>
          <p:cNvSpPr/>
          <p:nvPr/>
        </p:nvSpPr>
        <p:spPr>
          <a:xfrm>
            <a:off x="6096001" y="3812345"/>
            <a:ext cx="2427467" cy="2015459"/>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15" name="Rectangle 26"/>
          <p:cNvSpPr/>
          <p:nvPr/>
        </p:nvSpPr>
        <p:spPr>
          <a:xfrm>
            <a:off x="8523460" y="3812345"/>
            <a:ext cx="2427467" cy="2015459"/>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lnSpc>
                <a:spcPct val="120000"/>
              </a:lnSpc>
            </a:pPr>
            <a:endParaRPr lang="en-US" sz="1000" dirty="0">
              <a:solidFill>
                <a:schemeClr val="bg1"/>
              </a:solidFill>
            </a:endParaRPr>
          </a:p>
        </p:txBody>
      </p:sp>
      <p:sp>
        <p:nvSpPr>
          <p:cNvPr id="49" name="任意多边形 48"/>
          <p:cNvSpPr/>
          <p:nvPr/>
        </p:nvSpPr>
        <p:spPr>
          <a:xfrm>
            <a:off x="1241074" y="1510229"/>
            <a:ext cx="2427467" cy="1740550"/>
          </a:xfrm>
          <a:custGeom>
            <a:avLst/>
            <a:gdLst>
              <a:gd name="connsiteX0" fmla="*/ 0 w 1910717"/>
              <a:gd name="connsiteY0" fmla="*/ 0 h 1740550"/>
              <a:gd name="connsiteX1" fmla="*/ 1910717 w 1910717"/>
              <a:gd name="connsiteY1" fmla="*/ 0 h 1740550"/>
              <a:gd name="connsiteX2" fmla="*/ 1910717 w 1910717"/>
              <a:gd name="connsiteY2" fmla="*/ 1561350 h 1740550"/>
              <a:gd name="connsiteX3" fmla="*/ 1134554 w 1910717"/>
              <a:gd name="connsiteY3" fmla="*/ 1561350 h 1740550"/>
              <a:gd name="connsiteX4" fmla="*/ 955355 w 1910717"/>
              <a:gd name="connsiteY4" fmla="*/ 1740550 h 1740550"/>
              <a:gd name="connsiteX5" fmla="*/ 776155 w 1910717"/>
              <a:gd name="connsiteY5" fmla="*/ 1561350 h 1740550"/>
              <a:gd name="connsiteX6" fmla="*/ 0 w 1910717"/>
              <a:gd name="connsiteY6" fmla="*/ 1561350 h 174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50">
                <a:moveTo>
                  <a:pt x="0" y="0"/>
                </a:moveTo>
                <a:lnTo>
                  <a:pt x="1910717" y="0"/>
                </a:lnTo>
                <a:lnTo>
                  <a:pt x="1910717" y="1561350"/>
                </a:lnTo>
                <a:lnTo>
                  <a:pt x="1134554" y="1561350"/>
                </a:lnTo>
                <a:lnTo>
                  <a:pt x="955355" y="1740550"/>
                </a:lnTo>
                <a:lnTo>
                  <a:pt x="776155" y="1561350"/>
                </a:lnTo>
                <a:lnTo>
                  <a:pt x="0" y="1561350"/>
                </a:lnTo>
                <a:close/>
              </a:path>
            </a:pathLst>
          </a:cu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00" dirty="0"/>
          </a:p>
        </p:txBody>
      </p:sp>
      <p:sp>
        <p:nvSpPr>
          <p:cNvPr id="51" name="任意多边形 50"/>
          <p:cNvSpPr/>
          <p:nvPr/>
        </p:nvSpPr>
        <p:spPr>
          <a:xfrm>
            <a:off x="3668539" y="1510229"/>
            <a:ext cx="2427467" cy="1740549"/>
          </a:xfrm>
          <a:custGeom>
            <a:avLst/>
            <a:gdLst>
              <a:gd name="connsiteX0" fmla="*/ 0 w 1910717"/>
              <a:gd name="connsiteY0" fmla="*/ 0 h 1740549"/>
              <a:gd name="connsiteX1" fmla="*/ 1910717 w 1910717"/>
              <a:gd name="connsiteY1" fmla="*/ 0 h 1740549"/>
              <a:gd name="connsiteX2" fmla="*/ 1910717 w 1910717"/>
              <a:gd name="connsiteY2" fmla="*/ 1561350 h 1740549"/>
              <a:gd name="connsiteX3" fmla="*/ 1134549 w 1910717"/>
              <a:gd name="connsiteY3" fmla="*/ 1561350 h 1740549"/>
              <a:gd name="connsiteX4" fmla="*/ 955351 w 1910717"/>
              <a:gd name="connsiteY4" fmla="*/ 1740549 h 1740549"/>
              <a:gd name="connsiteX5" fmla="*/ 776152 w 1910717"/>
              <a:gd name="connsiteY5" fmla="*/ 1561350 h 1740549"/>
              <a:gd name="connsiteX6" fmla="*/ 0 w 1910717"/>
              <a:gd name="connsiteY6" fmla="*/ 1561350 h 174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9">
                <a:moveTo>
                  <a:pt x="0" y="0"/>
                </a:moveTo>
                <a:lnTo>
                  <a:pt x="1910717" y="0"/>
                </a:lnTo>
                <a:lnTo>
                  <a:pt x="1910717" y="1561350"/>
                </a:lnTo>
                <a:lnTo>
                  <a:pt x="1134549" y="1561350"/>
                </a:lnTo>
                <a:lnTo>
                  <a:pt x="955351" y="1740549"/>
                </a:lnTo>
                <a:lnTo>
                  <a:pt x="776152" y="1561350"/>
                </a:lnTo>
                <a:lnTo>
                  <a:pt x="0" y="1561350"/>
                </a:lnTo>
                <a:close/>
              </a:path>
            </a:pathLst>
          </a:cu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latin typeface="FontAwesome" pitchFamily="2" charset="0"/>
            </a:endParaRPr>
          </a:p>
        </p:txBody>
      </p:sp>
      <p:sp>
        <p:nvSpPr>
          <p:cNvPr id="52" name="任意多边形 51"/>
          <p:cNvSpPr/>
          <p:nvPr/>
        </p:nvSpPr>
        <p:spPr>
          <a:xfrm>
            <a:off x="6096004" y="1510229"/>
            <a:ext cx="2427467" cy="1740548"/>
          </a:xfrm>
          <a:custGeom>
            <a:avLst/>
            <a:gdLst>
              <a:gd name="connsiteX0" fmla="*/ 0 w 1910717"/>
              <a:gd name="connsiteY0" fmla="*/ 0 h 1740548"/>
              <a:gd name="connsiteX1" fmla="*/ 1910717 w 1910717"/>
              <a:gd name="connsiteY1" fmla="*/ 0 h 1740548"/>
              <a:gd name="connsiteX2" fmla="*/ 1910717 w 1910717"/>
              <a:gd name="connsiteY2" fmla="*/ 1561350 h 1740548"/>
              <a:gd name="connsiteX3" fmla="*/ 1134540 w 1910717"/>
              <a:gd name="connsiteY3" fmla="*/ 1561350 h 1740548"/>
              <a:gd name="connsiteX4" fmla="*/ 955343 w 1910717"/>
              <a:gd name="connsiteY4" fmla="*/ 1740548 h 1740548"/>
              <a:gd name="connsiteX5" fmla="*/ 776145 w 1910717"/>
              <a:gd name="connsiteY5" fmla="*/ 1561350 h 1740548"/>
              <a:gd name="connsiteX6" fmla="*/ 0 w 1910717"/>
              <a:gd name="connsiteY6" fmla="*/ 1561350 h 17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40" y="1561350"/>
                </a:lnTo>
                <a:lnTo>
                  <a:pt x="955343" y="1740548"/>
                </a:lnTo>
                <a:lnTo>
                  <a:pt x="776145" y="1561350"/>
                </a:lnTo>
                <a:lnTo>
                  <a:pt x="0" y="1561350"/>
                </a:lnTo>
                <a:close/>
              </a:path>
            </a:pathLst>
          </a:cu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latin typeface="FontAwesome" pitchFamily="2" charset="0"/>
            </a:endParaRPr>
          </a:p>
        </p:txBody>
      </p:sp>
      <p:sp>
        <p:nvSpPr>
          <p:cNvPr id="53" name="任意多边形 52"/>
          <p:cNvSpPr/>
          <p:nvPr/>
        </p:nvSpPr>
        <p:spPr>
          <a:xfrm>
            <a:off x="8523463" y="1510229"/>
            <a:ext cx="2427467" cy="1740548"/>
          </a:xfrm>
          <a:custGeom>
            <a:avLst/>
            <a:gdLst>
              <a:gd name="connsiteX0" fmla="*/ 0 w 1910717"/>
              <a:gd name="connsiteY0" fmla="*/ 0 h 1740548"/>
              <a:gd name="connsiteX1" fmla="*/ 1910717 w 1910717"/>
              <a:gd name="connsiteY1" fmla="*/ 0 h 1740548"/>
              <a:gd name="connsiteX2" fmla="*/ 1910717 w 1910717"/>
              <a:gd name="connsiteY2" fmla="*/ 1561350 h 1740548"/>
              <a:gd name="connsiteX3" fmla="*/ 1134553 w 1910717"/>
              <a:gd name="connsiteY3" fmla="*/ 1561350 h 1740548"/>
              <a:gd name="connsiteX4" fmla="*/ 955356 w 1910717"/>
              <a:gd name="connsiteY4" fmla="*/ 1740548 h 1740548"/>
              <a:gd name="connsiteX5" fmla="*/ 776158 w 1910717"/>
              <a:gd name="connsiteY5" fmla="*/ 1561350 h 1740548"/>
              <a:gd name="connsiteX6" fmla="*/ 0 w 1910717"/>
              <a:gd name="connsiteY6" fmla="*/ 1561350 h 17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8">
                <a:moveTo>
                  <a:pt x="0" y="0"/>
                </a:moveTo>
                <a:lnTo>
                  <a:pt x="1910717" y="0"/>
                </a:lnTo>
                <a:lnTo>
                  <a:pt x="1910717" y="1561350"/>
                </a:lnTo>
                <a:lnTo>
                  <a:pt x="1134553" y="1561350"/>
                </a:lnTo>
                <a:lnTo>
                  <a:pt x="955356" y="1740548"/>
                </a:lnTo>
                <a:lnTo>
                  <a:pt x="776158" y="1561350"/>
                </a:lnTo>
                <a:lnTo>
                  <a:pt x="0" y="1561350"/>
                </a:lnTo>
                <a:close/>
              </a:path>
            </a:pathLst>
          </a:cu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sz="4000" dirty="0">
              <a:solidFill>
                <a:srgbClr val="FFFFFF"/>
              </a:solidFill>
              <a:latin typeface="FontAwesome" pitchFamily="2" charset="0"/>
            </a:endParaRPr>
          </a:p>
        </p:txBody>
      </p:sp>
      <p:sp>
        <p:nvSpPr>
          <p:cNvPr id="47" name="TextBox 16"/>
          <p:cNvSpPr txBox="1">
            <a:spLocks noChangeArrowheads="1"/>
          </p:cNvSpPr>
          <p:nvPr/>
        </p:nvSpPr>
        <p:spPr bwMode="auto">
          <a:xfrm>
            <a:off x="1528339" y="188311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添加您的</a:t>
            </a:r>
            <a:endParaRPr lang="en-US" altLang="zh-CN" sz="2400" b="1" dirty="0" smtClean="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标题</a:t>
            </a:r>
            <a:endParaRPr lang="zh-CN" altLang="en-US" sz="2400" b="1" dirty="0">
              <a:solidFill>
                <a:schemeClr val="bg1"/>
              </a:solidFill>
              <a:latin typeface="微软雅黑" panose="020B0503020204020204" pitchFamily="34" charset="-122"/>
            </a:endParaRPr>
          </a:p>
        </p:txBody>
      </p:sp>
      <p:sp>
        <p:nvSpPr>
          <p:cNvPr id="48" name="矩形 47"/>
          <p:cNvSpPr/>
          <p:nvPr/>
        </p:nvSpPr>
        <p:spPr>
          <a:xfrm>
            <a:off x="1446445" y="4127577"/>
            <a:ext cx="2016719" cy="1384995"/>
          </a:xfrm>
          <a:prstGeom prst="rect">
            <a:avLst/>
          </a:prstGeom>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4" name="TextBox 16"/>
          <p:cNvSpPr txBox="1">
            <a:spLocks noChangeArrowheads="1"/>
          </p:cNvSpPr>
          <p:nvPr/>
        </p:nvSpPr>
        <p:spPr bwMode="auto">
          <a:xfrm>
            <a:off x="3955804" y="188311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添加您的</a:t>
            </a:r>
            <a:endParaRPr lang="en-US" altLang="zh-CN" sz="2400" b="1" dirty="0" smtClean="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标题</a:t>
            </a:r>
            <a:endParaRPr lang="zh-CN" altLang="en-US" sz="2400" b="1" dirty="0">
              <a:solidFill>
                <a:schemeClr val="bg1"/>
              </a:solidFill>
              <a:latin typeface="微软雅黑" panose="020B0503020204020204" pitchFamily="34" charset="-122"/>
            </a:endParaRPr>
          </a:p>
        </p:txBody>
      </p:sp>
      <p:sp>
        <p:nvSpPr>
          <p:cNvPr id="55" name="TextBox 16"/>
          <p:cNvSpPr txBox="1">
            <a:spLocks noChangeArrowheads="1"/>
          </p:cNvSpPr>
          <p:nvPr/>
        </p:nvSpPr>
        <p:spPr bwMode="auto">
          <a:xfrm>
            <a:off x="6383269" y="188311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添加您的</a:t>
            </a:r>
            <a:endParaRPr lang="en-US" altLang="zh-CN" sz="2400" b="1" dirty="0" smtClean="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标题</a:t>
            </a:r>
            <a:endParaRPr lang="zh-CN" altLang="en-US" sz="2400" b="1" dirty="0">
              <a:solidFill>
                <a:schemeClr val="bg1"/>
              </a:solidFill>
              <a:latin typeface="微软雅黑" panose="020B0503020204020204" pitchFamily="34" charset="-122"/>
            </a:endParaRPr>
          </a:p>
        </p:txBody>
      </p:sp>
      <p:sp>
        <p:nvSpPr>
          <p:cNvPr id="56" name="TextBox 16"/>
          <p:cNvSpPr txBox="1">
            <a:spLocks noChangeArrowheads="1"/>
          </p:cNvSpPr>
          <p:nvPr/>
        </p:nvSpPr>
        <p:spPr bwMode="auto">
          <a:xfrm>
            <a:off x="8810728" y="1883116"/>
            <a:ext cx="1852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添加您的</a:t>
            </a:r>
            <a:endParaRPr lang="en-US" altLang="zh-CN" sz="2400" b="1" dirty="0" smtClean="0">
              <a:solidFill>
                <a:schemeClr val="bg1"/>
              </a:solidFill>
              <a:latin typeface="微软雅黑" panose="020B0503020204020204" pitchFamily="34" charset="-122"/>
            </a:endParaRPr>
          </a:p>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标题</a:t>
            </a:r>
            <a:endParaRPr lang="zh-CN" altLang="en-US" sz="2400" b="1" dirty="0">
              <a:solidFill>
                <a:schemeClr val="bg1"/>
              </a:solidFill>
              <a:latin typeface="微软雅黑" panose="020B0503020204020204" pitchFamily="34" charset="-122"/>
            </a:endParaRPr>
          </a:p>
        </p:txBody>
      </p:sp>
      <p:sp>
        <p:nvSpPr>
          <p:cNvPr id="57" name="矩形 56"/>
          <p:cNvSpPr/>
          <p:nvPr/>
        </p:nvSpPr>
        <p:spPr>
          <a:xfrm>
            <a:off x="3873908" y="4127577"/>
            <a:ext cx="2016719" cy="1384995"/>
          </a:xfrm>
          <a:prstGeom prst="rect">
            <a:avLst/>
          </a:prstGeom>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6301375" y="4127577"/>
            <a:ext cx="2016719" cy="1384995"/>
          </a:xfrm>
          <a:prstGeom prst="rect">
            <a:avLst/>
          </a:prstGeom>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728834" y="4127577"/>
            <a:ext cx="2016719" cy="1384995"/>
          </a:xfrm>
          <a:prstGeom prst="rect">
            <a:avLst/>
          </a:prstGeom>
        </p:spPr>
        <p:txBody>
          <a:bodyPr wrap="square">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bg1"/>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bg1"/>
                </a:solidFill>
                <a:latin typeface="微软雅黑" panose="020B0503020204020204" pitchFamily="34" charset="-122"/>
                <a:ea typeface="微软雅黑" panose="020B0503020204020204" pitchFamily="34" charset="-122"/>
              </a:rPr>
              <a:t>这里。</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anim calcmode="lin" valueType="num">
                                      <p:cBhvr>
                                        <p:cTn id="8" dur="500" fill="hold"/>
                                        <p:tgtEl>
                                          <p:spTgt spid="49"/>
                                        </p:tgtEl>
                                        <p:attrNameLst>
                                          <p:attrName>ppt_x</p:attrName>
                                        </p:attrNameLst>
                                      </p:cBhvr>
                                      <p:tavLst>
                                        <p:tav tm="0">
                                          <p:val>
                                            <p:strVal val="#ppt_x"/>
                                          </p:val>
                                        </p:tav>
                                        <p:tav tm="100000">
                                          <p:val>
                                            <p:strVal val="#ppt_x"/>
                                          </p:val>
                                        </p:tav>
                                      </p:tavLst>
                                    </p:anim>
                                    <p:anim calcmode="lin" valueType="num">
                                      <p:cBhvr>
                                        <p:cTn id="9" dur="5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anim calcmode="lin" valueType="num">
                                      <p:cBhvr>
                                        <p:cTn id="18" dur="500" fill="hold"/>
                                        <p:tgtEl>
                                          <p:spTgt spid="52"/>
                                        </p:tgtEl>
                                        <p:attrNameLst>
                                          <p:attrName>ppt_x</p:attrName>
                                        </p:attrNameLst>
                                      </p:cBhvr>
                                      <p:tavLst>
                                        <p:tav tm="0">
                                          <p:val>
                                            <p:strVal val="#ppt_x"/>
                                          </p:val>
                                        </p:tav>
                                        <p:tav tm="100000">
                                          <p:val>
                                            <p:strVal val="#ppt_x"/>
                                          </p:val>
                                        </p:tav>
                                      </p:tavLst>
                                    </p:anim>
                                    <p:anim calcmode="lin" valueType="num">
                                      <p:cBhvr>
                                        <p:cTn id="19" dur="5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anim calcmode="lin" valueType="num">
                                      <p:cBhvr>
                                        <p:cTn id="23" dur="500" fill="hold"/>
                                        <p:tgtEl>
                                          <p:spTgt spid="53"/>
                                        </p:tgtEl>
                                        <p:attrNameLst>
                                          <p:attrName>ppt_x</p:attrName>
                                        </p:attrNameLst>
                                      </p:cBhvr>
                                      <p:tavLst>
                                        <p:tav tm="0">
                                          <p:val>
                                            <p:strVal val="#ppt_x"/>
                                          </p:val>
                                        </p:tav>
                                        <p:tav tm="100000">
                                          <p:val>
                                            <p:strVal val="#ppt_x"/>
                                          </p:val>
                                        </p:tav>
                                      </p:tavLst>
                                    </p:anim>
                                    <p:anim calcmode="lin" valueType="num">
                                      <p:cBhvr>
                                        <p:cTn id="24" dur="5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47"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anim calcmode="lin" valueType="num">
                                      <p:cBhvr>
                                        <p:cTn id="29" dur="500" fill="hold"/>
                                        <p:tgtEl>
                                          <p:spTgt spid="15"/>
                                        </p:tgtEl>
                                        <p:attrNameLst>
                                          <p:attrName>ppt_x</p:attrName>
                                        </p:attrNameLst>
                                      </p:cBhvr>
                                      <p:tavLst>
                                        <p:tav tm="0">
                                          <p:val>
                                            <p:strVal val="#ppt_x"/>
                                          </p:val>
                                        </p:tav>
                                        <p:tav tm="100000">
                                          <p:val>
                                            <p:strVal val="#ppt_x"/>
                                          </p:val>
                                        </p:tav>
                                      </p:tavLst>
                                    </p:anim>
                                    <p:anim calcmode="lin" valueType="num">
                                      <p:cBhvr>
                                        <p:cTn id="30" dur="500" fill="hold"/>
                                        <p:tgtEl>
                                          <p:spTgt spid="1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20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60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anim calcmode="lin" valueType="num">
                                      <p:cBhvr>
                                        <p:cTn id="44" dur="500" fill="hold"/>
                                        <p:tgtEl>
                                          <p:spTgt spid="8"/>
                                        </p:tgtEl>
                                        <p:attrNameLst>
                                          <p:attrName>ppt_x</p:attrName>
                                        </p:attrNameLst>
                                      </p:cBhvr>
                                      <p:tavLst>
                                        <p:tav tm="0">
                                          <p:val>
                                            <p:strVal val="#ppt_x"/>
                                          </p:val>
                                        </p:tav>
                                        <p:tav tm="100000">
                                          <p:val>
                                            <p:strVal val="#ppt_x"/>
                                          </p:val>
                                        </p:tav>
                                      </p:tavLst>
                                    </p:anim>
                                    <p:anim calcmode="lin" valueType="num">
                                      <p:cBhvr>
                                        <p:cTn id="45" dur="5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250" fill="hold"/>
                                        <p:tgtEl>
                                          <p:spTgt spid="47"/>
                                        </p:tgtEl>
                                        <p:attrNameLst>
                                          <p:attrName>ppt_w</p:attrName>
                                        </p:attrNameLst>
                                      </p:cBhvr>
                                      <p:tavLst>
                                        <p:tav tm="0">
                                          <p:val>
                                            <p:fltVal val="0"/>
                                          </p:val>
                                        </p:tav>
                                        <p:tav tm="100000">
                                          <p:val>
                                            <p:strVal val="#ppt_w"/>
                                          </p:val>
                                        </p:tav>
                                      </p:tavLst>
                                    </p:anim>
                                    <p:anim calcmode="lin" valueType="num">
                                      <p:cBhvr>
                                        <p:cTn id="50" dur="250" fill="hold"/>
                                        <p:tgtEl>
                                          <p:spTgt spid="47"/>
                                        </p:tgtEl>
                                        <p:attrNameLst>
                                          <p:attrName>ppt_h</p:attrName>
                                        </p:attrNameLst>
                                      </p:cBhvr>
                                      <p:tavLst>
                                        <p:tav tm="0">
                                          <p:val>
                                            <p:fltVal val="0"/>
                                          </p:val>
                                        </p:tav>
                                        <p:tav tm="100000">
                                          <p:val>
                                            <p:strVal val="#ppt_h"/>
                                          </p:val>
                                        </p:tav>
                                      </p:tavLst>
                                    </p:anim>
                                    <p:animEffect transition="in" filter="fade">
                                      <p:cBhvr>
                                        <p:cTn id="51" dur="250"/>
                                        <p:tgtEl>
                                          <p:spTgt spid="47"/>
                                        </p:tgtEl>
                                      </p:cBhvr>
                                    </p:animEffect>
                                  </p:childTnLst>
                                </p:cTn>
                              </p:par>
                            </p:childTnLst>
                          </p:cTn>
                        </p:par>
                        <p:par>
                          <p:cTn id="52" fill="hold">
                            <p:stCondLst>
                              <p:cond delay="15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48"/>
                                        </p:tgtEl>
                                        <p:attrNameLst>
                                          <p:attrName>style.visibility</p:attrName>
                                        </p:attrNameLst>
                                      </p:cBhvr>
                                      <p:to>
                                        <p:strVal val="visible"/>
                                      </p:to>
                                    </p:set>
                                    <p:anim calcmode="lin" valueType="num">
                                      <p:cBhvr>
                                        <p:cTn id="55" dur="250" fill="hold"/>
                                        <p:tgtEl>
                                          <p:spTgt spid="48"/>
                                        </p:tgtEl>
                                        <p:attrNameLst>
                                          <p:attrName>ppt_w</p:attrName>
                                        </p:attrNameLst>
                                      </p:cBhvr>
                                      <p:tavLst>
                                        <p:tav tm="0">
                                          <p:val>
                                            <p:fltVal val="0"/>
                                          </p:val>
                                        </p:tav>
                                        <p:tav tm="100000">
                                          <p:val>
                                            <p:strVal val="#ppt_w"/>
                                          </p:val>
                                        </p:tav>
                                      </p:tavLst>
                                    </p:anim>
                                    <p:anim calcmode="lin" valueType="num">
                                      <p:cBhvr>
                                        <p:cTn id="56" dur="250" fill="hold"/>
                                        <p:tgtEl>
                                          <p:spTgt spid="48"/>
                                        </p:tgtEl>
                                        <p:attrNameLst>
                                          <p:attrName>ppt_h</p:attrName>
                                        </p:attrNameLst>
                                      </p:cBhvr>
                                      <p:tavLst>
                                        <p:tav tm="0">
                                          <p:val>
                                            <p:fltVal val="0"/>
                                          </p:val>
                                        </p:tav>
                                        <p:tav tm="100000">
                                          <p:val>
                                            <p:strVal val="#ppt_h"/>
                                          </p:val>
                                        </p:tav>
                                      </p:tavLst>
                                    </p:anim>
                                    <p:animEffect transition="in" filter="fade">
                                      <p:cBhvr>
                                        <p:cTn id="57" dur="250"/>
                                        <p:tgtEl>
                                          <p:spTgt spid="48"/>
                                        </p:tgtEl>
                                      </p:cBhvr>
                                    </p:animEffect>
                                  </p:childTnLst>
                                </p:cTn>
                              </p:par>
                            </p:childTnLst>
                          </p:cTn>
                        </p:par>
                        <p:par>
                          <p:cTn id="58" fill="hold">
                            <p:stCondLst>
                              <p:cond delay="4025"/>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250" fill="hold"/>
                                        <p:tgtEl>
                                          <p:spTgt spid="54"/>
                                        </p:tgtEl>
                                        <p:attrNameLst>
                                          <p:attrName>ppt_w</p:attrName>
                                        </p:attrNameLst>
                                      </p:cBhvr>
                                      <p:tavLst>
                                        <p:tav tm="0">
                                          <p:val>
                                            <p:fltVal val="0"/>
                                          </p:val>
                                        </p:tav>
                                        <p:tav tm="100000">
                                          <p:val>
                                            <p:strVal val="#ppt_w"/>
                                          </p:val>
                                        </p:tav>
                                      </p:tavLst>
                                    </p:anim>
                                    <p:anim calcmode="lin" valueType="num">
                                      <p:cBhvr>
                                        <p:cTn id="62" dur="250" fill="hold"/>
                                        <p:tgtEl>
                                          <p:spTgt spid="54"/>
                                        </p:tgtEl>
                                        <p:attrNameLst>
                                          <p:attrName>ppt_h</p:attrName>
                                        </p:attrNameLst>
                                      </p:cBhvr>
                                      <p:tavLst>
                                        <p:tav tm="0">
                                          <p:val>
                                            <p:fltVal val="0"/>
                                          </p:val>
                                        </p:tav>
                                        <p:tav tm="100000">
                                          <p:val>
                                            <p:strVal val="#ppt_h"/>
                                          </p:val>
                                        </p:tav>
                                      </p:tavLst>
                                    </p:anim>
                                    <p:animEffect transition="in" filter="fade">
                                      <p:cBhvr>
                                        <p:cTn id="63" dur="250"/>
                                        <p:tgtEl>
                                          <p:spTgt spid="54"/>
                                        </p:tgtEl>
                                      </p:cBhvr>
                                    </p:animEffect>
                                  </p:childTnLst>
                                </p:cTn>
                              </p:par>
                            </p:childTnLst>
                          </p:cTn>
                        </p:par>
                        <p:par>
                          <p:cTn id="64" fill="hold">
                            <p:stCondLst>
                              <p:cond delay="4525"/>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57"/>
                                        </p:tgtEl>
                                        <p:attrNameLst>
                                          <p:attrName>style.visibility</p:attrName>
                                        </p:attrNameLst>
                                      </p:cBhvr>
                                      <p:to>
                                        <p:strVal val="visible"/>
                                      </p:to>
                                    </p:set>
                                    <p:anim calcmode="lin" valueType="num">
                                      <p:cBhvr>
                                        <p:cTn id="67" dur="250" fill="hold"/>
                                        <p:tgtEl>
                                          <p:spTgt spid="57"/>
                                        </p:tgtEl>
                                        <p:attrNameLst>
                                          <p:attrName>ppt_w</p:attrName>
                                        </p:attrNameLst>
                                      </p:cBhvr>
                                      <p:tavLst>
                                        <p:tav tm="0">
                                          <p:val>
                                            <p:fltVal val="0"/>
                                          </p:val>
                                        </p:tav>
                                        <p:tav tm="100000">
                                          <p:val>
                                            <p:strVal val="#ppt_w"/>
                                          </p:val>
                                        </p:tav>
                                      </p:tavLst>
                                    </p:anim>
                                    <p:anim calcmode="lin" valueType="num">
                                      <p:cBhvr>
                                        <p:cTn id="68" dur="250" fill="hold"/>
                                        <p:tgtEl>
                                          <p:spTgt spid="57"/>
                                        </p:tgtEl>
                                        <p:attrNameLst>
                                          <p:attrName>ppt_h</p:attrName>
                                        </p:attrNameLst>
                                      </p:cBhvr>
                                      <p:tavLst>
                                        <p:tav tm="0">
                                          <p:val>
                                            <p:fltVal val="0"/>
                                          </p:val>
                                        </p:tav>
                                        <p:tav tm="100000">
                                          <p:val>
                                            <p:strVal val="#ppt_h"/>
                                          </p:val>
                                        </p:tav>
                                      </p:tavLst>
                                    </p:anim>
                                    <p:animEffect transition="in" filter="fade">
                                      <p:cBhvr>
                                        <p:cTn id="69" dur="250"/>
                                        <p:tgtEl>
                                          <p:spTgt spid="57"/>
                                        </p:tgtEl>
                                      </p:cBhvr>
                                    </p:animEffect>
                                  </p:childTnLst>
                                </p:cTn>
                              </p:par>
                            </p:childTnLst>
                          </p:cTn>
                        </p:par>
                        <p:par>
                          <p:cTn id="70" fill="hold">
                            <p:stCondLst>
                              <p:cond delay="5849"/>
                            </p:stCondLst>
                            <p:childTnLst>
                              <p:par>
                                <p:cTn id="71" presetID="53" presetClass="entr" presetSubtype="16"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 calcmode="lin" valueType="num">
                                      <p:cBhvr>
                                        <p:cTn id="73" dur="250" fill="hold"/>
                                        <p:tgtEl>
                                          <p:spTgt spid="55"/>
                                        </p:tgtEl>
                                        <p:attrNameLst>
                                          <p:attrName>ppt_w</p:attrName>
                                        </p:attrNameLst>
                                      </p:cBhvr>
                                      <p:tavLst>
                                        <p:tav tm="0">
                                          <p:val>
                                            <p:fltVal val="0"/>
                                          </p:val>
                                        </p:tav>
                                        <p:tav tm="100000">
                                          <p:val>
                                            <p:strVal val="#ppt_w"/>
                                          </p:val>
                                        </p:tav>
                                      </p:tavLst>
                                    </p:anim>
                                    <p:anim calcmode="lin" valueType="num">
                                      <p:cBhvr>
                                        <p:cTn id="74" dur="250" fill="hold"/>
                                        <p:tgtEl>
                                          <p:spTgt spid="55"/>
                                        </p:tgtEl>
                                        <p:attrNameLst>
                                          <p:attrName>ppt_h</p:attrName>
                                        </p:attrNameLst>
                                      </p:cBhvr>
                                      <p:tavLst>
                                        <p:tav tm="0">
                                          <p:val>
                                            <p:fltVal val="0"/>
                                          </p:val>
                                        </p:tav>
                                        <p:tav tm="100000">
                                          <p:val>
                                            <p:strVal val="#ppt_h"/>
                                          </p:val>
                                        </p:tav>
                                      </p:tavLst>
                                    </p:anim>
                                    <p:animEffect transition="in" filter="fade">
                                      <p:cBhvr>
                                        <p:cTn id="75" dur="250"/>
                                        <p:tgtEl>
                                          <p:spTgt spid="55"/>
                                        </p:tgtEl>
                                      </p:cBhvr>
                                    </p:animEffect>
                                  </p:childTnLst>
                                </p:cTn>
                              </p:par>
                            </p:childTnLst>
                          </p:cTn>
                        </p:par>
                        <p:par>
                          <p:cTn id="76" fill="hold">
                            <p:stCondLst>
                              <p:cond delay="6349"/>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58"/>
                                        </p:tgtEl>
                                        <p:attrNameLst>
                                          <p:attrName>style.visibility</p:attrName>
                                        </p:attrNameLst>
                                      </p:cBhvr>
                                      <p:to>
                                        <p:strVal val="visible"/>
                                      </p:to>
                                    </p:set>
                                    <p:anim calcmode="lin" valueType="num">
                                      <p:cBhvr>
                                        <p:cTn id="79" dur="250" fill="hold"/>
                                        <p:tgtEl>
                                          <p:spTgt spid="58"/>
                                        </p:tgtEl>
                                        <p:attrNameLst>
                                          <p:attrName>ppt_w</p:attrName>
                                        </p:attrNameLst>
                                      </p:cBhvr>
                                      <p:tavLst>
                                        <p:tav tm="0">
                                          <p:val>
                                            <p:fltVal val="0"/>
                                          </p:val>
                                        </p:tav>
                                        <p:tav tm="100000">
                                          <p:val>
                                            <p:strVal val="#ppt_w"/>
                                          </p:val>
                                        </p:tav>
                                      </p:tavLst>
                                    </p:anim>
                                    <p:anim calcmode="lin" valueType="num">
                                      <p:cBhvr>
                                        <p:cTn id="80" dur="250" fill="hold"/>
                                        <p:tgtEl>
                                          <p:spTgt spid="58"/>
                                        </p:tgtEl>
                                        <p:attrNameLst>
                                          <p:attrName>ppt_h</p:attrName>
                                        </p:attrNameLst>
                                      </p:cBhvr>
                                      <p:tavLst>
                                        <p:tav tm="0">
                                          <p:val>
                                            <p:fltVal val="0"/>
                                          </p:val>
                                        </p:tav>
                                        <p:tav tm="100000">
                                          <p:val>
                                            <p:strVal val="#ppt_h"/>
                                          </p:val>
                                        </p:tav>
                                      </p:tavLst>
                                    </p:anim>
                                    <p:animEffect transition="in" filter="fade">
                                      <p:cBhvr>
                                        <p:cTn id="81" dur="250"/>
                                        <p:tgtEl>
                                          <p:spTgt spid="58"/>
                                        </p:tgtEl>
                                      </p:cBhvr>
                                    </p:animEffect>
                                  </p:childTnLst>
                                </p:cTn>
                              </p:par>
                            </p:childTnLst>
                          </p:cTn>
                        </p:par>
                        <p:par>
                          <p:cTn id="82" fill="hold">
                            <p:stCondLst>
                              <p:cond delay="7675"/>
                            </p:stCondLst>
                            <p:childTnLst>
                              <p:par>
                                <p:cTn id="83" presetID="53" presetClass="entr" presetSubtype="16"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250" fill="hold"/>
                                        <p:tgtEl>
                                          <p:spTgt spid="56"/>
                                        </p:tgtEl>
                                        <p:attrNameLst>
                                          <p:attrName>ppt_w</p:attrName>
                                        </p:attrNameLst>
                                      </p:cBhvr>
                                      <p:tavLst>
                                        <p:tav tm="0">
                                          <p:val>
                                            <p:fltVal val="0"/>
                                          </p:val>
                                        </p:tav>
                                        <p:tav tm="100000">
                                          <p:val>
                                            <p:strVal val="#ppt_w"/>
                                          </p:val>
                                        </p:tav>
                                      </p:tavLst>
                                    </p:anim>
                                    <p:anim calcmode="lin" valueType="num">
                                      <p:cBhvr>
                                        <p:cTn id="86" dur="250" fill="hold"/>
                                        <p:tgtEl>
                                          <p:spTgt spid="56"/>
                                        </p:tgtEl>
                                        <p:attrNameLst>
                                          <p:attrName>ppt_h</p:attrName>
                                        </p:attrNameLst>
                                      </p:cBhvr>
                                      <p:tavLst>
                                        <p:tav tm="0">
                                          <p:val>
                                            <p:fltVal val="0"/>
                                          </p:val>
                                        </p:tav>
                                        <p:tav tm="100000">
                                          <p:val>
                                            <p:strVal val="#ppt_h"/>
                                          </p:val>
                                        </p:tav>
                                      </p:tavLst>
                                    </p:anim>
                                    <p:animEffect transition="in" filter="fade">
                                      <p:cBhvr>
                                        <p:cTn id="87" dur="250"/>
                                        <p:tgtEl>
                                          <p:spTgt spid="56"/>
                                        </p:tgtEl>
                                      </p:cBhvr>
                                    </p:animEffect>
                                  </p:childTnLst>
                                </p:cTn>
                              </p:par>
                            </p:childTnLst>
                          </p:cTn>
                        </p:par>
                        <p:par>
                          <p:cTn id="88" fill="hold">
                            <p:stCondLst>
                              <p:cond delay="8175"/>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59"/>
                                        </p:tgtEl>
                                        <p:attrNameLst>
                                          <p:attrName>style.visibility</p:attrName>
                                        </p:attrNameLst>
                                      </p:cBhvr>
                                      <p:to>
                                        <p:strVal val="visible"/>
                                      </p:to>
                                    </p:set>
                                    <p:anim calcmode="lin" valueType="num">
                                      <p:cBhvr>
                                        <p:cTn id="91" dur="250" fill="hold"/>
                                        <p:tgtEl>
                                          <p:spTgt spid="59"/>
                                        </p:tgtEl>
                                        <p:attrNameLst>
                                          <p:attrName>ppt_w</p:attrName>
                                        </p:attrNameLst>
                                      </p:cBhvr>
                                      <p:tavLst>
                                        <p:tav tm="0">
                                          <p:val>
                                            <p:fltVal val="0"/>
                                          </p:val>
                                        </p:tav>
                                        <p:tav tm="100000">
                                          <p:val>
                                            <p:strVal val="#ppt_w"/>
                                          </p:val>
                                        </p:tav>
                                      </p:tavLst>
                                    </p:anim>
                                    <p:anim calcmode="lin" valueType="num">
                                      <p:cBhvr>
                                        <p:cTn id="92" dur="250" fill="hold"/>
                                        <p:tgtEl>
                                          <p:spTgt spid="59"/>
                                        </p:tgtEl>
                                        <p:attrNameLst>
                                          <p:attrName>ppt_h</p:attrName>
                                        </p:attrNameLst>
                                      </p:cBhvr>
                                      <p:tavLst>
                                        <p:tav tm="0">
                                          <p:val>
                                            <p:fltVal val="0"/>
                                          </p:val>
                                        </p:tav>
                                        <p:tav tm="100000">
                                          <p:val>
                                            <p:strVal val="#ppt_h"/>
                                          </p:val>
                                        </p:tav>
                                      </p:tavLst>
                                    </p:anim>
                                    <p:animEffect transition="in" filter="fade">
                                      <p:cBhvr>
                                        <p:cTn id="93"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49" grpId="0" animBg="1"/>
      <p:bldP spid="51" grpId="0" animBg="1"/>
      <p:bldP spid="52" grpId="0" animBg="1"/>
      <p:bldP spid="53" grpId="0" animBg="1"/>
      <p:bldP spid="47" grpId="0"/>
      <p:bldP spid="48" grpId="0"/>
      <p:bldP spid="54" grpId="0"/>
      <p:bldP spid="55" grpId="0"/>
      <p:bldP spid="56" grpId="0"/>
      <p:bldP spid="57" grpId="0"/>
      <p:bldP spid="58" grpId="0"/>
      <p:bldP spid="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548"/>
          <p:cNvSpPr>
            <a:spLocks noChangeShapeType="1"/>
          </p:cNvSpPr>
          <p:nvPr/>
        </p:nvSpPr>
        <p:spPr bwMode="auto">
          <a:xfrm flipH="1">
            <a:off x="3431036" y="4944364"/>
            <a:ext cx="1440049"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Rectangle 24"/>
          <p:cNvSpPr>
            <a:spLocks noChangeArrowheads="1"/>
          </p:cNvSpPr>
          <p:nvPr/>
        </p:nvSpPr>
        <p:spPr bwMode="auto">
          <a:xfrm>
            <a:off x="3210026" y="4326941"/>
            <a:ext cx="17340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添加标题内容</a:t>
            </a:r>
            <a:endParaRPr lang="zh-CN" altLang="en-US" sz="2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Rectangle 25"/>
          <p:cNvSpPr>
            <a:spLocks noChangeArrowheads="1"/>
          </p:cNvSpPr>
          <p:nvPr/>
        </p:nvSpPr>
        <p:spPr bwMode="auto">
          <a:xfrm>
            <a:off x="1234442" y="4326941"/>
            <a:ext cx="17290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5"/>
                </a:solidFill>
                <a:latin typeface="微软雅黑" panose="020B0503020204020204" pitchFamily="34" charset="-122"/>
                <a:ea typeface="微软雅黑" panose="020B0503020204020204" pitchFamily="34" charset="-122"/>
              </a:rPr>
              <a:t>添加标题内容</a:t>
            </a:r>
            <a:endParaRPr lang="zh-CN" altLang="en-US" sz="2000" b="1" dirty="0">
              <a:solidFill>
                <a:schemeClr val="accent5"/>
              </a:solidFill>
              <a:latin typeface="微软雅黑" panose="020B0503020204020204" pitchFamily="34" charset="-122"/>
              <a:ea typeface="微软雅黑" panose="020B0503020204020204" pitchFamily="34" charset="-122"/>
            </a:endParaRPr>
          </a:p>
        </p:txBody>
      </p:sp>
      <p:sp>
        <p:nvSpPr>
          <p:cNvPr id="6" name="Rectangle 26"/>
          <p:cNvSpPr>
            <a:spLocks noChangeArrowheads="1"/>
          </p:cNvSpPr>
          <p:nvPr/>
        </p:nvSpPr>
        <p:spPr bwMode="auto">
          <a:xfrm>
            <a:off x="5268012" y="4328527"/>
            <a:ext cx="17274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3"/>
                </a:solidFill>
                <a:latin typeface="微软雅黑" panose="020B0503020204020204" pitchFamily="34" charset="-122"/>
                <a:ea typeface="微软雅黑" panose="020B0503020204020204" pitchFamily="34" charset="-122"/>
              </a:rPr>
              <a:t>添加标题内容</a:t>
            </a:r>
            <a:endParaRPr lang="zh-CN" altLang="en-US" sz="2000" b="1" dirty="0">
              <a:solidFill>
                <a:schemeClr val="accent3"/>
              </a:solidFill>
              <a:latin typeface="微软雅黑" panose="020B0503020204020204" pitchFamily="34" charset="-122"/>
              <a:ea typeface="微软雅黑" panose="020B0503020204020204" pitchFamily="34" charset="-122"/>
            </a:endParaRPr>
          </a:p>
        </p:txBody>
      </p:sp>
      <p:sp>
        <p:nvSpPr>
          <p:cNvPr id="7" name="Rectangle 27"/>
          <p:cNvSpPr>
            <a:spLocks noChangeArrowheads="1"/>
          </p:cNvSpPr>
          <p:nvPr/>
        </p:nvSpPr>
        <p:spPr bwMode="auto">
          <a:xfrm>
            <a:off x="7099908" y="4326941"/>
            <a:ext cx="18055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8" name="Rectangle 28"/>
          <p:cNvSpPr>
            <a:spLocks noChangeArrowheads="1"/>
          </p:cNvSpPr>
          <p:nvPr/>
        </p:nvSpPr>
        <p:spPr bwMode="auto">
          <a:xfrm>
            <a:off x="9071135" y="4328527"/>
            <a:ext cx="186238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nSpc>
                <a:spcPct val="150000"/>
              </a:lnSpc>
            </a:pPr>
            <a:r>
              <a:rPr lang="zh-CN" altLang="en-US" sz="2000" b="1" dirty="0">
                <a:solidFill>
                  <a:schemeClr val="accent4"/>
                </a:solidFill>
                <a:latin typeface="微软雅黑" panose="020B0503020204020204" pitchFamily="34" charset="-122"/>
                <a:ea typeface="微软雅黑" panose="020B0503020204020204" pitchFamily="34" charset="-122"/>
              </a:rPr>
              <a:t>添加标题内容</a:t>
            </a:r>
            <a:endParaRPr lang="zh-CN" altLang="en-US" sz="2000" b="1" dirty="0">
              <a:solidFill>
                <a:schemeClr val="accent4"/>
              </a:solidFill>
              <a:latin typeface="微软雅黑" panose="020B0503020204020204" pitchFamily="34" charset="-122"/>
              <a:ea typeface="微软雅黑" panose="020B0503020204020204" pitchFamily="34" charset="-122"/>
            </a:endParaRPr>
          </a:p>
        </p:txBody>
      </p:sp>
      <p:sp>
        <p:nvSpPr>
          <p:cNvPr id="9" name="Line 548"/>
          <p:cNvSpPr>
            <a:spLocks noChangeShapeType="1"/>
          </p:cNvSpPr>
          <p:nvPr/>
        </p:nvSpPr>
        <p:spPr bwMode="auto">
          <a:xfrm flipH="1">
            <a:off x="1414648" y="4944364"/>
            <a:ext cx="1440049"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Line 548"/>
          <p:cNvSpPr>
            <a:spLocks noChangeShapeType="1"/>
          </p:cNvSpPr>
          <p:nvPr/>
        </p:nvSpPr>
        <p:spPr bwMode="auto">
          <a:xfrm flipH="1">
            <a:off x="5304529" y="4944364"/>
            <a:ext cx="1440049"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7247882" y="4944364"/>
            <a:ext cx="1440049"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9264270" y="4944364"/>
            <a:ext cx="1440049"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Rectangle 33"/>
          <p:cNvSpPr>
            <a:spLocks noChangeArrowheads="1"/>
          </p:cNvSpPr>
          <p:nvPr/>
        </p:nvSpPr>
        <p:spPr bwMode="auto">
          <a:xfrm>
            <a:off x="1198721" y="5040375"/>
            <a:ext cx="9866009" cy="76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Picture 34"/>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4988" y="2084158"/>
            <a:ext cx="168932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166" y="2149245"/>
            <a:ext cx="1657565"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72750" y="2144481"/>
            <a:ext cx="163057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49928" y="2157181"/>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6695" y="2136545"/>
            <a:ext cx="1655979"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4"/>
          <p:cNvGrpSpPr/>
          <p:nvPr/>
        </p:nvGrpSpPr>
        <p:grpSpPr bwMode="auto">
          <a:xfrm>
            <a:off x="920870" y="1796819"/>
            <a:ext cx="2305351" cy="2305051"/>
            <a:chOff x="3733576" y="3930057"/>
            <a:chExt cx="1800000" cy="1800000"/>
          </a:xfrm>
        </p:grpSpPr>
        <p:sp>
          <p:nvSpPr>
            <p:cNvPr id="2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4"/>
          <p:cNvGrpSpPr/>
          <p:nvPr/>
        </p:nvGrpSpPr>
        <p:grpSpPr bwMode="auto">
          <a:xfrm>
            <a:off x="2864223" y="1796819"/>
            <a:ext cx="2305351" cy="2305051"/>
            <a:chOff x="3733576" y="3930057"/>
            <a:chExt cx="1800000" cy="1800000"/>
          </a:xfrm>
        </p:grpSpPr>
        <p:sp>
          <p:nvSpPr>
            <p:cNvPr id="2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7" name="组合 4"/>
          <p:cNvGrpSpPr/>
          <p:nvPr/>
        </p:nvGrpSpPr>
        <p:grpSpPr bwMode="auto">
          <a:xfrm>
            <a:off x="4809165" y="1796819"/>
            <a:ext cx="2305351" cy="2305051"/>
            <a:chOff x="3733576" y="3930057"/>
            <a:chExt cx="1800000" cy="1800000"/>
          </a:xfrm>
        </p:grpSpPr>
        <p:sp>
          <p:nvSpPr>
            <p:cNvPr id="2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4"/>
          <p:cNvGrpSpPr/>
          <p:nvPr/>
        </p:nvGrpSpPr>
        <p:grpSpPr bwMode="auto">
          <a:xfrm>
            <a:off x="6754105" y="1796819"/>
            <a:ext cx="2305351" cy="2305051"/>
            <a:chOff x="3733576" y="3930057"/>
            <a:chExt cx="1800000" cy="1800000"/>
          </a:xfrm>
        </p:grpSpPr>
        <p:sp>
          <p:nvSpPr>
            <p:cNvPr id="3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4"/>
          <p:cNvGrpSpPr/>
          <p:nvPr/>
        </p:nvGrpSpPr>
        <p:grpSpPr bwMode="auto">
          <a:xfrm>
            <a:off x="8687931" y="1796819"/>
            <a:ext cx="2305351" cy="2305051"/>
            <a:chOff x="3733576" y="3930057"/>
            <a:chExt cx="1800000" cy="1800000"/>
          </a:xfrm>
        </p:grpSpPr>
        <p:sp>
          <p:nvSpPr>
            <p:cNvPr id="36" name="椭圆 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椭圆 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9" name="标题 3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strips(downRight)">
                                      <p:cBhvr>
                                        <p:cTn id="78" dur="500"/>
                                        <p:tgtEl>
                                          <p:spTgt spid="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strips(downRight)">
                                      <p:cBhvr>
                                        <p:cTn id="82" dur="500"/>
                                        <p:tgtEl>
                                          <p:spTgt spid="3"/>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downRight)">
                                      <p:cBhvr>
                                        <p:cTn id="86" dur="500"/>
                                        <p:tgtEl>
                                          <p:spTgt spid="10"/>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strips(downRight)">
                                      <p:cBhvr>
                                        <p:cTn id="90" dur="500"/>
                                        <p:tgtEl>
                                          <p:spTgt spid="11"/>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strips(downRight)">
                                      <p:cBhvr>
                                        <p:cTn id="94" dur="500"/>
                                        <p:tgtEl>
                                          <p:spTgt spid="12"/>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animBg="1"/>
      <p:bldP spid="10" grpId="0" animBg="1"/>
      <p:bldP spid="11" grpId="0" animBg="1"/>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a:spLocks noChangeArrowheads="1"/>
          </p:cNvSpPr>
          <p:nvPr/>
        </p:nvSpPr>
        <p:spPr bwMode="auto">
          <a:xfrm>
            <a:off x="4587812" y="1676897"/>
            <a:ext cx="29546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5400" b="1" dirty="0">
                <a:solidFill>
                  <a:schemeClr val="tx2"/>
                </a:solidFill>
                <a:latin typeface="+mn-ea"/>
              </a:rPr>
              <a:t>论文总结</a:t>
            </a:r>
            <a:endParaRPr lang="en-US" altLang="zh-CN" sz="5400" b="1" dirty="0">
              <a:solidFill>
                <a:schemeClr val="tx2"/>
              </a:solidFill>
              <a:latin typeface="+mn-ea"/>
            </a:endParaRPr>
          </a:p>
        </p:txBody>
      </p:sp>
      <p:grpSp>
        <p:nvGrpSpPr>
          <p:cNvPr id="25" name="组合 24"/>
          <p:cNvGrpSpPr/>
          <p:nvPr/>
        </p:nvGrpSpPr>
        <p:grpSpPr bwMode="auto">
          <a:xfrm>
            <a:off x="7671924" y="2627808"/>
            <a:ext cx="1963481" cy="368300"/>
            <a:chOff x="7777461" y="3514044"/>
            <a:chExt cx="1963372" cy="369332"/>
          </a:xfrm>
        </p:grpSpPr>
        <p:sp>
          <p:nvSpPr>
            <p:cNvPr id="26" name="Oval 14@|1FFC:3382090|FBC:16777215|LFC:16777215|LBC:16777215"/>
            <p:cNvSpPr/>
            <p:nvPr/>
          </p:nvSpPr>
          <p:spPr>
            <a:xfrm>
              <a:off x="7777461" y="3625480"/>
              <a:ext cx="163482" cy="16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27"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grpSp>
        <p:nvGrpSpPr>
          <p:cNvPr id="28" name="组合 27"/>
          <p:cNvGrpSpPr/>
          <p:nvPr/>
        </p:nvGrpSpPr>
        <p:grpSpPr bwMode="auto">
          <a:xfrm>
            <a:off x="4724319" y="2657973"/>
            <a:ext cx="1963482" cy="369887"/>
            <a:chOff x="4829865" y="3545540"/>
            <a:chExt cx="1963372" cy="369332"/>
          </a:xfrm>
        </p:grpSpPr>
        <p:sp>
          <p:nvSpPr>
            <p:cNvPr id="29"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tx1">
                      <a:lumMod val="50000"/>
                      <a:lumOff val="50000"/>
                    </a:schemeClr>
                  </a:solidFill>
                  <a:latin typeface="微软雅黑" panose="020B0503020204020204" pitchFamily="34" charset="-122"/>
                </a:rPr>
                <a:t>请输入小节标题</a:t>
              </a:r>
              <a:endParaRPr lang="zh-CN" altLang="en-US" dirty="0">
                <a:solidFill>
                  <a:schemeClr val="tx1">
                    <a:lumMod val="50000"/>
                    <a:lumOff val="50000"/>
                  </a:schemeClr>
                </a:solidFill>
                <a:latin typeface="微软雅黑" panose="020B0503020204020204" pitchFamily="34" charset="-122"/>
              </a:endParaRPr>
            </a:p>
          </p:txBody>
        </p:sp>
        <p:sp>
          <p:nvSpPr>
            <p:cNvPr id="30" name="Oval 16@|1FFC:3382090|FBC:16777215|LFC:16777215|LBC:16777215"/>
            <p:cNvSpPr/>
            <p:nvPr/>
          </p:nvSpPr>
          <p:spPr>
            <a:xfrm>
              <a:off x="4829865" y="3626381"/>
              <a:ext cx="163483"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1" name="组合 30"/>
          <p:cNvGrpSpPr/>
          <p:nvPr/>
        </p:nvGrpSpPr>
        <p:grpSpPr bwMode="auto">
          <a:xfrm>
            <a:off x="4724319" y="3086596"/>
            <a:ext cx="1963482" cy="368300"/>
            <a:chOff x="4829865" y="3972976"/>
            <a:chExt cx="1963372" cy="369332"/>
          </a:xfrm>
        </p:grpSpPr>
        <p:sp>
          <p:nvSpPr>
            <p:cNvPr id="32"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sp>
          <p:nvSpPr>
            <p:cNvPr id="33" name="Oval 17@|1FFC:3382090|FBC:16777215|LFC:16777215|LBC:16777215"/>
            <p:cNvSpPr/>
            <p:nvPr/>
          </p:nvSpPr>
          <p:spPr>
            <a:xfrm>
              <a:off x="4829865" y="4084412"/>
              <a:ext cx="163483" cy="1623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4" name="组合 33"/>
          <p:cNvGrpSpPr/>
          <p:nvPr/>
        </p:nvGrpSpPr>
        <p:grpSpPr bwMode="auto">
          <a:xfrm>
            <a:off x="7671924" y="3080248"/>
            <a:ext cx="1963481" cy="369887"/>
            <a:chOff x="7777461" y="3967041"/>
            <a:chExt cx="1963372" cy="369332"/>
          </a:xfrm>
        </p:grpSpPr>
        <p:sp>
          <p:nvSpPr>
            <p:cNvPr id="35" name="Oval 20@|1FFC:3382090|FBC:16777215|LFC:16777215|LBC:16777215"/>
            <p:cNvSpPr/>
            <p:nvPr/>
          </p:nvSpPr>
          <p:spPr>
            <a:xfrm>
              <a:off x="7777461" y="4079584"/>
              <a:ext cx="163482"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36"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sp>
        <p:nvSpPr>
          <p:cNvPr id="37" name="椭圆 36"/>
          <p:cNvSpPr/>
          <p:nvPr/>
        </p:nvSpPr>
        <p:spPr>
          <a:xfrm>
            <a:off x="2534594" y="1742983"/>
            <a:ext cx="1797968" cy="17979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17FFC:16777215|FBC:16777215|LFC:16777215|LBC:16777215"/>
          <p:cNvSpPr txBox="1">
            <a:spLocks noChangeArrowheads="1"/>
          </p:cNvSpPr>
          <p:nvPr/>
        </p:nvSpPr>
        <p:spPr bwMode="auto">
          <a:xfrm>
            <a:off x="2899618" y="1533972"/>
            <a:ext cx="106792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3800" dirty="0" smtClean="0">
                <a:solidFill>
                  <a:srgbClr val="FFFFFF"/>
                </a:solidFill>
                <a:latin typeface="Impact" panose="020B0806030902050204" pitchFamily="34" charset="0"/>
              </a:rPr>
              <a:t>4</a:t>
            </a:r>
            <a:endParaRPr lang="zh-CN" altLang="en-US" sz="13800" dirty="0">
              <a:solidFill>
                <a:srgbClr val="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形状 64"/>
          <p:cNvSpPr/>
          <p:nvPr/>
        </p:nvSpPr>
        <p:spPr>
          <a:xfrm flipV="1">
            <a:off x="8776986" y="2540680"/>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矩形 24"/>
          <p:cNvSpPr/>
          <p:nvPr/>
        </p:nvSpPr>
        <p:spPr>
          <a:xfrm>
            <a:off x="1192869" y="4657282"/>
            <a:ext cx="192278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1092269" y="5002251"/>
            <a:ext cx="2123987"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095944" y="4657282"/>
            <a:ext cx="192278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28" name="矩形 27"/>
          <p:cNvSpPr/>
          <p:nvPr/>
        </p:nvSpPr>
        <p:spPr>
          <a:xfrm>
            <a:off x="4995344" y="5002251"/>
            <a:ext cx="2123987"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8957460" y="4657282"/>
            <a:ext cx="192278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30" name="矩形 29"/>
          <p:cNvSpPr/>
          <p:nvPr/>
        </p:nvSpPr>
        <p:spPr>
          <a:xfrm>
            <a:off x="8856860" y="5002251"/>
            <a:ext cx="2123987"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140731" y="1415514"/>
            <a:ext cx="192278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32" name="矩形 31"/>
          <p:cNvSpPr/>
          <p:nvPr/>
        </p:nvSpPr>
        <p:spPr>
          <a:xfrm>
            <a:off x="3040131" y="1760483"/>
            <a:ext cx="2123987"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984873" y="1415514"/>
            <a:ext cx="1922787" cy="400110"/>
          </a:xfrm>
          <a:prstGeom prst="rect">
            <a:avLst/>
          </a:prstGeom>
        </p:spPr>
        <p:txBody>
          <a:bodyPr wrap="square">
            <a:spAutoFit/>
          </a:bodyPr>
          <a:lstStyle/>
          <a:p>
            <a:pPr algn="ctr"/>
            <a:r>
              <a:rPr lang="zh-CN" altLang="en-US" sz="20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nvSpPr>
        <p:spPr>
          <a:xfrm>
            <a:off x="6884273" y="1760483"/>
            <a:ext cx="2123987" cy="954107"/>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任意形状 65"/>
          <p:cNvSpPr/>
          <p:nvPr/>
        </p:nvSpPr>
        <p:spPr>
          <a:xfrm>
            <a:off x="6842676" y="3370143"/>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6" name="任意形状 66"/>
          <p:cNvSpPr/>
          <p:nvPr/>
        </p:nvSpPr>
        <p:spPr>
          <a:xfrm flipV="1">
            <a:off x="4910686" y="256231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任意形状 67"/>
          <p:cNvSpPr/>
          <p:nvPr/>
        </p:nvSpPr>
        <p:spPr>
          <a:xfrm>
            <a:off x="2976375" y="3384059"/>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任意形状 68"/>
          <p:cNvSpPr/>
          <p:nvPr/>
        </p:nvSpPr>
        <p:spPr>
          <a:xfrm flipV="1">
            <a:off x="1044385" y="2576235"/>
            <a:ext cx="2370630" cy="1369907"/>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椭圆 38"/>
          <p:cNvSpPr/>
          <p:nvPr/>
        </p:nvSpPr>
        <p:spPr>
          <a:xfrm>
            <a:off x="1547859" y="3080633"/>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0" name="椭圆 39"/>
          <p:cNvSpPr/>
          <p:nvPr/>
        </p:nvSpPr>
        <p:spPr>
          <a:xfrm flipV="1">
            <a:off x="3479849" y="3028396"/>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1" name="椭圆 40"/>
          <p:cNvSpPr/>
          <p:nvPr/>
        </p:nvSpPr>
        <p:spPr>
          <a:xfrm>
            <a:off x="5414160" y="306671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2" name="椭圆 41"/>
          <p:cNvSpPr/>
          <p:nvPr/>
        </p:nvSpPr>
        <p:spPr>
          <a:xfrm flipV="1">
            <a:off x="7346150" y="3014480"/>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sp>
        <p:nvSpPr>
          <p:cNvPr id="43" name="椭圆 42"/>
          <p:cNvSpPr/>
          <p:nvPr/>
        </p:nvSpPr>
        <p:spPr>
          <a:xfrm>
            <a:off x="9280460" y="3045078"/>
            <a:ext cx="1221172" cy="1221172"/>
          </a:xfrm>
          <a:prstGeom prst="ellipse">
            <a:avLst/>
          </a:prstGeom>
          <a:gradFill flip="none" rotWithShape="1">
            <a:gsLst>
              <a:gs pos="0">
                <a:schemeClr val="bg1"/>
              </a:gs>
              <a:gs pos="100000">
                <a:schemeClr val="bg1">
                  <a:lumMod val="75000"/>
                </a:schemeClr>
              </a:gs>
            </a:gsLst>
            <a:lin ang="13500000" scaled="1"/>
            <a:tileRect/>
          </a:gradFill>
          <a:ln w="127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A2B42"/>
              </a:solidFill>
              <a:latin typeface="微软雅黑" panose="020B0503020204020204" pitchFamily="34" charset="-122"/>
              <a:ea typeface="微软雅黑" panose="020B0503020204020204" pitchFamily="34" charset="-122"/>
            </a:endParaRPr>
          </a:p>
        </p:txBody>
      </p:sp>
      <p:grpSp>
        <p:nvGrpSpPr>
          <p:cNvPr id="44" name="组 69"/>
          <p:cNvGrpSpPr/>
          <p:nvPr/>
        </p:nvGrpSpPr>
        <p:grpSpPr>
          <a:xfrm>
            <a:off x="1974758" y="3410547"/>
            <a:ext cx="367373" cy="589180"/>
            <a:chOff x="898525" y="1076325"/>
            <a:chExt cx="504825" cy="809625"/>
          </a:xfrm>
          <a:solidFill>
            <a:srgbClr val="093B5C"/>
          </a:solidFill>
        </p:grpSpPr>
        <p:sp>
          <p:nvSpPr>
            <p:cNvPr id="45"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6"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47"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48" name="组 73"/>
          <p:cNvGrpSpPr>
            <a:grpSpLocks noChangeAspect="1"/>
          </p:cNvGrpSpPr>
          <p:nvPr/>
        </p:nvGrpSpPr>
        <p:grpSpPr>
          <a:xfrm>
            <a:off x="3837712" y="3423247"/>
            <a:ext cx="542827" cy="540000"/>
            <a:chOff x="8328025" y="3667125"/>
            <a:chExt cx="609600" cy="606425"/>
          </a:xfrm>
          <a:solidFill>
            <a:srgbClr val="093B5C"/>
          </a:solidFill>
        </p:grpSpPr>
        <p:sp>
          <p:nvSpPr>
            <p:cNvPr id="49"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0"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1"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2"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3" name="组 78"/>
          <p:cNvGrpSpPr/>
          <p:nvPr/>
        </p:nvGrpSpPr>
        <p:grpSpPr>
          <a:xfrm>
            <a:off x="5832514" y="3384060"/>
            <a:ext cx="384464" cy="543209"/>
            <a:chOff x="7912100" y="117475"/>
            <a:chExt cx="492125" cy="695325"/>
          </a:xfrm>
          <a:solidFill>
            <a:srgbClr val="093B5C"/>
          </a:solidFill>
        </p:grpSpPr>
        <p:sp>
          <p:nvSpPr>
            <p:cNvPr id="54"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55"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6" name="组 81"/>
          <p:cNvGrpSpPr/>
          <p:nvPr/>
        </p:nvGrpSpPr>
        <p:grpSpPr>
          <a:xfrm>
            <a:off x="7693295" y="3355450"/>
            <a:ext cx="526881" cy="533694"/>
            <a:chOff x="7639243" y="2325084"/>
            <a:chExt cx="726802" cy="736201"/>
          </a:xfrm>
          <a:solidFill>
            <a:srgbClr val="093B5C"/>
          </a:solidFill>
        </p:grpSpPr>
        <p:sp>
          <p:nvSpPr>
            <p:cNvPr id="57"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58"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grp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59" name="组 84"/>
          <p:cNvGrpSpPr/>
          <p:nvPr/>
        </p:nvGrpSpPr>
        <p:grpSpPr>
          <a:xfrm>
            <a:off x="9606065" y="3410547"/>
            <a:ext cx="569962" cy="539153"/>
            <a:chOff x="4321175" y="111125"/>
            <a:chExt cx="704850" cy="666750"/>
          </a:xfrm>
          <a:solidFill>
            <a:srgbClr val="093B5C"/>
          </a:solidFill>
        </p:grpSpPr>
        <p:sp>
          <p:nvSpPr>
            <p:cNvPr id="60"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61"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2"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3"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64"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
        <p:nvSpPr>
          <p:cNvPr id="4" name="标题 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25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5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25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250"/>
                                        <p:tgtEl>
                                          <p:spTgt spid="3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250"/>
                                        <p:tgtEl>
                                          <p:spTgt spid="24"/>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fltVal val="0"/>
                                          </p:val>
                                        </p:tav>
                                        <p:tav tm="100000">
                                          <p:val>
                                            <p:strVal val="#ppt_w"/>
                                          </p:val>
                                        </p:tav>
                                      </p:tavLst>
                                    </p:anim>
                                    <p:anim calcmode="lin" valueType="num">
                                      <p:cBhvr>
                                        <p:cTn id="33" dur="500" fill="hold"/>
                                        <p:tgtEl>
                                          <p:spTgt spid="40"/>
                                        </p:tgtEl>
                                        <p:attrNameLst>
                                          <p:attrName>ppt_h</p:attrName>
                                        </p:attrNameLst>
                                      </p:cBhvr>
                                      <p:tavLst>
                                        <p:tav tm="0">
                                          <p:val>
                                            <p:fltVal val="0"/>
                                          </p:val>
                                        </p:tav>
                                        <p:tav tm="100000">
                                          <p:val>
                                            <p:strVal val="#ppt_h"/>
                                          </p:val>
                                        </p:tav>
                                      </p:tavLst>
                                    </p:anim>
                                    <p:animEffect transition="in" filter="fade">
                                      <p:cBhvr>
                                        <p:cTn id="34" dur="500"/>
                                        <p:tgtEl>
                                          <p:spTgt spid="4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4000"/>
                            </p:stCondLst>
                            <p:childTnLst>
                              <p:par>
                                <p:cTn id="63" presetID="53" presetClass="entr" presetSubtype="16" fill="hold" grpId="0" nodeType="afterEffect">
                                  <p:stCondLst>
                                    <p:cond delay="0"/>
                                  </p:stCondLst>
                                  <p:iterate type="lt">
                                    <p:tmPct val="10000"/>
                                  </p:iterate>
                                  <p:childTnLst>
                                    <p:set>
                                      <p:cBhvr>
                                        <p:cTn id="64" dur="1" fill="hold">
                                          <p:stCondLst>
                                            <p:cond delay="0"/>
                                          </p:stCondLst>
                                        </p:cTn>
                                        <p:tgtEl>
                                          <p:spTgt spid="26"/>
                                        </p:tgtEl>
                                        <p:attrNameLst>
                                          <p:attrName>style.visibility</p:attrName>
                                        </p:attrNameLst>
                                      </p:cBhvr>
                                      <p:to>
                                        <p:strVal val="visible"/>
                                      </p:to>
                                    </p:set>
                                    <p:anim calcmode="lin" valueType="num">
                                      <p:cBhvr>
                                        <p:cTn id="65" dur="100" fill="hold"/>
                                        <p:tgtEl>
                                          <p:spTgt spid="26"/>
                                        </p:tgtEl>
                                        <p:attrNameLst>
                                          <p:attrName>ppt_w</p:attrName>
                                        </p:attrNameLst>
                                      </p:cBhvr>
                                      <p:tavLst>
                                        <p:tav tm="0">
                                          <p:val>
                                            <p:fltVal val="0"/>
                                          </p:val>
                                        </p:tav>
                                        <p:tav tm="100000">
                                          <p:val>
                                            <p:strVal val="#ppt_w"/>
                                          </p:val>
                                        </p:tav>
                                      </p:tavLst>
                                    </p:anim>
                                    <p:anim calcmode="lin" valueType="num">
                                      <p:cBhvr>
                                        <p:cTn id="66" dur="100" fill="hold"/>
                                        <p:tgtEl>
                                          <p:spTgt spid="26"/>
                                        </p:tgtEl>
                                        <p:attrNameLst>
                                          <p:attrName>ppt_h</p:attrName>
                                        </p:attrNameLst>
                                      </p:cBhvr>
                                      <p:tavLst>
                                        <p:tav tm="0">
                                          <p:val>
                                            <p:fltVal val="0"/>
                                          </p:val>
                                        </p:tav>
                                        <p:tav tm="100000">
                                          <p:val>
                                            <p:strVal val="#ppt_h"/>
                                          </p:val>
                                        </p:tav>
                                      </p:tavLst>
                                    </p:anim>
                                    <p:animEffect transition="in" filter="fade">
                                      <p:cBhvr>
                                        <p:cTn id="67" dur="100"/>
                                        <p:tgtEl>
                                          <p:spTgt spid="26"/>
                                        </p:tgtEl>
                                      </p:cBhvr>
                                    </p:animEffect>
                                  </p:childTnLst>
                                </p:cTn>
                              </p:par>
                            </p:childTnLst>
                          </p:cTn>
                        </p:par>
                        <p:par>
                          <p:cTn id="68" fill="hold">
                            <p:stCondLst>
                              <p:cond delay="4220"/>
                            </p:stCondLst>
                            <p:childTnLst>
                              <p:par>
                                <p:cTn id="69" presetID="53" presetClass="entr" presetSubtype="16"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4720"/>
                            </p:stCondLst>
                            <p:childTnLst>
                              <p:par>
                                <p:cTn id="75" presetID="53" presetClass="entr" presetSubtype="16"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Effect transition="in" filter="fade">
                                      <p:cBhvr>
                                        <p:cTn id="79" dur="500"/>
                                        <p:tgtEl>
                                          <p:spTgt spid="31"/>
                                        </p:tgtEl>
                                      </p:cBhvr>
                                    </p:animEffect>
                                  </p:childTnLst>
                                </p:cTn>
                              </p:par>
                            </p:childTnLst>
                          </p:cTn>
                        </p:par>
                        <p:par>
                          <p:cTn id="80" fill="hold">
                            <p:stCondLst>
                              <p:cond delay="522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32"/>
                                        </p:tgtEl>
                                        <p:attrNameLst>
                                          <p:attrName>style.visibility</p:attrName>
                                        </p:attrNameLst>
                                      </p:cBhvr>
                                      <p:to>
                                        <p:strVal val="visible"/>
                                      </p:to>
                                    </p:set>
                                    <p:anim calcmode="lin" valueType="num">
                                      <p:cBhvr>
                                        <p:cTn id="83" dur="100" fill="hold"/>
                                        <p:tgtEl>
                                          <p:spTgt spid="32"/>
                                        </p:tgtEl>
                                        <p:attrNameLst>
                                          <p:attrName>ppt_w</p:attrName>
                                        </p:attrNameLst>
                                      </p:cBhvr>
                                      <p:tavLst>
                                        <p:tav tm="0">
                                          <p:val>
                                            <p:fltVal val="0"/>
                                          </p:val>
                                        </p:tav>
                                        <p:tav tm="100000">
                                          <p:val>
                                            <p:strVal val="#ppt_w"/>
                                          </p:val>
                                        </p:tav>
                                      </p:tavLst>
                                    </p:anim>
                                    <p:anim calcmode="lin" valueType="num">
                                      <p:cBhvr>
                                        <p:cTn id="84" dur="100" fill="hold"/>
                                        <p:tgtEl>
                                          <p:spTgt spid="32"/>
                                        </p:tgtEl>
                                        <p:attrNameLst>
                                          <p:attrName>ppt_h</p:attrName>
                                        </p:attrNameLst>
                                      </p:cBhvr>
                                      <p:tavLst>
                                        <p:tav tm="0">
                                          <p:val>
                                            <p:fltVal val="0"/>
                                          </p:val>
                                        </p:tav>
                                        <p:tav tm="100000">
                                          <p:val>
                                            <p:strVal val="#ppt_h"/>
                                          </p:val>
                                        </p:tav>
                                      </p:tavLst>
                                    </p:anim>
                                    <p:animEffect transition="in" filter="fade">
                                      <p:cBhvr>
                                        <p:cTn id="85" dur="100"/>
                                        <p:tgtEl>
                                          <p:spTgt spid="32"/>
                                        </p:tgtEl>
                                      </p:cBhvr>
                                    </p:animEffect>
                                  </p:childTnLst>
                                </p:cTn>
                              </p:par>
                            </p:childTnLst>
                          </p:cTn>
                        </p:par>
                        <p:par>
                          <p:cTn id="86" fill="hold">
                            <p:stCondLst>
                              <p:cond delay="5690"/>
                            </p:stCondLst>
                            <p:childTnLst>
                              <p:par>
                                <p:cTn id="87" presetID="53" presetClass="entr" presetSubtype="16"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 calcmode="lin" valueType="num">
                                      <p:cBhvr>
                                        <p:cTn id="89" dur="500" fill="hold"/>
                                        <p:tgtEl>
                                          <p:spTgt spid="53"/>
                                        </p:tgtEl>
                                        <p:attrNameLst>
                                          <p:attrName>ppt_w</p:attrName>
                                        </p:attrNameLst>
                                      </p:cBhvr>
                                      <p:tavLst>
                                        <p:tav tm="0">
                                          <p:val>
                                            <p:fltVal val="0"/>
                                          </p:val>
                                        </p:tav>
                                        <p:tav tm="100000">
                                          <p:val>
                                            <p:strVal val="#ppt_w"/>
                                          </p:val>
                                        </p:tav>
                                      </p:tavLst>
                                    </p:anim>
                                    <p:anim calcmode="lin" valueType="num">
                                      <p:cBhvr>
                                        <p:cTn id="90" dur="500" fill="hold"/>
                                        <p:tgtEl>
                                          <p:spTgt spid="53"/>
                                        </p:tgtEl>
                                        <p:attrNameLst>
                                          <p:attrName>ppt_h</p:attrName>
                                        </p:attrNameLst>
                                      </p:cBhvr>
                                      <p:tavLst>
                                        <p:tav tm="0">
                                          <p:val>
                                            <p:fltVal val="0"/>
                                          </p:val>
                                        </p:tav>
                                        <p:tav tm="100000">
                                          <p:val>
                                            <p:strVal val="#ppt_h"/>
                                          </p:val>
                                        </p:tav>
                                      </p:tavLst>
                                    </p:anim>
                                    <p:animEffect transition="in" filter="fade">
                                      <p:cBhvr>
                                        <p:cTn id="91" dur="500"/>
                                        <p:tgtEl>
                                          <p:spTgt spid="53"/>
                                        </p:tgtEl>
                                      </p:cBhvr>
                                    </p:animEffect>
                                  </p:childTnLst>
                                </p:cTn>
                              </p:par>
                            </p:childTnLst>
                          </p:cTn>
                        </p:par>
                        <p:par>
                          <p:cTn id="92" fill="hold">
                            <p:stCondLst>
                              <p:cond delay="6190"/>
                            </p:stCondLst>
                            <p:childTnLst>
                              <p:par>
                                <p:cTn id="93" presetID="53" presetClass="entr" presetSubtype="16" fill="hold" nodeType="afterEffect">
                                  <p:stCondLst>
                                    <p:cond delay="0"/>
                                  </p:stCondLst>
                                  <p:childTnLst>
                                    <p:set>
                                      <p:cBhvr>
                                        <p:cTn id="94" dur="1" fill="hold">
                                          <p:stCondLst>
                                            <p:cond delay="0"/>
                                          </p:stCondLst>
                                        </p:cTn>
                                        <p:tgtEl>
                                          <p:spTgt spid="27">
                                            <p:txEl>
                                              <p:pRg st="0" end="0"/>
                                            </p:txEl>
                                          </p:spTgt>
                                        </p:tgtEl>
                                        <p:attrNameLst>
                                          <p:attrName>style.visibility</p:attrName>
                                        </p:attrNameLst>
                                      </p:cBhvr>
                                      <p:to>
                                        <p:strVal val="visible"/>
                                      </p:to>
                                    </p:set>
                                    <p:anim calcmode="lin" valueType="num">
                                      <p:cBhvr>
                                        <p:cTn id="95"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27">
                                            <p:txEl>
                                              <p:pRg st="0" end="0"/>
                                            </p:txEl>
                                          </p:spTgt>
                                        </p:tgtEl>
                                      </p:cBhvr>
                                    </p:animEffect>
                                  </p:childTnLst>
                                </p:cTn>
                              </p:par>
                            </p:childTnLst>
                          </p:cTn>
                        </p:par>
                        <p:par>
                          <p:cTn id="98" fill="hold">
                            <p:stCondLst>
                              <p:cond delay="669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8"/>
                                        </p:tgtEl>
                                        <p:attrNameLst>
                                          <p:attrName>style.visibility</p:attrName>
                                        </p:attrNameLst>
                                      </p:cBhvr>
                                      <p:to>
                                        <p:strVal val="visible"/>
                                      </p:to>
                                    </p:set>
                                    <p:anim calcmode="lin" valueType="num">
                                      <p:cBhvr>
                                        <p:cTn id="101" dur="100" fill="hold"/>
                                        <p:tgtEl>
                                          <p:spTgt spid="28"/>
                                        </p:tgtEl>
                                        <p:attrNameLst>
                                          <p:attrName>ppt_w</p:attrName>
                                        </p:attrNameLst>
                                      </p:cBhvr>
                                      <p:tavLst>
                                        <p:tav tm="0">
                                          <p:val>
                                            <p:fltVal val="0"/>
                                          </p:val>
                                        </p:tav>
                                        <p:tav tm="100000">
                                          <p:val>
                                            <p:strVal val="#ppt_w"/>
                                          </p:val>
                                        </p:tav>
                                      </p:tavLst>
                                    </p:anim>
                                    <p:anim calcmode="lin" valueType="num">
                                      <p:cBhvr>
                                        <p:cTn id="102" dur="100" fill="hold"/>
                                        <p:tgtEl>
                                          <p:spTgt spid="28"/>
                                        </p:tgtEl>
                                        <p:attrNameLst>
                                          <p:attrName>ppt_h</p:attrName>
                                        </p:attrNameLst>
                                      </p:cBhvr>
                                      <p:tavLst>
                                        <p:tav tm="0">
                                          <p:val>
                                            <p:fltVal val="0"/>
                                          </p:val>
                                        </p:tav>
                                        <p:tav tm="100000">
                                          <p:val>
                                            <p:strVal val="#ppt_h"/>
                                          </p:val>
                                        </p:tav>
                                      </p:tavLst>
                                    </p:anim>
                                    <p:animEffect transition="in" filter="fade">
                                      <p:cBhvr>
                                        <p:cTn id="103" dur="100"/>
                                        <p:tgtEl>
                                          <p:spTgt spid="28"/>
                                        </p:tgtEl>
                                      </p:cBhvr>
                                    </p:animEffect>
                                  </p:childTnLst>
                                </p:cTn>
                              </p:par>
                            </p:childTnLst>
                          </p:cTn>
                        </p:par>
                        <p:par>
                          <p:cTn id="104" fill="hold">
                            <p:stCondLst>
                              <p:cond delay="7159"/>
                            </p:stCondLst>
                            <p:childTnLst>
                              <p:par>
                                <p:cTn id="105" presetID="53" presetClass="entr" presetSubtype="16" fill="hold" nodeType="afterEffect">
                                  <p:stCondLst>
                                    <p:cond delay="0"/>
                                  </p:stCondLst>
                                  <p:childTnLst>
                                    <p:set>
                                      <p:cBhvr>
                                        <p:cTn id="106" dur="1" fill="hold">
                                          <p:stCondLst>
                                            <p:cond delay="0"/>
                                          </p:stCondLst>
                                        </p:cTn>
                                        <p:tgtEl>
                                          <p:spTgt spid="56"/>
                                        </p:tgtEl>
                                        <p:attrNameLst>
                                          <p:attrName>style.visibility</p:attrName>
                                        </p:attrNameLst>
                                      </p:cBhvr>
                                      <p:to>
                                        <p:strVal val="visible"/>
                                      </p:to>
                                    </p:set>
                                    <p:anim calcmode="lin" valueType="num">
                                      <p:cBhvr>
                                        <p:cTn id="107" dur="500" fill="hold"/>
                                        <p:tgtEl>
                                          <p:spTgt spid="56"/>
                                        </p:tgtEl>
                                        <p:attrNameLst>
                                          <p:attrName>ppt_w</p:attrName>
                                        </p:attrNameLst>
                                      </p:cBhvr>
                                      <p:tavLst>
                                        <p:tav tm="0">
                                          <p:val>
                                            <p:fltVal val="0"/>
                                          </p:val>
                                        </p:tav>
                                        <p:tav tm="100000">
                                          <p:val>
                                            <p:strVal val="#ppt_w"/>
                                          </p:val>
                                        </p:tav>
                                      </p:tavLst>
                                    </p:anim>
                                    <p:anim calcmode="lin" valueType="num">
                                      <p:cBhvr>
                                        <p:cTn id="108" dur="500" fill="hold"/>
                                        <p:tgtEl>
                                          <p:spTgt spid="56"/>
                                        </p:tgtEl>
                                        <p:attrNameLst>
                                          <p:attrName>ppt_h</p:attrName>
                                        </p:attrNameLst>
                                      </p:cBhvr>
                                      <p:tavLst>
                                        <p:tav tm="0">
                                          <p:val>
                                            <p:fltVal val="0"/>
                                          </p:val>
                                        </p:tav>
                                        <p:tav tm="100000">
                                          <p:val>
                                            <p:strVal val="#ppt_h"/>
                                          </p:val>
                                        </p:tav>
                                      </p:tavLst>
                                    </p:anim>
                                    <p:animEffect transition="in" filter="fade">
                                      <p:cBhvr>
                                        <p:cTn id="109" dur="500"/>
                                        <p:tgtEl>
                                          <p:spTgt spid="56"/>
                                        </p:tgtEl>
                                      </p:cBhvr>
                                    </p:animEffect>
                                  </p:childTnLst>
                                </p:cTn>
                              </p:par>
                            </p:childTnLst>
                          </p:cTn>
                        </p:par>
                        <p:par>
                          <p:cTn id="110" fill="hold">
                            <p:stCondLst>
                              <p:cond delay="7659"/>
                            </p:stCondLst>
                            <p:childTnLst>
                              <p:par>
                                <p:cTn id="111" presetID="53" presetClass="entr" presetSubtype="16" fill="hold" grpId="0" nodeType="afterEffect">
                                  <p:stCondLst>
                                    <p:cond delay="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childTnLst>
                          </p:cTn>
                        </p:par>
                        <p:par>
                          <p:cTn id="116" fill="hold">
                            <p:stCondLst>
                              <p:cond delay="8159"/>
                            </p:stCondLst>
                            <p:childTnLst>
                              <p:par>
                                <p:cTn id="117" presetID="53" presetClass="entr" presetSubtype="16" fill="hold" grpId="0" nodeType="afterEffect">
                                  <p:stCondLst>
                                    <p:cond delay="0"/>
                                  </p:stCondLst>
                                  <p:iterate type="lt">
                                    <p:tmPct val="10000"/>
                                  </p:iterate>
                                  <p:childTnLst>
                                    <p:set>
                                      <p:cBhvr>
                                        <p:cTn id="118" dur="1" fill="hold">
                                          <p:stCondLst>
                                            <p:cond delay="0"/>
                                          </p:stCondLst>
                                        </p:cTn>
                                        <p:tgtEl>
                                          <p:spTgt spid="34"/>
                                        </p:tgtEl>
                                        <p:attrNameLst>
                                          <p:attrName>style.visibility</p:attrName>
                                        </p:attrNameLst>
                                      </p:cBhvr>
                                      <p:to>
                                        <p:strVal val="visible"/>
                                      </p:to>
                                    </p:set>
                                    <p:anim calcmode="lin" valueType="num">
                                      <p:cBhvr>
                                        <p:cTn id="119" dur="100" fill="hold"/>
                                        <p:tgtEl>
                                          <p:spTgt spid="34"/>
                                        </p:tgtEl>
                                        <p:attrNameLst>
                                          <p:attrName>ppt_w</p:attrName>
                                        </p:attrNameLst>
                                      </p:cBhvr>
                                      <p:tavLst>
                                        <p:tav tm="0">
                                          <p:val>
                                            <p:fltVal val="0"/>
                                          </p:val>
                                        </p:tav>
                                        <p:tav tm="100000">
                                          <p:val>
                                            <p:strVal val="#ppt_w"/>
                                          </p:val>
                                        </p:tav>
                                      </p:tavLst>
                                    </p:anim>
                                    <p:anim calcmode="lin" valueType="num">
                                      <p:cBhvr>
                                        <p:cTn id="120" dur="100" fill="hold"/>
                                        <p:tgtEl>
                                          <p:spTgt spid="34"/>
                                        </p:tgtEl>
                                        <p:attrNameLst>
                                          <p:attrName>ppt_h</p:attrName>
                                        </p:attrNameLst>
                                      </p:cBhvr>
                                      <p:tavLst>
                                        <p:tav tm="0">
                                          <p:val>
                                            <p:fltVal val="0"/>
                                          </p:val>
                                        </p:tav>
                                        <p:tav tm="100000">
                                          <p:val>
                                            <p:strVal val="#ppt_h"/>
                                          </p:val>
                                        </p:tav>
                                      </p:tavLst>
                                    </p:anim>
                                    <p:animEffect transition="in" filter="fade">
                                      <p:cBhvr>
                                        <p:cTn id="121" dur="100"/>
                                        <p:tgtEl>
                                          <p:spTgt spid="34"/>
                                        </p:tgtEl>
                                      </p:cBhvr>
                                    </p:animEffect>
                                  </p:childTnLst>
                                </p:cTn>
                              </p:par>
                            </p:childTnLst>
                          </p:cTn>
                        </p:par>
                        <p:par>
                          <p:cTn id="122" fill="hold">
                            <p:stCondLst>
                              <p:cond delay="8629"/>
                            </p:stCondLst>
                            <p:childTnLst>
                              <p:par>
                                <p:cTn id="123" presetID="53" presetClass="entr" presetSubtype="16" fill="hold" nodeType="after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p:cTn id="125" dur="500" fill="hold"/>
                                        <p:tgtEl>
                                          <p:spTgt spid="59"/>
                                        </p:tgtEl>
                                        <p:attrNameLst>
                                          <p:attrName>ppt_w</p:attrName>
                                        </p:attrNameLst>
                                      </p:cBhvr>
                                      <p:tavLst>
                                        <p:tav tm="0">
                                          <p:val>
                                            <p:fltVal val="0"/>
                                          </p:val>
                                        </p:tav>
                                        <p:tav tm="100000">
                                          <p:val>
                                            <p:strVal val="#ppt_w"/>
                                          </p:val>
                                        </p:tav>
                                      </p:tavLst>
                                    </p:anim>
                                    <p:anim calcmode="lin" valueType="num">
                                      <p:cBhvr>
                                        <p:cTn id="126" dur="500" fill="hold"/>
                                        <p:tgtEl>
                                          <p:spTgt spid="59"/>
                                        </p:tgtEl>
                                        <p:attrNameLst>
                                          <p:attrName>ppt_h</p:attrName>
                                        </p:attrNameLst>
                                      </p:cBhvr>
                                      <p:tavLst>
                                        <p:tav tm="0">
                                          <p:val>
                                            <p:fltVal val="0"/>
                                          </p:val>
                                        </p:tav>
                                        <p:tav tm="100000">
                                          <p:val>
                                            <p:strVal val="#ppt_h"/>
                                          </p:val>
                                        </p:tav>
                                      </p:tavLst>
                                    </p:anim>
                                    <p:animEffect transition="in" filter="fade">
                                      <p:cBhvr>
                                        <p:cTn id="127" dur="500"/>
                                        <p:tgtEl>
                                          <p:spTgt spid="59"/>
                                        </p:tgtEl>
                                      </p:cBhvr>
                                    </p:animEffect>
                                  </p:childTnLst>
                                </p:cTn>
                              </p:par>
                            </p:childTnLst>
                          </p:cTn>
                        </p:par>
                        <p:par>
                          <p:cTn id="128" fill="hold">
                            <p:stCondLst>
                              <p:cond delay="9129"/>
                            </p:stCondLst>
                            <p:childTnLst>
                              <p:par>
                                <p:cTn id="129" presetID="53" presetClass="entr" presetSubtype="16"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9629"/>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30"/>
                                        </p:tgtEl>
                                        <p:attrNameLst>
                                          <p:attrName>style.visibility</p:attrName>
                                        </p:attrNameLst>
                                      </p:cBhvr>
                                      <p:to>
                                        <p:strVal val="visible"/>
                                      </p:to>
                                    </p:set>
                                    <p:anim calcmode="lin" valueType="num">
                                      <p:cBhvr>
                                        <p:cTn id="137" dur="100" fill="hold"/>
                                        <p:tgtEl>
                                          <p:spTgt spid="30"/>
                                        </p:tgtEl>
                                        <p:attrNameLst>
                                          <p:attrName>ppt_w</p:attrName>
                                        </p:attrNameLst>
                                      </p:cBhvr>
                                      <p:tavLst>
                                        <p:tav tm="0">
                                          <p:val>
                                            <p:fltVal val="0"/>
                                          </p:val>
                                        </p:tav>
                                        <p:tav tm="100000">
                                          <p:val>
                                            <p:strVal val="#ppt_w"/>
                                          </p:val>
                                        </p:tav>
                                      </p:tavLst>
                                    </p:anim>
                                    <p:anim calcmode="lin" valueType="num">
                                      <p:cBhvr>
                                        <p:cTn id="138" dur="100" fill="hold"/>
                                        <p:tgtEl>
                                          <p:spTgt spid="30"/>
                                        </p:tgtEl>
                                        <p:attrNameLst>
                                          <p:attrName>ppt_h</p:attrName>
                                        </p:attrNameLst>
                                      </p:cBhvr>
                                      <p:tavLst>
                                        <p:tav tm="0">
                                          <p:val>
                                            <p:fltVal val="0"/>
                                          </p:val>
                                        </p:tav>
                                        <p:tav tm="100000">
                                          <p:val>
                                            <p:strVal val="#ppt_h"/>
                                          </p:val>
                                        </p:tav>
                                      </p:tavLst>
                                    </p:anim>
                                    <p:animEffect transition="in" filter="fade">
                                      <p:cBhvr>
                                        <p:cTn id="139" dur="1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8" grpId="0"/>
      <p:bldP spid="29" grpId="0"/>
      <p:bldP spid="30" grpId="0"/>
      <p:bldP spid="31" grpId="0"/>
      <p:bldP spid="32" grpId="0"/>
      <p:bldP spid="33" grpId="0"/>
      <p:bldP spid="34" grpId="0"/>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a:spLocks noChangeArrowheads="1"/>
          </p:cNvSpPr>
          <p:nvPr/>
        </p:nvSpPr>
        <p:spPr bwMode="auto">
          <a:xfrm>
            <a:off x="4587812" y="1676897"/>
            <a:ext cx="5724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5400" b="1" dirty="0">
                <a:solidFill>
                  <a:schemeClr val="tx2"/>
                </a:solidFill>
                <a:latin typeface="+mn-ea"/>
              </a:rPr>
              <a:t>选题的背景和意义</a:t>
            </a:r>
            <a:endParaRPr lang="en-US" altLang="zh-CN" sz="5400" b="1" dirty="0">
              <a:solidFill>
                <a:schemeClr val="tx2"/>
              </a:solidFill>
              <a:latin typeface="+mn-ea"/>
            </a:endParaRPr>
          </a:p>
        </p:txBody>
      </p:sp>
      <p:grpSp>
        <p:nvGrpSpPr>
          <p:cNvPr id="25" name="组合 24"/>
          <p:cNvGrpSpPr/>
          <p:nvPr/>
        </p:nvGrpSpPr>
        <p:grpSpPr bwMode="auto">
          <a:xfrm>
            <a:off x="7671924" y="2627808"/>
            <a:ext cx="1963481" cy="368300"/>
            <a:chOff x="7777461" y="3514044"/>
            <a:chExt cx="1963372" cy="369332"/>
          </a:xfrm>
        </p:grpSpPr>
        <p:sp>
          <p:nvSpPr>
            <p:cNvPr id="26" name="Oval 14@|1FFC:3382090|FBC:16777215|LFC:16777215|LBC:16777215"/>
            <p:cNvSpPr/>
            <p:nvPr/>
          </p:nvSpPr>
          <p:spPr>
            <a:xfrm>
              <a:off x="7777461" y="3625480"/>
              <a:ext cx="163482" cy="1639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27" name="TextBox 15@|17FFC:16777215|FBC:16777215|LFC:16777215|LBC:16777215"/>
            <p:cNvSpPr txBox="1">
              <a:spLocks noChangeArrowheads="1"/>
            </p:cNvSpPr>
            <p:nvPr/>
          </p:nvSpPr>
          <p:spPr bwMode="auto">
            <a:xfrm>
              <a:off x="7940340" y="3514044"/>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grpSp>
        <p:nvGrpSpPr>
          <p:cNvPr id="28" name="组合 27"/>
          <p:cNvGrpSpPr/>
          <p:nvPr/>
        </p:nvGrpSpPr>
        <p:grpSpPr bwMode="auto">
          <a:xfrm>
            <a:off x="4724319" y="2657973"/>
            <a:ext cx="1963482" cy="369887"/>
            <a:chOff x="4829865" y="3545540"/>
            <a:chExt cx="1963372" cy="369332"/>
          </a:xfrm>
        </p:grpSpPr>
        <p:sp>
          <p:nvSpPr>
            <p:cNvPr id="29" name="TextBox 11@|17FFC:16777215|FBC:16777215|LFC:16777215|LBC:16777215"/>
            <p:cNvSpPr txBox="1">
              <a:spLocks noChangeArrowheads="1"/>
            </p:cNvSpPr>
            <p:nvPr/>
          </p:nvSpPr>
          <p:spPr bwMode="auto">
            <a:xfrm>
              <a:off x="4992744" y="3545540"/>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dirty="0">
                  <a:solidFill>
                    <a:schemeClr val="tx1">
                      <a:lumMod val="50000"/>
                      <a:lumOff val="50000"/>
                    </a:schemeClr>
                  </a:solidFill>
                  <a:latin typeface="微软雅黑" panose="020B0503020204020204" pitchFamily="34" charset="-122"/>
                </a:rPr>
                <a:t>请输入小节标题</a:t>
              </a:r>
              <a:endParaRPr lang="zh-CN" altLang="en-US" dirty="0">
                <a:solidFill>
                  <a:schemeClr val="tx1">
                    <a:lumMod val="50000"/>
                    <a:lumOff val="50000"/>
                  </a:schemeClr>
                </a:solidFill>
                <a:latin typeface="微软雅黑" panose="020B0503020204020204" pitchFamily="34" charset="-122"/>
              </a:endParaRPr>
            </a:p>
          </p:txBody>
        </p:sp>
        <p:sp>
          <p:nvSpPr>
            <p:cNvPr id="30" name="Oval 16@|1FFC:3382090|FBC:16777215|LFC:16777215|LBC:16777215"/>
            <p:cNvSpPr/>
            <p:nvPr/>
          </p:nvSpPr>
          <p:spPr>
            <a:xfrm>
              <a:off x="4829865" y="3626381"/>
              <a:ext cx="163483"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1" name="组合 30"/>
          <p:cNvGrpSpPr/>
          <p:nvPr/>
        </p:nvGrpSpPr>
        <p:grpSpPr bwMode="auto">
          <a:xfrm>
            <a:off x="4724319" y="3086596"/>
            <a:ext cx="1963482" cy="368300"/>
            <a:chOff x="4829865" y="3972976"/>
            <a:chExt cx="1963372" cy="369332"/>
          </a:xfrm>
        </p:grpSpPr>
        <p:sp>
          <p:nvSpPr>
            <p:cNvPr id="32" name="TextBox 13@|17FFC:16777215|FBC:16777215|LFC:16777215|LBC:16777215"/>
            <p:cNvSpPr txBox="1">
              <a:spLocks noChangeArrowheads="1"/>
            </p:cNvSpPr>
            <p:nvPr/>
          </p:nvSpPr>
          <p:spPr bwMode="auto">
            <a:xfrm>
              <a:off x="4992744" y="3972976"/>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sp>
          <p:nvSpPr>
            <p:cNvPr id="33" name="Oval 17@|1FFC:3382090|FBC:16777215|LFC:16777215|LBC:16777215"/>
            <p:cNvSpPr/>
            <p:nvPr/>
          </p:nvSpPr>
          <p:spPr>
            <a:xfrm>
              <a:off x="4829865" y="4084412"/>
              <a:ext cx="163483" cy="1623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grpSp>
      <p:grpSp>
        <p:nvGrpSpPr>
          <p:cNvPr id="34" name="组合 33"/>
          <p:cNvGrpSpPr/>
          <p:nvPr/>
        </p:nvGrpSpPr>
        <p:grpSpPr bwMode="auto">
          <a:xfrm>
            <a:off x="7671924" y="3080248"/>
            <a:ext cx="1963481" cy="369887"/>
            <a:chOff x="7777461" y="3967041"/>
            <a:chExt cx="1963372" cy="369332"/>
          </a:xfrm>
        </p:grpSpPr>
        <p:sp>
          <p:nvSpPr>
            <p:cNvPr id="35" name="Oval 20@|1FFC:3382090|FBC:16777215|LFC:16777215|LBC:16777215"/>
            <p:cNvSpPr/>
            <p:nvPr/>
          </p:nvSpPr>
          <p:spPr>
            <a:xfrm>
              <a:off x="7777461" y="4079584"/>
              <a:ext cx="163482" cy="163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50000"/>
                    <a:lumOff val="50000"/>
                  </a:schemeClr>
                </a:solidFill>
                <a:latin typeface="等线" panose="020F0502020204030204"/>
                <a:ea typeface="等线" panose="02010600030101010101" pitchFamily="2" charset="-122"/>
              </a:endParaRPr>
            </a:p>
          </p:txBody>
        </p:sp>
        <p:sp>
          <p:nvSpPr>
            <p:cNvPr id="36" name="TextBox 21@|17FFC:16777215|FBC:16777215|LFC:16777215|LBC:16777215"/>
            <p:cNvSpPr txBox="1">
              <a:spLocks noChangeArrowheads="1"/>
            </p:cNvSpPr>
            <p:nvPr/>
          </p:nvSpPr>
          <p:spPr bwMode="auto">
            <a:xfrm>
              <a:off x="7940340" y="3967041"/>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chemeClr val="tx1">
                      <a:lumMod val="50000"/>
                      <a:lumOff val="50000"/>
                    </a:schemeClr>
                  </a:solidFill>
                  <a:latin typeface="微软雅黑" panose="020B0503020204020204" pitchFamily="34" charset="-122"/>
                </a:rPr>
                <a:t>请输入小节标题</a:t>
              </a:r>
              <a:endParaRPr lang="zh-CN" altLang="en-US">
                <a:solidFill>
                  <a:schemeClr val="tx1">
                    <a:lumMod val="50000"/>
                    <a:lumOff val="50000"/>
                  </a:schemeClr>
                </a:solidFill>
                <a:latin typeface="微软雅黑" panose="020B0503020204020204" pitchFamily="34" charset="-122"/>
              </a:endParaRPr>
            </a:p>
          </p:txBody>
        </p:sp>
      </p:grpSp>
      <p:sp>
        <p:nvSpPr>
          <p:cNvPr id="37" name="椭圆 36"/>
          <p:cNvSpPr/>
          <p:nvPr/>
        </p:nvSpPr>
        <p:spPr>
          <a:xfrm>
            <a:off x="2534594" y="1742983"/>
            <a:ext cx="1797968" cy="17979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17FFC:16777215|FBC:16777215|LFC:16777215|LBC:16777215"/>
          <p:cNvSpPr txBox="1">
            <a:spLocks noChangeArrowheads="1"/>
          </p:cNvSpPr>
          <p:nvPr/>
        </p:nvSpPr>
        <p:spPr bwMode="auto">
          <a:xfrm>
            <a:off x="3003813" y="1533972"/>
            <a:ext cx="8595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13800" dirty="0">
                <a:solidFill>
                  <a:srgbClr val="FFFFFF"/>
                </a:solidFill>
                <a:latin typeface="Impact" panose="020B0806030902050204" pitchFamily="34" charset="0"/>
              </a:rPr>
              <a:t>1</a:t>
            </a:r>
            <a:endParaRPr lang="zh-CN" altLang="en-US" sz="13800" dirty="0">
              <a:solidFill>
                <a:srgbClr val="FFFFFF"/>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anim calcmode="lin" valueType="num">
                                      <p:cBhvr>
                                        <p:cTn id="34" dur="500" fill="hold"/>
                                        <p:tgtEl>
                                          <p:spTgt spid="31"/>
                                        </p:tgtEl>
                                        <p:attrNameLst>
                                          <p:attrName>ppt_x</p:attrName>
                                        </p:attrNameLst>
                                      </p:cBhvr>
                                      <p:tavLst>
                                        <p:tav tm="0">
                                          <p:val>
                                            <p:strVal val="#ppt_x"/>
                                          </p:val>
                                        </p:tav>
                                        <p:tav tm="100000">
                                          <p:val>
                                            <p:strVal val="#ppt_x"/>
                                          </p:val>
                                        </p:tav>
                                      </p:tavLst>
                                    </p:anim>
                                    <p:anim calcmode="lin" valueType="num">
                                      <p:cBhvr>
                                        <p:cTn id="35" dur="500" fill="hold"/>
                                        <p:tgtEl>
                                          <p:spTgt spid="3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192011" y="1271555"/>
            <a:ext cx="0" cy="52805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15414" y="2241751"/>
            <a:ext cx="4320479" cy="1938992"/>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概述这里输入述简单的文字概述这里输入简单</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的文字概述这里输入简单的文字概述这里输入</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775520" y="1688419"/>
            <a:ext cx="3264363" cy="502766"/>
          </a:xfrm>
          <a:prstGeom prst="rect">
            <a:avLst/>
          </a:prstGeom>
          <a:noFill/>
        </p:spPr>
        <p:txBody>
          <a:bodyPr wrap="square" rtlCol="0">
            <a:spAutoFit/>
          </a:bodyPr>
          <a:lstStyle/>
          <a:p>
            <a:pPr algn="r"/>
            <a:r>
              <a:rPr lang="en-US" altLang="zh-CN" sz="2665" b="1" dirty="0" smtClean="0">
                <a:solidFill>
                  <a:schemeClr val="accent1">
                    <a:lumMod val="75000"/>
                  </a:schemeClr>
                </a:solidFill>
                <a:latin typeface="微软雅黑" panose="020B0503020204020204" pitchFamily="34" charset="-122"/>
                <a:ea typeface="微软雅黑" panose="020B0503020204020204" pitchFamily="34" charset="-122"/>
              </a:rPr>
              <a:t>2016</a:t>
            </a:r>
            <a:r>
              <a:rPr lang="zh-CN" altLang="en-US" sz="2665" b="1"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en-US" sz="2665" b="1" dirty="0">
                <a:solidFill>
                  <a:schemeClr val="accent1">
                    <a:lumMod val="75000"/>
                  </a:schemeClr>
                </a:solidFill>
                <a:latin typeface="微软雅黑" panose="020B0503020204020204" pitchFamily="34" charset="-122"/>
                <a:ea typeface="微软雅黑" panose="020B0503020204020204" pitchFamily="34" charset="-122"/>
              </a:rPr>
              <a:t>工作情况</a:t>
            </a:r>
            <a:endParaRPr lang="zh-CN" altLang="en-US" sz="2665"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152117" y="1700809"/>
            <a:ext cx="3264363" cy="502766"/>
          </a:xfrm>
          <a:prstGeom prst="rect">
            <a:avLst/>
          </a:prstGeom>
          <a:noFill/>
        </p:spPr>
        <p:txBody>
          <a:bodyPr wrap="square" rtlCol="0">
            <a:spAutoFit/>
          </a:bodyPr>
          <a:lstStyle/>
          <a:p>
            <a:r>
              <a:rPr lang="en-US" altLang="zh-CN" sz="2665" b="1" dirty="0" smtClean="0">
                <a:solidFill>
                  <a:schemeClr val="accent3">
                    <a:lumMod val="75000"/>
                  </a:schemeClr>
                </a:solidFill>
                <a:latin typeface="微软雅黑" panose="020B0503020204020204" pitchFamily="34" charset="-122"/>
                <a:ea typeface="微软雅黑" panose="020B0503020204020204" pitchFamily="34" charset="-122"/>
              </a:rPr>
              <a:t>2017</a:t>
            </a:r>
            <a:r>
              <a:rPr lang="zh-CN" altLang="en-US" sz="2665" b="1" dirty="0" smtClean="0">
                <a:solidFill>
                  <a:schemeClr val="accent3">
                    <a:lumMod val="75000"/>
                  </a:schemeClr>
                </a:solidFill>
                <a:latin typeface="微软雅黑" panose="020B0503020204020204" pitchFamily="34" charset="-122"/>
                <a:ea typeface="微软雅黑" panose="020B0503020204020204" pitchFamily="34" charset="-122"/>
              </a:rPr>
              <a:t>年</a:t>
            </a:r>
            <a:r>
              <a:rPr lang="zh-CN" altLang="en-US" sz="2665" b="1" dirty="0">
                <a:solidFill>
                  <a:schemeClr val="accent3">
                    <a:lumMod val="75000"/>
                  </a:schemeClr>
                </a:solidFill>
                <a:latin typeface="微软雅黑" panose="020B0503020204020204" pitchFamily="34" charset="-122"/>
                <a:ea typeface="微软雅黑" panose="020B0503020204020204" pitchFamily="34" charset="-122"/>
              </a:rPr>
              <a:t>工作情况</a:t>
            </a:r>
            <a:endParaRPr lang="zh-CN" altLang="en-US" sz="2665" b="1" dirty="0">
              <a:solidFill>
                <a:schemeClr val="accent3">
                  <a:lumMod val="7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180466" y="2276872"/>
            <a:ext cx="4388143" cy="1938992"/>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591611" y="4719965"/>
            <a:ext cx="2256251" cy="302609"/>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295468" y="5200018"/>
            <a:ext cx="3536265" cy="302609"/>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967541" y="5761505"/>
            <a:ext cx="2880320" cy="302609"/>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870117" y="4719965"/>
            <a:ext cx="1473480"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计划完成：</a:t>
            </a:r>
            <a:r>
              <a:rPr lang="en-US" altLang="zh-CN" sz="1400" dirty="0">
                <a:solidFill>
                  <a:schemeClr val="bg1"/>
                </a:solidFill>
                <a:latin typeface="微软雅黑" panose="020B0503020204020204" pitchFamily="34" charset="-122"/>
                <a:ea typeface="微软雅黑" panose="020B0503020204020204" pitchFamily="34" charset="-122"/>
              </a:rPr>
              <a:t>56</a:t>
            </a:r>
            <a:r>
              <a:rPr lang="zh-CN" altLang="en-US"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351585" y="5200018"/>
            <a:ext cx="1938351"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实际完成数目：</a:t>
            </a:r>
            <a:r>
              <a:rPr lang="en-US" altLang="zh-CN" sz="1400" dirty="0">
                <a:solidFill>
                  <a:schemeClr val="bg1"/>
                </a:solidFill>
                <a:latin typeface="微软雅黑" panose="020B0503020204020204" pitchFamily="34" charset="-122"/>
                <a:ea typeface="微软雅黑" panose="020B0503020204020204" pitchFamily="34" charset="-122"/>
              </a:rPr>
              <a:t>820</a:t>
            </a:r>
            <a:r>
              <a:rPr lang="zh-CN" altLang="en-US" sz="1400" dirty="0">
                <a:solidFill>
                  <a:schemeClr val="bg1"/>
                </a:solidFill>
                <a:latin typeface="微软雅黑" panose="020B0503020204020204" pitchFamily="34" charset="-122"/>
                <a:ea typeface="微软雅黑" panose="020B0503020204020204" pitchFamily="34" charset="-122"/>
              </a:rPr>
              <a:t>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27648" y="5768486"/>
            <a:ext cx="1399742"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回款数：</a:t>
            </a:r>
            <a:r>
              <a:rPr lang="en-US" altLang="zh-CN" sz="1400" dirty="0">
                <a:solidFill>
                  <a:schemeClr val="bg1"/>
                </a:solidFill>
                <a:latin typeface="微软雅黑" panose="020B0503020204020204" pitchFamily="34" charset="-122"/>
                <a:ea typeface="微软雅黑" panose="020B0503020204020204" pitchFamily="34" charset="-122"/>
              </a:rPr>
              <a:t>640</a:t>
            </a:r>
            <a:r>
              <a:rPr lang="zh-CN" altLang="en-US" sz="1400" dirty="0">
                <a:solidFill>
                  <a:schemeClr val="bg1"/>
                </a:solidFill>
                <a:latin typeface="微软雅黑" panose="020B0503020204020204" pitchFamily="34" charset="-122"/>
                <a:ea typeface="微软雅黑" panose="020B0503020204020204" pitchFamily="34" charset="-122"/>
              </a:rPr>
              <a:t>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344139" y="4719965"/>
            <a:ext cx="2256251" cy="302609"/>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360269" y="5200018"/>
            <a:ext cx="3536265" cy="302609"/>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344139" y="5761505"/>
            <a:ext cx="2880320" cy="302609"/>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622645" y="4719964"/>
            <a:ext cx="1531188" cy="318100"/>
          </a:xfrm>
          <a:prstGeom prst="rect">
            <a:avLst/>
          </a:prstGeom>
          <a:noFill/>
        </p:spPr>
        <p:txBody>
          <a:bodyPr wrap="none" rtlCol="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计划完成：</a:t>
            </a:r>
            <a:r>
              <a:rPr lang="en-US" altLang="zh-CN" sz="1465" dirty="0">
                <a:solidFill>
                  <a:schemeClr val="bg1"/>
                </a:solidFill>
                <a:latin typeface="微软雅黑" panose="020B0503020204020204" pitchFamily="34" charset="-122"/>
                <a:ea typeface="微软雅黑" panose="020B0503020204020204" pitchFamily="34" charset="-122"/>
              </a:rPr>
              <a:t>56</a:t>
            </a:r>
            <a:r>
              <a:rPr lang="zh-CN" altLang="en-US" sz="1465" dirty="0">
                <a:solidFill>
                  <a:schemeClr val="bg1"/>
                </a:solidFill>
                <a:latin typeface="微软雅黑" panose="020B0503020204020204" pitchFamily="34" charset="-122"/>
                <a:ea typeface="微软雅黑" panose="020B0503020204020204" pitchFamily="34" charset="-122"/>
              </a:rPr>
              <a:t>％</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632171" y="5200018"/>
            <a:ext cx="2016899" cy="318100"/>
          </a:xfrm>
          <a:prstGeom prst="rect">
            <a:avLst/>
          </a:prstGeom>
          <a:noFill/>
        </p:spPr>
        <p:txBody>
          <a:bodyPr wrap="none" rtlCol="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实际完成数目：</a:t>
            </a:r>
            <a:r>
              <a:rPr lang="en-US" altLang="zh-CN" sz="1465" dirty="0">
                <a:solidFill>
                  <a:schemeClr val="bg1"/>
                </a:solidFill>
                <a:latin typeface="微软雅黑" panose="020B0503020204020204" pitchFamily="34" charset="-122"/>
                <a:ea typeface="微软雅黑" panose="020B0503020204020204" pitchFamily="34" charset="-122"/>
              </a:rPr>
              <a:t>820</a:t>
            </a:r>
            <a:r>
              <a:rPr lang="zh-CN" altLang="en-US" sz="1465" dirty="0">
                <a:solidFill>
                  <a:schemeClr val="bg1"/>
                </a:solidFill>
                <a:latin typeface="微软雅黑" panose="020B0503020204020204" pitchFamily="34" charset="-122"/>
                <a:ea typeface="微软雅黑" panose="020B0503020204020204" pitchFamily="34" charset="-122"/>
              </a:rPr>
              <a:t>万</a:t>
            </a:r>
            <a:endParaRPr lang="zh-CN" altLang="en-US" sz="1465"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648267" y="5768486"/>
            <a:ext cx="1454244" cy="318100"/>
          </a:xfrm>
          <a:prstGeom prst="rect">
            <a:avLst/>
          </a:prstGeom>
          <a:noFill/>
        </p:spPr>
        <p:txBody>
          <a:bodyPr wrap="none" rtlCol="0">
            <a:spAutoFit/>
          </a:bodyPr>
          <a:lstStyle/>
          <a:p>
            <a:r>
              <a:rPr lang="zh-CN" altLang="en-US" sz="1465" dirty="0">
                <a:solidFill>
                  <a:schemeClr val="bg1"/>
                </a:solidFill>
                <a:latin typeface="微软雅黑" panose="020B0503020204020204" pitchFamily="34" charset="-122"/>
                <a:ea typeface="微软雅黑" panose="020B0503020204020204" pitchFamily="34" charset="-122"/>
              </a:rPr>
              <a:t>回款数：</a:t>
            </a:r>
            <a:r>
              <a:rPr lang="en-US" altLang="zh-CN" sz="1465" dirty="0">
                <a:solidFill>
                  <a:schemeClr val="bg1"/>
                </a:solidFill>
                <a:latin typeface="微软雅黑" panose="020B0503020204020204" pitchFamily="34" charset="-122"/>
                <a:ea typeface="微软雅黑" panose="020B0503020204020204" pitchFamily="34" charset="-122"/>
              </a:rPr>
              <a:t>640</a:t>
            </a:r>
            <a:r>
              <a:rPr lang="zh-CN" altLang="en-US" sz="1465" dirty="0">
                <a:solidFill>
                  <a:schemeClr val="bg1"/>
                </a:solidFill>
                <a:latin typeface="微软雅黑" panose="020B0503020204020204" pitchFamily="34" charset="-122"/>
                <a:ea typeface="微软雅黑" panose="020B0503020204020204" pitchFamily="34" charset="-122"/>
              </a:rPr>
              <a:t>万</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626888" y="3055899"/>
            <a:ext cx="1130245" cy="1130245"/>
            <a:chOff x="4220166" y="2291924"/>
            <a:chExt cx="847684" cy="847684"/>
          </a:xfrm>
        </p:grpSpPr>
        <p:sp>
          <p:nvSpPr>
            <p:cNvPr id="21" name="椭圆 20"/>
            <p:cNvSpPr/>
            <p:nvPr/>
          </p:nvSpPr>
          <p:spPr>
            <a:xfrm>
              <a:off x="4220166" y="2291924"/>
              <a:ext cx="847684" cy="847684"/>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355859" y="2446318"/>
              <a:ext cx="583044" cy="500090"/>
            </a:xfrm>
            <a:prstGeom prst="rect">
              <a:avLst/>
            </a:prstGeom>
            <a:noFill/>
          </p:spPr>
          <p:txBody>
            <a:bodyPr wrap="none" rtlCol="0">
              <a:spAutoFit/>
            </a:bodyPr>
            <a:lstStyle/>
            <a:p>
              <a:pPr algn="ctr"/>
              <a:r>
                <a:rPr lang="en-US" altLang="zh-CN" sz="3735" dirty="0">
                  <a:solidFill>
                    <a:schemeClr val="bg1"/>
                  </a:solidFill>
                  <a:latin typeface="微软雅黑" panose="020B0503020204020204" pitchFamily="34" charset="-122"/>
                  <a:ea typeface="微软雅黑" panose="020B0503020204020204" pitchFamily="34" charset="-122"/>
                </a:rPr>
                <a:t>VS</a:t>
              </a:r>
              <a:endParaRPr lang="zh-CN" altLang="en-US" sz="3735" dirty="0">
                <a:solidFill>
                  <a:schemeClr val="bg1"/>
                </a:solidFill>
                <a:latin typeface="微软雅黑" panose="020B0503020204020204" pitchFamily="34" charset="-122"/>
                <a:ea typeface="微软雅黑" panose="020B0503020204020204" pitchFamily="34" charset="-122"/>
              </a:endParaRPr>
            </a:p>
          </p:txBody>
        </p:sp>
      </p:grpSp>
      <p:sp>
        <p:nvSpPr>
          <p:cNvPr id="23" name="标题 2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righ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auto">
          <a:xfrm>
            <a:off x="3904639" y="2484005"/>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19" name="Freeform 13"/>
          <p:cNvSpPr/>
          <p:nvPr/>
        </p:nvSpPr>
        <p:spPr bwMode="auto">
          <a:xfrm>
            <a:off x="7703639" y="2484005"/>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16" name="Oval 10"/>
          <p:cNvSpPr>
            <a:spLocks noChangeArrowheads="1"/>
          </p:cNvSpPr>
          <p:nvPr/>
        </p:nvSpPr>
        <p:spPr bwMode="auto">
          <a:xfrm>
            <a:off x="1288610" y="1768201"/>
            <a:ext cx="2016749" cy="2015329"/>
          </a:xfrm>
          <a:prstGeom prst="ellipse">
            <a:avLst/>
          </a:prstGeom>
          <a:solidFill>
            <a:schemeClr val="accent1"/>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smtClean="0">
              <a:ln>
                <a:noFill/>
              </a:ln>
              <a:solidFill>
                <a:srgbClr val="294A5A"/>
              </a:solidFill>
              <a:effectLst/>
              <a:uLnTx/>
              <a:uFillTx/>
              <a:latin typeface="Arial" panose="020B0604020202020204" pitchFamily="34" charset="0"/>
            </a:endParaRPr>
          </a:p>
        </p:txBody>
      </p:sp>
      <p:sp>
        <p:nvSpPr>
          <p:cNvPr id="23" name="Freeform 20"/>
          <p:cNvSpPr>
            <a:spLocks noChangeAspect="1" noEditPoints="1"/>
          </p:cNvSpPr>
          <p:nvPr/>
        </p:nvSpPr>
        <p:spPr bwMode="auto">
          <a:xfrm>
            <a:off x="2062160" y="2049431"/>
            <a:ext cx="469649" cy="590948"/>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j-ea"/>
              <a:ea typeface="+mj-ea"/>
            </a:endParaRPr>
          </a:p>
        </p:txBody>
      </p:sp>
      <p:sp>
        <p:nvSpPr>
          <p:cNvPr id="29" name="TextBox 16"/>
          <p:cNvSpPr txBox="1">
            <a:spLocks noChangeArrowheads="1"/>
          </p:cNvSpPr>
          <p:nvPr/>
        </p:nvSpPr>
        <p:spPr bwMode="auto">
          <a:xfrm>
            <a:off x="1376484" y="2775865"/>
            <a:ext cx="184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添加标题</a:t>
            </a:r>
            <a:endParaRPr lang="zh-CN" altLang="en-US" sz="2400" b="1" dirty="0">
              <a:solidFill>
                <a:schemeClr val="bg1"/>
              </a:solidFill>
              <a:latin typeface="微软雅黑" panose="020B0503020204020204" pitchFamily="34" charset="-122"/>
            </a:endParaRPr>
          </a:p>
        </p:txBody>
      </p:sp>
      <p:sp>
        <p:nvSpPr>
          <p:cNvPr id="30" name="矩形 29"/>
          <p:cNvSpPr/>
          <p:nvPr/>
        </p:nvSpPr>
        <p:spPr>
          <a:xfrm>
            <a:off x="1288625" y="4086981"/>
            <a:ext cx="2016719" cy="1384995"/>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Oval 6"/>
          <p:cNvSpPr>
            <a:spLocks noChangeArrowheads="1"/>
          </p:cNvSpPr>
          <p:nvPr/>
        </p:nvSpPr>
        <p:spPr bwMode="auto">
          <a:xfrm>
            <a:off x="5088335" y="1768201"/>
            <a:ext cx="2015328" cy="2015329"/>
          </a:xfrm>
          <a:prstGeom prst="ellipse">
            <a:avLst/>
          </a:prstGeom>
          <a:solidFill>
            <a:schemeClr val="accent2"/>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94A5A"/>
              </a:solidFill>
              <a:latin typeface="Arial" panose="020B0604020202020204" pitchFamily="34" charset="0"/>
            </a:endParaRPr>
          </a:p>
        </p:txBody>
      </p:sp>
      <p:sp>
        <p:nvSpPr>
          <p:cNvPr id="25" name="Freeform 14"/>
          <p:cNvSpPr>
            <a:spLocks noChangeAspect="1" noEditPoints="1"/>
          </p:cNvSpPr>
          <p:nvPr/>
        </p:nvSpPr>
        <p:spPr bwMode="auto">
          <a:xfrm>
            <a:off x="5861175" y="2119626"/>
            <a:ext cx="469649" cy="450558"/>
          </a:xfrm>
          <a:custGeom>
            <a:avLst/>
            <a:gdLst>
              <a:gd name="T0" fmla="*/ 374 w 1200"/>
              <a:gd name="T1" fmla="*/ 247 h 1163"/>
              <a:gd name="T2" fmla="*/ 561 w 1200"/>
              <a:gd name="T3" fmla="*/ 24 h 1163"/>
              <a:gd name="T4" fmla="*/ 276 w 1200"/>
              <a:gd name="T5" fmla="*/ 307 h 1163"/>
              <a:gd name="T6" fmla="*/ 0 w 1200"/>
              <a:gd name="T7" fmla="*/ 537 h 1163"/>
              <a:gd name="T8" fmla="*/ 276 w 1200"/>
              <a:gd name="T9" fmla="*/ 307 h 1163"/>
              <a:gd name="T10" fmla="*/ 298 w 1200"/>
              <a:gd name="T11" fmla="*/ 234 h 1163"/>
              <a:gd name="T12" fmla="*/ 449 w 1200"/>
              <a:gd name="T13" fmla="*/ 0 h 1163"/>
              <a:gd name="T14" fmla="*/ 144 w 1200"/>
              <a:gd name="T15" fmla="*/ 974 h 1163"/>
              <a:gd name="T16" fmla="*/ 340 w 1200"/>
              <a:gd name="T17" fmla="*/ 1025 h 1163"/>
              <a:gd name="T18" fmla="*/ 144 w 1200"/>
              <a:gd name="T19" fmla="*/ 974 h 1163"/>
              <a:gd name="T20" fmla="*/ 561 w 1200"/>
              <a:gd name="T21" fmla="*/ 824 h 1163"/>
              <a:gd name="T22" fmla="*/ 319 w 1200"/>
              <a:gd name="T23" fmla="*/ 614 h 1163"/>
              <a:gd name="T24" fmla="*/ 276 w 1200"/>
              <a:gd name="T25" fmla="*/ 857 h 1163"/>
              <a:gd name="T26" fmla="*/ 0 w 1200"/>
              <a:gd name="T27" fmla="*/ 614 h 1163"/>
              <a:gd name="T28" fmla="*/ 276 w 1200"/>
              <a:gd name="T29" fmla="*/ 857 h 1163"/>
              <a:gd name="T30" fmla="*/ 957 w 1200"/>
              <a:gd name="T31" fmla="*/ 537 h 1163"/>
              <a:gd name="T32" fmla="*/ 1102 w 1200"/>
              <a:gd name="T33" fmla="*/ 251 h 1163"/>
              <a:gd name="T34" fmla="*/ 924 w 1200"/>
              <a:gd name="T35" fmla="*/ 857 h 1163"/>
              <a:gd name="T36" fmla="*/ 1200 w 1200"/>
              <a:gd name="T37" fmla="*/ 614 h 1163"/>
              <a:gd name="T38" fmla="*/ 924 w 1200"/>
              <a:gd name="T39" fmla="*/ 857 h 1163"/>
              <a:gd name="T40" fmla="*/ 751 w 1200"/>
              <a:gd name="T41" fmla="*/ 1163 h 1163"/>
              <a:gd name="T42" fmla="*/ 901 w 1200"/>
              <a:gd name="T43" fmla="*/ 930 h 1163"/>
              <a:gd name="T44" fmla="*/ 638 w 1200"/>
              <a:gd name="T45" fmla="*/ 263 h 1163"/>
              <a:gd name="T46" fmla="*/ 792 w 1200"/>
              <a:gd name="T47" fmla="*/ 174 h 1163"/>
              <a:gd name="T48" fmla="*/ 638 w 1200"/>
              <a:gd name="T49" fmla="*/ 824 h 1163"/>
              <a:gd name="T50" fmla="*/ 880 w 1200"/>
              <a:gd name="T51" fmla="*/ 614 h 1163"/>
              <a:gd name="T52" fmla="*/ 638 w 1200"/>
              <a:gd name="T53" fmla="*/ 824 h 1163"/>
              <a:gd name="T54" fmla="*/ 561 w 1200"/>
              <a:gd name="T55" fmla="*/ 537 h 1163"/>
              <a:gd name="T56" fmla="*/ 351 w 1200"/>
              <a:gd name="T57" fmla="*/ 321 h 1163"/>
              <a:gd name="T58" fmla="*/ 638 w 1200"/>
              <a:gd name="T59" fmla="*/ 537 h 1163"/>
              <a:gd name="T60" fmla="*/ 848 w 1200"/>
              <a:gd name="T61" fmla="*/ 321 h 1163"/>
              <a:gd name="T62" fmla="*/ 638 w 1200"/>
              <a:gd name="T63" fmla="*/ 537 h 1163"/>
              <a:gd name="T64" fmla="*/ 901 w 1200"/>
              <a:gd name="T65" fmla="*/ 233 h 1163"/>
              <a:gd name="T66" fmla="*/ 751 w 1200"/>
              <a:gd name="T67" fmla="*/ 0 h 1163"/>
              <a:gd name="T68" fmla="*/ 374 w 1200"/>
              <a:gd name="T69" fmla="*/ 916 h 1163"/>
              <a:gd name="T70" fmla="*/ 561 w 1200"/>
              <a:gd name="T71" fmla="*/ 1140 h 1163"/>
              <a:gd name="T72" fmla="*/ 374 w 1200"/>
              <a:gd name="T73" fmla="*/ 916 h 1163"/>
              <a:gd name="T74" fmla="*/ 824 w 1200"/>
              <a:gd name="T75" fmla="*/ 916 h 1163"/>
              <a:gd name="T76" fmla="*/ 638 w 1200"/>
              <a:gd name="T7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1163">
                <a:moveTo>
                  <a:pt x="407" y="174"/>
                </a:moveTo>
                <a:cubicBezTo>
                  <a:pt x="395" y="197"/>
                  <a:pt x="384" y="222"/>
                  <a:pt x="374" y="247"/>
                </a:cubicBezTo>
                <a:cubicBezTo>
                  <a:pt x="433" y="256"/>
                  <a:pt x="495" y="261"/>
                  <a:pt x="561" y="263"/>
                </a:cubicBezTo>
                <a:lnTo>
                  <a:pt x="561" y="24"/>
                </a:lnTo>
                <a:cubicBezTo>
                  <a:pt x="505" y="40"/>
                  <a:pt x="451" y="92"/>
                  <a:pt x="407" y="174"/>
                </a:cubicBezTo>
                <a:close/>
                <a:moveTo>
                  <a:pt x="276" y="307"/>
                </a:moveTo>
                <a:cubicBezTo>
                  <a:pt x="210" y="292"/>
                  <a:pt x="150" y="274"/>
                  <a:pt x="97" y="252"/>
                </a:cubicBezTo>
                <a:cubicBezTo>
                  <a:pt x="42" y="335"/>
                  <a:pt x="8" y="432"/>
                  <a:pt x="0" y="537"/>
                </a:cubicBezTo>
                <a:lnTo>
                  <a:pt x="243" y="537"/>
                </a:lnTo>
                <a:cubicBezTo>
                  <a:pt x="245" y="457"/>
                  <a:pt x="257" y="378"/>
                  <a:pt x="276" y="307"/>
                </a:cubicBezTo>
                <a:close/>
                <a:moveTo>
                  <a:pt x="144" y="189"/>
                </a:moveTo>
                <a:cubicBezTo>
                  <a:pt x="190" y="207"/>
                  <a:pt x="241" y="222"/>
                  <a:pt x="298" y="234"/>
                </a:cubicBezTo>
                <a:cubicBezTo>
                  <a:pt x="310" y="200"/>
                  <a:pt x="324" y="168"/>
                  <a:pt x="340" y="138"/>
                </a:cubicBezTo>
                <a:cubicBezTo>
                  <a:pt x="371" y="79"/>
                  <a:pt x="408" y="33"/>
                  <a:pt x="449" y="0"/>
                </a:cubicBezTo>
                <a:cubicBezTo>
                  <a:pt x="328" y="31"/>
                  <a:pt x="223" y="98"/>
                  <a:pt x="144" y="189"/>
                </a:cubicBezTo>
                <a:close/>
                <a:moveTo>
                  <a:pt x="144" y="974"/>
                </a:moveTo>
                <a:cubicBezTo>
                  <a:pt x="223" y="1065"/>
                  <a:pt x="328" y="1132"/>
                  <a:pt x="449" y="1163"/>
                </a:cubicBezTo>
                <a:cubicBezTo>
                  <a:pt x="408" y="1130"/>
                  <a:pt x="371" y="1084"/>
                  <a:pt x="340" y="1025"/>
                </a:cubicBezTo>
                <a:cubicBezTo>
                  <a:pt x="324" y="996"/>
                  <a:pt x="310" y="964"/>
                  <a:pt x="298" y="930"/>
                </a:cubicBezTo>
                <a:cubicBezTo>
                  <a:pt x="241" y="942"/>
                  <a:pt x="190" y="957"/>
                  <a:pt x="144" y="974"/>
                </a:cubicBezTo>
                <a:close/>
                <a:moveTo>
                  <a:pt x="351" y="843"/>
                </a:moveTo>
                <a:cubicBezTo>
                  <a:pt x="417" y="832"/>
                  <a:pt x="488" y="826"/>
                  <a:pt x="561" y="824"/>
                </a:cubicBezTo>
                <a:lnTo>
                  <a:pt x="561" y="614"/>
                </a:lnTo>
                <a:lnTo>
                  <a:pt x="319" y="614"/>
                </a:lnTo>
                <a:cubicBezTo>
                  <a:pt x="321" y="695"/>
                  <a:pt x="332" y="772"/>
                  <a:pt x="351" y="843"/>
                </a:cubicBezTo>
                <a:close/>
                <a:moveTo>
                  <a:pt x="276" y="857"/>
                </a:moveTo>
                <a:cubicBezTo>
                  <a:pt x="256" y="782"/>
                  <a:pt x="244" y="699"/>
                  <a:pt x="242" y="614"/>
                </a:cubicBezTo>
                <a:lnTo>
                  <a:pt x="0" y="614"/>
                </a:lnTo>
                <a:cubicBezTo>
                  <a:pt x="5" y="724"/>
                  <a:pt x="40" y="825"/>
                  <a:pt x="97" y="912"/>
                </a:cubicBezTo>
                <a:cubicBezTo>
                  <a:pt x="150" y="890"/>
                  <a:pt x="210" y="871"/>
                  <a:pt x="276" y="857"/>
                </a:cubicBezTo>
                <a:close/>
                <a:moveTo>
                  <a:pt x="924" y="307"/>
                </a:moveTo>
                <a:cubicBezTo>
                  <a:pt x="942" y="378"/>
                  <a:pt x="954" y="457"/>
                  <a:pt x="957" y="537"/>
                </a:cubicBezTo>
                <a:lnTo>
                  <a:pt x="1199" y="537"/>
                </a:lnTo>
                <a:cubicBezTo>
                  <a:pt x="1191" y="432"/>
                  <a:pt x="1157" y="335"/>
                  <a:pt x="1102" y="251"/>
                </a:cubicBezTo>
                <a:cubicBezTo>
                  <a:pt x="1048" y="274"/>
                  <a:pt x="988" y="293"/>
                  <a:pt x="924" y="307"/>
                </a:cubicBezTo>
                <a:close/>
                <a:moveTo>
                  <a:pt x="924" y="857"/>
                </a:moveTo>
                <a:cubicBezTo>
                  <a:pt x="989" y="871"/>
                  <a:pt x="1048" y="890"/>
                  <a:pt x="1102" y="912"/>
                </a:cubicBezTo>
                <a:cubicBezTo>
                  <a:pt x="1159" y="826"/>
                  <a:pt x="1194" y="724"/>
                  <a:pt x="1200" y="614"/>
                </a:cubicBezTo>
                <a:lnTo>
                  <a:pt x="957" y="614"/>
                </a:lnTo>
                <a:cubicBezTo>
                  <a:pt x="955" y="701"/>
                  <a:pt x="943" y="783"/>
                  <a:pt x="924" y="857"/>
                </a:cubicBezTo>
                <a:close/>
                <a:moveTo>
                  <a:pt x="901" y="930"/>
                </a:moveTo>
                <a:cubicBezTo>
                  <a:pt x="865" y="1032"/>
                  <a:pt x="813" y="1113"/>
                  <a:pt x="751" y="1163"/>
                </a:cubicBezTo>
                <a:cubicBezTo>
                  <a:pt x="870" y="1133"/>
                  <a:pt x="975" y="1066"/>
                  <a:pt x="1053" y="976"/>
                </a:cubicBezTo>
                <a:cubicBezTo>
                  <a:pt x="1007" y="958"/>
                  <a:pt x="956" y="942"/>
                  <a:pt x="901" y="930"/>
                </a:cubicBezTo>
                <a:close/>
                <a:moveTo>
                  <a:pt x="638" y="24"/>
                </a:moveTo>
                <a:lnTo>
                  <a:pt x="638" y="263"/>
                </a:lnTo>
                <a:cubicBezTo>
                  <a:pt x="702" y="261"/>
                  <a:pt x="765" y="256"/>
                  <a:pt x="824" y="247"/>
                </a:cubicBezTo>
                <a:cubicBezTo>
                  <a:pt x="815" y="221"/>
                  <a:pt x="804" y="197"/>
                  <a:pt x="792" y="174"/>
                </a:cubicBezTo>
                <a:cubicBezTo>
                  <a:pt x="748" y="92"/>
                  <a:pt x="694" y="40"/>
                  <a:pt x="638" y="24"/>
                </a:cubicBezTo>
                <a:close/>
                <a:moveTo>
                  <a:pt x="638" y="824"/>
                </a:moveTo>
                <a:cubicBezTo>
                  <a:pt x="710" y="826"/>
                  <a:pt x="781" y="832"/>
                  <a:pt x="848" y="843"/>
                </a:cubicBezTo>
                <a:cubicBezTo>
                  <a:pt x="866" y="773"/>
                  <a:pt x="878" y="696"/>
                  <a:pt x="880" y="614"/>
                </a:cubicBezTo>
                <a:lnTo>
                  <a:pt x="638" y="614"/>
                </a:lnTo>
                <a:lnTo>
                  <a:pt x="638" y="824"/>
                </a:lnTo>
                <a:close/>
                <a:moveTo>
                  <a:pt x="319" y="537"/>
                </a:moveTo>
                <a:lnTo>
                  <a:pt x="561" y="537"/>
                </a:lnTo>
                <a:lnTo>
                  <a:pt x="561" y="339"/>
                </a:lnTo>
                <a:cubicBezTo>
                  <a:pt x="488" y="338"/>
                  <a:pt x="417" y="331"/>
                  <a:pt x="351" y="321"/>
                </a:cubicBezTo>
                <a:cubicBezTo>
                  <a:pt x="333" y="388"/>
                  <a:pt x="322" y="461"/>
                  <a:pt x="319" y="537"/>
                </a:cubicBezTo>
                <a:close/>
                <a:moveTo>
                  <a:pt x="638" y="537"/>
                </a:moveTo>
                <a:lnTo>
                  <a:pt x="880" y="537"/>
                </a:lnTo>
                <a:cubicBezTo>
                  <a:pt x="877" y="461"/>
                  <a:pt x="866" y="388"/>
                  <a:pt x="848" y="321"/>
                </a:cubicBezTo>
                <a:cubicBezTo>
                  <a:pt x="781" y="331"/>
                  <a:pt x="710" y="338"/>
                  <a:pt x="638" y="339"/>
                </a:cubicBezTo>
                <a:lnTo>
                  <a:pt x="638" y="537"/>
                </a:lnTo>
                <a:close/>
                <a:moveTo>
                  <a:pt x="859" y="138"/>
                </a:moveTo>
                <a:cubicBezTo>
                  <a:pt x="875" y="168"/>
                  <a:pt x="889" y="200"/>
                  <a:pt x="901" y="233"/>
                </a:cubicBezTo>
                <a:cubicBezTo>
                  <a:pt x="956" y="222"/>
                  <a:pt x="1006" y="206"/>
                  <a:pt x="1054" y="188"/>
                </a:cubicBezTo>
                <a:cubicBezTo>
                  <a:pt x="975" y="97"/>
                  <a:pt x="870" y="31"/>
                  <a:pt x="751" y="0"/>
                </a:cubicBezTo>
                <a:cubicBezTo>
                  <a:pt x="791" y="33"/>
                  <a:pt x="828" y="79"/>
                  <a:pt x="859" y="138"/>
                </a:cubicBezTo>
                <a:close/>
                <a:moveTo>
                  <a:pt x="374" y="916"/>
                </a:moveTo>
                <a:cubicBezTo>
                  <a:pt x="384" y="942"/>
                  <a:pt x="395" y="966"/>
                  <a:pt x="407" y="989"/>
                </a:cubicBezTo>
                <a:cubicBezTo>
                  <a:pt x="451" y="1071"/>
                  <a:pt x="505" y="1123"/>
                  <a:pt x="561" y="1140"/>
                </a:cubicBezTo>
                <a:lnTo>
                  <a:pt x="561" y="901"/>
                </a:lnTo>
                <a:cubicBezTo>
                  <a:pt x="495" y="902"/>
                  <a:pt x="433" y="908"/>
                  <a:pt x="374" y="916"/>
                </a:cubicBezTo>
                <a:close/>
                <a:moveTo>
                  <a:pt x="638" y="1140"/>
                </a:moveTo>
                <a:cubicBezTo>
                  <a:pt x="713" y="1118"/>
                  <a:pt x="780" y="1034"/>
                  <a:pt x="824" y="916"/>
                </a:cubicBezTo>
                <a:cubicBezTo>
                  <a:pt x="765" y="908"/>
                  <a:pt x="702" y="902"/>
                  <a:pt x="638" y="901"/>
                </a:cubicBezTo>
                <a:lnTo>
                  <a:pt x="638" y="114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矩形 30"/>
          <p:cNvSpPr/>
          <p:nvPr/>
        </p:nvSpPr>
        <p:spPr>
          <a:xfrm>
            <a:off x="5087640" y="4086981"/>
            <a:ext cx="2016719" cy="1384995"/>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16"/>
          <p:cNvSpPr txBox="1">
            <a:spLocks noChangeArrowheads="1"/>
          </p:cNvSpPr>
          <p:nvPr/>
        </p:nvSpPr>
        <p:spPr bwMode="auto">
          <a:xfrm>
            <a:off x="5175499" y="2775865"/>
            <a:ext cx="184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添加标题</a:t>
            </a:r>
            <a:endParaRPr lang="zh-CN" altLang="en-US" sz="2400" b="1" dirty="0">
              <a:solidFill>
                <a:schemeClr val="bg1"/>
              </a:solidFill>
              <a:latin typeface="微软雅黑" panose="020B0503020204020204" pitchFamily="34" charset="-122"/>
            </a:endParaRPr>
          </a:p>
        </p:txBody>
      </p:sp>
      <p:sp>
        <p:nvSpPr>
          <p:cNvPr id="13" name="Oval 8"/>
          <p:cNvSpPr>
            <a:spLocks noChangeArrowheads="1"/>
          </p:cNvSpPr>
          <p:nvPr/>
        </p:nvSpPr>
        <p:spPr bwMode="auto">
          <a:xfrm>
            <a:off x="8886641" y="1768201"/>
            <a:ext cx="2016749" cy="2015329"/>
          </a:xfrm>
          <a:prstGeom prst="ellipse">
            <a:avLst/>
          </a:prstGeom>
          <a:solidFill>
            <a:schemeClr val="accent3"/>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fontAlgn="base">
              <a:spcBef>
                <a:spcPct val="0"/>
              </a:spcBef>
              <a:spcAft>
                <a:spcPct val="0"/>
              </a:spcAft>
              <a:buFont typeface="Arial" panose="020B0604020202020204" pitchFamily="34" charset="0"/>
              <a:buNone/>
            </a:pPr>
            <a:endParaRPr lang="zh-CN" altLang="en-US">
              <a:solidFill>
                <a:srgbClr val="294A5A"/>
              </a:solidFill>
              <a:latin typeface="Arial" panose="020B0604020202020204" pitchFamily="34" charset="0"/>
            </a:endParaRPr>
          </a:p>
        </p:txBody>
      </p:sp>
      <p:sp>
        <p:nvSpPr>
          <p:cNvPr id="24" name="Freeform 161"/>
          <p:cNvSpPr>
            <a:spLocks noChangeAspect="1" noEditPoints="1"/>
          </p:cNvSpPr>
          <p:nvPr/>
        </p:nvSpPr>
        <p:spPr bwMode="auto">
          <a:xfrm>
            <a:off x="9660191" y="2139871"/>
            <a:ext cx="469649" cy="410069"/>
          </a:xfrm>
          <a:custGeom>
            <a:avLst/>
            <a:gdLst>
              <a:gd name="T0" fmla="*/ 1236 w 1314"/>
              <a:gd name="T1" fmla="*/ 721 h 1145"/>
              <a:gd name="T2" fmla="*/ 1185 w 1314"/>
              <a:gd name="T3" fmla="*/ 700 h 1145"/>
              <a:gd name="T4" fmla="*/ 657 w 1314"/>
              <a:gd name="T5" fmla="*/ 171 h 1145"/>
              <a:gd name="T6" fmla="*/ 129 w 1314"/>
              <a:gd name="T7" fmla="*/ 700 h 1145"/>
              <a:gd name="T8" fmla="*/ 28 w 1314"/>
              <a:gd name="T9" fmla="*/ 700 h 1145"/>
              <a:gd name="T10" fmla="*/ 28 w 1314"/>
              <a:gd name="T11" fmla="*/ 599 h 1145"/>
              <a:gd name="T12" fmla="*/ 607 w 1314"/>
              <a:gd name="T13" fmla="*/ 20 h 1145"/>
              <a:gd name="T14" fmla="*/ 655 w 1314"/>
              <a:gd name="T15" fmla="*/ 0 h 1145"/>
              <a:gd name="T16" fmla="*/ 659 w 1314"/>
              <a:gd name="T17" fmla="*/ 0 h 1145"/>
              <a:gd name="T18" fmla="*/ 708 w 1314"/>
              <a:gd name="T19" fmla="*/ 20 h 1145"/>
              <a:gd name="T20" fmla="*/ 1286 w 1314"/>
              <a:gd name="T21" fmla="*/ 599 h 1145"/>
              <a:gd name="T22" fmla="*/ 1286 w 1314"/>
              <a:gd name="T23" fmla="*/ 700 h 1145"/>
              <a:gd name="T24" fmla="*/ 1236 w 1314"/>
              <a:gd name="T25" fmla="*/ 721 h 1145"/>
              <a:gd name="T26" fmla="*/ 657 w 1314"/>
              <a:gd name="T27" fmla="*/ 300 h 1145"/>
              <a:gd name="T28" fmla="*/ 175 w 1314"/>
              <a:gd name="T29" fmla="*/ 784 h 1145"/>
              <a:gd name="T30" fmla="*/ 175 w 1314"/>
              <a:gd name="T31" fmla="*/ 1046 h 1145"/>
              <a:gd name="T32" fmla="*/ 274 w 1314"/>
              <a:gd name="T33" fmla="*/ 1145 h 1145"/>
              <a:gd name="T34" fmla="*/ 1041 w 1314"/>
              <a:gd name="T35" fmla="*/ 1145 h 1145"/>
              <a:gd name="T36" fmla="*/ 1140 w 1314"/>
              <a:gd name="T37" fmla="*/ 1046 h 1145"/>
              <a:gd name="T38" fmla="*/ 1140 w 1314"/>
              <a:gd name="T39" fmla="*/ 784 h 1145"/>
              <a:gd name="T40" fmla="*/ 657 w 1314"/>
              <a:gd name="T41" fmla="*/ 30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4" h="1145">
                <a:moveTo>
                  <a:pt x="1236" y="721"/>
                </a:moveTo>
                <a:cubicBezTo>
                  <a:pt x="1218" y="721"/>
                  <a:pt x="1199" y="714"/>
                  <a:pt x="1185" y="700"/>
                </a:cubicBezTo>
                <a:lnTo>
                  <a:pt x="657" y="171"/>
                </a:lnTo>
                <a:lnTo>
                  <a:pt x="129" y="700"/>
                </a:lnTo>
                <a:cubicBezTo>
                  <a:pt x="101" y="728"/>
                  <a:pt x="56" y="728"/>
                  <a:pt x="28" y="700"/>
                </a:cubicBezTo>
                <a:cubicBezTo>
                  <a:pt x="0" y="672"/>
                  <a:pt x="0" y="627"/>
                  <a:pt x="28" y="599"/>
                </a:cubicBezTo>
                <a:lnTo>
                  <a:pt x="607" y="20"/>
                </a:lnTo>
                <a:cubicBezTo>
                  <a:pt x="620" y="7"/>
                  <a:pt x="637" y="1"/>
                  <a:pt x="655" y="0"/>
                </a:cubicBezTo>
                <a:lnTo>
                  <a:pt x="659" y="0"/>
                </a:lnTo>
                <a:cubicBezTo>
                  <a:pt x="677" y="1"/>
                  <a:pt x="695" y="7"/>
                  <a:pt x="708" y="20"/>
                </a:cubicBezTo>
                <a:lnTo>
                  <a:pt x="1286" y="599"/>
                </a:lnTo>
                <a:cubicBezTo>
                  <a:pt x="1314" y="627"/>
                  <a:pt x="1314" y="672"/>
                  <a:pt x="1286" y="700"/>
                </a:cubicBezTo>
                <a:cubicBezTo>
                  <a:pt x="1272" y="714"/>
                  <a:pt x="1254" y="721"/>
                  <a:pt x="1236" y="721"/>
                </a:cubicBezTo>
                <a:close/>
                <a:moveTo>
                  <a:pt x="657" y="300"/>
                </a:moveTo>
                <a:lnTo>
                  <a:pt x="175" y="784"/>
                </a:lnTo>
                <a:lnTo>
                  <a:pt x="175" y="1046"/>
                </a:lnTo>
                <a:cubicBezTo>
                  <a:pt x="175" y="1100"/>
                  <a:pt x="219" y="1145"/>
                  <a:pt x="274" y="1145"/>
                </a:cubicBezTo>
                <a:lnTo>
                  <a:pt x="1041" y="1145"/>
                </a:lnTo>
                <a:cubicBezTo>
                  <a:pt x="1096" y="1145"/>
                  <a:pt x="1140" y="1100"/>
                  <a:pt x="1140" y="1046"/>
                </a:cubicBezTo>
                <a:lnTo>
                  <a:pt x="1140" y="784"/>
                </a:lnTo>
                <a:lnTo>
                  <a:pt x="657" y="3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矩形 31"/>
          <p:cNvSpPr/>
          <p:nvPr/>
        </p:nvSpPr>
        <p:spPr>
          <a:xfrm>
            <a:off x="8886656" y="4086981"/>
            <a:ext cx="2016719" cy="1384995"/>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16"/>
          <p:cNvSpPr txBox="1">
            <a:spLocks noChangeArrowheads="1"/>
          </p:cNvSpPr>
          <p:nvPr/>
        </p:nvSpPr>
        <p:spPr bwMode="auto">
          <a:xfrm>
            <a:off x="8974515" y="2775865"/>
            <a:ext cx="1841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添加标题</a:t>
            </a:r>
            <a:endParaRPr lang="zh-CN" altLang="en-US" sz="2400" b="1" dirty="0">
              <a:solidFill>
                <a:schemeClr val="bg1"/>
              </a:solidFill>
              <a:latin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16"/>
                                        </p:tgtEl>
                                        <p:attrNameLst>
                                          <p:attrName>ppt_x</p:attrName>
                                          <p:attrName>ppt_y</p:attrName>
                                        </p:attrNameLst>
                                      </p:cBhvr>
                                    </p:animMotion>
                                    <p:animEffect transition="in" filter="fade">
                                      <p:cBhvr>
                                        <p:cTn id="9" dur="750"/>
                                        <p:tgtEl>
                                          <p:spTgt spid="16"/>
                                        </p:tgtEl>
                                      </p:cBhvr>
                                    </p:animEffect>
                                  </p:childTnLst>
                                </p:cTn>
                              </p:par>
                              <p:par>
                                <p:cTn id="10" presetID="52" presetClass="entr" presetSubtype="0"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Scale>
                                      <p:cBhvr>
                                        <p:cTn id="12" dur="7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750" decel="50000" fill="hold">
                                          <p:stCondLst>
                                            <p:cond delay="0"/>
                                          </p:stCondLst>
                                        </p:cTn>
                                        <p:tgtEl>
                                          <p:spTgt spid="9"/>
                                        </p:tgtEl>
                                        <p:attrNameLst>
                                          <p:attrName>ppt_x</p:attrName>
                                          <p:attrName>ppt_y</p:attrName>
                                        </p:attrNameLst>
                                      </p:cBhvr>
                                    </p:animMotion>
                                    <p:animEffect transition="in" filter="fade">
                                      <p:cBhvr>
                                        <p:cTn id="14" dur="750"/>
                                        <p:tgtEl>
                                          <p:spTgt spid="9"/>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13"/>
                                        </p:tgtEl>
                                        <p:attrNameLst>
                                          <p:attrName>style.visibility</p:attrName>
                                        </p:attrNameLst>
                                      </p:cBhvr>
                                      <p:to>
                                        <p:strVal val="visible"/>
                                      </p:to>
                                    </p:set>
                                    <p:animScale>
                                      <p:cBhvr>
                                        <p:cTn id="17" dur="75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3"/>
                                        </p:tgtEl>
                                        <p:attrNameLst>
                                          <p:attrName>ppt_x</p:attrName>
                                          <p:attrName>ppt_y</p:attrName>
                                        </p:attrNameLst>
                                      </p:cBhvr>
                                    </p:animMotion>
                                    <p:animEffect transition="in" filter="fade">
                                      <p:cBhvr>
                                        <p:cTn id="19" dur="750"/>
                                        <p:tgtEl>
                                          <p:spTgt spid="13"/>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50" fill="hold"/>
                                        <p:tgtEl>
                                          <p:spTgt spid="23"/>
                                        </p:tgtEl>
                                        <p:attrNameLst>
                                          <p:attrName>ppt_w</p:attrName>
                                        </p:attrNameLst>
                                      </p:cBhvr>
                                      <p:tavLst>
                                        <p:tav tm="0">
                                          <p:val>
                                            <p:fltVal val="0"/>
                                          </p:val>
                                        </p:tav>
                                        <p:tav tm="100000">
                                          <p:val>
                                            <p:strVal val="#ppt_w"/>
                                          </p:val>
                                        </p:tav>
                                      </p:tavLst>
                                    </p:anim>
                                    <p:anim calcmode="lin" valueType="num">
                                      <p:cBhvr>
                                        <p:cTn id="24" dur="250" fill="hold"/>
                                        <p:tgtEl>
                                          <p:spTgt spid="23"/>
                                        </p:tgtEl>
                                        <p:attrNameLst>
                                          <p:attrName>ppt_h</p:attrName>
                                        </p:attrNameLst>
                                      </p:cBhvr>
                                      <p:tavLst>
                                        <p:tav tm="0">
                                          <p:val>
                                            <p:fltVal val="0"/>
                                          </p:val>
                                        </p:tav>
                                        <p:tav tm="100000">
                                          <p:val>
                                            <p:strVal val="#ppt_h"/>
                                          </p:val>
                                        </p:tav>
                                      </p:tavLst>
                                    </p:anim>
                                    <p:animEffect transition="in" filter="fade">
                                      <p:cBhvr>
                                        <p:cTn id="25" dur="250"/>
                                        <p:tgtEl>
                                          <p:spTgt spid="23"/>
                                        </p:tgtEl>
                                      </p:cBhvr>
                                    </p:animEffect>
                                  </p:childTnLst>
                                </p:cTn>
                              </p:par>
                              <p:par>
                                <p:cTn id="26" presetID="6" presetClass="emph" presetSubtype="0" decel="100000" fill="hold" grpId="1" nodeType="withEffect">
                                  <p:stCondLst>
                                    <p:cond delay="200"/>
                                  </p:stCondLst>
                                  <p:childTnLst>
                                    <p:animScale>
                                      <p:cBhvr>
                                        <p:cTn id="27" dur="250" fill="hold"/>
                                        <p:tgtEl>
                                          <p:spTgt spid="23"/>
                                        </p:tgtEl>
                                      </p:cBhvr>
                                      <p:by x="120000" y="120000"/>
                                    </p:animScale>
                                  </p:childTnLst>
                                </p:cTn>
                              </p:par>
                              <p:par>
                                <p:cTn id="28" presetID="6" presetClass="emph" presetSubtype="0" decel="100000" fill="hold" grpId="2" nodeType="withEffect">
                                  <p:stCondLst>
                                    <p:cond delay="400"/>
                                  </p:stCondLst>
                                  <p:childTnLst>
                                    <p:animScale>
                                      <p:cBhvr>
                                        <p:cTn id="29" dur="250" fill="hold"/>
                                        <p:tgtEl>
                                          <p:spTgt spid="23"/>
                                        </p:tgtEl>
                                      </p:cBhvr>
                                      <p:by x="83000" y="83000"/>
                                    </p:animScale>
                                  </p:childTnLst>
                                </p:cTn>
                              </p:par>
                              <p:par>
                                <p:cTn id="30" presetID="53" presetClass="entr" presetSubtype="16" fill="hold" grpId="0" nodeType="withEffect">
                                  <p:stCondLst>
                                    <p:cond delay="40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6" presetClass="emph" presetSubtype="0" decel="100000" fill="hold" grpId="1" nodeType="withEffect">
                                  <p:stCondLst>
                                    <p:cond delay="600"/>
                                  </p:stCondLst>
                                  <p:childTnLst>
                                    <p:animScale>
                                      <p:cBhvr>
                                        <p:cTn id="36" dur="250" fill="hold"/>
                                        <p:tgtEl>
                                          <p:spTgt spid="29"/>
                                        </p:tgtEl>
                                      </p:cBhvr>
                                      <p:by x="120000" y="120000"/>
                                    </p:animScale>
                                  </p:childTnLst>
                                </p:cTn>
                              </p:par>
                              <p:par>
                                <p:cTn id="37" presetID="6" presetClass="emph" presetSubtype="0" decel="100000" fill="hold" grpId="2" nodeType="withEffect">
                                  <p:stCondLst>
                                    <p:cond delay="800"/>
                                  </p:stCondLst>
                                  <p:childTnLst>
                                    <p:animScale>
                                      <p:cBhvr>
                                        <p:cTn id="38" dur="250" fill="hold"/>
                                        <p:tgtEl>
                                          <p:spTgt spid="29"/>
                                        </p:tgtEl>
                                      </p:cBhvr>
                                      <p:by x="83000" y="83000"/>
                                    </p:animScale>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par>
                          <p:cTn id="45" fill="hold">
                            <p:stCondLst>
                              <p:cond delay="3974"/>
                            </p:stCondLst>
                            <p:childTnLst>
                              <p:par>
                                <p:cTn id="46" presetID="23" presetClass="entr" presetSubtype="36"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6*min(max(#ppt_w*#ppt_h,.3),1)-7.4)/-.7*#ppt_w"/>
                                          </p:val>
                                        </p:tav>
                                        <p:tav tm="100000">
                                          <p:val>
                                            <p:strVal val="#ppt_w"/>
                                          </p:val>
                                        </p:tav>
                                      </p:tavLst>
                                    </p:anim>
                                    <p:anim calcmode="lin" valueType="num">
                                      <p:cBhvr>
                                        <p:cTn id="49" dur="500" fill="hold"/>
                                        <p:tgtEl>
                                          <p:spTgt spid="18"/>
                                        </p:tgtEl>
                                        <p:attrNameLst>
                                          <p:attrName>ppt_h</p:attrName>
                                        </p:attrNameLst>
                                      </p:cBhvr>
                                      <p:tavLst>
                                        <p:tav tm="0">
                                          <p:val>
                                            <p:strVal val="(6*min(max(#ppt_w*#ppt_h,.3),1)-7.4)/-.7*#ppt_h"/>
                                          </p:val>
                                        </p:tav>
                                        <p:tav tm="100000">
                                          <p:val>
                                            <p:strVal val="#ppt_h"/>
                                          </p:val>
                                        </p:tav>
                                      </p:tavLst>
                                    </p:anim>
                                    <p:anim calcmode="lin" valueType="num">
                                      <p:cBhvr>
                                        <p:cTn id="50" dur="500" fill="hold"/>
                                        <p:tgtEl>
                                          <p:spTgt spid="18"/>
                                        </p:tgtEl>
                                        <p:attrNameLst>
                                          <p:attrName>ppt_x</p:attrName>
                                        </p:attrNameLst>
                                      </p:cBhvr>
                                      <p:tavLst>
                                        <p:tav tm="0">
                                          <p:val>
                                            <p:fltVal val="0.5"/>
                                          </p:val>
                                        </p:tav>
                                        <p:tav tm="100000">
                                          <p:val>
                                            <p:strVal val="#ppt_x"/>
                                          </p:val>
                                        </p:tav>
                                      </p:tavLst>
                                    </p:anim>
                                    <p:anim calcmode="lin" valueType="num">
                                      <p:cBhvr>
                                        <p:cTn id="51"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474"/>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250" fill="hold"/>
                                        <p:tgtEl>
                                          <p:spTgt spid="25"/>
                                        </p:tgtEl>
                                        <p:attrNameLst>
                                          <p:attrName>ppt_w</p:attrName>
                                        </p:attrNameLst>
                                      </p:cBhvr>
                                      <p:tavLst>
                                        <p:tav tm="0">
                                          <p:val>
                                            <p:fltVal val="0"/>
                                          </p:val>
                                        </p:tav>
                                        <p:tav tm="100000">
                                          <p:val>
                                            <p:strVal val="#ppt_w"/>
                                          </p:val>
                                        </p:tav>
                                      </p:tavLst>
                                    </p:anim>
                                    <p:anim calcmode="lin" valueType="num">
                                      <p:cBhvr>
                                        <p:cTn id="56" dur="250" fill="hold"/>
                                        <p:tgtEl>
                                          <p:spTgt spid="25"/>
                                        </p:tgtEl>
                                        <p:attrNameLst>
                                          <p:attrName>ppt_h</p:attrName>
                                        </p:attrNameLst>
                                      </p:cBhvr>
                                      <p:tavLst>
                                        <p:tav tm="0">
                                          <p:val>
                                            <p:fltVal val="0"/>
                                          </p:val>
                                        </p:tav>
                                        <p:tav tm="100000">
                                          <p:val>
                                            <p:strVal val="#ppt_h"/>
                                          </p:val>
                                        </p:tav>
                                      </p:tavLst>
                                    </p:anim>
                                    <p:animEffect transition="in" filter="fade">
                                      <p:cBhvr>
                                        <p:cTn id="57" dur="250"/>
                                        <p:tgtEl>
                                          <p:spTgt spid="25"/>
                                        </p:tgtEl>
                                      </p:cBhvr>
                                    </p:animEffect>
                                  </p:childTnLst>
                                </p:cTn>
                              </p:par>
                              <p:par>
                                <p:cTn id="58" presetID="6" presetClass="emph" presetSubtype="0" decel="100000" fill="hold" grpId="1" nodeType="withEffect">
                                  <p:stCondLst>
                                    <p:cond delay="200"/>
                                  </p:stCondLst>
                                  <p:childTnLst>
                                    <p:animScale>
                                      <p:cBhvr>
                                        <p:cTn id="59" dur="250" fill="hold"/>
                                        <p:tgtEl>
                                          <p:spTgt spid="25"/>
                                        </p:tgtEl>
                                      </p:cBhvr>
                                      <p:by x="120000" y="120000"/>
                                    </p:animScale>
                                  </p:childTnLst>
                                </p:cTn>
                              </p:par>
                              <p:par>
                                <p:cTn id="60" presetID="6" presetClass="emph" presetSubtype="0" decel="100000" fill="hold" grpId="2" nodeType="withEffect">
                                  <p:stCondLst>
                                    <p:cond delay="400"/>
                                  </p:stCondLst>
                                  <p:childTnLst>
                                    <p:animScale>
                                      <p:cBhvr>
                                        <p:cTn id="61" dur="250" fill="hold"/>
                                        <p:tgtEl>
                                          <p:spTgt spid="25"/>
                                        </p:tgtEl>
                                      </p:cBhvr>
                                      <p:by x="83000" y="83000"/>
                                    </p:animScale>
                                  </p:childTnLst>
                                </p:cTn>
                              </p:par>
                              <p:par>
                                <p:cTn id="62" presetID="53" presetClass="entr" presetSubtype="16" fill="hold" grpId="0" nodeType="withEffect">
                                  <p:stCondLst>
                                    <p:cond delay="400"/>
                                  </p:stCondLst>
                                  <p:childTnLst>
                                    <p:set>
                                      <p:cBhvr>
                                        <p:cTn id="63" dur="1" fill="hold">
                                          <p:stCondLst>
                                            <p:cond delay="0"/>
                                          </p:stCondLst>
                                        </p:cTn>
                                        <p:tgtEl>
                                          <p:spTgt spid="33"/>
                                        </p:tgtEl>
                                        <p:attrNameLst>
                                          <p:attrName>style.visibility</p:attrName>
                                        </p:attrNameLst>
                                      </p:cBhvr>
                                      <p:to>
                                        <p:strVal val="visible"/>
                                      </p:to>
                                    </p:set>
                                    <p:anim calcmode="lin" valueType="num">
                                      <p:cBhvr>
                                        <p:cTn id="64" dur="250" fill="hold"/>
                                        <p:tgtEl>
                                          <p:spTgt spid="33"/>
                                        </p:tgtEl>
                                        <p:attrNameLst>
                                          <p:attrName>ppt_w</p:attrName>
                                        </p:attrNameLst>
                                      </p:cBhvr>
                                      <p:tavLst>
                                        <p:tav tm="0">
                                          <p:val>
                                            <p:fltVal val="0"/>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animEffect transition="in" filter="fade">
                                      <p:cBhvr>
                                        <p:cTn id="66" dur="250"/>
                                        <p:tgtEl>
                                          <p:spTgt spid="33"/>
                                        </p:tgtEl>
                                      </p:cBhvr>
                                    </p:animEffect>
                                  </p:childTnLst>
                                </p:cTn>
                              </p:par>
                              <p:par>
                                <p:cTn id="67" presetID="6" presetClass="emph" presetSubtype="0" decel="100000" fill="hold" grpId="1" nodeType="withEffect">
                                  <p:stCondLst>
                                    <p:cond delay="600"/>
                                  </p:stCondLst>
                                  <p:childTnLst>
                                    <p:animScale>
                                      <p:cBhvr>
                                        <p:cTn id="68" dur="250" fill="hold"/>
                                        <p:tgtEl>
                                          <p:spTgt spid="33"/>
                                        </p:tgtEl>
                                      </p:cBhvr>
                                      <p:by x="120000" y="120000"/>
                                    </p:animScale>
                                  </p:childTnLst>
                                </p:cTn>
                              </p:par>
                              <p:par>
                                <p:cTn id="69" presetID="6" presetClass="emph" presetSubtype="0" decel="100000" fill="hold" grpId="2" nodeType="withEffect">
                                  <p:stCondLst>
                                    <p:cond delay="800"/>
                                  </p:stCondLst>
                                  <p:childTnLst>
                                    <p:animScale>
                                      <p:cBhvr>
                                        <p:cTn id="70" dur="250" fill="hold"/>
                                        <p:tgtEl>
                                          <p:spTgt spid="33"/>
                                        </p:tgtEl>
                                      </p:cBhvr>
                                      <p:by x="83000" y="83000"/>
                                    </p:animScale>
                                  </p:childTnLst>
                                </p:cTn>
                              </p:par>
                            </p:childTnLst>
                          </p:cTn>
                        </p:par>
                        <p:par>
                          <p:cTn id="71" fill="hold">
                            <p:stCondLst>
                              <p:cond delay="4974"/>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31"/>
                                        </p:tgtEl>
                                        <p:attrNameLst>
                                          <p:attrName>style.visibility</p:attrName>
                                        </p:attrNameLst>
                                      </p:cBhvr>
                                      <p:to>
                                        <p:strVal val="visible"/>
                                      </p:to>
                                    </p:set>
                                    <p:anim calcmode="lin" valueType="num">
                                      <p:cBhvr>
                                        <p:cTn id="74" dur="250" fill="hold"/>
                                        <p:tgtEl>
                                          <p:spTgt spid="31"/>
                                        </p:tgtEl>
                                        <p:attrNameLst>
                                          <p:attrName>ppt_w</p:attrName>
                                        </p:attrNameLst>
                                      </p:cBhvr>
                                      <p:tavLst>
                                        <p:tav tm="0">
                                          <p:val>
                                            <p:fltVal val="0"/>
                                          </p:val>
                                        </p:tav>
                                        <p:tav tm="100000">
                                          <p:val>
                                            <p:strVal val="#ppt_w"/>
                                          </p:val>
                                        </p:tav>
                                      </p:tavLst>
                                    </p:anim>
                                    <p:anim calcmode="lin" valueType="num">
                                      <p:cBhvr>
                                        <p:cTn id="75" dur="250" fill="hold"/>
                                        <p:tgtEl>
                                          <p:spTgt spid="31"/>
                                        </p:tgtEl>
                                        <p:attrNameLst>
                                          <p:attrName>ppt_h</p:attrName>
                                        </p:attrNameLst>
                                      </p:cBhvr>
                                      <p:tavLst>
                                        <p:tav tm="0">
                                          <p:val>
                                            <p:fltVal val="0"/>
                                          </p:val>
                                        </p:tav>
                                        <p:tav tm="100000">
                                          <p:val>
                                            <p:strVal val="#ppt_h"/>
                                          </p:val>
                                        </p:tav>
                                      </p:tavLst>
                                    </p:anim>
                                    <p:animEffect transition="in" filter="fade">
                                      <p:cBhvr>
                                        <p:cTn id="76" dur="250"/>
                                        <p:tgtEl>
                                          <p:spTgt spid="31"/>
                                        </p:tgtEl>
                                      </p:cBhvr>
                                    </p:animEffect>
                                  </p:childTnLst>
                                </p:cTn>
                              </p:par>
                            </p:childTnLst>
                          </p:cTn>
                        </p:par>
                        <p:par>
                          <p:cTn id="77" fill="hold">
                            <p:stCondLst>
                              <p:cond delay="7099"/>
                            </p:stCondLst>
                            <p:childTnLst>
                              <p:par>
                                <p:cTn id="78" presetID="23" presetClass="entr" presetSubtype="36"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strVal val="(6*min(max(#ppt_w*#ppt_h,.3),1)-7.4)/-.7*#ppt_w"/>
                                          </p:val>
                                        </p:tav>
                                        <p:tav tm="100000">
                                          <p:val>
                                            <p:strVal val="#ppt_w"/>
                                          </p:val>
                                        </p:tav>
                                      </p:tavLst>
                                    </p:anim>
                                    <p:anim calcmode="lin" valueType="num">
                                      <p:cBhvr>
                                        <p:cTn id="81" dur="500" fill="hold"/>
                                        <p:tgtEl>
                                          <p:spTgt spid="19"/>
                                        </p:tgtEl>
                                        <p:attrNameLst>
                                          <p:attrName>ppt_h</p:attrName>
                                        </p:attrNameLst>
                                      </p:cBhvr>
                                      <p:tavLst>
                                        <p:tav tm="0">
                                          <p:val>
                                            <p:strVal val="(6*min(max(#ppt_w*#ppt_h,.3),1)-7.4)/-.7*#ppt_h"/>
                                          </p:val>
                                        </p:tav>
                                        <p:tav tm="100000">
                                          <p:val>
                                            <p:strVal val="#ppt_h"/>
                                          </p:val>
                                        </p:tav>
                                      </p:tavLst>
                                    </p:anim>
                                    <p:anim calcmode="lin" valueType="num">
                                      <p:cBhvr>
                                        <p:cTn id="82" dur="500" fill="hold"/>
                                        <p:tgtEl>
                                          <p:spTgt spid="19"/>
                                        </p:tgtEl>
                                        <p:attrNameLst>
                                          <p:attrName>ppt_x</p:attrName>
                                        </p:attrNameLst>
                                      </p:cBhvr>
                                      <p:tavLst>
                                        <p:tav tm="0">
                                          <p:val>
                                            <p:fltVal val="0.5"/>
                                          </p:val>
                                        </p:tav>
                                        <p:tav tm="100000">
                                          <p:val>
                                            <p:strVal val="#ppt_x"/>
                                          </p:val>
                                        </p:tav>
                                      </p:tavLst>
                                    </p:anim>
                                    <p:anim calcmode="lin" valueType="num">
                                      <p:cBhvr>
                                        <p:cTn id="83"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7599"/>
                            </p:stCondLst>
                            <p:childTnLst>
                              <p:par>
                                <p:cTn id="85" presetID="53" presetClass="entr" presetSubtype="16"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250" fill="hold"/>
                                        <p:tgtEl>
                                          <p:spTgt spid="24"/>
                                        </p:tgtEl>
                                        <p:attrNameLst>
                                          <p:attrName>ppt_w</p:attrName>
                                        </p:attrNameLst>
                                      </p:cBhvr>
                                      <p:tavLst>
                                        <p:tav tm="0">
                                          <p:val>
                                            <p:fltVal val="0"/>
                                          </p:val>
                                        </p:tav>
                                        <p:tav tm="100000">
                                          <p:val>
                                            <p:strVal val="#ppt_w"/>
                                          </p:val>
                                        </p:tav>
                                      </p:tavLst>
                                    </p:anim>
                                    <p:anim calcmode="lin" valueType="num">
                                      <p:cBhvr>
                                        <p:cTn id="88" dur="250" fill="hold"/>
                                        <p:tgtEl>
                                          <p:spTgt spid="24"/>
                                        </p:tgtEl>
                                        <p:attrNameLst>
                                          <p:attrName>ppt_h</p:attrName>
                                        </p:attrNameLst>
                                      </p:cBhvr>
                                      <p:tavLst>
                                        <p:tav tm="0">
                                          <p:val>
                                            <p:fltVal val="0"/>
                                          </p:val>
                                        </p:tav>
                                        <p:tav tm="100000">
                                          <p:val>
                                            <p:strVal val="#ppt_h"/>
                                          </p:val>
                                        </p:tav>
                                      </p:tavLst>
                                    </p:anim>
                                    <p:animEffect transition="in" filter="fade">
                                      <p:cBhvr>
                                        <p:cTn id="89" dur="250"/>
                                        <p:tgtEl>
                                          <p:spTgt spid="24"/>
                                        </p:tgtEl>
                                      </p:cBhvr>
                                    </p:animEffect>
                                  </p:childTnLst>
                                </p:cTn>
                              </p:par>
                              <p:par>
                                <p:cTn id="90" presetID="6" presetClass="emph" presetSubtype="0" decel="100000" fill="hold" grpId="1" nodeType="withEffect">
                                  <p:stCondLst>
                                    <p:cond delay="200"/>
                                  </p:stCondLst>
                                  <p:childTnLst>
                                    <p:animScale>
                                      <p:cBhvr>
                                        <p:cTn id="91" dur="250" fill="hold"/>
                                        <p:tgtEl>
                                          <p:spTgt spid="24"/>
                                        </p:tgtEl>
                                      </p:cBhvr>
                                      <p:by x="120000" y="120000"/>
                                    </p:animScale>
                                  </p:childTnLst>
                                </p:cTn>
                              </p:par>
                              <p:par>
                                <p:cTn id="92" presetID="6" presetClass="emph" presetSubtype="0" decel="100000" fill="hold" grpId="2" nodeType="withEffect">
                                  <p:stCondLst>
                                    <p:cond delay="400"/>
                                  </p:stCondLst>
                                  <p:childTnLst>
                                    <p:animScale>
                                      <p:cBhvr>
                                        <p:cTn id="93" dur="250" fill="hold"/>
                                        <p:tgtEl>
                                          <p:spTgt spid="24"/>
                                        </p:tgtEl>
                                      </p:cBhvr>
                                      <p:by x="83000" y="83000"/>
                                    </p:animScale>
                                  </p:childTnLst>
                                </p:cTn>
                              </p:par>
                              <p:par>
                                <p:cTn id="94" presetID="53" presetClass="entr" presetSubtype="16" fill="hold" grpId="0" nodeType="withEffect">
                                  <p:stCondLst>
                                    <p:cond delay="4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250" fill="hold"/>
                                        <p:tgtEl>
                                          <p:spTgt spid="34"/>
                                        </p:tgtEl>
                                        <p:attrNameLst>
                                          <p:attrName>ppt_w</p:attrName>
                                        </p:attrNameLst>
                                      </p:cBhvr>
                                      <p:tavLst>
                                        <p:tav tm="0">
                                          <p:val>
                                            <p:fltVal val="0"/>
                                          </p:val>
                                        </p:tav>
                                        <p:tav tm="100000">
                                          <p:val>
                                            <p:strVal val="#ppt_w"/>
                                          </p:val>
                                        </p:tav>
                                      </p:tavLst>
                                    </p:anim>
                                    <p:anim calcmode="lin" valueType="num">
                                      <p:cBhvr>
                                        <p:cTn id="97" dur="250" fill="hold"/>
                                        <p:tgtEl>
                                          <p:spTgt spid="34"/>
                                        </p:tgtEl>
                                        <p:attrNameLst>
                                          <p:attrName>ppt_h</p:attrName>
                                        </p:attrNameLst>
                                      </p:cBhvr>
                                      <p:tavLst>
                                        <p:tav tm="0">
                                          <p:val>
                                            <p:fltVal val="0"/>
                                          </p:val>
                                        </p:tav>
                                        <p:tav tm="100000">
                                          <p:val>
                                            <p:strVal val="#ppt_h"/>
                                          </p:val>
                                        </p:tav>
                                      </p:tavLst>
                                    </p:anim>
                                    <p:animEffect transition="in" filter="fade">
                                      <p:cBhvr>
                                        <p:cTn id="98" dur="250"/>
                                        <p:tgtEl>
                                          <p:spTgt spid="34"/>
                                        </p:tgtEl>
                                      </p:cBhvr>
                                    </p:animEffect>
                                  </p:childTnLst>
                                </p:cTn>
                              </p:par>
                              <p:par>
                                <p:cTn id="99" presetID="6" presetClass="emph" presetSubtype="0" decel="100000" fill="hold" grpId="1" nodeType="withEffect">
                                  <p:stCondLst>
                                    <p:cond delay="600"/>
                                  </p:stCondLst>
                                  <p:childTnLst>
                                    <p:animScale>
                                      <p:cBhvr>
                                        <p:cTn id="100" dur="250" fill="hold"/>
                                        <p:tgtEl>
                                          <p:spTgt spid="34"/>
                                        </p:tgtEl>
                                      </p:cBhvr>
                                      <p:by x="120000" y="120000"/>
                                    </p:animScale>
                                  </p:childTnLst>
                                </p:cTn>
                              </p:par>
                              <p:par>
                                <p:cTn id="101" presetID="6" presetClass="emph" presetSubtype="0" decel="100000" fill="hold" grpId="2" nodeType="withEffect">
                                  <p:stCondLst>
                                    <p:cond delay="800"/>
                                  </p:stCondLst>
                                  <p:childTnLst>
                                    <p:animScale>
                                      <p:cBhvr>
                                        <p:cTn id="102" dur="250" fill="hold"/>
                                        <p:tgtEl>
                                          <p:spTgt spid="34"/>
                                        </p:tgtEl>
                                      </p:cBhvr>
                                      <p:by x="83000" y="83000"/>
                                    </p:animScale>
                                  </p:childTnLst>
                                </p:cTn>
                              </p:par>
                            </p:childTnLst>
                          </p:cTn>
                        </p:par>
                        <p:par>
                          <p:cTn id="103" fill="hold">
                            <p:stCondLst>
                              <p:cond delay="8099"/>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32"/>
                                        </p:tgtEl>
                                        <p:attrNameLst>
                                          <p:attrName>style.visibility</p:attrName>
                                        </p:attrNameLst>
                                      </p:cBhvr>
                                      <p:to>
                                        <p:strVal val="visible"/>
                                      </p:to>
                                    </p:set>
                                    <p:anim calcmode="lin" valueType="num">
                                      <p:cBhvr>
                                        <p:cTn id="106" dur="250" fill="hold"/>
                                        <p:tgtEl>
                                          <p:spTgt spid="32"/>
                                        </p:tgtEl>
                                        <p:attrNameLst>
                                          <p:attrName>ppt_w</p:attrName>
                                        </p:attrNameLst>
                                      </p:cBhvr>
                                      <p:tavLst>
                                        <p:tav tm="0">
                                          <p:val>
                                            <p:fltVal val="0"/>
                                          </p:val>
                                        </p:tav>
                                        <p:tav tm="100000">
                                          <p:val>
                                            <p:strVal val="#ppt_w"/>
                                          </p:val>
                                        </p:tav>
                                      </p:tavLst>
                                    </p:anim>
                                    <p:anim calcmode="lin" valueType="num">
                                      <p:cBhvr>
                                        <p:cTn id="107" dur="250" fill="hold"/>
                                        <p:tgtEl>
                                          <p:spTgt spid="32"/>
                                        </p:tgtEl>
                                        <p:attrNameLst>
                                          <p:attrName>ppt_h</p:attrName>
                                        </p:attrNameLst>
                                      </p:cBhvr>
                                      <p:tavLst>
                                        <p:tav tm="0">
                                          <p:val>
                                            <p:fltVal val="0"/>
                                          </p:val>
                                        </p:tav>
                                        <p:tav tm="100000">
                                          <p:val>
                                            <p:strVal val="#ppt_h"/>
                                          </p:val>
                                        </p:tav>
                                      </p:tavLst>
                                    </p:anim>
                                    <p:animEffect transition="in" filter="fade">
                                      <p:cBhvr>
                                        <p:cTn id="108"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P spid="23" grpId="0" animBg="1"/>
      <p:bldP spid="23" grpId="1" animBg="1"/>
      <p:bldP spid="23" grpId="2" animBg="1"/>
      <p:bldP spid="29" grpId="0"/>
      <p:bldP spid="29" grpId="1"/>
      <p:bldP spid="29" grpId="2"/>
      <p:bldP spid="30" grpId="0"/>
      <p:bldP spid="9" grpId="0" animBg="1"/>
      <p:bldP spid="25" grpId="0" animBg="1"/>
      <p:bldP spid="25" grpId="1" animBg="1"/>
      <p:bldP spid="25" grpId="2" animBg="1"/>
      <p:bldP spid="31" grpId="0"/>
      <p:bldP spid="33" grpId="0"/>
      <p:bldP spid="33" grpId="1"/>
      <p:bldP spid="33" grpId="2"/>
      <p:bldP spid="13" grpId="0" animBg="1"/>
      <p:bldP spid="24" grpId="0" animBg="1"/>
      <p:bldP spid="24" grpId="1" animBg="1"/>
      <p:bldP spid="24" grpId="2" animBg="1"/>
      <p:bldP spid="32" grpId="0"/>
      <p:bldP spid="34" grpId="0"/>
      <p:bldP spid="34" grpId="1"/>
      <p:bldP spid="34"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空心弧 1"/>
          <p:cNvSpPr>
            <a:spLocks noChangeArrowheads="1"/>
          </p:cNvSpPr>
          <p:nvPr/>
        </p:nvSpPr>
        <p:spPr bwMode="auto">
          <a:xfrm rot="5400000">
            <a:off x="8501993" y="1766816"/>
            <a:ext cx="2647965" cy="2647965"/>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accent6">
              <a:alpha val="79999"/>
            </a:schemeClr>
          </a:solidFill>
          <a:ln>
            <a:noFill/>
          </a:ln>
        </p:spPr>
        <p:txBody>
          <a:bodyPr lIns="68580" tIns="34290" rIns="68580" bIns="34290" anchor="ctr"/>
          <a:lstStyle/>
          <a:p>
            <a:pPr algn="ctr"/>
            <a:endParaRPr lang="zh-CN" altLang="en-US"/>
          </a:p>
        </p:txBody>
      </p:sp>
      <p:sp>
        <p:nvSpPr>
          <p:cNvPr id="9" name="右箭头 8"/>
          <p:cNvSpPr>
            <a:spLocks noChangeArrowheads="1"/>
          </p:cNvSpPr>
          <p:nvPr/>
        </p:nvSpPr>
        <p:spPr bwMode="auto">
          <a:xfrm flipH="1">
            <a:off x="6672287" y="4211738"/>
            <a:ext cx="2160000" cy="130995"/>
          </a:xfrm>
          <a:prstGeom prst="rightArrow">
            <a:avLst>
              <a:gd name="adj1" fmla="val 50000"/>
              <a:gd name="adj2" fmla="val 72224"/>
            </a:avLst>
          </a:prstGeom>
          <a:solidFill>
            <a:schemeClr val="accent6">
              <a:alpha val="79999"/>
            </a:schemeClr>
          </a:solid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右箭头 9"/>
          <p:cNvSpPr>
            <a:spLocks noChangeArrowheads="1"/>
          </p:cNvSpPr>
          <p:nvPr/>
        </p:nvSpPr>
        <p:spPr bwMode="auto">
          <a:xfrm>
            <a:off x="6672287" y="1820150"/>
            <a:ext cx="2160000" cy="130995"/>
          </a:xfrm>
          <a:prstGeom prst="rightArrow">
            <a:avLst>
              <a:gd name="adj1" fmla="val 50000"/>
              <a:gd name="adj2" fmla="val 72224"/>
            </a:avLst>
          </a:prstGeom>
          <a:solidFill>
            <a:schemeClr val="accent6">
              <a:alpha val="79999"/>
            </a:schemeClr>
          </a:solid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右箭头 11"/>
          <p:cNvSpPr>
            <a:spLocks noChangeArrowheads="1"/>
          </p:cNvSpPr>
          <p:nvPr/>
        </p:nvSpPr>
        <p:spPr bwMode="auto">
          <a:xfrm flipH="1">
            <a:off x="3119998" y="4211738"/>
            <a:ext cx="2160000" cy="130995"/>
          </a:xfrm>
          <a:prstGeom prst="rightArrow">
            <a:avLst>
              <a:gd name="adj1" fmla="val 50000"/>
              <a:gd name="adj2" fmla="val 72224"/>
            </a:avLst>
          </a:prstGeom>
          <a:solidFill>
            <a:schemeClr val="accent6">
              <a:alpha val="79999"/>
            </a:schemeClr>
          </a:solid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右箭头 12"/>
          <p:cNvSpPr>
            <a:spLocks noChangeArrowheads="1"/>
          </p:cNvSpPr>
          <p:nvPr/>
        </p:nvSpPr>
        <p:spPr bwMode="auto">
          <a:xfrm>
            <a:off x="3119998" y="1820150"/>
            <a:ext cx="2160000" cy="130995"/>
          </a:xfrm>
          <a:prstGeom prst="rightArrow">
            <a:avLst>
              <a:gd name="adj1" fmla="val 50000"/>
              <a:gd name="adj2" fmla="val 72224"/>
            </a:avLst>
          </a:prstGeom>
          <a:solidFill>
            <a:schemeClr val="accent6">
              <a:alpha val="79999"/>
            </a:schemeClr>
          </a:solidFill>
          <a:ln>
            <a:noFill/>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椭圆 13"/>
          <p:cNvSpPr>
            <a:spLocks noChangeArrowheads="1"/>
          </p:cNvSpPr>
          <p:nvPr/>
        </p:nvSpPr>
        <p:spPr bwMode="auto">
          <a:xfrm>
            <a:off x="1928881" y="1390674"/>
            <a:ext cx="989945" cy="989946"/>
          </a:xfrm>
          <a:prstGeom prst="ellipse">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5" name="椭圆 14"/>
          <p:cNvSpPr>
            <a:spLocks noChangeArrowheads="1"/>
          </p:cNvSpPr>
          <p:nvPr/>
        </p:nvSpPr>
        <p:spPr bwMode="auto">
          <a:xfrm>
            <a:off x="1928880" y="3782263"/>
            <a:ext cx="989946" cy="989945"/>
          </a:xfrm>
          <a:prstGeom prst="ellipse">
            <a:avLst/>
          </a:prstGeom>
          <a:solidFill>
            <a:schemeClr val="accent6"/>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6" name="椭圆 15"/>
          <p:cNvSpPr>
            <a:spLocks noChangeArrowheads="1"/>
          </p:cNvSpPr>
          <p:nvPr/>
        </p:nvSpPr>
        <p:spPr bwMode="auto">
          <a:xfrm>
            <a:off x="5481170" y="1390675"/>
            <a:ext cx="989945" cy="989945"/>
          </a:xfrm>
          <a:prstGeom prst="ellipse">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7" name="椭圆 16"/>
          <p:cNvSpPr>
            <a:spLocks noChangeArrowheads="1"/>
          </p:cNvSpPr>
          <p:nvPr/>
        </p:nvSpPr>
        <p:spPr bwMode="auto">
          <a:xfrm>
            <a:off x="5481170" y="3782263"/>
            <a:ext cx="989945" cy="989945"/>
          </a:xfrm>
          <a:prstGeom prst="ellipse">
            <a:avLst/>
          </a:prstGeom>
          <a:solidFill>
            <a:schemeClr val="accent5"/>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8" name="椭圆 17"/>
          <p:cNvSpPr>
            <a:spLocks noChangeArrowheads="1"/>
          </p:cNvSpPr>
          <p:nvPr/>
        </p:nvSpPr>
        <p:spPr bwMode="auto">
          <a:xfrm>
            <a:off x="9033458" y="1390674"/>
            <a:ext cx="989946" cy="989946"/>
          </a:xfrm>
          <a:prstGeom prst="ellipse">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9" name="椭圆 18"/>
          <p:cNvSpPr>
            <a:spLocks noChangeArrowheads="1"/>
          </p:cNvSpPr>
          <p:nvPr/>
        </p:nvSpPr>
        <p:spPr bwMode="auto">
          <a:xfrm>
            <a:off x="9033458" y="3782263"/>
            <a:ext cx="989946" cy="989945"/>
          </a:xfrm>
          <a:prstGeom prst="ellipse">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20" name="矩形 19"/>
          <p:cNvSpPr/>
          <p:nvPr/>
        </p:nvSpPr>
        <p:spPr>
          <a:xfrm>
            <a:off x="1042043" y="2791754"/>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07775" y="2450558"/>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4562163" y="2791754"/>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4827895" y="2450558"/>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146621" y="2791754"/>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8412353" y="2450558"/>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042043" y="5202459"/>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307775" y="4861263"/>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562163" y="5202459"/>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827895" y="4861263"/>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8146621" y="5202459"/>
            <a:ext cx="2763619" cy="738664"/>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8412353" y="4861263"/>
            <a:ext cx="2232154" cy="369332"/>
          </a:xfrm>
          <a:prstGeom prst="rect">
            <a:avLst/>
          </a:prstGeom>
        </p:spPr>
        <p:txBody>
          <a:bodyPr wrap="square">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添加</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您的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158892" y="1593260"/>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5711181" y="1593260"/>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9263470" y="1593260"/>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2158892" y="3984848"/>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5711181" y="3984848"/>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9263470" y="3984848"/>
            <a:ext cx="529923" cy="58477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8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250" fill="hold"/>
                                        <p:tgtEl>
                                          <p:spTgt spid="35"/>
                                        </p:tgtEl>
                                        <p:attrNameLst>
                                          <p:attrName>ppt_w</p:attrName>
                                        </p:attrNameLst>
                                      </p:cBhvr>
                                      <p:tavLst>
                                        <p:tav tm="0">
                                          <p:val>
                                            <p:fltVal val="0"/>
                                          </p:val>
                                        </p:tav>
                                        <p:tav tm="100000">
                                          <p:val>
                                            <p:strVal val="#ppt_w"/>
                                          </p:val>
                                        </p:tav>
                                      </p:tavLst>
                                    </p:anim>
                                    <p:anim calcmode="lin" valueType="num">
                                      <p:cBhvr>
                                        <p:cTn id="39" dur="250" fill="hold"/>
                                        <p:tgtEl>
                                          <p:spTgt spid="35"/>
                                        </p:tgtEl>
                                        <p:attrNameLst>
                                          <p:attrName>ppt_h</p:attrName>
                                        </p:attrNameLst>
                                      </p:cBhvr>
                                      <p:tavLst>
                                        <p:tav tm="0">
                                          <p:val>
                                            <p:fltVal val="0"/>
                                          </p:val>
                                        </p:tav>
                                        <p:tav tm="100000">
                                          <p:val>
                                            <p:strVal val="#ppt_h"/>
                                          </p:val>
                                        </p:tav>
                                      </p:tavLst>
                                    </p:anim>
                                    <p:animEffect transition="in" filter="fade">
                                      <p:cBhvr>
                                        <p:cTn id="40" dur="250"/>
                                        <p:tgtEl>
                                          <p:spTgt spid="35"/>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ppt_w</p:attrName>
                                        </p:attrNameLst>
                                      </p:cBhvr>
                                      <p:tavLst>
                                        <p:tav tm="0">
                                          <p:val>
                                            <p:fltVal val="0"/>
                                          </p:val>
                                        </p:tav>
                                        <p:tav tm="100000">
                                          <p:val>
                                            <p:strVal val="#ppt_w"/>
                                          </p:val>
                                        </p:tav>
                                      </p:tavLst>
                                    </p:anim>
                                    <p:anim calcmode="lin" valueType="num">
                                      <p:cBhvr>
                                        <p:cTn id="45" dur="250" fill="hold"/>
                                        <p:tgtEl>
                                          <p:spTgt spid="21"/>
                                        </p:tgtEl>
                                        <p:attrNameLst>
                                          <p:attrName>ppt_h</p:attrName>
                                        </p:attrNameLst>
                                      </p:cBhvr>
                                      <p:tavLst>
                                        <p:tav tm="0">
                                          <p:val>
                                            <p:fltVal val="0"/>
                                          </p:val>
                                        </p:tav>
                                        <p:tav tm="100000">
                                          <p:val>
                                            <p:strVal val="#ppt_h"/>
                                          </p:val>
                                        </p:tav>
                                      </p:tavLst>
                                    </p:anim>
                                    <p:animEffect transition="in" filter="fade">
                                      <p:cBhvr>
                                        <p:cTn id="46" dur="250"/>
                                        <p:tgtEl>
                                          <p:spTgt spid="21"/>
                                        </p:tgtEl>
                                      </p:cBhvr>
                                    </p:animEffect>
                                  </p:childTnLst>
                                </p:cTn>
                              </p:par>
                            </p:childTnLst>
                          </p:cTn>
                        </p:par>
                        <p:par>
                          <p:cTn id="47" fill="hold">
                            <p:stCondLst>
                              <p:cond delay="1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20"/>
                                        </p:tgtEl>
                                        <p:attrNameLst>
                                          <p:attrName>style.visibility</p:attrName>
                                        </p:attrNameLst>
                                      </p:cBhvr>
                                      <p:to>
                                        <p:strVal val="visible"/>
                                      </p:to>
                                    </p:set>
                                    <p:anim calcmode="lin" valueType="num">
                                      <p:cBhvr>
                                        <p:cTn id="50" dur="250" fill="hold"/>
                                        <p:tgtEl>
                                          <p:spTgt spid="20"/>
                                        </p:tgtEl>
                                        <p:attrNameLst>
                                          <p:attrName>ppt_w</p:attrName>
                                        </p:attrNameLst>
                                      </p:cBhvr>
                                      <p:tavLst>
                                        <p:tav tm="0">
                                          <p:val>
                                            <p:fltVal val="0"/>
                                          </p:val>
                                        </p:tav>
                                        <p:tav tm="100000">
                                          <p:val>
                                            <p:strVal val="#ppt_w"/>
                                          </p:val>
                                        </p:tav>
                                      </p:tavLst>
                                    </p:anim>
                                    <p:anim calcmode="lin" valueType="num">
                                      <p:cBhvr>
                                        <p:cTn id="51" dur="250" fill="hold"/>
                                        <p:tgtEl>
                                          <p:spTgt spid="20"/>
                                        </p:tgtEl>
                                        <p:attrNameLst>
                                          <p:attrName>ppt_h</p:attrName>
                                        </p:attrNameLst>
                                      </p:cBhvr>
                                      <p:tavLst>
                                        <p:tav tm="0">
                                          <p:val>
                                            <p:fltVal val="0"/>
                                          </p:val>
                                        </p:tav>
                                        <p:tav tm="100000">
                                          <p:val>
                                            <p:strVal val="#ppt_h"/>
                                          </p:val>
                                        </p:tav>
                                      </p:tavLst>
                                    </p:anim>
                                    <p:animEffect transition="in" filter="fade">
                                      <p:cBhvr>
                                        <p:cTn id="52" dur="250"/>
                                        <p:tgtEl>
                                          <p:spTgt spid="20"/>
                                        </p:tgtEl>
                                      </p:cBhvr>
                                    </p:animEffect>
                                  </p:childTnLst>
                                </p:cTn>
                              </p:par>
                            </p:childTnLst>
                          </p:cTn>
                        </p:par>
                        <p:par>
                          <p:cTn id="53" fill="hold">
                            <p:stCondLst>
                              <p:cond delay="3174"/>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3674"/>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250" fill="hold"/>
                                        <p:tgtEl>
                                          <p:spTgt spid="36"/>
                                        </p:tgtEl>
                                        <p:attrNameLst>
                                          <p:attrName>ppt_w</p:attrName>
                                        </p:attrNameLst>
                                      </p:cBhvr>
                                      <p:tavLst>
                                        <p:tav tm="0">
                                          <p:val>
                                            <p:fltVal val="0"/>
                                          </p:val>
                                        </p:tav>
                                        <p:tav tm="100000">
                                          <p:val>
                                            <p:strVal val="#ppt_w"/>
                                          </p:val>
                                        </p:tav>
                                      </p:tavLst>
                                    </p:anim>
                                    <p:anim calcmode="lin" valueType="num">
                                      <p:cBhvr>
                                        <p:cTn id="61" dur="250" fill="hold"/>
                                        <p:tgtEl>
                                          <p:spTgt spid="36"/>
                                        </p:tgtEl>
                                        <p:attrNameLst>
                                          <p:attrName>ppt_h</p:attrName>
                                        </p:attrNameLst>
                                      </p:cBhvr>
                                      <p:tavLst>
                                        <p:tav tm="0">
                                          <p:val>
                                            <p:fltVal val="0"/>
                                          </p:val>
                                        </p:tav>
                                        <p:tav tm="100000">
                                          <p:val>
                                            <p:strVal val="#ppt_h"/>
                                          </p:val>
                                        </p:tav>
                                      </p:tavLst>
                                    </p:anim>
                                    <p:animEffect transition="in" filter="fade">
                                      <p:cBhvr>
                                        <p:cTn id="62" dur="250"/>
                                        <p:tgtEl>
                                          <p:spTgt spid="36"/>
                                        </p:tgtEl>
                                      </p:cBhvr>
                                    </p:animEffect>
                                  </p:childTnLst>
                                </p:cTn>
                              </p:par>
                            </p:childTnLst>
                          </p:cTn>
                        </p:par>
                        <p:par>
                          <p:cTn id="63" fill="hold">
                            <p:stCondLst>
                              <p:cond delay="4174"/>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250" fill="hold"/>
                                        <p:tgtEl>
                                          <p:spTgt spid="23"/>
                                        </p:tgtEl>
                                        <p:attrNameLst>
                                          <p:attrName>ppt_w</p:attrName>
                                        </p:attrNameLst>
                                      </p:cBhvr>
                                      <p:tavLst>
                                        <p:tav tm="0">
                                          <p:val>
                                            <p:fltVal val="0"/>
                                          </p:val>
                                        </p:tav>
                                        <p:tav tm="100000">
                                          <p:val>
                                            <p:strVal val="#ppt_w"/>
                                          </p:val>
                                        </p:tav>
                                      </p:tavLst>
                                    </p:anim>
                                    <p:anim calcmode="lin" valueType="num">
                                      <p:cBhvr>
                                        <p:cTn id="67" dur="250" fill="hold"/>
                                        <p:tgtEl>
                                          <p:spTgt spid="23"/>
                                        </p:tgtEl>
                                        <p:attrNameLst>
                                          <p:attrName>ppt_h</p:attrName>
                                        </p:attrNameLst>
                                      </p:cBhvr>
                                      <p:tavLst>
                                        <p:tav tm="0">
                                          <p:val>
                                            <p:fltVal val="0"/>
                                          </p:val>
                                        </p:tav>
                                        <p:tav tm="100000">
                                          <p:val>
                                            <p:strVal val="#ppt_h"/>
                                          </p:val>
                                        </p:tav>
                                      </p:tavLst>
                                    </p:anim>
                                    <p:animEffect transition="in" filter="fade">
                                      <p:cBhvr>
                                        <p:cTn id="68" dur="250"/>
                                        <p:tgtEl>
                                          <p:spTgt spid="23"/>
                                        </p:tgtEl>
                                      </p:cBhvr>
                                    </p:animEffect>
                                  </p:childTnLst>
                                </p:cTn>
                              </p:par>
                            </p:childTnLst>
                          </p:cTn>
                        </p:par>
                        <p:par>
                          <p:cTn id="69" fill="hold">
                            <p:stCondLst>
                              <p:cond delay="4674"/>
                            </p:stCondLst>
                            <p:childTnLst>
                              <p:par>
                                <p:cTn id="70" presetID="53" presetClass="entr" presetSubtype="16" fill="hold" grpId="0" nodeType="afterEffect">
                                  <p:stCondLst>
                                    <p:cond delay="0"/>
                                  </p:stCondLst>
                                  <p:iterate type="lt">
                                    <p:tmPct val="10000"/>
                                  </p:iterate>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childTnLst>
                          </p:cTn>
                        </p:par>
                        <p:par>
                          <p:cTn id="75" fill="hold">
                            <p:stCondLst>
                              <p:cond delay="5349"/>
                            </p:stCondLst>
                            <p:childTnLst>
                              <p:par>
                                <p:cTn id="76" presetID="22" presetClass="entr" presetSubtype="8" fill="hold" grpId="0" nodeType="after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5849"/>
                            </p:stCondLst>
                            <p:childTnLst>
                              <p:par>
                                <p:cTn id="80" presetID="53" presetClass="entr" presetSubtype="16" fill="hold" grpId="0" nodeType="after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250" fill="hold"/>
                                        <p:tgtEl>
                                          <p:spTgt spid="37"/>
                                        </p:tgtEl>
                                        <p:attrNameLst>
                                          <p:attrName>ppt_w</p:attrName>
                                        </p:attrNameLst>
                                      </p:cBhvr>
                                      <p:tavLst>
                                        <p:tav tm="0">
                                          <p:val>
                                            <p:fltVal val="0"/>
                                          </p:val>
                                        </p:tav>
                                        <p:tav tm="100000">
                                          <p:val>
                                            <p:strVal val="#ppt_w"/>
                                          </p:val>
                                        </p:tav>
                                      </p:tavLst>
                                    </p:anim>
                                    <p:anim calcmode="lin" valueType="num">
                                      <p:cBhvr>
                                        <p:cTn id="83" dur="250" fill="hold"/>
                                        <p:tgtEl>
                                          <p:spTgt spid="37"/>
                                        </p:tgtEl>
                                        <p:attrNameLst>
                                          <p:attrName>ppt_h</p:attrName>
                                        </p:attrNameLst>
                                      </p:cBhvr>
                                      <p:tavLst>
                                        <p:tav tm="0">
                                          <p:val>
                                            <p:fltVal val="0"/>
                                          </p:val>
                                        </p:tav>
                                        <p:tav tm="100000">
                                          <p:val>
                                            <p:strVal val="#ppt_h"/>
                                          </p:val>
                                        </p:tav>
                                      </p:tavLst>
                                    </p:anim>
                                    <p:animEffect transition="in" filter="fade">
                                      <p:cBhvr>
                                        <p:cTn id="84" dur="250"/>
                                        <p:tgtEl>
                                          <p:spTgt spid="37"/>
                                        </p:tgtEl>
                                      </p:cBhvr>
                                    </p:animEffect>
                                  </p:childTnLst>
                                </p:cTn>
                              </p:par>
                            </p:childTnLst>
                          </p:cTn>
                        </p:par>
                        <p:par>
                          <p:cTn id="85" fill="hold">
                            <p:stCondLst>
                              <p:cond delay="6349"/>
                            </p:stCondLst>
                            <p:childTnLst>
                              <p:par>
                                <p:cTn id="86" presetID="53" presetClass="entr" presetSubtype="16"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250" fill="hold"/>
                                        <p:tgtEl>
                                          <p:spTgt spid="25"/>
                                        </p:tgtEl>
                                        <p:attrNameLst>
                                          <p:attrName>ppt_w</p:attrName>
                                        </p:attrNameLst>
                                      </p:cBhvr>
                                      <p:tavLst>
                                        <p:tav tm="0">
                                          <p:val>
                                            <p:fltVal val="0"/>
                                          </p:val>
                                        </p:tav>
                                        <p:tav tm="100000">
                                          <p:val>
                                            <p:strVal val="#ppt_w"/>
                                          </p:val>
                                        </p:tav>
                                      </p:tavLst>
                                    </p:anim>
                                    <p:anim calcmode="lin" valueType="num">
                                      <p:cBhvr>
                                        <p:cTn id="89" dur="250" fill="hold"/>
                                        <p:tgtEl>
                                          <p:spTgt spid="25"/>
                                        </p:tgtEl>
                                        <p:attrNameLst>
                                          <p:attrName>ppt_h</p:attrName>
                                        </p:attrNameLst>
                                      </p:cBhvr>
                                      <p:tavLst>
                                        <p:tav tm="0">
                                          <p:val>
                                            <p:fltVal val="0"/>
                                          </p:val>
                                        </p:tav>
                                        <p:tav tm="100000">
                                          <p:val>
                                            <p:strVal val="#ppt_h"/>
                                          </p:val>
                                        </p:tav>
                                      </p:tavLst>
                                    </p:anim>
                                    <p:animEffect transition="in" filter="fade">
                                      <p:cBhvr>
                                        <p:cTn id="90" dur="250"/>
                                        <p:tgtEl>
                                          <p:spTgt spid="25"/>
                                        </p:tgtEl>
                                      </p:cBhvr>
                                    </p:animEffect>
                                  </p:childTnLst>
                                </p:cTn>
                              </p:par>
                            </p:childTnLst>
                          </p:cTn>
                        </p:par>
                        <p:par>
                          <p:cTn id="91" fill="hold">
                            <p:stCondLst>
                              <p:cond delay="6849"/>
                            </p:stCondLst>
                            <p:childTnLst>
                              <p:par>
                                <p:cTn id="92" presetID="53" presetClass="entr" presetSubtype="16" fill="hold" grpId="0" nodeType="afterEffect">
                                  <p:stCondLst>
                                    <p:cond delay="0"/>
                                  </p:stCondLst>
                                  <p:iterate type="lt">
                                    <p:tmPct val="10000"/>
                                  </p:iterate>
                                  <p:childTnLst>
                                    <p:set>
                                      <p:cBhvr>
                                        <p:cTn id="93" dur="1" fill="hold">
                                          <p:stCondLst>
                                            <p:cond delay="0"/>
                                          </p:stCondLst>
                                        </p:cTn>
                                        <p:tgtEl>
                                          <p:spTgt spid="24"/>
                                        </p:tgtEl>
                                        <p:attrNameLst>
                                          <p:attrName>style.visibility</p:attrName>
                                        </p:attrNameLst>
                                      </p:cBhvr>
                                      <p:to>
                                        <p:strVal val="visible"/>
                                      </p:to>
                                    </p:set>
                                    <p:anim calcmode="lin" valueType="num">
                                      <p:cBhvr>
                                        <p:cTn id="94" dur="250" fill="hold"/>
                                        <p:tgtEl>
                                          <p:spTgt spid="24"/>
                                        </p:tgtEl>
                                        <p:attrNameLst>
                                          <p:attrName>ppt_w</p:attrName>
                                        </p:attrNameLst>
                                      </p:cBhvr>
                                      <p:tavLst>
                                        <p:tav tm="0">
                                          <p:val>
                                            <p:fltVal val="0"/>
                                          </p:val>
                                        </p:tav>
                                        <p:tav tm="100000">
                                          <p:val>
                                            <p:strVal val="#ppt_w"/>
                                          </p:val>
                                        </p:tav>
                                      </p:tavLst>
                                    </p:anim>
                                    <p:anim calcmode="lin" valueType="num">
                                      <p:cBhvr>
                                        <p:cTn id="95" dur="250" fill="hold"/>
                                        <p:tgtEl>
                                          <p:spTgt spid="24"/>
                                        </p:tgtEl>
                                        <p:attrNameLst>
                                          <p:attrName>ppt_h</p:attrName>
                                        </p:attrNameLst>
                                      </p:cBhvr>
                                      <p:tavLst>
                                        <p:tav tm="0">
                                          <p:val>
                                            <p:fltVal val="0"/>
                                          </p:val>
                                        </p:tav>
                                        <p:tav tm="100000">
                                          <p:val>
                                            <p:strVal val="#ppt_h"/>
                                          </p:val>
                                        </p:tav>
                                      </p:tavLst>
                                    </p:anim>
                                    <p:animEffect transition="in" filter="fade">
                                      <p:cBhvr>
                                        <p:cTn id="96" dur="250"/>
                                        <p:tgtEl>
                                          <p:spTgt spid="24"/>
                                        </p:tgtEl>
                                      </p:cBhvr>
                                    </p:animEffect>
                                  </p:childTnLst>
                                </p:cTn>
                              </p:par>
                            </p:childTnLst>
                          </p:cTn>
                        </p:par>
                        <p:par>
                          <p:cTn id="97" fill="hold">
                            <p:stCondLst>
                              <p:cond delay="7524"/>
                            </p:stCondLst>
                            <p:childTnLst>
                              <p:par>
                                <p:cTn id="98" presetID="22" presetClass="entr" presetSubtype="1"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wipe(up)">
                                      <p:cBhvr>
                                        <p:cTn id="100" dur="500"/>
                                        <p:tgtEl>
                                          <p:spTgt spid="8"/>
                                        </p:tgtEl>
                                      </p:cBhvr>
                                    </p:animEffect>
                                  </p:childTnLst>
                                </p:cTn>
                              </p:par>
                            </p:childTnLst>
                          </p:cTn>
                        </p:par>
                        <p:par>
                          <p:cTn id="101" fill="hold">
                            <p:stCondLst>
                              <p:cond delay="8024"/>
                            </p:stCondLst>
                            <p:childTnLst>
                              <p:par>
                                <p:cTn id="102" presetID="53" presetClass="entr" presetSubtype="16"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250" fill="hold"/>
                                        <p:tgtEl>
                                          <p:spTgt spid="40"/>
                                        </p:tgtEl>
                                        <p:attrNameLst>
                                          <p:attrName>ppt_w</p:attrName>
                                        </p:attrNameLst>
                                      </p:cBhvr>
                                      <p:tavLst>
                                        <p:tav tm="0">
                                          <p:val>
                                            <p:fltVal val="0"/>
                                          </p:val>
                                        </p:tav>
                                        <p:tav tm="100000">
                                          <p:val>
                                            <p:strVal val="#ppt_w"/>
                                          </p:val>
                                        </p:tav>
                                      </p:tavLst>
                                    </p:anim>
                                    <p:anim calcmode="lin" valueType="num">
                                      <p:cBhvr>
                                        <p:cTn id="105" dur="250" fill="hold"/>
                                        <p:tgtEl>
                                          <p:spTgt spid="40"/>
                                        </p:tgtEl>
                                        <p:attrNameLst>
                                          <p:attrName>ppt_h</p:attrName>
                                        </p:attrNameLst>
                                      </p:cBhvr>
                                      <p:tavLst>
                                        <p:tav tm="0">
                                          <p:val>
                                            <p:fltVal val="0"/>
                                          </p:val>
                                        </p:tav>
                                        <p:tav tm="100000">
                                          <p:val>
                                            <p:strVal val="#ppt_h"/>
                                          </p:val>
                                        </p:tav>
                                      </p:tavLst>
                                    </p:anim>
                                    <p:animEffect transition="in" filter="fade">
                                      <p:cBhvr>
                                        <p:cTn id="106" dur="250"/>
                                        <p:tgtEl>
                                          <p:spTgt spid="40"/>
                                        </p:tgtEl>
                                      </p:cBhvr>
                                    </p:animEffect>
                                  </p:childTnLst>
                                </p:cTn>
                              </p:par>
                            </p:childTnLst>
                          </p:cTn>
                        </p:par>
                        <p:par>
                          <p:cTn id="107" fill="hold">
                            <p:stCondLst>
                              <p:cond delay="8524"/>
                            </p:stCondLst>
                            <p:childTnLst>
                              <p:par>
                                <p:cTn id="108" presetID="53" presetClass="entr" presetSubtype="16"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p:cTn id="110" dur="250" fill="hold"/>
                                        <p:tgtEl>
                                          <p:spTgt spid="34"/>
                                        </p:tgtEl>
                                        <p:attrNameLst>
                                          <p:attrName>ppt_w</p:attrName>
                                        </p:attrNameLst>
                                      </p:cBhvr>
                                      <p:tavLst>
                                        <p:tav tm="0">
                                          <p:val>
                                            <p:fltVal val="0"/>
                                          </p:val>
                                        </p:tav>
                                        <p:tav tm="100000">
                                          <p:val>
                                            <p:strVal val="#ppt_w"/>
                                          </p:val>
                                        </p:tav>
                                      </p:tavLst>
                                    </p:anim>
                                    <p:anim calcmode="lin" valueType="num">
                                      <p:cBhvr>
                                        <p:cTn id="111" dur="250" fill="hold"/>
                                        <p:tgtEl>
                                          <p:spTgt spid="34"/>
                                        </p:tgtEl>
                                        <p:attrNameLst>
                                          <p:attrName>ppt_h</p:attrName>
                                        </p:attrNameLst>
                                      </p:cBhvr>
                                      <p:tavLst>
                                        <p:tav tm="0">
                                          <p:val>
                                            <p:fltVal val="0"/>
                                          </p:val>
                                        </p:tav>
                                        <p:tav tm="100000">
                                          <p:val>
                                            <p:strVal val="#ppt_h"/>
                                          </p:val>
                                        </p:tav>
                                      </p:tavLst>
                                    </p:anim>
                                    <p:animEffect transition="in" filter="fade">
                                      <p:cBhvr>
                                        <p:cTn id="112" dur="250"/>
                                        <p:tgtEl>
                                          <p:spTgt spid="34"/>
                                        </p:tgtEl>
                                      </p:cBhvr>
                                    </p:animEffect>
                                  </p:childTnLst>
                                </p:cTn>
                              </p:par>
                            </p:childTnLst>
                          </p:cTn>
                        </p:par>
                        <p:par>
                          <p:cTn id="113" fill="hold">
                            <p:stCondLst>
                              <p:cond delay="9024"/>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33"/>
                                        </p:tgtEl>
                                        <p:attrNameLst>
                                          <p:attrName>style.visibility</p:attrName>
                                        </p:attrNameLst>
                                      </p:cBhvr>
                                      <p:to>
                                        <p:strVal val="visible"/>
                                      </p:to>
                                    </p:set>
                                    <p:anim calcmode="lin" valueType="num">
                                      <p:cBhvr>
                                        <p:cTn id="116" dur="250" fill="hold"/>
                                        <p:tgtEl>
                                          <p:spTgt spid="33"/>
                                        </p:tgtEl>
                                        <p:attrNameLst>
                                          <p:attrName>ppt_w</p:attrName>
                                        </p:attrNameLst>
                                      </p:cBhvr>
                                      <p:tavLst>
                                        <p:tav tm="0">
                                          <p:val>
                                            <p:fltVal val="0"/>
                                          </p:val>
                                        </p:tav>
                                        <p:tav tm="100000">
                                          <p:val>
                                            <p:strVal val="#ppt_w"/>
                                          </p:val>
                                        </p:tav>
                                      </p:tavLst>
                                    </p:anim>
                                    <p:anim calcmode="lin" valueType="num">
                                      <p:cBhvr>
                                        <p:cTn id="117" dur="250" fill="hold"/>
                                        <p:tgtEl>
                                          <p:spTgt spid="33"/>
                                        </p:tgtEl>
                                        <p:attrNameLst>
                                          <p:attrName>ppt_h</p:attrName>
                                        </p:attrNameLst>
                                      </p:cBhvr>
                                      <p:tavLst>
                                        <p:tav tm="0">
                                          <p:val>
                                            <p:fltVal val="0"/>
                                          </p:val>
                                        </p:tav>
                                        <p:tav tm="100000">
                                          <p:val>
                                            <p:strVal val="#ppt_h"/>
                                          </p:val>
                                        </p:tav>
                                      </p:tavLst>
                                    </p:anim>
                                    <p:animEffect transition="in" filter="fade">
                                      <p:cBhvr>
                                        <p:cTn id="118" dur="250"/>
                                        <p:tgtEl>
                                          <p:spTgt spid="33"/>
                                        </p:tgtEl>
                                      </p:cBhvr>
                                    </p:animEffect>
                                  </p:childTnLst>
                                </p:cTn>
                              </p:par>
                            </p:childTnLst>
                          </p:cTn>
                        </p:par>
                        <p:par>
                          <p:cTn id="119" fill="hold">
                            <p:stCondLst>
                              <p:cond delay="9699"/>
                            </p:stCondLst>
                            <p:childTnLst>
                              <p:par>
                                <p:cTn id="120" presetID="22" presetClass="entr" presetSubtype="2"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wipe(right)">
                                      <p:cBhvr>
                                        <p:cTn id="122" dur="500"/>
                                        <p:tgtEl>
                                          <p:spTgt spid="9"/>
                                        </p:tgtEl>
                                      </p:cBhvr>
                                    </p:animEffect>
                                  </p:childTnLst>
                                </p:cTn>
                              </p:par>
                            </p:childTnLst>
                          </p:cTn>
                        </p:par>
                        <p:par>
                          <p:cTn id="123" fill="hold">
                            <p:stCondLst>
                              <p:cond delay="10199"/>
                            </p:stCondLst>
                            <p:childTnLst>
                              <p:par>
                                <p:cTn id="124" presetID="53" presetClass="entr" presetSubtype="16" fill="hold" grpId="0" nodeType="after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p:cTn id="126" dur="250" fill="hold"/>
                                        <p:tgtEl>
                                          <p:spTgt spid="39"/>
                                        </p:tgtEl>
                                        <p:attrNameLst>
                                          <p:attrName>ppt_w</p:attrName>
                                        </p:attrNameLst>
                                      </p:cBhvr>
                                      <p:tavLst>
                                        <p:tav tm="0">
                                          <p:val>
                                            <p:fltVal val="0"/>
                                          </p:val>
                                        </p:tav>
                                        <p:tav tm="100000">
                                          <p:val>
                                            <p:strVal val="#ppt_w"/>
                                          </p:val>
                                        </p:tav>
                                      </p:tavLst>
                                    </p:anim>
                                    <p:anim calcmode="lin" valueType="num">
                                      <p:cBhvr>
                                        <p:cTn id="127" dur="250" fill="hold"/>
                                        <p:tgtEl>
                                          <p:spTgt spid="39"/>
                                        </p:tgtEl>
                                        <p:attrNameLst>
                                          <p:attrName>ppt_h</p:attrName>
                                        </p:attrNameLst>
                                      </p:cBhvr>
                                      <p:tavLst>
                                        <p:tav tm="0">
                                          <p:val>
                                            <p:fltVal val="0"/>
                                          </p:val>
                                        </p:tav>
                                        <p:tav tm="100000">
                                          <p:val>
                                            <p:strVal val="#ppt_h"/>
                                          </p:val>
                                        </p:tav>
                                      </p:tavLst>
                                    </p:anim>
                                    <p:animEffect transition="in" filter="fade">
                                      <p:cBhvr>
                                        <p:cTn id="128" dur="250"/>
                                        <p:tgtEl>
                                          <p:spTgt spid="39"/>
                                        </p:tgtEl>
                                      </p:cBhvr>
                                    </p:animEffect>
                                  </p:childTnLst>
                                </p:cTn>
                              </p:par>
                            </p:childTnLst>
                          </p:cTn>
                        </p:par>
                        <p:par>
                          <p:cTn id="129" fill="hold">
                            <p:stCondLst>
                              <p:cond delay="10699"/>
                            </p:stCondLst>
                            <p:childTnLst>
                              <p:par>
                                <p:cTn id="130" presetID="53" presetClass="entr" presetSubtype="16" fill="hold" grpId="0" nodeType="after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250" fill="hold"/>
                                        <p:tgtEl>
                                          <p:spTgt spid="32"/>
                                        </p:tgtEl>
                                        <p:attrNameLst>
                                          <p:attrName>ppt_w</p:attrName>
                                        </p:attrNameLst>
                                      </p:cBhvr>
                                      <p:tavLst>
                                        <p:tav tm="0">
                                          <p:val>
                                            <p:fltVal val="0"/>
                                          </p:val>
                                        </p:tav>
                                        <p:tav tm="100000">
                                          <p:val>
                                            <p:strVal val="#ppt_w"/>
                                          </p:val>
                                        </p:tav>
                                      </p:tavLst>
                                    </p:anim>
                                    <p:anim calcmode="lin" valueType="num">
                                      <p:cBhvr>
                                        <p:cTn id="133" dur="250" fill="hold"/>
                                        <p:tgtEl>
                                          <p:spTgt spid="32"/>
                                        </p:tgtEl>
                                        <p:attrNameLst>
                                          <p:attrName>ppt_h</p:attrName>
                                        </p:attrNameLst>
                                      </p:cBhvr>
                                      <p:tavLst>
                                        <p:tav tm="0">
                                          <p:val>
                                            <p:fltVal val="0"/>
                                          </p:val>
                                        </p:tav>
                                        <p:tav tm="100000">
                                          <p:val>
                                            <p:strVal val="#ppt_h"/>
                                          </p:val>
                                        </p:tav>
                                      </p:tavLst>
                                    </p:anim>
                                    <p:animEffect transition="in" filter="fade">
                                      <p:cBhvr>
                                        <p:cTn id="134" dur="250"/>
                                        <p:tgtEl>
                                          <p:spTgt spid="32"/>
                                        </p:tgtEl>
                                      </p:cBhvr>
                                    </p:animEffect>
                                  </p:childTnLst>
                                </p:cTn>
                              </p:par>
                            </p:childTnLst>
                          </p:cTn>
                        </p:par>
                        <p:par>
                          <p:cTn id="135" fill="hold">
                            <p:stCondLst>
                              <p:cond delay="11199"/>
                            </p:stCondLst>
                            <p:childTnLst>
                              <p:par>
                                <p:cTn id="136" presetID="53" presetClass="entr" presetSubtype="16" fill="hold" grpId="0" nodeType="afterEffect">
                                  <p:stCondLst>
                                    <p:cond delay="0"/>
                                  </p:stCondLst>
                                  <p:iterate type="lt">
                                    <p:tmPct val="10000"/>
                                  </p:iterate>
                                  <p:childTnLst>
                                    <p:set>
                                      <p:cBhvr>
                                        <p:cTn id="137" dur="1" fill="hold">
                                          <p:stCondLst>
                                            <p:cond delay="0"/>
                                          </p:stCondLst>
                                        </p:cTn>
                                        <p:tgtEl>
                                          <p:spTgt spid="31"/>
                                        </p:tgtEl>
                                        <p:attrNameLst>
                                          <p:attrName>style.visibility</p:attrName>
                                        </p:attrNameLst>
                                      </p:cBhvr>
                                      <p:to>
                                        <p:strVal val="visible"/>
                                      </p:to>
                                    </p:set>
                                    <p:anim calcmode="lin" valueType="num">
                                      <p:cBhvr>
                                        <p:cTn id="138" dur="250" fill="hold"/>
                                        <p:tgtEl>
                                          <p:spTgt spid="31"/>
                                        </p:tgtEl>
                                        <p:attrNameLst>
                                          <p:attrName>ppt_w</p:attrName>
                                        </p:attrNameLst>
                                      </p:cBhvr>
                                      <p:tavLst>
                                        <p:tav tm="0">
                                          <p:val>
                                            <p:fltVal val="0"/>
                                          </p:val>
                                        </p:tav>
                                        <p:tav tm="100000">
                                          <p:val>
                                            <p:strVal val="#ppt_w"/>
                                          </p:val>
                                        </p:tav>
                                      </p:tavLst>
                                    </p:anim>
                                    <p:anim calcmode="lin" valueType="num">
                                      <p:cBhvr>
                                        <p:cTn id="139" dur="250" fill="hold"/>
                                        <p:tgtEl>
                                          <p:spTgt spid="31"/>
                                        </p:tgtEl>
                                        <p:attrNameLst>
                                          <p:attrName>ppt_h</p:attrName>
                                        </p:attrNameLst>
                                      </p:cBhvr>
                                      <p:tavLst>
                                        <p:tav tm="0">
                                          <p:val>
                                            <p:fltVal val="0"/>
                                          </p:val>
                                        </p:tav>
                                        <p:tav tm="100000">
                                          <p:val>
                                            <p:strVal val="#ppt_h"/>
                                          </p:val>
                                        </p:tav>
                                      </p:tavLst>
                                    </p:anim>
                                    <p:animEffect transition="in" filter="fade">
                                      <p:cBhvr>
                                        <p:cTn id="140" dur="250"/>
                                        <p:tgtEl>
                                          <p:spTgt spid="31"/>
                                        </p:tgtEl>
                                      </p:cBhvr>
                                    </p:animEffect>
                                  </p:childTnLst>
                                </p:cTn>
                              </p:par>
                            </p:childTnLst>
                          </p:cTn>
                        </p:par>
                        <p:par>
                          <p:cTn id="141" fill="hold">
                            <p:stCondLst>
                              <p:cond delay="11875"/>
                            </p:stCondLst>
                            <p:childTnLst>
                              <p:par>
                                <p:cTn id="142" presetID="22" presetClass="entr" presetSubtype="2" fill="hold" grpId="0" nodeType="after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wipe(right)">
                                      <p:cBhvr>
                                        <p:cTn id="144" dur="500"/>
                                        <p:tgtEl>
                                          <p:spTgt spid="12"/>
                                        </p:tgtEl>
                                      </p:cBhvr>
                                    </p:animEffect>
                                  </p:childTnLst>
                                </p:cTn>
                              </p:par>
                            </p:childTnLst>
                          </p:cTn>
                        </p:par>
                        <p:par>
                          <p:cTn id="145" fill="hold">
                            <p:stCondLst>
                              <p:cond delay="12375"/>
                            </p:stCondLst>
                            <p:childTnLst>
                              <p:par>
                                <p:cTn id="146" presetID="53" presetClass="entr" presetSubtype="16"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 calcmode="lin" valueType="num">
                                      <p:cBhvr>
                                        <p:cTn id="148" dur="250" fill="hold"/>
                                        <p:tgtEl>
                                          <p:spTgt spid="38"/>
                                        </p:tgtEl>
                                        <p:attrNameLst>
                                          <p:attrName>ppt_w</p:attrName>
                                        </p:attrNameLst>
                                      </p:cBhvr>
                                      <p:tavLst>
                                        <p:tav tm="0">
                                          <p:val>
                                            <p:fltVal val="0"/>
                                          </p:val>
                                        </p:tav>
                                        <p:tav tm="100000">
                                          <p:val>
                                            <p:strVal val="#ppt_w"/>
                                          </p:val>
                                        </p:tav>
                                      </p:tavLst>
                                    </p:anim>
                                    <p:anim calcmode="lin" valueType="num">
                                      <p:cBhvr>
                                        <p:cTn id="149" dur="250" fill="hold"/>
                                        <p:tgtEl>
                                          <p:spTgt spid="38"/>
                                        </p:tgtEl>
                                        <p:attrNameLst>
                                          <p:attrName>ppt_h</p:attrName>
                                        </p:attrNameLst>
                                      </p:cBhvr>
                                      <p:tavLst>
                                        <p:tav tm="0">
                                          <p:val>
                                            <p:fltVal val="0"/>
                                          </p:val>
                                        </p:tav>
                                        <p:tav tm="100000">
                                          <p:val>
                                            <p:strVal val="#ppt_h"/>
                                          </p:val>
                                        </p:tav>
                                      </p:tavLst>
                                    </p:anim>
                                    <p:animEffect transition="in" filter="fade">
                                      <p:cBhvr>
                                        <p:cTn id="150" dur="250"/>
                                        <p:tgtEl>
                                          <p:spTgt spid="38"/>
                                        </p:tgtEl>
                                      </p:cBhvr>
                                    </p:animEffect>
                                  </p:childTnLst>
                                </p:cTn>
                              </p:par>
                            </p:childTnLst>
                          </p:cTn>
                        </p:par>
                        <p:par>
                          <p:cTn id="151" fill="hold">
                            <p:stCondLst>
                              <p:cond delay="12875"/>
                            </p:stCondLst>
                            <p:childTnLst>
                              <p:par>
                                <p:cTn id="152" presetID="53" presetClass="entr" presetSubtype="16" fill="hold" grpId="0" nodeType="after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250" fill="hold"/>
                                        <p:tgtEl>
                                          <p:spTgt spid="30"/>
                                        </p:tgtEl>
                                        <p:attrNameLst>
                                          <p:attrName>ppt_w</p:attrName>
                                        </p:attrNameLst>
                                      </p:cBhvr>
                                      <p:tavLst>
                                        <p:tav tm="0">
                                          <p:val>
                                            <p:fltVal val="0"/>
                                          </p:val>
                                        </p:tav>
                                        <p:tav tm="100000">
                                          <p:val>
                                            <p:strVal val="#ppt_w"/>
                                          </p:val>
                                        </p:tav>
                                      </p:tavLst>
                                    </p:anim>
                                    <p:anim calcmode="lin" valueType="num">
                                      <p:cBhvr>
                                        <p:cTn id="155" dur="250" fill="hold"/>
                                        <p:tgtEl>
                                          <p:spTgt spid="30"/>
                                        </p:tgtEl>
                                        <p:attrNameLst>
                                          <p:attrName>ppt_h</p:attrName>
                                        </p:attrNameLst>
                                      </p:cBhvr>
                                      <p:tavLst>
                                        <p:tav tm="0">
                                          <p:val>
                                            <p:fltVal val="0"/>
                                          </p:val>
                                        </p:tav>
                                        <p:tav tm="100000">
                                          <p:val>
                                            <p:strVal val="#ppt_h"/>
                                          </p:val>
                                        </p:tav>
                                      </p:tavLst>
                                    </p:anim>
                                    <p:animEffect transition="in" filter="fade">
                                      <p:cBhvr>
                                        <p:cTn id="156" dur="250"/>
                                        <p:tgtEl>
                                          <p:spTgt spid="30"/>
                                        </p:tgtEl>
                                      </p:cBhvr>
                                    </p:animEffect>
                                  </p:childTnLst>
                                </p:cTn>
                              </p:par>
                            </p:childTnLst>
                          </p:cTn>
                        </p:par>
                        <p:par>
                          <p:cTn id="157" fill="hold">
                            <p:stCondLst>
                              <p:cond delay="13375"/>
                            </p:stCondLst>
                            <p:childTnLst>
                              <p:par>
                                <p:cTn id="158" presetID="53" presetClass="entr" presetSubtype="16" fill="hold" grpId="0" nodeType="afterEffect">
                                  <p:stCondLst>
                                    <p:cond delay="0"/>
                                  </p:stCondLst>
                                  <p:iterate type="lt">
                                    <p:tmPct val="10000"/>
                                  </p:iterate>
                                  <p:childTnLst>
                                    <p:set>
                                      <p:cBhvr>
                                        <p:cTn id="159" dur="1" fill="hold">
                                          <p:stCondLst>
                                            <p:cond delay="0"/>
                                          </p:stCondLst>
                                        </p:cTn>
                                        <p:tgtEl>
                                          <p:spTgt spid="29"/>
                                        </p:tgtEl>
                                        <p:attrNameLst>
                                          <p:attrName>style.visibility</p:attrName>
                                        </p:attrNameLst>
                                      </p:cBhvr>
                                      <p:to>
                                        <p:strVal val="visible"/>
                                      </p:to>
                                    </p:set>
                                    <p:anim calcmode="lin" valueType="num">
                                      <p:cBhvr>
                                        <p:cTn id="160" dur="250" fill="hold"/>
                                        <p:tgtEl>
                                          <p:spTgt spid="29"/>
                                        </p:tgtEl>
                                        <p:attrNameLst>
                                          <p:attrName>ppt_w</p:attrName>
                                        </p:attrNameLst>
                                      </p:cBhvr>
                                      <p:tavLst>
                                        <p:tav tm="0">
                                          <p:val>
                                            <p:fltVal val="0"/>
                                          </p:val>
                                        </p:tav>
                                        <p:tav tm="100000">
                                          <p:val>
                                            <p:strVal val="#ppt_w"/>
                                          </p:val>
                                        </p:tav>
                                      </p:tavLst>
                                    </p:anim>
                                    <p:anim calcmode="lin" valueType="num">
                                      <p:cBhvr>
                                        <p:cTn id="161" dur="250" fill="hold"/>
                                        <p:tgtEl>
                                          <p:spTgt spid="29"/>
                                        </p:tgtEl>
                                        <p:attrNameLst>
                                          <p:attrName>ppt_h</p:attrName>
                                        </p:attrNameLst>
                                      </p:cBhvr>
                                      <p:tavLst>
                                        <p:tav tm="0">
                                          <p:val>
                                            <p:fltVal val="0"/>
                                          </p:val>
                                        </p:tav>
                                        <p:tav tm="100000">
                                          <p:val>
                                            <p:strVal val="#ppt_h"/>
                                          </p:val>
                                        </p:tav>
                                      </p:tavLst>
                                    </p:anim>
                                    <p:animEffect transition="in" filter="fade">
                                      <p:cBhvr>
                                        <p:cTn id="162"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
          <p:cNvGraphicFramePr/>
          <p:nvPr/>
        </p:nvGraphicFramePr>
        <p:xfrm>
          <a:off x="1012656" y="1472866"/>
          <a:ext cx="4336160" cy="4189997"/>
        </p:xfrm>
        <a:graphic>
          <a:graphicData uri="http://schemas.openxmlformats.org/drawingml/2006/chart">
            <c:chart xmlns:c="http://schemas.openxmlformats.org/drawingml/2006/chart" xmlns:r="http://schemas.openxmlformats.org/officeDocument/2006/relationships" r:id="rId1"/>
          </a:graphicData>
        </a:graphic>
      </p:graphicFrame>
      <p:sp>
        <p:nvSpPr>
          <p:cNvPr id="14" name="Rounded Rectangle 10"/>
          <p:cNvSpPr/>
          <p:nvPr/>
        </p:nvSpPr>
        <p:spPr>
          <a:xfrm>
            <a:off x="5861580" y="1602392"/>
            <a:ext cx="834832" cy="806826"/>
          </a:xfrm>
          <a:prstGeom prst="round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微软雅黑" panose="020B0503020204020204" pitchFamily="34" charset="-122"/>
                <a:ea typeface="微软雅黑" panose="020B0503020204020204" pitchFamily="34" charset="-122"/>
                <a:cs typeface="Open Sans" panose="020B0606030504020204" pitchFamily="34" charset="0"/>
              </a:rPr>
              <a:t>55%</a:t>
            </a:r>
            <a:endParaRPr lang="en-US" sz="20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5" name="Rounded Rectangle 11"/>
          <p:cNvSpPr/>
          <p:nvPr/>
        </p:nvSpPr>
        <p:spPr>
          <a:xfrm>
            <a:off x="5861580" y="2674251"/>
            <a:ext cx="834832" cy="806826"/>
          </a:xfrm>
          <a:prstGeom prst="round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微软雅黑" panose="020B0503020204020204" pitchFamily="34" charset="-122"/>
                <a:ea typeface="微软雅黑" panose="020B0503020204020204" pitchFamily="34" charset="-122"/>
                <a:cs typeface="Open Sans" panose="020B0606030504020204" pitchFamily="34" charset="0"/>
              </a:rPr>
              <a:t>20%</a:t>
            </a:r>
            <a:endParaRPr lang="en-US" sz="20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6" name="Rounded Rectangle 12"/>
          <p:cNvSpPr/>
          <p:nvPr/>
        </p:nvSpPr>
        <p:spPr>
          <a:xfrm>
            <a:off x="5861580" y="3718820"/>
            <a:ext cx="834832" cy="806826"/>
          </a:xfrm>
          <a:prstGeom prst="round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微软雅黑" panose="020B0503020204020204" pitchFamily="34" charset="-122"/>
                <a:ea typeface="微软雅黑" panose="020B0503020204020204" pitchFamily="34" charset="-122"/>
                <a:cs typeface="Open Sans" panose="020B0606030504020204" pitchFamily="34" charset="0"/>
              </a:rPr>
              <a:t>15%</a:t>
            </a:r>
            <a:endParaRPr lang="en-US" sz="20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7" name="Rounded Rectangle 13"/>
          <p:cNvSpPr/>
          <p:nvPr/>
        </p:nvSpPr>
        <p:spPr>
          <a:xfrm>
            <a:off x="5861580" y="4790680"/>
            <a:ext cx="834832" cy="806826"/>
          </a:xfrm>
          <a:prstGeom prst="roundRect">
            <a:avLst/>
          </a:prstGeom>
          <a:solidFill>
            <a:schemeClr val="bg1">
              <a:lumMod val="65000"/>
            </a:schemeClr>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微软雅黑" panose="020B0503020204020204" pitchFamily="34" charset="-122"/>
                <a:ea typeface="微软雅黑" panose="020B0503020204020204" pitchFamily="34" charset="-122"/>
                <a:cs typeface="Open Sans" panose="020B0606030504020204" pitchFamily="34" charset="0"/>
              </a:rPr>
              <a:t>10%</a:t>
            </a:r>
            <a:endParaRPr lang="en-US" sz="2000" b="1" dirty="0">
              <a:latin typeface="微软雅黑" panose="020B0503020204020204" pitchFamily="34" charset="-122"/>
              <a:ea typeface="微软雅黑" panose="020B0503020204020204" pitchFamily="34" charset="-122"/>
              <a:cs typeface="Open Sans" panose="020B0606030504020204" pitchFamily="34" charset="0"/>
            </a:endParaRPr>
          </a:p>
        </p:txBody>
      </p:sp>
      <p:sp>
        <p:nvSpPr>
          <p:cNvPr id="18" name="TextBox 16"/>
          <p:cNvSpPr txBox="1">
            <a:spLocks noChangeArrowheads="1"/>
          </p:cNvSpPr>
          <p:nvPr/>
        </p:nvSpPr>
        <p:spPr bwMode="auto">
          <a:xfrm>
            <a:off x="6844108" y="1582515"/>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添加您的标题</a:t>
            </a:r>
            <a:endParaRPr lang="zh-CN" altLang="en-US" b="1" dirty="0">
              <a:solidFill>
                <a:schemeClr val="tx1">
                  <a:lumMod val="75000"/>
                  <a:lumOff val="25000"/>
                </a:schemeClr>
              </a:solidFill>
              <a:latin typeface="微软雅黑" panose="020B0503020204020204" pitchFamily="34" charset="-122"/>
            </a:endParaRPr>
          </a:p>
        </p:txBody>
      </p:sp>
      <p:sp>
        <p:nvSpPr>
          <p:cNvPr id="19" name="矩形 18"/>
          <p:cNvSpPr/>
          <p:nvPr/>
        </p:nvSpPr>
        <p:spPr>
          <a:xfrm>
            <a:off x="6844108" y="1885998"/>
            <a:ext cx="3884628" cy="523220"/>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6"/>
          <p:cNvSpPr txBox="1">
            <a:spLocks noChangeArrowheads="1"/>
          </p:cNvSpPr>
          <p:nvPr/>
        </p:nvSpPr>
        <p:spPr bwMode="auto">
          <a:xfrm>
            <a:off x="1671559" y="5679628"/>
            <a:ext cx="30183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右键单击图表改变数据</a:t>
            </a:r>
            <a:endParaRPr lang="zh-CN" altLang="en-US" b="1" dirty="0">
              <a:solidFill>
                <a:schemeClr val="tx1">
                  <a:lumMod val="75000"/>
                  <a:lumOff val="25000"/>
                </a:schemeClr>
              </a:solidFill>
              <a:latin typeface="微软雅黑" panose="020B0503020204020204" pitchFamily="34" charset="-122"/>
            </a:endParaRPr>
          </a:p>
        </p:txBody>
      </p:sp>
      <p:sp>
        <p:nvSpPr>
          <p:cNvPr id="23" name="TextBox 16"/>
          <p:cNvSpPr txBox="1">
            <a:spLocks noChangeArrowheads="1"/>
          </p:cNvSpPr>
          <p:nvPr/>
        </p:nvSpPr>
        <p:spPr bwMode="auto">
          <a:xfrm>
            <a:off x="6844108" y="2658209"/>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添加您的标题</a:t>
            </a:r>
            <a:endParaRPr lang="zh-CN" altLang="en-US" b="1" dirty="0">
              <a:solidFill>
                <a:schemeClr val="tx1">
                  <a:lumMod val="75000"/>
                  <a:lumOff val="25000"/>
                </a:schemeClr>
              </a:solidFill>
              <a:latin typeface="微软雅黑" panose="020B0503020204020204" pitchFamily="34" charset="-122"/>
            </a:endParaRPr>
          </a:p>
        </p:txBody>
      </p:sp>
      <p:sp>
        <p:nvSpPr>
          <p:cNvPr id="24" name="矩形 23"/>
          <p:cNvSpPr/>
          <p:nvPr/>
        </p:nvSpPr>
        <p:spPr>
          <a:xfrm>
            <a:off x="6844108" y="2961692"/>
            <a:ext cx="3884628" cy="523220"/>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16"/>
          <p:cNvSpPr txBox="1">
            <a:spLocks noChangeArrowheads="1"/>
          </p:cNvSpPr>
          <p:nvPr/>
        </p:nvSpPr>
        <p:spPr bwMode="auto">
          <a:xfrm>
            <a:off x="6844108" y="3712811"/>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添加您的标题</a:t>
            </a:r>
            <a:endParaRPr lang="zh-CN" altLang="en-US" b="1" dirty="0">
              <a:solidFill>
                <a:schemeClr val="tx1">
                  <a:lumMod val="75000"/>
                  <a:lumOff val="25000"/>
                </a:schemeClr>
              </a:solidFill>
              <a:latin typeface="微软雅黑" panose="020B0503020204020204" pitchFamily="34" charset="-122"/>
            </a:endParaRPr>
          </a:p>
        </p:txBody>
      </p:sp>
      <p:sp>
        <p:nvSpPr>
          <p:cNvPr id="30" name="矩形 29"/>
          <p:cNvSpPr/>
          <p:nvPr/>
        </p:nvSpPr>
        <p:spPr>
          <a:xfrm>
            <a:off x="6844108" y="4016294"/>
            <a:ext cx="3884628" cy="523220"/>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16"/>
          <p:cNvSpPr txBox="1">
            <a:spLocks noChangeArrowheads="1"/>
          </p:cNvSpPr>
          <p:nvPr/>
        </p:nvSpPr>
        <p:spPr bwMode="auto">
          <a:xfrm>
            <a:off x="6844108" y="4851013"/>
            <a:ext cx="2050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lumMod val="75000"/>
                    <a:lumOff val="25000"/>
                  </a:schemeClr>
                </a:solidFill>
                <a:latin typeface="微软雅黑" panose="020B0503020204020204" pitchFamily="34" charset="-122"/>
              </a:rPr>
              <a:t>添加您的标题</a:t>
            </a:r>
            <a:endParaRPr lang="zh-CN" altLang="en-US" b="1" dirty="0">
              <a:solidFill>
                <a:schemeClr val="tx1">
                  <a:lumMod val="75000"/>
                  <a:lumOff val="25000"/>
                </a:schemeClr>
              </a:solidFill>
              <a:latin typeface="微软雅黑" panose="020B0503020204020204" pitchFamily="34" charset="-122"/>
            </a:endParaRPr>
          </a:p>
        </p:txBody>
      </p:sp>
      <p:sp>
        <p:nvSpPr>
          <p:cNvPr id="33" name="矩形 32"/>
          <p:cNvSpPr/>
          <p:nvPr/>
        </p:nvSpPr>
        <p:spPr>
          <a:xfrm>
            <a:off x="6844108" y="5154496"/>
            <a:ext cx="3884628" cy="523220"/>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这里。在这里输入您的文字</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16"/>
          <p:cNvSpPr txBox="1">
            <a:spLocks noChangeArrowheads="1"/>
          </p:cNvSpPr>
          <p:nvPr/>
        </p:nvSpPr>
        <p:spPr bwMode="auto">
          <a:xfrm>
            <a:off x="3361313" y="3448993"/>
            <a:ext cx="1617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项目名称</a:t>
            </a:r>
            <a:endParaRPr lang="zh-CN" altLang="en-US" b="1" dirty="0">
              <a:solidFill>
                <a:schemeClr val="bg1"/>
              </a:solidFill>
              <a:latin typeface="微软雅黑" panose="020B0503020204020204" pitchFamily="34" charset="-122"/>
            </a:endParaRPr>
          </a:p>
        </p:txBody>
      </p:sp>
      <p:sp>
        <p:nvSpPr>
          <p:cNvPr id="35" name="TextBox 16"/>
          <p:cNvSpPr txBox="1">
            <a:spLocks noChangeArrowheads="1"/>
          </p:cNvSpPr>
          <p:nvPr/>
        </p:nvSpPr>
        <p:spPr bwMode="auto">
          <a:xfrm>
            <a:off x="1388134" y="4045765"/>
            <a:ext cx="1617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项目名称</a:t>
            </a:r>
            <a:endParaRPr lang="zh-CN" altLang="en-US" b="1" dirty="0">
              <a:solidFill>
                <a:schemeClr val="bg1"/>
              </a:solidFill>
              <a:latin typeface="微软雅黑" panose="020B0503020204020204" pitchFamily="34" charset="-122"/>
            </a:endParaRPr>
          </a:p>
        </p:txBody>
      </p:sp>
      <p:sp>
        <p:nvSpPr>
          <p:cNvPr id="36" name="TextBox 16"/>
          <p:cNvSpPr txBox="1">
            <a:spLocks noChangeArrowheads="1"/>
          </p:cNvSpPr>
          <p:nvPr/>
        </p:nvSpPr>
        <p:spPr bwMode="auto">
          <a:xfrm>
            <a:off x="1219851" y="3013347"/>
            <a:ext cx="1617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项目名称</a:t>
            </a:r>
            <a:endParaRPr lang="zh-CN" altLang="en-US" b="1" dirty="0">
              <a:solidFill>
                <a:schemeClr val="bg1"/>
              </a:solidFill>
              <a:latin typeface="微软雅黑" panose="020B0503020204020204" pitchFamily="34" charset="-122"/>
            </a:endParaRPr>
          </a:p>
        </p:txBody>
      </p:sp>
      <p:sp>
        <p:nvSpPr>
          <p:cNvPr id="37" name="TextBox 16"/>
          <p:cNvSpPr txBox="1">
            <a:spLocks noChangeArrowheads="1"/>
          </p:cNvSpPr>
          <p:nvPr/>
        </p:nvSpPr>
        <p:spPr bwMode="auto">
          <a:xfrm>
            <a:off x="2661002" y="1552447"/>
            <a:ext cx="492443" cy="168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项目名称</a:t>
            </a:r>
            <a:endParaRPr lang="zh-CN" altLang="en-US" b="1" dirty="0">
              <a:solidFill>
                <a:schemeClr val="bg1"/>
              </a:solidFill>
              <a:latin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grpId="0" nodeType="withEffect">
                                      <p:stCondLst>
                                        <p:cond delay="6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35" presetClass="path" presetSubtype="0" accel="50000" decel="50000" fill="hold" grpId="1" nodeType="withEffect">
                                      <p:stCondLst>
                                        <p:cond delay="0"/>
                                      </p:stCondLst>
                                      <p:childTnLst>
                                        <p:animMotion origin="layout" path="M 2.91667E-6 2.59259E-6 L 0.34596 2.59259E-6 " pathEditMode="relative" rAng="0" ptsTypes="AA">
                                          <p:cBhvr>
                                            <p:cTn id="38" dur="1000" spd="-100000" fill="hold"/>
                                            <p:tgtEl>
                                              <p:spTgt spid="20"/>
                                            </p:tgtEl>
                                            <p:attrNameLst>
                                              <p:attrName>ppt_x</p:attrName>
                                              <p:attrName>ppt_y</p:attrName>
                                            </p:attrNameLst>
                                          </p:cBhvr>
                                          <p:rCtr x="17292" y="0"/>
                                        </p:animMotion>
                                      </p:childTnLst>
                                    </p:cTn>
                                  </p:par>
                                </p:childTnLst>
                              </p:cTn>
                            </p:par>
                            <p:par>
                              <p:cTn id="39" fill="hold">
                                <p:stCondLst>
                                  <p:cond delay="1500"/>
                                </p:stCondLst>
                                <p:childTnLst>
                                  <p:par>
                                    <p:cTn id="40" presetID="2" presetClass="entr" presetSubtype="2" fill="hold" grpId="0" nodeType="afterEffect" p14:presetBounceEnd="50000">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14:bounceEnd="50000">
                                          <p:cBhvr additive="base">
                                            <p:cTn id="42" dur="5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9"/>
                                            </p:tgtEl>
                                            <p:attrNameLst>
                                              <p:attrName>style.visibility</p:attrName>
                                            </p:attrNameLst>
                                          </p:cBhvr>
                                          <p:to>
                                            <p:strVal val="visible"/>
                                          </p:to>
                                        </p:set>
                                        <p:anim calcmode="lin" valueType="num">
                                          <p:cBhvr>
                                            <p:cTn id="53" dur="250" fill="hold"/>
                                            <p:tgtEl>
                                              <p:spTgt spid="19"/>
                                            </p:tgtEl>
                                            <p:attrNameLst>
                                              <p:attrName>ppt_w</p:attrName>
                                            </p:attrNameLst>
                                          </p:cBhvr>
                                          <p:tavLst>
                                            <p:tav tm="0">
                                              <p:val>
                                                <p:fltVal val="0"/>
                                              </p:val>
                                            </p:tav>
                                            <p:tav tm="100000">
                                              <p:val>
                                                <p:strVal val="#ppt_w"/>
                                              </p:val>
                                            </p:tav>
                                          </p:tavLst>
                                        </p:anim>
                                        <p:anim calcmode="lin" valueType="num">
                                          <p:cBhvr>
                                            <p:cTn id="54" dur="250" fill="hold"/>
                                            <p:tgtEl>
                                              <p:spTgt spid="19"/>
                                            </p:tgtEl>
                                            <p:attrNameLst>
                                              <p:attrName>ppt_h</p:attrName>
                                            </p:attrNameLst>
                                          </p:cBhvr>
                                          <p:tavLst>
                                            <p:tav tm="0">
                                              <p:val>
                                                <p:fltVal val="0"/>
                                              </p:val>
                                            </p:tav>
                                            <p:tav tm="100000">
                                              <p:val>
                                                <p:strVal val="#ppt_h"/>
                                              </p:val>
                                            </p:tav>
                                          </p:tavLst>
                                        </p:anim>
                                        <p:animEffect transition="in" filter="fade">
                                          <p:cBhvr>
                                            <p:cTn id="55" dur="250"/>
                                            <p:tgtEl>
                                              <p:spTgt spid="19"/>
                                            </p:tgtEl>
                                          </p:cBhvr>
                                        </p:animEffect>
                                      </p:childTnLst>
                                    </p:cTn>
                                  </p:par>
                                </p:childTnLst>
                              </p:cTn>
                            </p:par>
                            <p:par>
                              <p:cTn id="56" fill="hold">
                                <p:stCondLst>
                                  <p:cond delay="4775"/>
                                </p:stCondLst>
                                <p:childTnLst>
                                  <p:par>
                                    <p:cTn id="57" presetID="2" presetClass="entr" presetSubtype="2" fill="hold" grpId="0" nodeType="afterEffect" p14:presetBounceEnd="50000">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14:bounceEnd="50000">
                                          <p:cBhvr additive="base">
                                            <p:cTn id="59" dur="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5275"/>
                                </p:stCondLst>
                                <p:childTnLst>
                                  <p:par>
                                    <p:cTn id="62" presetID="53" presetClass="entr" presetSubtype="16"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5775"/>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 calcmode="lin" valueType="num">
                                          <p:cBhvr>
                                            <p:cTn id="70" dur="250" fill="hold"/>
                                            <p:tgtEl>
                                              <p:spTgt spid="24"/>
                                            </p:tgtEl>
                                            <p:attrNameLst>
                                              <p:attrName>ppt_w</p:attrName>
                                            </p:attrNameLst>
                                          </p:cBhvr>
                                          <p:tavLst>
                                            <p:tav tm="0">
                                              <p:val>
                                                <p:fltVal val="0"/>
                                              </p:val>
                                            </p:tav>
                                            <p:tav tm="100000">
                                              <p:val>
                                                <p:strVal val="#ppt_w"/>
                                              </p:val>
                                            </p:tav>
                                          </p:tavLst>
                                        </p:anim>
                                        <p:anim calcmode="lin" valueType="num">
                                          <p:cBhvr>
                                            <p:cTn id="71" dur="250" fill="hold"/>
                                            <p:tgtEl>
                                              <p:spTgt spid="24"/>
                                            </p:tgtEl>
                                            <p:attrNameLst>
                                              <p:attrName>ppt_h</p:attrName>
                                            </p:attrNameLst>
                                          </p:cBhvr>
                                          <p:tavLst>
                                            <p:tav tm="0">
                                              <p:val>
                                                <p:fltVal val="0"/>
                                              </p:val>
                                            </p:tav>
                                            <p:tav tm="100000">
                                              <p:val>
                                                <p:strVal val="#ppt_h"/>
                                              </p:val>
                                            </p:tav>
                                          </p:tavLst>
                                        </p:anim>
                                        <p:animEffect transition="in" filter="fade">
                                          <p:cBhvr>
                                            <p:cTn id="72" dur="250"/>
                                            <p:tgtEl>
                                              <p:spTgt spid="24"/>
                                            </p:tgtEl>
                                          </p:cBhvr>
                                        </p:animEffect>
                                      </p:childTnLst>
                                    </p:cTn>
                                  </p:par>
                                </p:childTnLst>
                              </p:cTn>
                            </p:par>
                            <p:par>
                              <p:cTn id="73" fill="hold">
                                <p:stCondLst>
                                  <p:cond delay="6949"/>
                                </p:stCondLst>
                                <p:childTnLst>
                                  <p:par>
                                    <p:cTn id="74" presetID="2" presetClass="entr" presetSubtype="2" fill="hold" grpId="0" nodeType="afterEffect" p14:presetBounceEnd="50000">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14:bounceEnd="50000">
                                          <p:cBhvr additive="base">
                                            <p:cTn id="76" dur="5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77" dur="500" fill="hold"/>
                                            <p:tgtEl>
                                              <p:spTgt spid="16"/>
                                            </p:tgtEl>
                                            <p:attrNameLst>
                                              <p:attrName>ppt_y</p:attrName>
                                            </p:attrNameLst>
                                          </p:cBhvr>
                                          <p:tavLst>
                                            <p:tav tm="0">
                                              <p:val>
                                                <p:strVal val="#ppt_y"/>
                                              </p:val>
                                            </p:tav>
                                            <p:tav tm="100000">
                                              <p:val>
                                                <p:strVal val="#ppt_y"/>
                                              </p:val>
                                            </p:tav>
                                          </p:tavLst>
                                        </p:anim>
                                      </p:childTnLst>
                                    </p:cTn>
                                  </p:par>
                                </p:childTnLst>
                              </p:cTn>
                            </p:par>
                            <p:par>
                              <p:cTn id="78" fill="hold">
                                <p:stCondLst>
                                  <p:cond delay="7449"/>
                                </p:stCondLst>
                                <p:childTnLst>
                                  <p:par>
                                    <p:cTn id="79" presetID="53" presetClass="entr" presetSubtype="16"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794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30"/>
                                            </p:tgtEl>
                                            <p:attrNameLst>
                                              <p:attrName>style.visibility</p:attrName>
                                            </p:attrNameLst>
                                          </p:cBhvr>
                                          <p:to>
                                            <p:strVal val="visible"/>
                                          </p:to>
                                        </p:set>
                                        <p:anim calcmode="lin" valueType="num">
                                          <p:cBhvr>
                                            <p:cTn id="87" dur="250" fill="hold"/>
                                            <p:tgtEl>
                                              <p:spTgt spid="30"/>
                                            </p:tgtEl>
                                            <p:attrNameLst>
                                              <p:attrName>ppt_w</p:attrName>
                                            </p:attrNameLst>
                                          </p:cBhvr>
                                          <p:tavLst>
                                            <p:tav tm="0">
                                              <p:val>
                                                <p:fltVal val="0"/>
                                              </p:val>
                                            </p:tav>
                                            <p:tav tm="100000">
                                              <p:val>
                                                <p:strVal val="#ppt_w"/>
                                              </p:val>
                                            </p:tav>
                                          </p:tavLst>
                                        </p:anim>
                                        <p:anim calcmode="lin" valueType="num">
                                          <p:cBhvr>
                                            <p:cTn id="88" dur="250" fill="hold"/>
                                            <p:tgtEl>
                                              <p:spTgt spid="30"/>
                                            </p:tgtEl>
                                            <p:attrNameLst>
                                              <p:attrName>ppt_h</p:attrName>
                                            </p:attrNameLst>
                                          </p:cBhvr>
                                          <p:tavLst>
                                            <p:tav tm="0">
                                              <p:val>
                                                <p:fltVal val="0"/>
                                              </p:val>
                                            </p:tav>
                                            <p:tav tm="100000">
                                              <p:val>
                                                <p:strVal val="#ppt_h"/>
                                              </p:val>
                                            </p:tav>
                                          </p:tavLst>
                                        </p:anim>
                                        <p:animEffect transition="in" filter="fade">
                                          <p:cBhvr>
                                            <p:cTn id="89" dur="250"/>
                                            <p:tgtEl>
                                              <p:spTgt spid="30"/>
                                            </p:tgtEl>
                                          </p:cBhvr>
                                        </p:animEffect>
                                      </p:childTnLst>
                                    </p:cTn>
                                  </p:par>
                                </p:childTnLst>
                              </p:cTn>
                            </p:par>
                            <p:par>
                              <p:cTn id="90" fill="hold">
                                <p:stCondLst>
                                  <p:cond delay="9125"/>
                                </p:stCondLst>
                                <p:childTnLst>
                                  <p:par>
                                    <p:cTn id="91" presetID="2" presetClass="entr" presetSubtype="2" fill="hold" grpId="0" nodeType="afterEffect" p14:presetBounceEnd="50000">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14:bounceEnd="50000">
                                          <p:cBhvr additive="base">
                                            <p:cTn id="93" dur="5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94" dur="500" fill="hold"/>
                                            <p:tgtEl>
                                              <p:spTgt spid="17"/>
                                            </p:tgtEl>
                                            <p:attrNameLst>
                                              <p:attrName>ppt_y</p:attrName>
                                            </p:attrNameLst>
                                          </p:cBhvr>
                                          <p:tavLst>
                                            <p:tav tm="0">
                                              <p:val>
                                                <p:strVal val="#ppt_y"/>
                                              </p:val>
                                            </p:tav>
                                            <p:tav tm="100000">
                                              <p:val>
                                                <p:strVal val="#ppt_y"/>
                                              </p:val>
                                            </p:tav>
                                          </p:tavLst>
                                        </p:anim>
                                      </p:childTnLst>
                                    </p:cTn>
                                  </p:par>
                                </p:childTnLst>
                              </p:cTn>
                            </p:par>
                            <p:par>
                              <p:cTn id="95" fill="hold">
                                <p:stCondLst>
                                  <p:cond delay="9625"/>
                                </p:stCondLst>
                                <p:childTnLst>
                                  <p:par>
                                    <p:cTn id="96" presetID="53" presetClass="entr" presetSubtype="16"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par>
                              <p:cTn id="101" fill="hold">
                                <p:stCondLst>
                                  <p:cond delay="10125"/>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4" grpId="0" animBg="1"/>
          <p:bldP spid="15" grpId="0" animBg="1"/>
          <p:bldP spid="16" grpId="0" animBg="1"/>
          <p:bldP spid="17" grpId="0" animBg="1"/>
          <p:bldP spid="18" grpId="0"/>
          <p:bldP spid="19" grpId="0"/>
          <p:bldP spid="20" grpId="0"/>
          <p:bldP spid="20" grpId="1"/>
          <p:bldP spid="23" grpId="0"/>
          <p:bldP spid="24" grpId="0"/>
          <p:bldP spid="29" grpId="0"/>
          <p:bldP spid="30" grpId="0"/>
          <p:bldP spid="32" grpId="0"/>
          <p:bldP spid="33" grpId="0"/>
          <p:bldP spid="34" grpId="0"/>
          <p:bldP spid="35" grpId="0"/>
          <p:bldP spid="36" grpId="0"/>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grpId="0" nodeType="withEffect">
                                      <p:stCondLst>
                                        <p:cond delay="6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35" presetClass="path" presetSubtype="0" accel="50000" decel="50000" fill="hold" grpId="1" nodeType="withEffect">
                                      <p:stCondLst>
                                        <p:cond delay="0"/>
                                      </p:stCondLst>
                                      <p:childTnLst>
                                        <p:animMotion origin="layout" path="M 2.91667E-6 2.59259E-6 L 0.34596 2.59259E-6 " pathEditMode="relative" rAng="0" ptsTypes="AA">
                                          <p:cBhvr>
                                            <p:cTn id="38" dur="1000" spd="-100000" fill="hold"/>
                                            <p:tgtEl>
                                              <p:spTgt spid="20"/>
                                            </p:tgtEl>
                                            <p:attrNameLst>
                                              <p:attrName>ppt_x</p:attrName>
                                              <p:attrName>ppt_y</p:attrName>
                                            </p:attrNameLst>
                                          </p:cBhvr>
                                          <p:rCtr x="17292" y="0"/>
                                        </p:animMotion>
                                      </p:childTnLst>
                                    </p:cTn>
                                  </p:par>
                                </p:childTnLst>
                              </p:cTn>
                            </p:par>
                            <p:par>
                              <p:cTn id="39" fill="hold">
                                <p:stCondLst>
                                  <p:cond delay="1500"/>
                                </p:stCondLst>
                                <p:childTnLst>
                                  <p:par>
                                    <p:cTn id="40" presetID="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2500"/>
                                </p:stCondLst>
                                <p:childTnLst>
                                  <p:par>
                                    <p:cTn id="51" presetID="53" presetClass="entr" presetSubtype="16" fill="hold" grpId="0" nodeType="afterEffect">
                                      <p:stCondLst>
                                        <p:cond delay="0"/>
                                      </p:stCondLst>
                                      <p:iterate type="lt">
                                        <p:tmPct val="10000"/>
                                      </p:iterate>
                                      <p:childTnLst>
                                        <p:set>
                                          <p:cBhvr>
                                            <p:cTn id="52" dur="1" fill="hold">
                                              <p:stCondLst>
                                                <p:cond delay="0"/>
                                              </p:stCondLst>
                                            </p:cTn>
                                            <p:tgtEl>
                                              <p:spTgt spid="19"/>
                                            </p:tgtEl>
                                            <p:attrNameLst>
                                              <p:attrName>style.visibility</p:attrName>
                                            </p:attrNameLst>
                                          </p:cBhvr>
                                          <p:to>
                                            <p:strVal val="visible"/>
                                          </p:to>
                                        </p:set>
                                        <p:anim calcmode="lin" valueType="num">
                                          <p:cBhvr>
                                            <p:cTn id="53" dur="250" fill="hold"/>
                                            <p:tgtEl>
                                              <p:spTgt spid="19"/>
                                            </p:tgtEl>
                                            <p:attrNameLst>
                                              <p:attrName>ppt_w</p:attrName>
                                            </p:attrNameLst>
                                          </p:cBhvr>
                                          <p:tavLst>
                                            <p:tav tm="0">
                                              <p:val>
                                                <p:fltVal val="0"/>
                                              </p:val>
                                            </p:tav>
                                            <p:tav tm="100000">
                                              <p:val>
                                                <p:strVal val="#ppt_w"/>
                                              </p:val>
                                            </p:tav>
                                          </p:tavLst>
                                        </p:anim>
                                        <p:anim calcmode="lin" valueType="num">
                                          <p:cBhvr>
                                            <p:cTn id="54" dur="250" fill="hold"/>
                                            <p:tgtEl>
                                              <p:spTgt spid="19"/>
                                            </p:tgtEl>
                                            <p:attrNameLst>
                                              <p:attrName>ppt_h</p:attrName>
                                            </p:attrNameLst>
                                          </p:cBhvr>
                                          <p:tavLst>
                                            <p:tav tm="0">
                                              <p:val>
                                                <p:fltVal val="0"/>
                                              </p:val>
                                            </p:tav>
                                            <p:tav tm="100000">
                                              <p:val>
                                                <p:strVal val="#ppt_h"/>
                                              </p:val>
                                            </p:tav>
                                          </p:tavLst>
                                        </p:anim>
                                        <p:animEffect transition="in" filter="fade">
                                          <p:cBhvr>
                                            <p:cTn id="55" dur="250"/>
                                            <p:tgtEl>
                                              <p:spTgt spid="19"/>
                                            </p:tgtEl>
                                          </p:cBhvr>
                                        </p:animEffect>
                                      </p:childTnLst>
                                    </p:cTn>
                                  </p:par>
                                </p:childTnLst>
                              </p:cTn>
                            </p:par>
                            <p:par>
                              <p:cTn id="56" fill="hold">
                                <p:stCondLst>
                                  <p:cond delay="4775"/>
                                </p:stCondLst>
                                <p:childTnLst>
                                  <p:par>
                                    <p:cTn id="57" presetID="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5275"/>
                                </p:stCondLst>
                                <p:childTnLst>
                                  <p:par>
                                    <p:cTn id="62" presetID="53" presetClass="entr" presetSubtype="16"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5775"/>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 calcmode="lin" valueType="num">
                                          <p:cBhvr>
                                            <p:cTn id="70" dur="250" fill="hold"/>
                                            <p:tgtEl>
                                              <p:spTgt spid="24"/>
                                            </p:tgtEl>
                                            <p:attrNameLst>
                                              <p:attrName>ppt_w</p:attrName>
                                            </p:attrNameLst>
                                          </p:cBhvr>
                                          <p:tavLst>
                                            <p:tav tm="0">
                                              <p:val>
                                                <p:fltVal val="0"/>
                                              </p:val>
                                            </p:tav>
                                            <p:tav tm="100000">
                                              <p:val>
                                                <p:strVal val="#ppt_w"/>
                                              </p:val>
                                            </p:tav>
                                          </p:tavLst>
                                        </p:anim>
                                        <p:anim calcmode="lin" valueType="num">
                                          <p:cBhvr>
                                            <p:cTn id="71" dur="250" fill="hold"/>
                                            <p:tgtEl>
                                              <p:spTgt spid="24"/>
                                            </p:tgtEl>
                                            <p:attrNameLst>
                                              <p:attrName>ppt_h</p:attrName>
                                            </p:attrNameLst>
                                          </p:cBhvr>
                                          <p:tavLst>
                                            <p:tav tm="0">
                                              <p:val>
                                                <p:fltVal val="0"/>
                                              </p:val>
                                            </p:tav>
                                            <p:tav tm="100000">
                                              <p:val>
                                                <p:strVal val="#ppt_h"/>
                                              </p:val>
                                            </p:tav>
                                          </p:tavLst>
                                        </p:anim>
                                        <p:animEffect transition="in" filter="fade">
                                          <p:cBhvr>
                                            <p:cTn id="72" dur="250"/>
                                            <p:tgtEl>
                                              <p:spTgt spid="24"/>
                                            </p:tgtEl>
                                          </p:cBhvr>
                                        </p:animEffect>
                                      </p:childTnLst>
                                    </p:cTn>
                                  </p:par>
                                </p:childTnLst>
                              </p:cTn>
                            </p:par>
                            <p:par>
                              <p:cTn id="73" fill="hold">
                                <p:stCondLst>
                                  <p:cond delay="6949"/>
                                </p:stCondLst>
                                <p:childTnLst>
                                  <p:par>
                                    <p:cTn id="74" presetID="2" presetClass="entr" presetSubtype="2"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childTnLst>
                              </p:cTn>
                            </p:par>
                            <p:par>
                              <p:cTn id="78" fill="hold">
                                <p:stCondLst>
                                  <p:cond delay="7449"/>
                                </p:stCondLst>
                                <p:childTnLst>
                                  <p:par>
                                    <p:cTn id="79" presetID="53" presetClass="entr" presetSubtype="16"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7949"/>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30"/>
                                            </p:tgtEl>
                                            <p:attrNameLst>
                                              <p:attrName>style.visibility</p:attrName>
                                            </p:attrNameLst>
                                          </p:cBhvr>
                                          <p:to>
                                            <p:strVal val="visible"/>
                                          </p:to>
                                        </p:set>
                                        <p:anim calcmode="lin" valueType="num">
                                          <p:cBhvr>
                                            <p:cTn id="87" dur="250" fill="hold"/>
                                            <p:tgtEl>
                                              <p:spTgt spid="30"/>
                                            </p:tgtEl>
                                            <p:attrNameLst>
                                              <p:attrName>ppt_w</p:attrName>
                                            </p:attrNameLst>
                                          </p:cBhvr>
                                          <p:tavLst>
                                            <p:tav tm="0">
                                              <p:val>
                                                <p:fltVal val="0"/>
                                              </p:val>
                                            </p:tav>
                                            <p:tav tm="100000">
                                              <p:val>
                                                <p:strVal val="#ppt_w"/>
                                              </p:val>
                                            </p:tav>
                                          </p:tavLst>
                                        </p:anim>
                                        <p:anim calcmode="lin" valueType="num">
                                          <p:cBhvr>
                                            <p:cTn id="88" dur="250" fill="hold"/>
                                            <p:tgtEl>
                                              <p:spTgt spid="30"/>
                                            </p:tgtEl>
                                            <p:attrNameLst>
                                              <p:attrName>ppt_h</p:attrName>
                                            </p:attrNameLst>
                                          </p:cBhvr>
                                          <p:tavLst>
                                            <p:tav tm="0">
                                              <p:val>
                                                <p:fltVal val="0"/>
                                              </p:val>
                                            </p:tav>
                                            <p:tav tm="100000">
                                              <p:val>
                                                <p:strVal val="#ppt_h"/>
                                              </p:val>
                                            </p:tav>
                                          </p:tavLst>
                                        </p:anim>
                                        <p:animEffect transition="in" filter="fade">
                                          <p:cBhvr>
                                            <p:cTn id="89" dur="250"/>
                                            <p:tgtEl>
                                              <p:spTgt spid="30"/>
                                            </p:tgtEl>
                                          </p:cBhvr>
                                        </p:animEffect>
                                      </p:childTnLst>
                                    </p:cTn>
                                  </p:par>
                                </p:childTnLst>
                              </p:cTn>
                            </p:par>
                            <p:par>
                              <p:cTn id="90" fill="hold">
                                <p:stCondLst>
                                  <p:cond delay="9125"/>
                                </p:stCondLst>
                                <p:childTnLst>
                                  <p:par>
                                    <p:cTn id="91" presetID="2" presetClass="entr" presetSubtype="2"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1+#ppt_w/2"/>
                                              </p:val>
                                            </p:tav>
                                            <p:tav tm="100000">
                                              <p:val>
                                                <p:strVal val="#ppt_x"/>
                                              </p:val>
                                            </p:tav>
                                          </p:tavLst>
                                        </p:anim>
                                        <p:anim calcmode="lin" valueType="num">
                                          <p:cBhvr additive="base">
                                            <p:cTn id="94" dur="500" fill="hold"/>
                                            <p:tgtEl>
                                              <p:spTgt spid="17"/>
                                            </p:tgtEl>
                                            <p:attrNameLst>
                                              <p:attrName>ppt_y</p:attrName>
                                            </p:attrNameLst>
                                          </p:cBhvr>
                                          <p:tavLst>
                                            <p:tav tm="0">
                                              <p:val>
                                                <p:strVal val="#ppt_y"/>
                                              </p:val>
                                            </p:tav>
                                            <p:tav tm="100000">
                                              <p:val>
                                                <p:strVal val="#ppt_y"/>
                                              </p:val>
                                            </p:tav>
                                          </p:tavLst>
                                        </p:anim>
                                      </p:childTnLst>
                                    </p:cTn>
                                  </p:par>
                                </p:childTnLst>
                              </p:cTn>
                            </p:par>
                            <p:par>
                              <p:cTn id="95" fill="hold">
                                <p:stCondLst>
                                  <p:cond delay="9625"/>
                                </p:stCondLst>
                                <p:childTnLst>
                                  <p:par>
                                    <p:cTn id="96" presetID="53" presetClass="entr" presetSubtype="16"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par>
                              <p:cTn id="101" fill="hold">
                                <p:stCondLst>
                                  <p:cond delay="10125"/>
                                </p:stCondLst>
                                <p:childTnLst>
                                  <p:par>
                                    <p:cTn id="102" presetID="53" presetClass="entr" presetSubtype="16" fill="hold" grpId="0" nodeType="afterEffect">
                                      <p:stCondLst>
                                        <p:cond delay="0"/>
                                      </p:stCondLst>
                                      <p:iterate type="lt">
                                        <p:tmPct val="10000"/>
                                      </p:iterate>
                                      <p:childTnLst>
                                        <p:set>
                                          <p:cBhvr>
                                            <p:cTn id="103" dur="1" fill="hold">
                                              <p:stCondLst>
                                                <p:cond delay="0"/>
                                              </p:stCondLst>
                                            </p:cTn>
                                            <p:tgtEl>
                                              <p:spTgt spid="33"/>
                                            </p:tgtEl>
                                            <p:attrNameLst>
                                              <p:attrName>style.visibility</p:attrName>
                                            </p:attrNameLst>
                                          </p:cBhvr>
                                          <p:to>
                                            <p:strVal val="visible"/>
                                          </p:to>
                                        </p:set>
                                        <p:anim calcmode="lin" valueType="num">
                                          <p:cBhvr>
                                            <p:cTn id="104" dur="250" fill="hold"/>
                                            <p:tgtEl>
                                              <p:spTgt spid="33"/>
                                            </p:tgtEl>
                                            <p:attrNameLst>
                                              <p:attrName>ppt_w</p:attrName>
                                            </p:attrNameLst>
                                          </p:cBhvr>
                                          <p:tavLst>
                                            <p:tav tm="0">
                                              <p:val>
                                                <p:fltVal val="0"/>
                                              </p:val>
                                            </p:tav>
                                            <p:tav tm="100000">
                                              <p:val>
                                                <p:strVal val="#ppt_w"/>
                                              </p:val>
                                            </p:tav>
                                          </p:tavLst>
                                        </p:anim>
                                        <p:anim calcmode="lin" valueType="num">
                                          <p:cBhvr>
                                            <p:cTn id="105" dur="250" fill="hold"/>
                                            <p:tgtEl>
                                              <p:spTgt spid="33"/>
                                            </p:tgtEl>
                                            <p:attrNameLst>
                                              <p:attrName>ppt_h</p:attrName>
                                            </p:attrNameLst>
                                          </p:cBhvr>
                                          <p:tavLst>
                                            <p:tav tm="0">
                                              <p:val>
                                                <p:fltVal val="0"/>
                                              </p:val>
                                            </p:tav>
                                            <p:tav tm="100000">
                                              <p:val>
                                                <p:strVal val="#ppt_h"/>
                                              </p:val>
                                            </p:tav>
                                          </p:tavLst>
                                        </p:anim>
                                        <p:animEffect transition="in" filter="fade">
                                          <p:cBhvr>
                                            <p:cTn id="106"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4" grpId="0" animBg="1"/>
          <p:bldP spid="15" grpId="0" animBg="1"/>
          <p:bldP spid="16" grpId="0" animBg="1"/>
          <p:bldP spid="17" grpId="0" animBg="1"/>
          <p:bldP spid="18" grpId="0"/>
          <p:bldP spid="19" grpId="0"/>
          <p:bldP spid="20" grpId="0"/>
          <p:bldP spid="20" grpId="1"/>
          <p:bldP spid="23" grpId="0"/>
          <p:bldP spid="24" grpId="0"/>
          <p:bldP spid="29" grpId="0"/>
          <p:bldP spid="30" grpId="0"/>
          <p:bldP spid="32" grpId="0"/>
          <p:bldP spid="33" grpId="0"/>
          <p:bldP spid="34" grpId="0"/>
          <p:bldP spid="35" grpId="0"/>
          <p:bldP spid="36" grpId="0"/>
          <p:bldP spid="37"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84818" y="1161583"/>
            <a:ext cx="9622367" cy="1015663"/>
          </a:xfrm>
          <a:prstGeom prst="rect">
            <a:avLst/>
          </a:prstGeom>
          <a:noFill/>
        </p:spPr>
        <p:txBody>
          <a:bodyPr>
            <a:spAutoFit/>
          </a:bodyPr>
          <a:lstStyle/>
          <a:p>
            <a:pPr algn="ctr">
              <a:defRPr/>
            </a:pPr>
            <a:r>
              <a:rPr lang="zh-CN" altLang="en-US" sz="6000" b="1" dirty="0" smtClean="0">
                <a:solidFill>
                  <a:srgbClr val="265A2A"/>
                </a:solidFill>
                <a:latin typeface="方正兰亭黑简体" panose="02000000000000000000" pitchFamily="2" charset="-122"/>
                <a:ea typeface="方正兰亭黑简体" panose="02000000000000000000" pitchFamily="2" charset="-122"/>
              </a:rPr>
              <a:t>演示完毕</a:t>
            </a:r>
            <a:r>
              <a:rPr lang="en-US" altLang="zh-CN" sz="6000" b="1" dirty="0" smtClean="0">
                <a:solidFill>
                  <a:srgbClr val="265A2A"/>
                </a:solidFill>
                <a:latin typeface="方正兰亭黑简体" panose="02000000000000000000" pitchFamily="2" charset="-122"/>
                <a:ea typeface="方正兰亭黑简体" panose="02000000000000000000" pitchFamily="2" charset="-122"/>
              </a:rPr>
              <a:t>·</a:t>
            </a:r>
            <a:r>
              <a:rPr lang="zh-CN" altLang="en-US" sz="6000" b="1" dirty="0" smtClean="0">
                <a:solidFill>
                  <a:srgbClr val="265A2A"/>
                </a:solidFill>
                <a:latin typeface="方正兰亭黑简体" panose="02000000000000000000" pitchFamily="2" charset="-122"/>
                <a:ea typeface="方正兰亭黑简体" panose="02000000000000000000" pitchFamily="2" charset="-122"/>
              </a:rPr>
              <a:t>谢谢指导</a:t>
            </a:r>
            <a:endParaRPr lang="zh-CN" altLang="en-US" sz="6000" b="1" dirty="0">
              <a:solidFill>
                <a:srgbClr val="265A2A"/>
              </a:solidFill>
              <a:latin typeface="方正兰亭黑简体" panose="02000000000000000000" pitchFamily="2" charset="-122"/>
              <a:ea typeface="方正兰亭黑简体" panose="02000000000000000000" pitchFamily="2" charset="-122"/>
            </a:endParaRPr>
          </a:p>
        </p:txBody>
      </p:sp>
      <p:sp>
        <p:nvSpPr>
          <p:cNvPr id="10" name="文本框 9"/>
          <p:cNvSpPr txBox="1">
            <a:spLocks noChangeArrowheads="1"/>
          </p:cNvSpPr>
          <p:nvPr/>
        </p:nvSpPr>
        <p:spPr bwMode="auto">
          <a:xfrm>
            <a:off x="1672168" y="2099347"/>
            <a:ext cx="88286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algn="ctr" eaLnBrk="1" hangingPunct="1"/>
            <a:r>
              <a:rPr lang="en-US" altLang="zh-CN" sz="2000" dirty="0">
                <a:solidFill>
                  <a:srgbClr val="265A2A"/>
                </a:solidFill>
              </a:rPr>
              <a:t>Simple colorful thesis template Simple colorful thesis template</a:t>
            </a:r>
            <a:endParaRPr lang="zh-CN" altLang="en-US" sz="2000" dirty="0">
              <a:solidFill>
                <a:srgbClr val="265A2A"/>
              </a:solidFill>
            </a:endParaRPr>
          </a:p>
        </p:txBody>
      </p:sp>
      <p:sp>
        <p:nvSpPr>
          <p:cNvPr id="11" name="文本框 10"/>
          <p:cNvSpPr txBox="1">
            <a:spLocks noChangeArrowheads="1"/>
          </p:cNvSpPr>
          <p:nvPr/>
        </p:nvSpPr>
        <p:spPr bwMode="auto">
          <a:xfrm>
            <a:off x="3194050" y="2740660"/>
            <a:ext cx="29832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eaLnBrk="1" hangingPunct="1"/>
            <a:r>
              <a:rPr lang="zh-CN" altLang="en-US" sz="2400">
                <a:solidFill>
                  <a:srgbClr val="265A2A"/>
                </a:solidFill>
              </a:rPr>
              <a:t>答辩学生：情缘素材</a:t>
            </a:r>
            <a:endParaRPr lang="zh-CN" altLang="en-US" sz="2400">
              <a:solidFill>
                <a:srgbClr val="265A2A"/>
              </a:solidFill>
            </a:endParaRPr>
          </a:p>
        </p:txBody>
      </p:sp>
      <p:sp>
        <p:nvSpPr>
          <p:cNvPr id="12" name="文本框 11"/>
          <p:cNvSpPr txBox="1">
            <a:spLocks noChangeArrowheads="1"/>
          </p:cNvSpPr>
          <p:nvPr/>
        </p:nvSpPr>
        <p:spPr bwMode="auto">
          <a:xfrm>
            <a:off x="7190105" y="2767965"/>
            <a:ext cx="30676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ea typeface="方正兰亭细黑_GBK" panose="02000000000000000000" pitchFamily="2" charset="-122"/>
              </a:defRPr>
            </a:lvl1pPr>
            <a:lvl2pPr marL="742950" indent="-285750">
              <a:defRPr sz="1300">
                <a:solidFill>
                  <a:schemeClr val="tx1"/>
                </a:solidFill>
                <a:latin typeface="Arial" panose="020B0604020202020204" pitchFamily="34" charset="0"/>
                <a:ea typeface="方正兰亭细黑_GBK" panose="02000000000000000000" pitchFamily="2" charset="-122"/>
              </a:defRPr>
            </a:lvl2pPr>
            <a:lvl3pPr marL="1143000" indent="-228600">
              <a:defRPr sz="1300">
                <a:solidFill>
                  <a:schemeClr val="tx1"/>
                </a:solidFill>
                <a:latin typeface="Arial" panose="020B0604020202020204" pitchFamily="34" charset="0"/>
                <a:ea typeface="方正兰亭细黑_GBK" panose="02000000000000000000" pitchFamily="2" charset="-122"/>
              </a:defRPr>
            </a:lvl3pPr>
            <a:lvl4pPr marL="1600200" indent="-228600">
              <a:defRPr sz="1300">
                <a:solidFill>
                  <a:schemeClr val="tx1"/>
                </a:solidFill>
                <a:latin typeface="Arial" panose="020B0604020202020204" pitchFamily="34" charset="0"/>
                <a:ea typeface="方正兰亭细黑_GBK" panose="02000000000000000000" pitchFamily="2" charset="-122"/>
              </a:defRPr>
            </a:lvl4pPr>
            <a:lvl5pPr marL="2057400" indent="-228600">
              <a:defRPr sz="1300">
                <a:solidFill>
                  <a:schemeClr val="tx1"/>
                </a:solidFill>
                <a:latin typeface="Arial" panose="020B0604020202020204" pitchFamily="34" charset="0"/>
                <a:ea typeface="方正兰亭细黑_GBK" panose="02000000000000000000" pitchFamily="2"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方正兰亭细黑_GBK" panose="02000000000000000000" pitchFamily="2" charset="-122"/>
              </a:defRPr>
            </a:lvl9pPr>
          </a:lstStyle>
          <a:p>
            <a:pPr eaLnBrk="1" hangingPunct="1"/>
            <a:r>
              <a:rPr lang="zh-CN" altLang="en-US" sz="2400">
                <a:solidFill>
                  <a:srgbClr val="265A2A"/>
                </a:solidFill>
              </a:rPr>
              <a:t>指导老师：情缘素材</a:t>
            </a:r>
            <a:endParaRPr lang="zh-CN" altLang="en-US" sz="2400">
              <a:solidFill>
                <a:srgbClr val="265A2A"/>
              </a:solidFill>
            </a:endParaRPr>
          </a:p>
        </p:txBody>
      </p:sp>
      <p:grpSp>
        <p:nvGrpSpPr>
          <p:cNvPr id="13" name="组合 12"/>
          <p:cNvGrpSpPr>
            <a:grpSpLocks noChangeAspect="1"/>
          </p:cNvGrpSpPr>
          <p:nvPr/>
        </p:nvGrpSpPr>
        <p:grpSpPr>
          <a:xfrm>
            <a:off x="6669887" y="2659301"/>
            <a:ext cx="345736" cy="573831"/>
            <a:chOff x="6499674" y="3862507"/>
            <a:chExt cx="323003" cy="536101"/>
          </a:xfrm>
          <a:solidFill>
            <a:srgbClr val="265A2A"/>
          </a:solidFill>
        </p:grpSpPr>
        <p:sp>
          <p:nvSpPr>
            <p:cNvPr id="14" name="Freeform 43"/>
            <p:cNvSpPr>
              <a:spLocks noEditPoints="1"/>
            </p:cNvSpPr>
            <p:nvPr/>
          </p:nvSpPr>
          <p:spPr bwMode="auto">
            <a:xfrm>
              <a:off x="6547495" y="3862507"/>
              <a:ext cx="218132" cy="294478"/>
            </a:xfrm>
            <a:custGeom>
              <a:avLst/>
              <a:gdLst>
                <a:gd name="T0" fmla="*/ 8 w 110"/>
                <a:gd name="T1" fmla="*/ 92 h 147"/>
                <a:gd name="T2" fmla="*/ 17 w 110"/>
                <a:gd name="T3" fmla="*/ 105 h 147"/>
                <a:gd name="T4" fmla="*/ 57 w 110"/>
                <a:gd name="T5" fmla="*/ 147 h 147"/>
                <a:gd name="T6" fmla="*/ 96 w 110"/>
                <a:gd name="T7" fmla="*/ 105 h 147"/>
                <a:gd name="T8" fmla="*/ 97 w 110"/>
                <a:gd name="T9" fmla="*/ 105 h 147"/>
                <a:gd name="T10" fmla="*/ 107 w 110"/>
                <a:gd name="T11" fmla="*/ 92 h 147"/>
                <a:gd name="T12" fmla="*/ 99 w 110"/>
                <a:gd name="T13" fmla="*/ 80 h 147"/>
                <a:gd name="T14" fmla="*/ 87 w 110"/>
                <a:gd name="T15" fmla="*/ 32 h 147"/>
                <a:gd name="T16" fmla="*/ 28 w 110"/>
                <a:gd name="T17" fmla="*/ 25 h 147"/>
                <a:gd name="T18" fmla="*/ 13 w 110"/>
                <a:gd name="T19" fmla="*/ 81 h 147"/>
                <a:gd name="T20" fmla="*/ 13 w 110"/>
                <a:gd name="T21" fmla="*/ 81 h 147"/>
                <a:gd name="T22" fmla="*/ 8 w 110"/>
                <a:gd name="T23" fmla="*/ 92 h 147"/>
                <a:gd name="T24" fmla="*/ 18 w 110"/>
                <a:gd name="T25" fmla="*/ 82 h 147"/>
                <a:gd name="T26" fmla="*/ 18 w 110"/>
                <a:gd name="T27" fmla="*/ 82 h 147"/>
                <a:gd name="T28" fmla="*/ 19 w 110"/>
                <a:gd name="T29" fmla="*/ 82 h 147"/>
                <a:gd name="T30" fmla="*/ 19 w 110"/>
                <a:gd name="T31" fmla="*/ 79 h 147"/>
                <a:gd name="T32" fmla="*/ 22 w 110"/>
                <a:gd name="T33" fmla="*/ 62 h 147"/>
                <a:gd name="T34" fmla="*/ 26 w 110"/>
                <a:gd name="T35" fmla="*/ 57 h 147"/>
                <a:gd name="T36" fmla="*/ 71 w 110"/>
                <a:gd name="T37" fmla="*/ 46 h 147"/>
                <a:gd name="T38" fmla="*/ 93 w 110"/>
                <a:gd name="T39" fmla="*/ 83 h 147"/>
                <a:gd name="T40" fmla="*/ 94 w 110"/>
                <a:gd name="T41" fmla="*/ 83 h 147"/>
                <a:gd name="T42" fmla="*/ 96 w 110"/>
                <a:gd name="T43" fmla="*/ 82 h 147"/>
                <a:gd name="T44" fmla="*/ 97 w 110"/>
                <a:gd name="T45" fmla="*/ 82 h 147"/>
                <a:gd name="T46" fmla="*/ 102 w 110"/>
                <a:gd name="T47" fmla="*/ 85 h 147"/>
                <a:gd name="T48" fmla="*/ 105 w 110"/>
                <a:gd name="T49" fmla="*/ 92 h 147"/>
                <a:gd name="T50" fmla="*/ 102 w 110"/>
                <a:gd name="T51" fmla="*/ 100 h 147"/>
                <a:gd name="T52" fmla="*/ 97 w 110"/>
                <a:gd name="T53" fmla="*/ 102 h 147"/>
                <a:gd name="T54" fmla="*/ 97 w 110"/>
                <a:gd name="T55" fmla="*/ 102 h 147"/>
                <a:gd name="T56" fmla="*/ 94 w 110"/>
                <a:gd name="T57" fmla="*/ 102 h 147"/>
                <a:gd name="T58" fmla="*/ 94 w 110"/>
                <a:gd name="T59" fmla="*/ 105 h 147"/>
                <a:gd name="T60" fmla="*/ 81 w 110"/>
                <a:gd name="T61" fmla="*/ 133 h 147"/>
                <a:gd name="T62" fmla="*/ 70 w 110"/>
                <a:gd name="T63" fmla="*/ 141 h 147"/>
                <a:gd name="T64" fmla="*/ 57 w 110"/>
                <a:gd name="T65" fmla="*/ 144 h 147"/>
                <a:gd name="T66" fmla="*/ 44 w 110"/>
                <a:gd name="T67" fmla="*/ 141 h 147"/>
                <a:gd name="T68" fmla="*/ 33 w 110"/>
                <a:gd name="T69" fmla="*/ 133 h 147"/>
                <a:gd name="T70" fmla="*/ 20 w 110"/>
                <a:gd name="T71" fmla="*/ 105 h 147"/>
                <a:gd name="T72" fmla="*/ 20 w 110"/>
                <a:gd name="T73" fmla="*/ 103 h 147"/>
                <a:gd name="T74" fmla="*/ 17 w 110"/>
                <a:gd name="T75" fmla="*/ 102 h 147"/>
                <a:gd name="T76" fmla="*/ 10 w 110"/>
                <a:gd name="T77" fmla="*/ 92 h 147"/>
                <a:gd name="T78" fmla="*/ 13 w 110"/>
                <a:gd name="T79" fmla="*/ 85 h 147"/>
                <a:gd name="T80" fmla="*/ 18 w 110"/>
                <a:gd name="T81"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47">
                  <a:moveTo>
                    <a:pt x="8" y="92"/>
                  </a:moveTo>
                  <a:cubicBezTo>
                    <a:pt x="8" y="99"/>
                    <a:pt x="12" y="105"/>
                    <a:pt x="17" y="105"/>
                  </a:cubicBezTo>
                  <a:cubicBezTo>
                    <a:pt x="21" y="129"/>
                    <a:pt x="37" y="147"/>
                    <a:pt x="57" y="147"/>
                  </a:cubicBezTo>
                  <a:cubicBezTo>
                    <a:pt x="76" y="147"/>
                    <a:pt x="93" y="129"/>
                    <a:pt x="96" y="105"/>
                  </a:cubicBezTo>
                  <a:cubicBezTo>
                    <a:pt x="97" y="105"/>
                    <a:pt x="97" y="105"/>
                    <a:pt x="97" y="105"/>
                  </a:cubicBezTo>
                  <a:cubicBezTo>
                    <a:pt x="103" y="105"/>
                    <a:pt x="107" y="99"/>
                    <a:pt x="107" y="92"/>
                  </a:cubicBezTo>
                  <a:cubicBezTo>
                    <a:pt x="107" y="86"/>
                    <a:pt x="104" y="81"/>
                    <a:pt x="99" y="80"/>
                  </a:cubicBezTo>
                  <a:cubicBezTo>
                    <a:pt x="99" y="80"/>
                    <a:pt x="110" y="43"/>
                    <a:pt x="87" y="32"/>
                  </a:cubicBezTo>
                  <a:cubicBezTo>
                    <a:pt x="84" y="0"/>
                    <a:pt x="28" y="25"/>
                    <a:pt x="28" y="25"/>
                  </a:cubicBezTo>
                  <a:cubicBezTo>
                    <a:pt x="0" y="40"/>
                    <a:pt x="13" y="81"/>
                    <a:pt x="13" y="81"/>
                  </a:cubicBezTo>
                  <a:cubicBezTo>
                    <a:pt x="13" y="81"/>
                    <a:pt x="13" y="81"/>
                    <a:pt x="13" y="81"/>
                  </a:cubicBezTo>
                  <a:cubicBezTo>
                    <a:pt x="10" y="83"/>
                    <a:pt x="8" y="87"/>
                    <a:pt x="8" y="92"/>
                  </a:cubicBezTo>
                  <a:close/>
                  <a:moveTo>
                    <a:pt x="18" y="82"/>
                  </a:moveTo>
                  <a:cubicBezTo>
                    <a:pt x="18" y="82"/>
                    <a:pt x="18" y="82"/>
                    <a:pt x="18" y="82"/>
                  </a:cubicBezTo>
                  <a:cubicBezTo>
                    <a:pt x="19" y="82"/>
                    <a:pt x="19" y="82"/>
                    <a:pt x="19" y="82"/>
                  </a:cubicBezTo>
                  <a:cubicBezTo>
                    <a:pt x="19" y="79"/>
                    <a:pt x="19" y="79"/>
                    <a:pt x="19" y="79"/>
                  </a:cubicBezTo>
                  <a:cubicBezTo>
                    <a:pt x="22" y="62"/>
                    <a:pt x="22" y="62"/>
                    <a:pt x="22" y="62"/>
                  </a:cubicBezTo>
                  <a:cubicBezTo>
                    <a:pt x="24" y="59"/>
                    <a:pt x="26" y="57"/>
                    <a:pt x="26" y="57"/>
                  </a:cubicBezTo>
                  <a:cubicBezTo>
                    <a:pt x="51" y="59"/>
                    <a:pt x="71" y="46"/>
                    <a:pt x="71" y="46"/>
                  </a:cubicBezTo>
                  <a:cubicBezTo>
                    <a:pt x="88" y="33"/>
                    <a:pt x="93" y="83"/>
                    <a:pt x="93" y="83"/>
                  </a:cubicBezTo>
                  <a:cubicBezTo>
                    <a:pt x="94" y="83"/>
                    <a:pt x="94" y="83"/>
                    <a:pt x="94" y="83"/>
                  </a:cubicBezTo>
                  <a:cubicBezTo>
                    <a:pt x="96" y="82"/>
                    <a:pt x="96" y="82"/>
                    <a:pt x="96" y="82"/>
                  </a:cubicBezTo>
                  <a:cubicBezTo>
                    <a:pt x="96" y="82"/>
                    <a:pt x="97" y="82"/>
                    <a:pt x="97" y="82"/>
                  </a:cubicBezTo>
                  <a:cubicBezTo>
                    <a:pt x="99" y="82"/>
                    <a:pt x="101" y="83"/>
                    <a:pt x="102" y="85"/>
                  </a:cubicBezTo>
                  <a:cubicBezTo>
                    <a:pt x="104" y="87"/>
                    <a:pt x="105" y="89"/>
                    <a:pt x="105" y="92"/>
                  </a:cubicBezTo>
                  <a:cubicBezTo>
                    <a:pt x="105" y="95"/>
                    <a:pt x="104" y="98"/>
                    <a:pt x="102" y="100"/>
                  </a:cubicBezTo>
                  <a:cubicBezTo>
                    <a:pt x="101" y="101"/>
                    <a:pt x="99" y="102"/>
                    <a:pt x="97" y="102"/>
                  </a:cubicBezTo>
                  <a:cubicBezTo>
                    <a:pt x="97" y="102"/>
                    <a:pt x="97" y="102"/>
                    <a:pt x="97" y="102"/>
                  </a:cubicBezTo>
                  <a:cubicBezTo>
                    <a:pt x="94" y="102"/>
                    <a:pt x="94" y="102"/>
                    <a:pt x="94" y="102"/>
                  </a:cubicBezTo>
                  <a:cubicBezTo>
                    <a:pt x="94" y="105"/>
                    <a:pt x="94" y="105"/>
                    <a:pt x="94" y="105"/>
                  </a:cubicBezTo>
                  <a:cubicBezTo>
                    <a:pt x="92" y="116"/>
                    <a:pt x="87" y="126"/>
                    <a:pt x="81" y="133"/>
                  </a:cubicBezTo>
                  <a:cubicBezTo>
                    <a:pt x="77" y="136"/>
                    <a:pt x="74" y="139"/>
                    <a:pt x="70" y="141"/>
                  </a:cubicBezTo>
                  <a:cubicBezTo>
                    <a:pt x="66" y="143"/>
                    <a:pt x="61" y="144"/>
                    <a:pt x="57" y="144"/>
                  </a:cubicBezTo>
                  <a:cubicBezTo>
                    <a:pt x="53" y="144"/>
                    <a:pt x="48" y="143"/>
                    <a:pt x="44" y="141"/>
                  </a:cubicBezTo>
                  <a:cubicBezTo>
                    <a:pt x="40" y="139"/>
                    <a:pt x="36" y="136"/>
                    <a:pt x="33" y="133"/>
                  </a:cubicBezTo>
                  <a:cubicBezTo>
                    <a:pt x="26" y="126"/>
                    <a:pt x="22" y="116"/>
                    <a:pt x="20" y="105"/>
                  </a:cubicBezTo>
                  <a:cubicBezTo>
                    <a:pt x="20" y="103"/>
                    <a:pt x="20" y="103"/>
                    <a:pt x="20" y="103"/>
                  </a:cubicBezTo>
                  <a:cubicBezTo>
                    <a:pt x="17" y="102"/>
                    <a:pt x="17" y="102"/>
                    <a:pt x="17" y="102"/>
                  </a:cubicBezTo>
                  <a:cubicBezTo>
                    <a:pt x="14" y="102"/>
                    <a:pt x="10" y="98"/>
                    <a:pt x="10" y="92"/>
                  </a:cubicBezTo>
                  <a:cubicBezTo>
                    <a:pt x="10" y="89"/>
                    <a:pt x="11" y="87"/>
                    <a:pt x="13" y="85"/>
                  </a:cubicBezTo>
                  <a:cubicBezTo>
                    <a:pt x="14" y="83"/>
                    <a:pt x="16" y="82"/>
                    <a:pt x="18" y="82"/>
                  </a:cubicBezTo>
                  <a:close/>
                </a:path>
              </a:pathLst>
            </a:custGeom>
            <a:grpFill/>
            <a:ln>
              <a:noFill/>
            </a:ln>
          </p:spPr>
          <p:txBody>
            <a:bodyPr lIns="91440" tIns="45720" rIns="91440" bIns="45720"/>
            <a:lstStyle/>
            <a:p>
              <a:pPr>
                <a:defRPr/>
              </a:pPr>
              <a:endParaRPr lang="zh-CN" altLang="en-US" sz="3200">
                <a:solidFill>
                  <a:srgbClr val="265A2A"/>
                </a:solidFill>
              </a:endParaRPr>
            </a:p>
          </p:txBody>
        </p:sp>
        <p:sp>
          <p:nvSpPr>
            <p:cNvPr id="15" name="Freeform 46"/>
            <p:cNvSpPr/>
            <p:nvPr/>
          </p:nvSpPr>
          <p:spPr bwMode="auto">
            <a:xfrm>
              <a:off x="6499674" y="4155307"/>
              <a:ext cx="323003" cy="243301"/>
            </a:xfrm>
            <a:custGeom>
              <a:avLst/>
              <a:gdLst>
                <a:gd name="T0" fmla="*/ 163 w 163"/>
                <a:gd name="T1" fmla="*/ 91 h 122"/>
                <a:gd name="T2" fmla="*/ 163 w 163"/>
                <a:gd name="T3" fmla="*/ 90 h 122"/>
                <a:gd name="T4" fmla="*/ 163 w 163"/>
                <a:gd name="T5" fmla="*/ 90 h 122"/>
                <a:gd name="T6" fmla="*/ 163 w 163"/>
                <a:gd name="T7" fmla="*/ 39 h 122"/>
                <a:gd name="T8" fmla="*/ 163 w 163"/>
                <a:gd name="T9" fmla="*/ 39 h 122"/>
                <a:gd name="T10" fmla="*/ 126 w 163"/>
                <a:gd name="T11" fmla="*/ 0 h 122"/>
                <a:gd name="T12" fmla="*/ 91 w 163"/>
                <a:gd name="T13" fmla="*/ 59 h 122"/>
                <a:gd name="T14" fmla="*/ 87 w 163"/>
                <a:gd name="T15" fmla="*/ 33 h 122"/>
                <a:gd name="T16" fmla="*/ 91 w 163"/>
                <a:gd name="T17" fmla="*/ 24 h 122"/>
                <a:gd name="T18" fmla="*/ 81 w 163"/>
                <a:gd name="T19" fmla="*/ 14 h 122"/>
                <a:gd name="T20" fmla="*/ 71 w 163"/>
                <a:gd name="T21" fmla="*/ 24 h 122"/>
                <a:gd name="T22" fmla="*/ 76 w 163"/>
                <a:gd name="T23" fmla="*/ 33 h 122"/>
                <a:gd name="T24" fmla="*/ 72 w 163"/>
                <a:gd name="T25" fmla="*/ 59 h 122"/>
                <a:gd name="T26" fmla="*/ 37 w 163"/>
                <a:gd name="T27" fmla="*/ 0 h 122"/>
                <a:gd name="T28" fmla="*/ 0 w 163"/>
                <a:gd name="T29" fmla="*/ 39 h 122"/>
                <a:gd name="T30" fmla="*/ 0 w 163"/>
                <a:gd name="T31" fmla="*/ 39 h 122"/>
                <a:gd name="T32" fmla="*/ 0 w 163"/>
                <a:gd name="T33" fmla="*/ 90 h 122"/>
                <a:gd name="T34" fmla="*/ 0 w 163"/>
                <a:gd name="T35" fmla="*/ 90 h 122"/>
                <a:gd name="T36" fmla="*/ 0 w 163"/>
                <a:gd name="T37" fmla="*/ 91 h 122"/>
                <a:gd name="T38" fmla="*/ 81 w 163"/>
                <a:gd name="T39" fmla="*/ 122 h 122"/>
                <a:gd name="T40" fmla="*/ 163 w 163"/>
                <a:gd name="T41" fmla="*/ 9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22">
                  <a:moveTo>
                    <a:pt x="163" y="91"/>
                  </a:moveTo>
                  <a:cubicBezTo>
                    <a:pt x="163" y="90"/>
                    <a:pt x="163" y="90"/>
                    <a:pt x="163" y="90"/>
                  </a:cubicBezTo>
                  <a:cubicBezTo>
                    <a:pt x="163" y="90"/>
                    <a:pt x="163" y="90"/>
                    <a:pt x="163" y="90"/>
                  </a:cubicBezTo>
                  <a:cubicBezTo>
                    <a:pt x="163" y="39"/>
                    <a:pt x="163" y="39"/>
                    <a:pt x="163" y="39"/>
                  </a:cubicBezTo>
                  <a:cubicBezTo>
                    <a:pt x="163" y="39"/>
                    <a:pt x="163" y="39"/>
                    <a:pt x="163" y="39"/>
                  </a:cubicBezTo>
                  <a:cubicBezTo>
                    <a:pt x="160" y="23"/>
                    <a:pt x="146" y="9"/>
                    <a:pt x="126" y="0"/>
                  </a:cubicBezTo>
                  <a:cubicBezTo>
                    <a:pt x="91" y="59"/>
                    <a:pt x="91" y="59"/>
                    <a:pt x="91" y="59"/>
                  </a:cubicBezTo>
                  <a:cubicBezTo>
                    <a:pt x="87" y="33"/>
                    <a:pt x="87" y="33"/>
                    <a:pt x="87" y="33"/>
                  </a:cubicBezTo>
                  <a:cubicBezTo>
                    <a:pt x="89" y="31"/>
                    <a:pt x="91" y="28"/>
                    <a:pt x="91" y="24"/>
                  </a:cubicBezTo>
                  <a:cubicBezTo>
                    <a:pt x="91" y="19"/>
                    <a:pt x="87" y="14"/>
                    <a:pt x="81" y="14"/>
                  </a:cubicBezTo>
                  <a:cubicBezTo>
                    <a:pt x="76" y="14"/>
                    <a:pt x="71" y="19"/>
                    <a:pt x="71" y="24"/>
                  </a:cubicBezTo>
                  <a:cubicBezTo>
                    <a:pt x="71" y="28"/>
                    <a:pt x="73" y="31"/>
                    <a:pt x="76" y="33"/>
                  </a:cubicBezTo>
                  <a:cubicBezTo>
                    <a:pt x="72" y="59"/>
                    <a:pt x="72" y="59"/>
                    <a:pt x="72" y="59"/>
                  </a:cubicBezTo>
                  <a:cubicBezTo>
                    <a:pt x="37" y="0"/>
                    <a:pt x="37" y="0"/>
                    <a:pt x="37" y="0"/>
                  </a:cubicBezTo>
                  <a:cubicBezTo>
                    <a:pt x="17" y="9"/>
                    <a:pt x="3" y="23"/>
                    <a:pt x="0" y="39"/>
                  </a:cubicBezTo>
                  <a:cubicBezTo>
                    <a:pt x="0" y="39"/>
                    <a:pt x="0" y="39"/>
                    <a:pt x="0" y="39"/>
                  </a:cubicBezTo>
                  <a:cubicBezTo>
                    <a:pt x="0" y="90"/>
                    <a:pt x="0" y="90"/>
                    <a:pt x="0" y="90"/>
                  </a:cubicBezTo>
                  <a:cubicBezTo>
                    <a:pt x="0" y="90"/>
                    <a:pt x="0" y="90"/>
                    <a:pt x="0" y="90"/>
                  </a:cubicBezTo>
                  <a:cubicBezTo>
                    <a:pt x="0" y="90"/>
                    <a:pt x="0" y="90"/>
                    <a:pt x="0" y="91"/>
                  </a:cubicBezTo>
                  <a:cubicBezTo>
                    <a:pt x="0" y="108"/>
                    <a:pt x="36" y="122"/>
                    <a:pt x="81" y="122"/>
                  </a:cubicBezTo>
                  <a:cubicBezTo>
                    <a:pt x="127" y="122"/>
                    <a:pt x="163" y="108"/>
                    <a:pt x="163" y="91"/>
                  </a:cubicBezTo>
                  <a:close/>
                </a:path>
              </a:pathLst>
            </a:custGeom>
            <a:grpFill/>
            <a:ln>
              <a:noFill/>
            </a:ln>
          </p:spPr>
          <p:txBody>
            <a:bodyPr lIns="91440" tIns="45720" rIns="91440" bIns="45720"/>
            <a:lstStyle/>
            <a:p>
              <a:pPr>
                <a:defRPr/>
              </a:pPr>
              <a:endParaRPr lang="zh-CN" altLang="en-US" sz="3200">
                <a:solidFill>
                  <a:srgbClr val="265A2A"/>
                </a:solidFill>
              </a:endParaRPr>
            </a:p>
          </p:txBody>
        </p:sp>
      </p:grpSp>
      <p:sp>
        <p:nvSpPr>
          <p:cNvPr id="16" name="Freeform 25"/>
          <p:cNvSpPr>
            <a:spLocks noEditPoints="1" noChangeArrowheads="1"/>
          </p:cNvSpPr>
          <p:nvPr/>
        </p:nvSpPr>
        <p:spPr bwMode="auto">
          <a:xfrm>
            <a:off x="2766485" y="2704721"/>
            <a:ext cx="349249" cy="503767"/>
          </a:xfrm>
          <a:custGeom>
            <a:avLst/>
            <a:gdLst>
              <a:gd name="T0" fmla="*/ 70566 w 78"/>
              <a:gd name="T1" fmla="*/ 121334 h 112"/>
              <a:gd name="T2" fmla="*/ 70566 w 78"/>
              <a:gd name="T3" fmla="*/ 37074 h 112"/>
              <a:gd name="T4" fmla="*/ 194896 w 78"/>
              <a:gd name="T5" fmla="*/ 37074 h 112"/>
              <a:gd name="T6" fmla="*/ 191536 w 78"/>
              <a:gd name="T7" fmla="*/ 121334 h 112"/>
              <a:gd name="T8" fmla="*/ 178095 w 78"/>
              <a:gd name="T9" fmla="*/ 158408 h 112"/>
              <a:gd name="T10" fmla="*/ 131051 w 78"/>
              <a:gd name="T11" fmla="*/ 178630 h 112"/>
              <a:gd name="T12" fmla="*/ 131051 w 78"/>
              <a:gd name="T13" fmla="*/ 178630 h 112"/>
              <a:gd name="T14" fmla="*/ 87367 w 78"/>
              <a:gd name="T15" fmla="*/ 158408 h 112"/>
              <a:gd name="T16" fmla="*/ 70566 w 78"/>
              <a:gd name="T17" fmla="*/ 121334 h 112"/>
              <a:gd name="T18" fmla="*/ 43684 w 78"/>
              <a:gd name="T19" fmla="*/ 360631 h 112"/>
              <a:gd name="T20" fmla="*/ 225139 w 78"/>
              <a:gd name="T21" fmla="*/ 360631 h 112"/>
              <a:gd name="T22" fmla="*/ 215058 w 78"/>
              <a:gd name="T23" fmla="*/ 377483 h 112"/>
              <a:gd name="T24" fmla="*/ 53765 w 78"/>
              <a:gd name="T25" fmla="*/ 377483 h 112"/>
              <a:gd name="T26" fmla="*/ 43684 w 78"/>
              <a:gd name="T27" fmla="*/ 360631 h 112"/>
              <a:gd name="T28" fmla="*/ 235220 w 78"/>
              <a:gd name="T29" fmla="*/ 225816 h 112"/>
              <a:gd name="T30" fmla="*/ 255381 w 78"/>
              <a:gd name="T31" fmla="*/ 303335 h 112"/>
              <a:gd name="T32" fmla="*/ 228499 w 78"/>
              <a:gd name="T33" fmla="*/ 347150 h 112"/>
              <a:gd name="T34" fmla="*/ 221779 w 78"/>
              <a:gd name="T35" fmla="*/ 347150 h 112"/>
              <a:gd name="T36" fmla="*/ 221779 w 78"/>
              <a:gd name="T37" fmla="*/ 242668 h 112"/>
              <a:gd name="T38" fmla="*/ 141132 w 78"/>
              <a:gd name="T39" fmla="*/ 242668 h 112"/>
              <a:gd name="T40" fmla="*/ 164654 w 78"/>
              <a:gd name="T41" fmla="*/ 188742 h 112"/>
              <a:gd name="T42" fmla="*/ 171374 w 78"/>
              <a:gd name="T43" fmla="*/ 182001 h 112"/>
              <a:gd name="T44" fmla="*/ 218418 w 78"/>
              <a:gd name="T45" fmla="*/ 192112 h 112"/>
              <a:gd name="T46" fmla="*/ 221779 w 78"/>
              <a:gd name="T47" fmla="*/ 192112 h 112"/>
              <a:gd name="T48" fmla="*/ 221779 w 78"/>
              <a:gd name="T49" fmla="*/ 195482 h 112"/>
              <a:gd name="T50" fmla="*/ 235220 w 78"/>
              <a:gd name="T51" fmla="*/ 225816 h 112"/>
              <a:gd name="T52" fmla="*/ 235220 w 78"/>
              <a:gd name="T53" fmla="*/ 225816 h 112"/>
              <a:gd name="T54" fmla="*/ 47044 w 78"/>
              <a:gd name="T55" fmla="*/ 347150 h 112"/>
              <a:gd name="T56" fmla="*/ 36963 w 78"/>
              <a:gd name="T57" fmla="*/ 347150 h 112"/>
              <a:gd name="T58" fmla="*/ 10081 w 78"/>
              <a:gd name="T59" fmla="*/ 303335 h 112"/>
              <a:gd name="T60" fmla="*/ 30243 w 78"/>
              <a:gd name="T61" fmla="*/ 225816 h 112"/>
              <a:gd name="T62" fmla="*/ 47044 w 78"/>
              <a:gd name="T63" fmla="*/ 195482 h 112"/>
              <a:gd name="T64" fmla="*/ 47044 w 78"/>
              <a:gd name="T65" fmla="*/ 192112 h 112"/>
              <a:gd name="T66" fmla="*/ 47044 w 78"/>
              <a:gd name="T67" fmla="*/ 192112 h 112"/>
              <a:gd name="T68" fmla="*/ 94088 w 78"/>
              <a:gd name="T69" fmla="*/ 182001 h 112"/>
              <a:gd name="T70" fmla="*/ 100808 w 78"/>
              <a:gd name="T71" fmla="*/ 188742 h 112"/>
              <a:gd name="T72" fmla="*/ 127691 w 78"/>
              <a:gd name="T73" fmla="*/ 242668 h 112"/>
              <a:gd name="T74" fmla="*/ 47044 w 78"/>
              <a:gd name="T75" fmla="*/ 242668 h 112"/>
              <a:gd name="T76" fmla="*/ 47044 w 78"/>
              <a:gd name="T77" fmla="*/ 347150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265A2A"/>
          </a:solidFill>
          <a:ln>
            <a:noFill/>
          </a:ln>
        </p:spPr>
        <p:txBody>
          <a:bodyPr/>
          <a:lstStyle/>
          <a:p>
            <a:endParaRPr lang="zh-CN" altLang="en-US" sz="2400">
              <a:solidFill>
                <a:srgbClr val="265A2A"/>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ppt_x</p:attrName>
                                        </p:attrNameLst>
                                      </p:cBhvr>
                                      <p:tavLst>
                                        <p:tav tm="0">
                                          <p:val>
                                            <p:strVal val="#ppt_x"/>
                                          </p:val>
                                        </p:tav>
                                        <p:tav tm="100000">
                                          <p:val>
                                            <p:strVal val="#ppt_x"/>
                                          </p:val>
                                        </p:tav>
                                      </p:tavLst>
                                    </p:anim>
                                    <p:anim calcmode="lin" valueType="num">
                                      <p:cBhvr>
                                        <p:cTn id="8" dur="250" fill="hold"/>
                                        <p:tgtEl>
                                          <p:spTgt spid="9"/>
                                        </p:tgtEl>
                                        <p:attrNameLst>
                                          <p:attrName>ppt_y</p:attrName>
                                        </p:attrNameLst>
                                      </p:cBhvr>
                                      <p:tavLst>
                                        <p:tav tm="0">
                                          <p:val>
                                            <p:strVal val="#ppt_y-#ppt_h/2"/>
                                          </p:val>
                                        </p:tav>
                                        <p:tav tm="100000">
                                          <p:val>
                                            <p:strVal val="#ppt_y"/>
                                          </p:val>
                                        </p:tav>
                                      </p:tavLst>
                                    </p:anim>
                                    <p:anim calcmode="lin" valueType="num">
                                      <p:cBhvr>
                                        <p:cTn id="9" dur="250" fill="hold"/>
                                        <p:tgtEl>
                                          <p:spTgt spid="9"/>
                                        </p:tgtEl>
                                        <p:attrNameLst>
                                          <p:attrName>ppt_w</p:attrName>
                                        </p:attrNameLst>
                                      </p:cBhvr>
                                      <p:tavLst>
                                        <p:tav tm="0">
                                          <p:val>
                                            <p:strVal val="#ppt_w"/>
                                          </p:val>
                                        </p:tav>
                                        <p:tav tm="100000">
                                          <p:val>
                                            <p:strVal val="#ppt_w"/>
                                          </p:val>
                                        </p:tav>
                                      </p:tavLst>
                                    </p:anim>
                                    <p:anim calcmode="lin" valueType="num">
                                      <p:cBhvr>
                                        <p:cTn id="10" dur="250" fill="hold"/>
                                        <p:tgtEl>
                                          <p:spTgt spid="9"/>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1549"/>
                            </p:stCondLst>
                            <p:childTnLst>
                              <p:par>
                                <p:cTn id="16" presetID="49" presetClass="entr" presetSubtype="0" decel="10000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par>
                          <p:cTn id="22" fill="hold">
                            <p:stCondLst>
                              <p:cond delay="204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2549"/>
                            </p:stCondLst>
                            <p:childTnLst>
                              <p:par>
                                <p:cTn id="27" presetID="49" presetClass="entr" presetSubtype="0" decel="10000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style.rotation</p:attrName>
                                        </p:attrNameLst>
                                      </p:cBhvr>
                                      <p:tavLst>
                                        <p:tav tm="0">
                                          <p:val>
                                            <p:fltVal val="360"/>
                                          </p:val>
                                        </p:tav>
                                        <p:tav tm="100000">
                                          <p:val>
                                            <p:fltVal val="0"/>
                                          </p:val>
                                        </p:tav>
                                      </p:tavLst>
                                    </p:anim>
                                    <p:animEffect transition="in" filter="fade">
                                      <p:cBhvr>
                                        <p:cTn id="32" dur="500"/>
                                        <p:tgtEl>
                                          <p:spTgt spid="13"/>
                                        </p:tgtEl>
                                      </p:cBhvr>
                                    </p:animEffect>
                                  </p:childTnLst>
                                </p:cTn>
                              </p:par>
                            </p:childTnLst>
                          </p:cTn>
                        </p:par>
                        <p:par>
                          <p:cTn id="33" fill="hold">
                            <p:stCondLst>
                              <p:cond delay="3049"/>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9"/>
          <p:cNvSpPr/>
          <p:nvPr/>
        </p:nvSpPr>
        <p:spPr bwMode="auto">
          <a:xfrm>
            <a:off x="1731169" y="3650622"/>
            <a:ext cx="8729663" cy="0"/>
          </a:xfrm>
          <a:custGeom>
            <a:avLst/>
            <a:gdLst>
              <a:gd name="T0" fmla="*/ 0 w 24000"/>
              <a:gd name="T1" fmla="*/ 24000 w 24000"/>
            </a:gdLst>
            <a:ahLst/>
            <a:cxnLst>
              <a:cxn ang="0">
                <a:pos x="T0" y="0"/>
              </a:cxn>
              <a:cxn ang="0">
                <a:pos x="T1" y="0"/>
              </a:cxn>
            </a:cxnLst>
            <a:rect l="0" t="0" r="r" b="b"/>
            <a:pathLst>
              <a:path w="24000">
                <a:moveTo>
                  <a:pt x="0" y="0"/>
                </a:moveTo>
                <a:cubicBezTo>
                  <a:pt x="24000" y="0"/>
                  <a:pt x="24000" y="0"/>
                  <a:pt x="24000" y="0"/>
                </a:cubicBezTo>
              </a:path>
            </a:pathLst>
          </a:custGeom>
          <a:noFill/>
          <a:ln w="12700" cap="flat">
            <a:solidFill>
              <a:srgbClr val="24211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n w="12700">
                <a:solidFill>
                  <a:schemeClr val="tx1"/>
                </a:solidFill>
              </a:ln>
            </a:endParaRPr>
          </a:p>
        </p:txBody>
      </p:sp>
      <p:sp>
        <p:nvSpPr>
          <p:cNvPr id="5" name="Freeform 20"/>
          <p:cNvSpPr/>
          <p:nvPr/>
        </p:nvSpPr>
        <p:spPr bwMode="auto">
          <a:xfrm>
            <a:off x="1731169"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1"/>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6" name="Freeform 21"/>
          <p:cNvSpPr/>
          <p:nvPr/>
        </p:nvSpPr>
        <p:spPr bwMode="auto">
          <a:xfrm>
            <a:off x="4641057" y="1586872"/>
            <a:ext cx="2909888" cy="1746250"/>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cubicBezTo>
                  <a:pt x="3053" y="4800"/>
                  <a:pt x="4948" y="4800"/>
                  <a:pt x="8000" y="4800"/>
                </a:cubicBezTo>
                <a:lnTo>
                  <a:pt x="8000" y="0"/>
                </a:lnTo>
                <a:lnTo>
                  <a:pt x="0" y="0"/>
                </a:lnTo>
                <a:lnTo>
                  <a:pt x="0" y="4800"/>
                </a:lnTo>
                <a:close/>
              </a:path>
            </a:pathLst>
          </a:custGeom>
          <a:blipFill dpi="0" rotWithShape="1">
            <a:blip r:embed="rId2"/>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7" name="Freeform 22"/>
          <p:cNvSpPr/>
          <p:nvPr/>
        </p:nvSpPr>
        <p:spPr bwMode="auto">
          <a:xfrm>
            <a:off x="7550944" y="3966535"/>
            <a:ext cx="2909888" cy="1747838"/>
          </a:xfrm>
          <a:custGeom>
            <a:avLst/>
            <a:gdLst>
              <a:gd name="T0" fmla="*/ 0 w 8000"/>
              <a:gd name="T1" fmla="*/ 4800 h 4800"/>
              <a:gd name="T2" fmla="*/ 8000 w 8000"/>
              <a:gd name="T3" fmla="*/ 4800 h 4800"/>
              <a:gd name="T4" fmla="*/ 8000 w 8000"/>
              <a:gd name="T5" fmla="*/ 0 h 4800"/>
              <a:gd name="T6" fmla="*/ 0 w 8000"/>
              <a:gd name="T7" fmla="*/ 0 h 4800"/>
              <a:gd name="T8" fmla="*/ 0 w 8000"/>
              <a:gd name="T9" fmla="*/ 4800 h 4800"/>
            </a:gdLst>
            <a:ahLst/>
            <a:cxnLst>
              <a:cxn ang="0">
                <a:pos x="T0" y="T1"/>
              </a:cxn>
              <a:cxn ang="0">
                <a:pos x="T2" y="T3"/>
              </a:cxn>
              <a:cxn ang="0">
                <a:pos x="T4" y="T5"/>
              </a:cxn>
              <a:cxn ang="0">
                <a:pos x="T6" y="T7"/>
              </a:cxn>
              <a:cxn ang="0">
                <a:pos x="T8" y="T9"/>
              </a:cxn>
            </a:cxnLst>
            <a:rect l="0" t="0" r="r" b="b"/>
            <a:pathLst>
              <a:path w="8000" h="4800">
                <a:moveTo>
                  <a:pt x="0" y="4800"/>
                </a:moveTo>
                <a:lnTo>
                  <a:pt x="8000" y="4800"/>
                </a:lnTo>
                <a:lnTo>
                  <a:pt x="8000" y="0"/>
                </a:lnTo>
                <a:cubicBezTo>
                  <a:pt x="4948" y="0"/>
                  <a:pt x="3053" y="0"/>
                  <a:pt x="0" y="0"/>
                </a:cubicBezTo>
                <a:lnTo>
                  <a:pt x="0" y="4800"/>
                </a:lnTo>
                <a:close/>
              </a:path>
            </a:pathLst>
          </a:custGeom>
          <a:blipFill dpi="0" rotWithShape="1">
            <a:blip r:embed="rId3"/>
            <a:srcRect/>
            <a:stretch>
              <a:fillRect/>
            </a:stretch>
          </a:blipFill>
          <a:ln>
            <a:noFill/>
          </a:ln>
          <a:effectLst>
            <a:outerShdw blurRad="152400" dist="101600" dir="2700000" algn="tl" rotWithShape="0">
              <a:prstClr val="black">
                <a:alpha val="50000"/>
              </a:prstClr>
            </a:outerShdw>
          </a:effectLst>
        </p:spPr>
        <p:txBody>
          <a:bodyPr vert="horz" wrap="square" lIns="91440" tIns="45720" rIns="91440" bIns="45720" numCol="1" anchor="t" anchorCtr="0" compatLnSpc="1"/>
          <a:lstStyle/>
          <a:p>
            <a:endParaRPr lang="zh-CN" altLang="en-US"/>
          </a:p>
        </p:txBody>
      </p:sp>
      <p:sp>
        <p:nvSpPr>
          <p:cNvPr id="8" name="Oval 23"/>
          <p:cNvSpPr>
            <a:spLocks noChangeArrowheads="1"/>
          </p:cNvSpPr>
          <p:nvPr/>
        </p:nvSpPr>
        <p:spPr bwMode="auto">
          <a:xfrm>
            <a:off x="3098007" y="3563310"/>
            <a:ext cx="174625" cy="174625"/>
          </a:xfrm>
          <a:prstGeom prst="ellipse">
            <a:avLst/>
          </a:prstGeom>
          <a:noFill/>
          <a:ln w="365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24"/>
          <p:cNvSpPr>
            <a:spLocks noChangeArrowheads="1"/>
          </p:cNvSpPr>
          <p:nvPr/>
        </p:nvSpPr>
        <p:spPr bwMode="auto">
          <a:xfrm>
            <a:off x="4596607"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25"/>
          <p:cNvSpPr>
            <a:spLocks noChangeArrowheads="1"/>
          </p:cNvSpPr>
          <p:nvPr/>
        </p:nvSpPr>
        <p:spPr bwMode="auto">
          <a:xfrm>
            <a:off x="7508082"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26"/>
          <p:cNvSpPr>
            <a:spLocks noChangeArrowheads="1"/>
          </p:cNvSpPr>
          <p:nvPr/>
        </p:nvSpPr>
        <p:spPr bwMode="auto">
          <a:xfrm>
            <a:off x="6007894" y="3563310"/>
            <a:ext cx="174625" cy="174625"/>
          </a:xfrm>
          <a:prstGeom prst="ellipse">
            <a:avLst/>
          </a:prstGeom>
          <a:noFill/>
          <a:ln w="3651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Oval 27"/>
          <p:cNvSpPr>
            <a:spLocks noChangeArrowheads="1"/>
          </p:cNvSpPr>
          <p:nvPr/>
        </p:nvSpPr>
        <p:spPr bwMode="auto">
          <a:xfrm>
            <a:off x="8919369" y="3563310"/>
            <a:ext cx="174625" cy="174625"/>
          </a:xfrm>
          <a:prstGeom prst="ellipse">
            <a:avLst/>
          </a:prstGeom>
          <a:noFill/>
          <a:ln w="36513"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28"/>
          <p:cNvSpPr/>
          <p:nvPr/>
        </p:nvSpPr>
        <p:spPr bwMode="auto">
          <a:xfrm>
            <a:off x="3042444"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8862219" y="3823660"/>
            <a:ext cx="287338" cy="142875"/>
          </a:xfrm>
          <a:custGeom>
            <a:avLst/>
            <a:gdLst>
              <a:gd name="T0" fmla="*/ 0 w 789"/>
              <a:gd name="T1" fmla="*/ 394 h 394"/>
              <a:gd name="T2" fmla="*/ 394 w 789"/>
              <a:gd name="T3" fmla="*/ 0 h 394"/>
              <a:gd name="T4" fmla="*/ 789 w 789"/>
              <a:gd name="T5" fmla="*/ 394 h 394"/>
              <a:gd name="T6" fmla="*/ 0 w 789"/>
              <a:gd name="T7" fmla="*/ 394 h 394"/>
            </a:gdLst>
            <a:ahLst/>
            <a:cxnLst>
              <a:cxn ang="0">
                <a:pos x="T0" y="T1"/>
              </a:cxn>
              <a:cxn ang="0">
                <a:pos x="T2" y="T3"/>
              </a:cxn>
              <a:cxn ang="0">
                <a:pos x="T4" y="T5"/>
              </a:cxn>
              <a:cxn ang="0">
                <a:pos x="T6" y="T7"/>
              </a:cxn>
            </a:cxnLst>
            <a:rect l="0" t="0" r="r" b="b"/>
            <a:pathLst>
              <a:path w="789" h="394">
                <a:moveTo>
                  <a:pt x="0" y="394"/>
                </a:moveTo>
                <a:lnTo>
                  <a:pt x="394" y="0"/>
                </a:lnTo>
                <a:lnTo>
                  <a:pt x="789" y="394"/>
                </a:lnTo>
                <a:lnTo>
                  <a:pt x="0" y="39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5952332" y="3333122"/>
            <a:ext cx="287338" cy="142875"/>
          </a:xfrm>
          <a:custGeom>
            <a:avLst/>
            <a:gdLst>
              <a:gd name="T0" fmla="*/ 0 w 789"/>
              <a:gd name="T1" fmla="*/ 0 h 394"/>
              <a:gd name="T2" fmla="*/ 394 w 789"/>
              <a:gd name="T3" fmla="*/ 394 h 394"/>
              <a:gd name="T4" fmla="*/ 789 w 789"/>
              <a:gd name="T5" fmla="*/ 0 h 394"/>
              <a:gd name="T6" fmla="*/ 0 w 789"/>
              <a:gd name="T7" fmla="*/ 0 h 394"/>
            </a:gdLst>
            <a:ahLst/>
            <a:cxnLst>
              <a:cxn ang="0">
                <a:pos x="T0" y="T1"/>
              </a:cxn>
              <a:cxn ang="0">
                <a:pos x="T2" y="T3"/>
              </a:cxn>
              <a:cxn ang="0">
                <a:pos x="T4" y="T5"/>
              </a:cxn>
              <a:cxn ang="0">
                <a:pos x="T6" y="T7"/>
              </a:cxn>
            </a:cxnLst>
            <a:rect l="0" t="0" r="r" b="b"/>
            <a:pathLst>
              <a:path w="789" h="394">
                <a:moveTo>
                  <a:pt x="0" y="0"/>
                </a:moveTo>
                <a:lnTo>
                  <a:pt x="394" y="394"/>
                </a:lnTo>
                <a:lnTo>
                  <a:pt x="789"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Oval 31"/>
          <p:cNvSpPr>
            <a:spLocks noChangeArrowheads="1"/>
          </p:cNvSpPr>
          <p:nvPr/>
        </p:nvSpPr>
        <p:spPr bwMode="auto">
          <a:xfrm>
            <a:off x="168671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2"/>
          <p:cNvSpPr>
            <a:spLocks noChangeArrowheads="1"/>
          </p:cNvSpPr>
          <p:nvPr/>
        </p:nvSpPr>
        <p:spPr bwMode="auto">
          <a:xfrm>
            <a:off x="10417969" y="3606172"/>
            <a:ext cx="87313" cy="87313"/>
          </a:xfrm>
          <a:prstGeom prst="ellipse">
            <a:avLst/>
          </a:pr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矩形 18"/>
          <p:cNvSpPr/>
          <p:nvPr/>
        </p:nvSpPr>
        <p:spPr>
          <a:xfrm>
            <a:off x="1653143" y="2380572"/>
            <a:ext cx="2828419" cy="923330"/>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a:t>
            </a:r>
            <a:r>
              <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rPr>
              <a:t>变形</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653143"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2" name="矩形 21"/>
          <p:cNvSpPr/>
          <p:nvPr/>
        </p:nvSpPr>
        <p:spPr>
          <a:xfrm>
            <a:off x="7762009" y="2380572"/>
            <a:ext cx="2828419" cy="923330"/>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7762009" y="2036380"/>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4" name="矩形 23"/>
          <p:cNvSpPr/>
          <p:nvPr/>
        </p:nvSpPr>
        <p:spPr>
          <a:xfrm>
            <a:off x="4707581" y="4361773"/>
            <a:ext cx="2828419" cy="923330"/>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请先将要替换的图片裁剪成原图片长宽比例，然后在原图片上单击右键填充图片，这样替换后图片就不会变形</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4707581" y="4017581"/>
            <a:ext cx="2828419" cy="338554"/>
          </a:xfrm>
          <a:prstGeom prst="rect">
            <a:avLst/>
          </a:prstGeom>
        </p:spPr>
        <p:txBody>
          <a:bodyPr wrap="square">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在这里输入您的文字内容</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50"/>
                                        <p:tgtEl>
                                          <p:spTgt spid="13"/>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up)">
                                      <p:cBhvr>
                                        <p:cTn id="34" dur="500"/>
                                        <p:tgtEl>
                                          <p:spTgt spid="5"/>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par>
                          <p:cTn id="58" fill="hold">
                            <p:stCondLst>
                              <p:cond delay="5500"/>
                            </p:stCondLst>
                            <p:childTnLst>
                              <p:par>
                                <p:cTn id="59" presetID="47"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anim calcmode="lin" valueType="num">
                                      <p:cBhvr>
                                        <p:cTn id="62" dur="500" fill="hold"/>
                                        <p:tgtEl>
                                          <p:spTgt spid="25"/>
                                        </p:tgtEl>
                                        <p:attrNameLst>
                                          <p:attrName>ppt_x</p:attrName>
                                        </p:attrNameLst>
                                      </p:cBhvr>
                                      <p:tavLst>
                                        <p:tav tm="0">
                                          <p:val>
                                            <p:strVal val="#ppt_x"/>
                                          </p:val>
                                        </p:tav>
                                        <p:tav tm="100000">
                                          <p:val>
                                            <p:strVal val="#ppt_x"/>
                                          </p:val>
                                        </p:tav>
                                      </p:tavLst>
                                    </p:anim>
                                    <p:anim calcmode="lin" valueType="num">
                                      <p:cBhvr>
                                        <p:cTn id="63" dur="5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anim calcmode="lin" valueType="num">
                                      <p:cBhvr>
                                        <p:cTn id="68" dur="500" fill="hold"/>
                                        <p:tgtEl>
                                          <p:spTgt spid="24"/>
                                        </p:tgtEl>
                                        <p:attrNameLst>
                                          <p:attrName>ppt_x</p:attrName>
                                        </p:attrNameLst>
                                      </p:cBhvr>
                                      <p:tavLst>
                                        <p:tav tm="0">
                                          <p:val>
                                            <p:strVal val="#ppt_x"/>
                                          </p:val>
                                        </p:tav>
                                        <p:tav tm="100000">
                                          <p:val>
                                            <p:strVal val="#ppt_x"/>
                                          </p:val>
                                        </p:tav>
                                      </p:tavLst>
                                    </p:anim>
                                    <p:anim calcmode="lin" valueType="num">
                                      <p:cBhvr>
                                        <p:cTn id="69" dur="5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1"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anim calcmode="lin" valueType="num">
                                      <p:cBhvr>
                                        <p:cTn id="85" dur="500" fill="hold"/>
                                        <p:tgtEl>
                                          <p:spTgt spid="23"/>
                                        </p:tgtEl>
                                        <p:attrNameLst>
                                          <p:attrName>ppt_x</p:attrName>
                                        </p:attrNameLst>
                                      </p:cBhvr>
                                      <p:tavLst>
                                        <p:tav tm="0">
                                          <p:val>
                                            <p:strVal val="#ppt_x"/>
                                          </p:val>
                                        </p:tav>
                                        <p:tav tm="100000">
                                          <p:val>
                                            <p:strVal val="#ppt_x"/>
                                          </p:val>
                                        </p:tav>
                                      </p:tavLst>
                                    </p:anim>
                                    <p:anim calcmode="lin" valueType="num">
                                      <p:cBhvr>
                                        <p:cTn id="86" dur="500" fill="hold"/>
                                        <p:tgtEl>
                                          <p:spTgt spid="23"/>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500"/>
                                        <p:tgtEl>
                                          <p:spTgt spid="22"/>
                                        </p:tgtEl>
                                      </p:cBhvr>
                                    </p:animEffect>
                                    <p:anim calcmode="lin" valueType="num">
                                      <p:cBhvr>
                                        <p:cTn id="91" dur="500" fill="hold"/>
                                        <p:tgtEl>
                                          <p:spTgt spid="22"/>
                                        </p:tgtEl>
                                        <p:attrNameLst>
                                          <p:attrName>ppt_x</p:attrName>
                                        </p:attrNameLst>
                                      </p:cBhvr>
                                      <p:tavLst>
                                        <p:tav tm="0">
                                          <p:val>
                                            <p:strVal val="#ppt_x"/>
                                          </p:val>
                                        </p:tav>
                                        <p:tav tm="100000">
                                          <p:val>
                                            <p:strVal val="#ppt_x"/>
                                          </p:val>
                                        </p:tav>
                                      </p:tavLst>
                                    </p:anim>
                                    <p:anim calcmode="lin" valueType="num">
                                      <p:cBhvr>
                                        <p:cTn id="9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p:bldP spid="20"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1675184" y="1418354"/>
            <a:ext cx="8841633" cy="4299253"/>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5" name="椭圆 4"/>
          <p:cNvSpPr/>
          <p:nvPr/>
        </p:nvSpPr>
        <p:spPr>
          <a:xfrm>
            <a:off x="4659689" y="5118156"/>
            <a:ext cx="239150" cy="239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2"/>
                </a:solidFill>
              </a:rPr>
              <a:t>1</a:t>
            </a:r>
            <a:endParaRPr lang="zh-CN" altLang="en-US" dirty="0">
              <a:solidFill>
                <a:schemeClr val="tx2"/>
              </a:solidFill>
            </a:endParaRPr>
          </a:p>
        </p:txBody>
      </p:sp>
      <p:sp>
        <p:nvSpPr>
          <p:cNvPr id="6" name="椭圆 5"/>
          <p:cNvSpPr/>
          <p:nvPr/>
        </p:nvSpPr>
        <p:spPr>
          <a:xfrm>
            <a:off x="7068483" y="4038545"/>
            <a:ext cx="309489" cy="309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2"/>
                </a:solidFill>
              </a:rPr>
              <a:t>2</a:t>
            </a:r>
            <a:endParaRPr lang="zh-CN" altLang="en-US" dirty="0">
              <a:solidFill>
                <a:schemeClr val="accent2"/>
              </a:solidFill>
            </a:endParaRPr>
          </a:p>
        </p:txBody>
      </p:sp>
      <p:sp>
        <p:nvSpPr>
          <p:cNvPr id="7" name="椭圆 6"/>
          <p:cNvSpPr/>
          <p:nvPr/>
        </p:nvSpPr>
        <p:spPr>
          <a:xfrm>
            <a:off x="8891187" y="2567157"/>
            <a:ext cx="393895" cy="3938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3"/>
                </a:solidFill>
              </a:rPr>
              <a:t>3</a:t>
            </a:r>
            <a:endParaRPr lang="zh-CN" altLang="en-US" dirty="0">
              <a:solidFill>
                <a:schemeClr val="accent3"/>
              </a:solidFill>
            </a:endParaRPr>
          </a:p>
        </p:txBody>
      </p:sp>
      <p:sp>
        <p:nvSpPr>
          <p:cNvPr id="8" name="文本框 7"/>
          <p:cNvSpPr txBox="1"/>
          <p:nvPr/>
        </p:nvSpPr>
        <p:spPr>
          <a:xfrm>
            <a:off x="1595647" y="4345631"/>
            <a:ext cx="2963996"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这里输入您的文字内容，或者将您的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endParaRPr>
          </a:p>
        </p:txBody>
      </p:sp>
      <p:sp>
        <p:nvSpPr>
          <p:cNvPr id="9" name="文本框 8"/>
          <p:cNvSpPr txBox="1"/>
          <p:nvPr/>
        </p:nvSpPr>
        <p:spPr>
          <a:xfrm>
            <a:off x="1595647" y="3933860"/>
            <a:ext cx="1980000" cy="400110"/>
          </a:xfrm>
          <a:prstGeom prst="rect">
            <a:avLst/>
          </a:prstGeom>
          <a:noFill/>
        </p:spPr>
        <p:txBody>
          <a:bodyPr wrap="square" rtlCol="0">
            <a:sp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0" name="文本框 9"/>
          <p:cNvSpPr txBox="1"/>
          <p:nvPr/>
        </p:nvSpPr>
        <p:spPr>
          <a:xfrm>
            <a:off x="5344122" y="2151432"/>
            <a:ext cx="2999433"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这里输入您的文字内容，或者将您的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endParaRPr>
          </a:p>
        </p:txBody>
      </p:sp>
      <p:sp>
        <p:nvSpPr>
          <p:cNvPr id="11" name="文本框 10"/>
          <p:cNvSpPr txBox="1"/>
          <p:nvPr/>
        </p:nvSpPr>
        <p:spPr>
          <a:xfrm>
            <a:off x="5344122" y="1739661"/>
            <a:ext cx="1980000" cy="400110"/>
          </a:xfrm>
          <a:prstGeom prst="rect">
            <a:avLst/>
          </a:prstGeom>
          <a:noFill/>
        </p:spPr>
        <p:txBody>
          <a:bodyPr wrap="square" rtlCol="0">
            <a:spAutoFit/>
          </a:bodyPr>
          <a:lstStyle/>
          <a:p>
            <a:r>
              <a:rPr lang="zh-CN" altLang="en-US" sz="2000" b="1" dirty="0" smtClean="0">
                <a:solidFill>
                  <a:schemeClr val="accent3"/>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dirty="0">
              <a:solidFill>
                <a:schemeClr val="accent3"/>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2" name="文本框 11"/>
          <p:cNvSpPr txBox="1"/>
          <p:nvPr/>
        </p:nvSpPr>
        <p:spPr>
          <a:xfrm>
            <a:off x="7454938" y="4831433"/>
            <a:ext cx="2924738" cy="954107"/>
          </a:xfrm>
          <a:prstGeom prst="rect">
            <a:avLst/>
          </a:prstGeom>
          <a:noFill/>
        </p:spPr>
        <p:txBody>
          <a:bodyPr wrap="square"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这里输入您的文字内容，或者将您的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endParaRPr>
          </a:p>
        </p:txBody>
      </p:sp>
      <p:sp>
        <p:nvSpPr>
          <p:cNvPr id="13" name="文本框 12"/>
          <p:cNvSpPr txBox="1"/>
          <p:nvPr/>
        </p:nvSpPr>
        <p:spPr>
          <a:xfrm>
            <a:off x="7454938" y="4419662"/>
            <a:ext cx="1980000" cy="400110"/>
          </a:xfrm>
          <a:prstGeom prst="rect">
            <a:avLst/>
          </a:prstGeom>
          <a:noFill/>
        </p:spPr>
        <p:txBody>
          <a:bodyPr wrap="square" rtlCol="0">
            <a:sp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添加您的标题</a:t>
            </a:r>
            <a:endParaRPr lang="zh-CN" altLang="en-US" sz="2000" b="1" dirty="0">
              <a:solidFill>
                <a:schemeClr val="accent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4" name="标题 1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5" presetClass="path" presetSubtype="0" accel="50000" decel="50000" fill="hold" grpId="1" nodeType="withEffect">
                                  <p:stCondLst>
                                    <p:cond delay="0"/>
                                  </p:stCondLst>
                                  <p:childTnLst>
                                    <p:animMotion origin="layout" path="M 0 1.11111E-6 L -0.35482 0.28542 " pathEditMode="relative" rAng="0" ptsTypes="AA">
                                      <p:cBhvr>
                                        <p:cTn id="11" dur="1000" spd="-100000" fill="hold"/>
                                        <p:tgtEl>
                                          <p:spTgt spid="4"/>
                                        </p:tgtEl>
                                        <p:attrNameLst>
                                          <p:attrName>ppt_x</p:attrName>
                                          <p:attrName>ppt_y</p:attrName>
                                        </p:attrNameLst>
                                      </p:cBhvr>
                                      <p:rCtr x="-17747" y="14259"/>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15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1500"/>
                            </p:stCondLst>
                            <p:childTnLst>
                              <p:par>
                                <p:cTn id="35" presetID="53" presetClass="entr" presetSubtype="16" fill="hold" grpId="0" nodeType="after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250" fill="hold"/>
                                        <p:tgtEl>
                                          <p:spTgt spid="8"/>
                                        </p:tgtEl>
                                        <p:attrNameLst>
                                          <p:attrName>ppt_w</p:attrName>
                                        </p:attrNameLst>
                                      </p:cBhvr>
                                      <p:tavLst>
                                        <p:tav tm="0">
                                          <p:val>
                                            <p:fltVal val="0"/>
                                          </p:val>
                                        </p:tav>
                                        <p:tav tm="100000">
                                          <p:val>
                                            <p:strVal val="#ppt_w"/>
                                          </p:val>
                                        </p:tav>
                                      </p:tavLst>
                                    </p:anim>
                                    <p:anim calcmode="lin" valueType="num">
                                      <p:cBhvr>
                                        <p:cTn id="38" dur="250" fill="hold"/>
                                        <p:tgtEl>
                                          <p:spTgt spid="8"/>
                                        </p:tgtEl>
                                        <p:attrNameLst>
                                          <p:attrName>ppt_h</p:attrName>
                                        </p:attrNameLst>
                                      </p:cBhvr>
                                      <p:tavLst>
                                        <p:tav tm="0">
                                          <p:val>
                                            <p:fltVal val="0"/>
                                          </p:val>
                                        </p:tav>
                                        <p:tav tm="100000">
                                          <p:val>
                                            <p:strVal val="#ppt_h"/>
                                          </p:val>
                                        </p:tav>
                                      </p:tavLst>
                                    </p:anim>
                                    <p:animEffect transition="in" filter="fade">
                                      <p:cBhvr>
                                        <p:cTn id="39" dur="250"/>
                                        <p:tgtEl>
                                          <p:spTgt spid="8"/>
                                        </p:tgtEl>
                                      </p:cBhvr>
                                    </p:animEffect>
                                  </p:childTnLst>
                                </p:cTn>
                              </p:par>
                            </p:childTnLst>
                          </p:cTn>
                        </p:par>
                        <p:par>
                          <p:cTn id="40" fill="hold">
                            <p:stCondLst>
                              <p:cond delay="3849"/>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4349"/>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2"/>
                                        </p:tgtEl>
                                        <p:attrNameLst>
                                          <p:attrName>style.visibility</p:attrName>
                                        </p:attrNameLst>
                                      </p:cBhvr>
                                      <p:to>
                                        <p:strVal val="visible"/>
                                      </p:to>
                                    </p:set>
                                    <p:anim calcmode="lin" valueType="num">
                                      <p:cBhvr>
                                        <p:cTn id="49" dur="250" fill="hold"/>
                                        <p:tgtEl>
                                          <p:spTgt spid="12"/>
                                        </p:tgtEl>
                                        <p:attrNameLst>
                                          <p:attrName>ppt_w</p:attrName>
                                        </p:attrNameLst>
                                      </p:cBhvr>
                                      <p:tavLst>
                                        <p:tav tm="0">
                                          <p:val>
                                            <p:fltVal val="0"/>
                                          </p:val>
                                        </p:tav>
                                        <p:tav tm="100000">
                                          <p:val>
                                            <p:strVal val="#ppt_w"/>
                                          </p:val>
                                        </p:tav>
                                      </p:tavLst>
                                    </p:anim>
                                    <p:anim calcmode="lin" valueType="num">
                                      <p:cBhvr>
                                        <p:cTn id="50" dur="250" fill="hold"/>
                                        <p:tgtEl>
                                          <p:spTgt spid="12"/>
                                        </p:tgtEl>
                                        <p:attrNameLst>
                                          <p:attrName>ppt_h</p:attrName>
                                        </p:attrNameLst>
                                      </p:cBhvr>
                                      <p:tavLst>
                                        <p:tav tm="0">
                                          <p:val>
                                            <p:fltVal val="0"/>
                                          </p:val>
                                        </p:tav>
                                        <p:tav tm="100000">
                                          <p:val>
                                            <p:strVal val="#ppt_h"/>
                                          </p:val>
                                        </p:tav>
                                      </p:tavLst>
                                    </p:anim>
                                    <p:animEffect transition="in" filter="fade">
                                      <p:cBhvr>
                                        <p:cTn id="51" dur="250"/>
                                        <p:tgtEl>
                                          <p:spTgt spid="12"/>
                                        </p:tgtEl>
                                      </p:cBhvr>
                                    </p:animEffect>
                                  </p:childTnLst>
                                </p:cTn>
                              </p:par>
                            </p:childTnLst>
                          </p:cTn>
                        </p:par>
                        <p:par>
                          <p:cTn id="52" fill="hold">
                            <p:stCondLst>
                              <p:cond delay="59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400"/>
                            </p:stCondLst>
                            <p:childTnLst>
                              <p:par>
                                <p:cTn id="59" presetID="53" presetClass="entr" presetSubtype="16" fill="hold" grpId="0" nodeType="after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p:cTn id="61" dur="250" fill="hold"/>
                                        <p:tgtEl>
                                          <p:spTgt spid="10"/>
                                        </p:tgtEl>
                                        <p:attrNameLst>
                                          <p:attrName>ppt_w</p:attrName>
                                        </p:attrNameLst>
                                      </p:cBhvr>
                                      <p:tavLst>
                                        <p:tav tm="0">
                                          <p:val>
                                            <p:fltVal val="0"/>
                                          </p:val>
                                        </p:tav>
                                        <p:tav tm="100000">
                                          <p:val>
                                            <p:strVal val="#ppt_w"/>
                                          </p:val>
                                        </p:tav>
                                      </p:tavLst>
                                    </p:anim>
                                    <p:anim calcmode="lin" valueType="num">
                                      <p:cBhvr>
                                        <p:cTn id="62" dur="250" fill="hold"/>
                                        <p:tgtEl>
                                          <p:spTgt spid="10"/>
                                        </p:tgtEl>
                                        <p:attrNameLst>
                                          <p:attrName>ppt_h</p:attrName>
                                        </p:attrNameLst>
                                      </p:cBhvr>
                                      <p:tavLst>
                                        <p:tav tm="0">
                                          <p:val>
                                            <p:fltVal val="0"/>
                                          </p:val>
                                        </p:tav>
                                        <p:tav tm="100000">
                                          <p:val>
                                            <p:strVal val="#ppt_h"/>
                                          </p:val>
                                        </p:tav>
                                      </p:tavLst>
                                    </p:anim>
                                    <p:animEffect transition="in" filter="fade">
                                      <p:cBhvr>
                                        <p:cTn id="63"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a:spLocks noChangeArrowheads="1"/>
          </p:cNvSpPr>
          <p:nvPr/>
        </p:nvSpPr>
        <p:spPr bwMode="auto">
          <a:xfrm flipH="1">
            <a:off x="1977465" y="1137885"/>
            <a:ext cx="3012246" cy="1387640"/>
          </a:xfrm>
          <a:custGeom>
            <a:avLst/>
            <a:gdLst>
              <a:gd name="T0" fmla="*/ 2147483646 w 1175"/>
              <a:gd name="T1" fmla="*/ 1890282076 h 541"/>
              <a:gd name="T2" fmla="*/ 2147483646 w 1175"/>
              <a:gd name="T3" fmla="*/ 505371842 h 541"/>
              <a:gd name="T4" fmla="*/ 0 w 1175"/>
              <a:gd name="T5" fmla="*/ 2147483646 h 541"/>
              <a:gd name="T6" fmla="*/ 2147483646 w 1175"/>
              <a:gd name="T7" fmla="*/ 2147483646 h 541"/>
              <a:gd name="T8" fmla="*/ 2147483646 w 1175"/>
              <a:gd name="T9" fmla="*/ 1890282076 h 541"/>
              <a:gd name="T10" fmla="*/ 0 60000 65536"/>
              <a:gd name="T11" fmla="*/ 0 60000 65536"/>
              <a:gd name="T12" fmla="*/ 0 60000 65536"/>
              <a:gd name="T13" fmla="*/ 0 60000 65536"/>
              <a:gd name="T14" fmla="*/ 0 60000 65536"/>
              <a:gd name="T15" fmla="*/ 0 w 1175"/>
              <a:gd name="T16" fmla="*/ 0 h 541"/>
              <a:gd name="T17" fmla="*/ 1175 w 1175"/>
              <a:gd name="T18" fmla="*/ 541 h 541"/>
            </a:gdLst>
            <a:ahLst/>
            <a:cxnLst>
              <a:cxn ang="T10">
                <a:pos x="T0" y="T1"/>
              </a:cxn>
              <a:cxn ang="T11">
                <a:pos x="T2" y="T3"/>
              </a:cxn>
              <a:cxn ang="T12">
                <a:pos x="T4" y="T5"/>
              </a:cxn>
              <a:cxn ang="T13">
                <a:pos x="T6" y="T7"/>
              </a:cxn>
              <a:cxn ang="T14">
                <a:pos x="T8" y="T9"/>
              </a:cxn>
            </a:cxnLst>
            <a:rect l="T15" t="T16" r="T17" b="T18"/>
            <a:pathLst>
              <a:path w="1175" h="541">
                <a:moveTo>
                  <a:pt x="1118" y="389"/>
                </a:moveTo>
                <a:cubicBezTo>
                  <a:pt x="895" y="0"/>
                  <a:pt x="456" y="104"/>
                  <a:pt x="456" y="104"/>
                </a:cubicBezTo>
                <a:cubicBezTo>
                  <a:pt x="126" y="200"/>
                  <a:pt x="25" y="389"/>
                  <a:pt x="0" y="541"/>
                </a:cubicBezTo>
                <a:cubicBezTo>
                  <a:pt x="1175" y="541"/>
                  <a:pt x="1175" y="541"/>
                  <a:pt x="1175" y="541"/>
                </a:cubicBezTo>
                <a:cubicBezTo>
                  <a:pt x="1150" y="449"/>
                  <a:pt x="1118" y="389"/>
                  <a:pt x="1118" y="389"/>
                </a:cubicBezTo>
                <a:close/>
              </a:path>
            </a:pathLst>
          </a:cu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9" name="Freeform 6"/>
          <p:cNvSpPr>
            <a:spLocks noChangeArrowheads="1"/>
          </p:cNvSpPr>
          <p:nvPr/>
        </p:nvSpPr>
        <p:spPr bwMode="auto">
          <a:xfrm flipH="1">
            <a:off x="1850434" y="2525525"/>
            <a:ext cx="3407265" cy="1145629"/>
          </a:xfrm>
          <a:custGeom>
            <a:avLst/>
            <a:gdLst>
              <a:gd name="T0" fmla="*/ 572608430 w 1330"/>
              <a:gd name="T1" fmla="*/ 1091623920 h 447"/>
              <a:gd name="T2" fmla="*/ 494966235 w 1330"/>
              <a:gd name="T3" fmla="*/ 1363316240 h 447"/>
              <a:gd name="T4" fmla="*/ 38821097 w 1330"/>
              <a:gd name="T5" fmla="*/ 2105622091 h 447"/>
              <a:gd name="T6" fmla="*/ 0 w 1330"/>
              <a:gd name="T7" fmla="*/ 2147483646 h 447"/>
              <a:gd name="T8" fmla="*/ 2147483646 w 1330"/>
              <a:gd name="T9" fmla="*/ 2147483646 h 447"/>
              <a:gd name="T10" fmla="*/ 2147483646 w 1330"/>
              <a:gd name="T11" fmla="*/ 0 h 447"/>
              <a:gd name="T12" fmla="*/ 509524973 w 1330"/>
              <a:gd name="T13" fmla="*/ 0 h 447"/>
              <a:gd name="T14" fmla="*/ 572608430 w 1330"/>
              <a:gd name="T15" fmla="*/ 1091623920 h 447"/>
              <a:gd name="T16" fmla="*/ 0 60000 65536"/>
              <a:gd name="T17" fmla="*/ 0 60000 65536"/>
              <a:gd name="T18" fmla="*/ 0 60000 65536"/>
              <a:gd name="T19" fmla="*/ 0 60000 65536"/>
              <a:gd name="T20" fmla="*/ 0 60000 65536"/>
              <a:gd name="T21" fmla="*/ 0 60000 65536"/>
              <a:gd name="T22" fmla="*/ 0 60000 65536"/>
              <a:gd name="T23" fmla="*/ 0 60000 65536"/>
              <a:gd name="T24" fmla="*/ 0 w 1330"/>
              <a:gd name="T25" fmla="*/ 0 h 447"/>
              <a:gd name="T26" fmla="*/ 1330 w 1330"/>
              <a:gd name="T27" fmla="*/ 447 h 4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0" h="447">
                <a:moveTo>
                  <a:pt x="118" y="225"/>
                </a:moveTo>
                <a:cubicBezTo>
                  <a:pt x="121" y="237"/>
                  <a:pt x="116" y="242"/>
                  <a:pt x="102" y="281"/>
                </a:cubicBezTo>
                <a:cubicBezTo>
                  <a:pt x="89" y="321"/>
                  <a:pt x="18" y="422"/>
                  <a:pt x="8" y="434"/>
                </a:cubicBezTo>
                <a:cubicBezTo>
                  <a:pt x="5" y="438"/>
                  <a:pt x="2" y="442"/>
                  <a:pt x="0" y="447"/>
                </a:cubicBezTo>
                <a:cubicBezTo>
                  <a:pt x="1250" y="447"/>
                  <a:pt x="1250" y="447"/>
                  <a:pt x="1250" y="447"/>
                </a:cubicBezTo>
                <a:cubicBezTo>
                  <a:pt x="1330" y="289"/>
                  <a:pt x="1311" y="119"/>
                  <a:pt x="1280" y="0"/>
                </a:cubicBezTo>
                <a:cubicBezTo>
                  <a:pt x="105" y="0"/>
                  <a:pt x="105" y="0"/>
                  <a:pt x="105" y="0"/>
                </a:cubicBezTo>
                <a:cubicBezTo>
                  <a:pt x="85" y="125"/>
                  <a:pt x="118" y="225"/>
                  <a:pt x="118" y="225"/>
                </a:cubicBezTo>
              </a:path>
            </a:pathLst>
          </a:cu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10" name="Freeform 7"/>
          <p:cNvSpPr>
            <a:spLocks noChangeArrowheads="1"/>
          </p:cNvSpPr>
          <p:nvPr/>
        </p:nvSpPr>
        <p:spPr bwMode="auto">
          <a:xfrm flipH="1">
            <a:off x="2054034" y="3671154"/>
            <a:ext cx="3224548" cy="1145629"/>
          </a:xfrm>
          <a:custGeom>
            <a:avLst/>
            <a:gdLst>
              <a:gd name="T0" fmla="*/ 4857730 w 1258"/>
              <a:gd name="T1" fmla="*/ 121291057 h 447"/>
              <a:gd name="T2" fmla="*/ 97156802 w 1258"/>
              <a:gd name="T3" fmla="*/ 315357630 h 447"/>
              <a:gd name="T4" fmla="*/ 568367620 w 1258"/>
              <a:gd name="T5" fmla="*/ 388133145 h 447"/>
              <a:gd name="T6" fmla="*/ 636378043 w 1258"/>
              <a:gd name="T7" fmla="*/ 528831740 h 447"/>
              <a:gd name="T8" fmla="*/ 534363511 w 1258"/>
              <a:gd name="T9" fmla="*/ 630715259 h 447"/>
              <a:gd name="T10" fmla="*/ 485784008 w 1258"/>
              <a:gd name="T11" fmla="*/ 732600981 h 447"/>
              <a:gd name="T12" fmla="*/ 534363511 w 1258"/>
              <a:gd name="T13" fmla="*/ 849041805 h 447"/>
              <a:gd name="T14" fmla="*/ 670382152 w 1258"/>
              <a:gd name="T15" fmla="*/ 1047958610 h 447"/>
              <a:gd name="T16" fmla="*/ 631520313 w 1258"/>
              <a:gd name="T17" fmla="*/ 1106179023 h 447"/>
              <a:gd name="T18" fmla="*/ 592656270 w 1258"/>
              <a:gd name="T19" fmla="*/ 1193509641 h 447"/>
              <a:gd name="T20" fmla="*/ 602371729 w 1258"/>
              <a:gd name="T21" fmla="*/ 1324503366 h 447"/>
              <a:gd name="T22" fmla="*/ 825833916 w 1258"/>
              <a:gd name="T23" fmla="*/ 1528272606 h 447"/>
              <a:gd name="T24" fmla="*/ 830691646 w 1258"/>
              <a:gd name="T25" fmla="*/ 1596195686 h 447"/>
              <a:gd name="T26" fmla="*/ 869553485 w 1258"/>
              <a:gd name="T27" fmla="*/ 2147483646 h 447"/>
              <a:gd name="T28" fmla="*/ 2147483646 w 1258"/>
              <a:gd name="T29" fmla="*/ 2147483646 h 447"/>
              <a:gd name="T30" fmla="*/ 2147483646 w 1258"/>
              <a:gd name="T31" fmla="*/ 1605900557 h 447"/>
              <a:gd name="T32" fmla="*/ 2147483646 w 1258"/>
              <a:gd name="T33" fmla="*/ 490018866 h 447"/>
              <a:gd name="T34" fmla="*/ 2147483646 w 1258"/>
              <a:gd name="T35" fmla="*/ 0 h 447"/>
              <a:gd name="T36" fmla="*/ 38861839 w 1258"/>
              <a:gd name="T37" fmla="*/ 0 h 447"/>
              <a:gd name="T38" fmla="*/ 4857730 w 1258"/>
              <a:gd name="T39" fmla="*/ 121291057 h 4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8"/>
              <a:gd name="T61" fmla="*/ 0 h 447"/>
              <a:gd name="T62" fmla="*/ 1258 w 1258"/>
              <a:gd name="T63" fmla="*/ 447 h 4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8" h="447">
                <a:moveTo>
                  <a:pt x="1" y="25"/>
                </a:moveTo>
                <a:cubicBezTo>
                  <a:pt x="0" y="43"/>
                  <a:pt x="7" y="58"/>
                  <a:pt x="20" y="65"/>
                </a:cubicBezTo>
                <a:cubicBezTo>
                  <a:pt x="33" y="73"/>
                  <a:pt x="117" y="80"/>
                  <a:pt x="117" y="80"/>
                </a:cubicBezTo>
                <a:cubicBezTo>
                  <a:pt x="131" y="109"/>
                  <a:pt x="131" y="109"/>
                  <a:pt x="131" y="109"/>
                </a:cubicBezTo>
                <a:cubicBezTo>
                  <a:pt x="131" y="109"/>
                  <a:pt x="117" y="122"/>
                  <a:pt x="110" y="130"/>
                </a:cubicBezTo>
                <a:cubicBezTo>
                  <a:pt x="104" y="139"/>
                  <a:pt x="102" y="143"/>
                  <a:pt x="100" y="151"/>
                </a:cubicBezTo>
                <a:cubicBezTo>
                  <a:pt x="99" y="160"/>
                  <a:pt x="105" y="169"/>
                  <a:pt x="110" y="175"/>
                </a:cubicBezTo>
                <a:cubicBezTo>
                  <a:pt x="114" y="182"/>
                  <a:pt x="138" y="216"/>
                  <a:pt x="138" y="216"/>
                </a:cubicBezTo>
                <a:cubicBezTo>
                  <a:pt x="138" y="216"/>
                  <a:pt x="134" y="222"/>
                  <a:pt x="130" y="228"/>
                </a:cubicBezTo>
                <a:cubicBezTo>
                  <a:pt x="125" y="235"/>
                  <a:pt x="122" y="246"/>
                  <a:pt x="122" y="246"/>
                </a:cubicBezTo>
                <a:cubicBezTo>
                  <a:pt x="119" y="254"/>
                  <a:pt x="119" y="263"/>
                  <a:pt x="124" y="273"/>
                </a:cubicBezTo>
                <a:cubicBezTo>
                  <a:pt x="130" y="282"/>
                  <a:pt x="165" y="309"/>
                  <a:pt x="170" y="315"/>
                </a:cubicBezTo>
                <a:cubicBezTo>
                  <a:pt x="174" y="322"/>
                  <a:pt x="171" y="329"/>
                  <a:pt x="171" y="329"/>
                </a:cubicBezTo>
                <a:cubicBezTo>
                  <a:pt x="154" y="381"/>
                  <a:pt x="165" y="422"/>
                  <a:pt x="179" y="447"/>
                </a:cubicBezTo>
                <a:cubicBezTo>
                  <a:pt x="1116" y="447"/>
                  <a:pt x="1116" y="447"/>
                  <a:pt x="1116" y="447"/>
                </a:cubicBezTo>
                <a:cubicBezTo>
                  <a:pt x="1100" y="402"/>
                  <a:pt x="1088" y="361"/>
                  <a:pt x="1083" y="331"/>
                </a:cubicBezTo>
                <a:cubicBezTo>
                  <a:pt x="1068" y="232"/>
                  <a:pt x="1190" y="101"/>
                  <a:pt x="1190" y="101"/>
                </a:cubicBezTo>
                <a:cubicBezTo>
                  <a:pt x="1218" y="68"/>
                  <a:pt x="1240" y="34"/>
                  <a:pt x="1258" y="0"/>
                </a:cubicBezTo>
                <a:cubicBezTo>
                  <a:pt x="8" y="0"/>
                  <a:pt x="8" y="0"/>
                  <a:pt x="8" y="0"/>
                </a:cubicBezTo>
                <a:cubicBezTo>
                  <a:pt x="4" y="7"/>
                  <a:pt x="2" y="14"/>
                  <a:pt x="1" y="25"/>
                </a:cubicBezTo>
              </a:path>
            </a:pathLst>
          </a:cu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12" name="Freeform 8"/>
          <p:cNvSpPr>
            <a:spLocks noChangeArrowheads="1"/>
          </p:cNvSpPr>
          <p:nvPr/>
        </p:nvSpPr>
        <p:spPr bwMode="auto">
          <a:xfrm flipH="1">
            <a:off x="1944403" y="4816783"/>
            <a:ext cx="2874771" cy="1145629"/>
          </a:xfrm>
          <a:custGeom>
            <a:avLst/>
            <a:gdLst>
              <a:gd name="T0" fmla="*/ 106784464 w 1122"/>
              <a:gd name="T1" fmla="*/ 140698595 h 447"/>
              <a:gd name="T2" fmla="*/ 1412476747 w 1122"/>
              <a:gd name="T3" fmla="*/ 63070645 h 447"/>
              <a:gd name="T4" fmla="*/ 1732830140 w 1122"/>
              <a:gd name="T5" fmla="*/ 1101326587 h 447"/>
              <a:gd name="T6" fmla="*/ 1713415985 w 1122"/>
              <a:gd name="T7" fmla="*/ 1101326587 h 447"/>
              <a:gd name="T8" fmla="*/ 679541707 w 1122"/>
              <a:gd name="T9" fmla="*/ 2147483646 h 447"/>
              <a:gd name="T10" fmla="*/ 2147483646 w 1122"/>
              <a:gd name="T11" fmla="*/ 2147483646 h 447"/>
              <a:gd name="T12" fmla="*/ 2147483646 w 1122"/>
              <a:gd name="T13" fmla="*/ 2147483646 h 447"/>
              <a:gd name="T14" fmla="*/ 2147483646 w 1122"/>
              <a:gd name="T15" fmla="*/ 1086771484 h 447"/>
              <a:gd name="T16" fmla="*/ 2147483646 w 1122"/>
              <a:gd name="T17" fmla="*/ 0 h 447"/>
              <a:gd name="T18" fmla="*/ 0 w 1122"/>
              <a:gd name="T19" fmla="*/ 0 h 447"/>
              <a:gd name="T20" fmla="*/ 106784464 w 1122"/>
              <a:gd name="T21" fmla="*/ 140698595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447"/>
              <a:gd name="T35" fmla="*/ 1122 w 1122"/>
              <a:gd name="T36" fmla="*/ 447 h 4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447">
                <a:moveTo>
                  <a:pt x="22" y="29"/>
                </a:moveTo>
                <a:cubicBezTo>
                  <a:pt x="73" y="71"/>
                  <a:pt x="257" y="9"/>
                  <a:pt x="291" y="13"/>
                </a:cubicBezTo>
                <a:cubicBezTo>
                  <a:pt x="316" y="17"/>
                  <a:pt x="345" y="158"/>
                  <a:pt x="357" y="227"/>
                </a:cubicBezTo>
                <a:cubicBezTo>
                  <a:pt x="353" y="227"/>
                  <a:pt x="353" y="227"/>
                  <a:pt x="353" y="227"/>
                </a:cubicBezTo>
                <a:cubicBezTo>
                  <a:pt x="353" y="227"/>
                  <a:pt x="194" y="418"/>
                  <a:pt x="140" y="447"/>
                </a:cubicBezTo>
                <a:cubicBezTo>
                  <a:pt x="1055" y="447"/>
                  <a:pt x="1055" y="447"/>
                  <a:pt x="1055" y="447"/>
                </a:cubicBezTo>
                <a:cubicBezTo>
                  <a:pt x="1122" y="447"/>
                  <a:pt x="1122" y="447"/>
                  <a:pt x="1122" y="447"/>
                </a:cubicBezTo>
                <a:cubicBezTo>
                  <a:pt x="1038" y="224"/>
                  <a:pt x="1038" y="224"/>
                  <a:pt x="1038" y="224"/>
                </a:cubicBezTo>
                <a:cubicBezTo>
                  <a:pt x="1004" y="162"/>
                  <a:pt x="965" y="76"/>
                  <a:pt x="937" y="0"/>
                </a:cubicBezTo>
                <a:cubicBezTo>
                  <a:pt x="0" y="0"/>
                  <a:pt x="0" y="0"/>
                  <a:pt x="0" y="0"/>
                </a:cubicBezTo>
                <a:cubicBezTo>
                  <a:pt x="8" y="15"/>
                  <a:pt x="18" y="25"/>
                  <a:pt x="22" y="29"/>
                </a:cubicBezTo>
                <a:close/>
              </a:path>
            </a:pathLst>
          </a:cu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lt1"/>
              </a:solidFill>
            </a:endParaRPr>
          </a:p>
        </p:txBody>
      </p:sp>
      <p:sp>
        <p:nvSpPr>
          <p:cNvPr id="13" name="TextBox 40"/>
          <p:cNvSpPr>
            <a:spLocks noChangeArrowheads="1"/>
          </p:cNvSpPr>
          <p:nvPr/>
        </p:nvSpPr>
        <p:spPr bwMode="auto">
          <a:xfrm flipH="1">
            <a:off x="3463186" y="180669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TextBox 46"/>
          <p:cNvSpPr>
            <a:spLocks noChangeArrowheads="1"/>
          </p:cNvSpPr>
          <p:nvPr/>
        </p:nvSpPr>
        <p:spPr bwMode="auto">
          <a:xfrm flipH="1">
            <a:off x="2478709" y="2913673"/>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47"/>
          <p:cNvSpPr>
            <a:spLocks noChangeArrowheads="1"/>
          </p:cNvSpPr>
          <p:nvPr/>
        </p:nvSpPr>
        <p:spPr bwMode="auto">
          <a:xfrm flipH="1">
            <a:off x="3350114" y="405930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48"/>
          <p:cNvSpPr>
            <a:spLocks noChangeArrowheads="1"/>
          </p:cNvSpPr>
          <p:nvPr/>
        </p:nvSpPr>
        <p:spPr bwMode="auto">
          <a:xfrm flipH="1">
            <a:off x="2284598" y="520493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b="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任意多边形 49"/>
          <p:cNvSpPr>
            <a:spLocks noChangeArrowheads="1"/>
          </p:cNvSpPr>
          <p:nvPr/>
        </p:nvSpPr>
        <p:spPr bwMode="auto">
          <a:xfrm flipH="1">
            <a:off x="1976033" y="2525903"/>
            <a:ext cx="8604000" cy="57635"/>
          </a:xfrm>
          <a:custGeom>
            <a:avLst/>
            <a:gdLst>
              <a:gd name="T0" fmla="*/ 10147071 w 4397828"/>
              <a:gd name="T1" fmla="*/ 0 h 46990"/>
              <a:gd name="T2" fmla="*/ 10147071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chemeClr val="accent1"/>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 name="任意多边形 51"/>
          <p:cNvSpPr>
            <a:spLocks noChangeArrowheads="1"/>
          </p:cNvSpPr>
          <p:nvPr/>
        </p:nvSpPr>
        <p:spPr bwMode="auto">
          <a:xfrm flipH="1">
            <a:off x="2053609" y="3662303"/>
            <a:ext cx="8532000" cy="59622"/>
          </a:xfrm>
          <a:custGeom>
            <a:avLst/>
            <a:gdLst>
              <a:gd name="T0" fmla="*/ 9945526 w 4397828"/>
              <a:gd name="T1" fmla="*/ 0 h 46990"/>
              <a:gd name="T2" fmla="*/ 9945526 w 4397828"/>
              <a:gd name="T3" fmla="*/ 0 h 46990"/>
              <a:gd name="T4" fmla="*/ 0 w 4397828"/>
              <a:gd name="T5" fmla="*/ 0 h 46990"/>
              <a:gd name="T6" fmla="*/ 0 60000 65536"/>
              <a:gd name="T7" fmla="*/ 0 60000 65536"/>
              <a:gd name="T8" fmla="*/ 0 60000 65536"/>
              <a:gd name="T9" fmla="*/ 0 w 4397828"/>
              <a:gd name="T10" fmla="*/ 0 h 46990"/>
              <a:gd name="T11" fmla="*/ 4397828 w 4397828"/>
              <a:gd name="T12" fmla="*/ 46990 h 46990"/>
            </a:gdLst>
            <a:ahLst/>
            <a:cxnLst>
              <a:cxn ang="T6">
                <a:pos x="T0" y="T1"/>
              </a:cxn>
              <a:cxn ang="T7">
                <a:pos x="T2" y="T3"/>
              </a:cxn>
              <a:cxn ang="T8">
                <a:pos x="T4" y="T5"/>
              </a:cxn>
            </a:cxnLst>
            <a:rect l="T9" t="T10" r="T11" b="T12"/>
            <a:pathLst>
              <a:path w="4397828" h="46990">
                <a:moveTo>
                  <a:pt x="4397828" y="0"/>
                </a:moveTo>
                <a:lnTo>
                  <a:pt x="4397828" y="0"/>
                </a:lnTo>
                <a:lnTo>
                  <a:pt x="0" y="0"/>
                </a:lnTo>
              </a:path>
            </a:pathLst>
          </a:custGeom>
          <a:noFill/>
          <a:ln w="12700" cap="flat" cmpd="sng">
            <a:solidFill>
              <a:schemeClr val="accent1"/>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 name="任意多边形 53"/>
          <p:cNvSpPr>
            <a:spLocks noChangeArrowheads="1"/>
          </p:cNvSpPr>
          <p:nvPr/>
        </p:nvSpPr>
        <p:spPr bwMode="auto">
          <a:xfrm flipH="1">
            <a:off x="2415633" y="4811457"/>
            <a:ext cx="8136000" cy="55647"/>
          </a:xfrm>
          <a:custGeom>
            <a:avLst/>
            <a:gdLst>
              <a:gd name="T0" fmla="*/ 9031715 w 4397828"/>
              <a:gd name="T1" fmla="*/ 0 h 43180"/>
              <a:gd name="T2" fmla="*/ 9031715 w 4397828"/>
              <a:gd name="T3" fmla="*/ 0 h 43180"/>
              <a:gd name="T4" fmla="*/ 0 w 4397828"/>
              <a:gd name="T5" fmla="*/ 0 h 43180"/>
              <a:gd name="T6" fmla="*/ 0 60000 65536"/>
              <a:gd name="T7" fmla="*/ 0 60000 65536"/>
              <a:gd name="T8" fmla="*/ 0 60000 65536"/>
              <a:gd name="T9" fmla="*/ 0 w 4397828"/>
              <a:gd name="T10" fmla="*/ 0 h 43180"/>
              <a:gd name="T11" fmla="*/ 4397828 w 4397828"/>
              <a:gd name="T12" fmla="*/ 43180 h 43180"/>
            </a:gdLst>
            <a:ahLst/>
            <a:cxnLst>
              <a:cxn ang="T6">
                <a:pos x="T0" y="T1"/>
              </a:cxn>
              <a:cxn ang="T7">
                <a:pos x="T2" y="T3"/>
              </a:cxn>
              <a:cxn ang="T8">
                <a:pos x="T4" y="T5"/>
              </a:cxn>
            </a:cxnLst>
            <a:rect l="T9" t="T10" r="T11" b="T12"/>
            <a:pathLst>
              <a:path w="4397828" h="43180">
                <a:moveTo>
                  <a:pt x="4397828" y="0"/>
                </a:moveTo>
                <a:lnTo>
                  <a:pt x="4397828" y="0"/>
                </a:lnTo>
                <a:lnTo>
                  <a:pt x="0" y="0"/>
                </a:lnTo>
              </a:path>
            </a:pathLst>
          </a:custGeom>
          <a:noFill/>
          <a:ln w="12700" cap="flat" cmpd="sng">
            <a:solidFill>
              <a:schemeClr val="accent1"/>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 name="任意多边形 55"/>
          <p:cNvSpPr>
            <a:spLocks noChangeArrowheads="1"/>
          </p:cNvSpPr>
          <p:nvPr/>
        </p:nvSpPr>
        <p:spPr bwMode="auto">
          <a:xfrm flipH="1">
            <a:off x="1942785" y="5956495"/>
            <a:ext cx="8640000" cy="57635"/>
          </a:xfrm>
          <a:custGeom>
            <a:avLst/>
            <a:gdLst>
              <a:gd name="T0" fmla="*/ 10234066 w 4397828"/>
              <a:gd name="T1" fmla="*/ 0 h 45720"/>
              <a:gd name="T2" fmla="*/ 10234066 w 4397828"/>
              <a:gd name="T3" fmla="*/ 0 h 45720"/>
              <a:gd name="T4" fmla="*/ 0 w 4397828"/>
              <a:gd name="T5" fmla="*/ 0 h 45720"/>
              <a:gd name="T6" fmla="*/ 0 60000 65536"/>
              <a:gd name="T7" fmla="*/ 0 60000 65536"/>
              <a:gd name="T8" fmla="*/ 0 60000 65536"/>
              <a:gd name="T9" fmla="*/ 0 w 4397828"/>
              <a:gd name="T10" fmla="*/ 0 h 45720"/>
              <a:gd name="T11" fmla="*/ 4397828 w 4397828"/>
              <a:gd name="T12" fmla="*/ 45720 h 45720"/>
            </a:gdLst>
            <a:ahLst/>
            <a:cxnLst>
              <a:cxn ang="T6">
                <a:pos x="T0" y="T1"/>
              </a:cxn>
              <a:cxn ang="T7">
                <a:pos x="T2" y="T3"/>
              </a:cxn>
              <a:cxn ang="T8">
                <a:pos x="T4" y="T5"/>
              </a:cxn>
            </a:cxnLst>
            <a:rect l="T9" t="T10" r="T11" b="T12"/>
            <a:pathLst>
              <a:path w="4397828" h="45720">
                <a:moveTo>
                  <a:pt x="4397828" y="0"/>
                </a:moveTo>
                <a:lnTo>
                  <a:pt x="4397828" y="0"/>
                </a:lnTo>
                <a:lnTo>
                  <a:pt x="0" y="0"/>
                </a:lnTo>
              </a:path>
            </a:pathLst>
          </a:custGeom>
          <a:noFill/>
          <a:ln w="12700" cap="flat" cmpd="sng">
            <a:solidFill>
              <a:schemeClr val="accent1"/>
            </a:solidFill>
            <a:prstDash val="sysDash"/>
            <a:bevel/>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 name="Freeform 102"/>
          <p:cNvSpPr>
            <a:spLocks noChangeAspect="1" noEditPoints="1"/>
          </p:cNvSpPr>
          <p:nvPr/>
        </p:nvSpPr>
        <p:spPr bwMode="auto">
          <a:xfrm>
            <a:off x="3392594" y="5235939"/>
            <a:ext cx="360000" cy="307317"/>
          </a:xfrm>
          <a:custGeom>
            <a:avLst/>
            <a:gdLst>
              <a:gd name="T0" fmla="*/ 1117 w 1200"/>
              <a:gd name="T1" fmla="*/ 516 h 1033"/>
              <a:gd name="T2" fmla="*/ 600 w 1200"/>
              <a:gd name="T3" fmla="*/ 0 h 1033"/>
              <a:gd name="T4" fmla="*/ 191 w 1200"/>
              <a:gd name="T5" fmla="*/ 202 h 1033"/>
              <a:gd name="T6" fmla="*/ 432 w 1200"/>
              <a:gd name="T7" fmla="*/ 131 h 1033"/>
              <a:gd name="T8" fmla="*/ 873 w 1200"/>
              <a:gd name="T9" fmla="*/ 516 h 1033"/>
              <a:gd name="T10" fmla="*/ 789 w 1200"/>
              <a:gd name="T11" fmla="*/ 516 h 1033"/>
              <a:gd name="T12" fmla="*/ 995 w 1200"/>
              <a:gd name="T13" fmla="*/ 722 h 1033"/>
              <a:gd name="T14" fmla="*/ 1200 w 1200"/>
              <a:gd name="T15" fmla="*/ 516 h 1033"/>
              <a:gd name="T16" fmla="*/ 1117 w 1200"/>
              <a:gd name="T17" fmla="*/ 516 h 1033"/>
              <a:gd name="T18" fmla="*/ 84 w 1200"/>
              <a:gd name="T19" fmla="*/ 516 h 1033"/>
              <a:gd name="T20" fmla="*/ 600 w 1200"/>
              <a:gd name="T21" fmla="*/ 1033 h 1033"/>
              <a:gd name="T22" fmla="*/ 1009 w 1200"/>
              <a:gd name="T23" fmla="*/ 831 h 1033"/>
              <a:gd name="T24" fmla="*/ 768 w 1200"/>
              <a:gd name="T25" fmla="*/ 902 h 1033"/>
              <a:gd name="T26" fmla="*/ 328 w 1200"/>
              <a:gd name="T27" fmla="*/ 516 h 1033"/>
              <a:gd name="T28" fmla="*/ 411 w 1200"/>
              <a:gd name="T29" fmla="*/ 516 h 1033"/>
              <a:gd name="T30" fmla="*/ 206 w 1200"/>
              <a:gd name="T31" fmla="*/ 311 h 1033"/>
              <a:gd name="T32" fmla="*/ 0 w 1200"/>
              <a:gd name="T33" fmla="*/ 516 h 1033"/>
              <a:gd name="T34" fmla="*/ 84 w 1200"/>
              <a:gd name="T35" fmla="*/ 516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0" h="1033">
                <a:moveTo>
                  <a:pt x="1117" y="516"/>
                </a:moveTo>
                <a:cubicBezTo>
                  <a:pt x="1117" y="231"/>
                  <a:pt x="886" y="0"/>
                  <a:pt x="600" y="0"/>
                </a:cubicBezTo>
                <a:cubicBezTo>
                  <a:pt x="434" y="0"/>
                  <a:pt x="286" y="79"/>
                  <a:pt x="191" y="202"/>
                </a:cubicBezTo>
                <a:cubicBezTo>
                  <a:pt x="261" y="157"/>
                  <a:pt x="343" y="131"/>
                  <a:pt x="432" y="131"/>
                </a:cubicBezTo>
                <a:cubicBezTo>
                  <a:pt x="658" y="131"/>
                  <a:pt x="844" y="299"/>
                  <a:pt x="873" y="516"/>
                </a:cubicBezTo>
                <a:lnTo>
                  <a:pt x="789" y="516"/>
                </a:lnTo>
                <a:lnTo>
                  <a:pt x="995" y="722"/>
                </a:lnTo>
                <a:lnTo>
                  <a:pt x="1200" y="516"/>
                </a:lnTo>
                <a:lnTo>
                  <a:pt x="1117" y="516"/>
                </a:lnTo>
                <a:close/>
                <a:moveTo>
                  <a:pt x="84" y="516"/>
                </a:moveTo>
                <a:cubicBezTo>
                  <a:pt x="84" y="801"/>
                  <a:pt x="315" y="1033"/>
                  <a:pt x="600" y="1033"/>
                </a:cubicBezTo>
                <a:cubicBezTo>
                  <a:pt x="767" y="1033"/>
                  <a:pt x="915" y="953"/>
                  <a:pt x="1009" y="831"/>
                </a:cubicBezTo>
                <a:cubicBezTo>
                  <a:pt x="940" y="875"/>
                  <a:pt x="857" y="902"/>
                  <a:pt x="768" y="902"/>
                </a:cubicBezTo>
                <a:cubicBezTo>
                  <a:pt x="543" y="902"/>
                  <a:pt x="357" y="734"/>
                  <a:pt x="328" y="516"/>
                </a:cubicBezTo>
                <a:lnTo>
                  <a:pt x="411" y="516"/>
                </a:lnTo>
                <a:lnTo>
                  <a:pt x="206" y="311"/>
                </a:lnTo>
                <a:lnTo>
                  <a:pt x="0" y="516"/>
                </a:lnTo>
                <a:lnTo>
                  <a:pt x="84" y="5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81"/>
          <p:cNvSpPr>
            <a:spLocks noChangeAspect="1"/>
          </p:cNvSpPr>
          <p:nvPr/>
        </p:nvSpPr>
        <p:spPr bwMode="auto">
          <a:xfrm>
            <a:off x="2916482" y="4065443"/>
            <a:ext cx="360000" cy="357050"/>
          </a:xfrm>
          <a:custGeom>
            <a:avLst/>
            <a:gdLst>
              <a:gd name="T0" fmla="*/ 171 w 1200"/>
              <a:gd name="T1" fmla="*/ 218 h 1195"/>
              <a:gd name="T2" fmla="*/ 342 w 1200"/>
              <a:gd name="T3" fmla="*/ 388 h 1195"/>
              <a:gd name="T4" fmla="*/ 884 w 1200"/>
              <a:gd name="T5" fmla="*/ 524 h 1195"/>
              <a:gd name="T6" fmla="*/ 918 w 1200"/>
              <a:gd name="T7" fmla="*/ 468 h 1195"/>
              <a:gd name="T8" fmla="*/ 792 w 1200"/>
              <a:gd name="T9" fmla="*/ 257 h 1195"/>
              <a:gd name="T10" fmla="*/ 754 w 1200"/>
              <a:gd name="T11" fmla="*/ 263 h 1195"/>
              <a:gd name="T12" fmla="*/ 623 w 1200"/>
              <a:gd name="T13" fmla="*/ 132 h 1195"/>
              <a:gd name="T14" fmla="*/ 754 w 1200"/>
              <a:gd name="T15" fmla="*/ 0 h 1195"/>
              <a:gd name="T16" fmla="*/ 885 w 1200"/>
              <a:gd name="T17" fmla="*/ 132 h 1195"/>
              <a:gd name="T18" fmla="*/ 862 w 1200"/>
              <a:gd name="T19" fmla="*/ 207 h 1195"/>
              <a:gd name="T20" fmla="*/ 991 w 1200"/>
              <a:gd name="T21" fmla="*/ 422 h 1195"/>
              <a:gd name="T22" fmla="*/ 1038 w 1200"/>
              <a:gd name="T23" fmla="*/ 415 h 1195"/>
              <a:gd name="T24" fmla="*/ 1200 w 1200"/>
              <a:gd name="T25" fmla="*/ 577 h 1195"/>
              <a:gd name="T26" fmla="*/ 1038 w 1200"/>
              <a:gd name="T27" fmla="*/ 740 h 1195"/>
              <a:gd name="T28" fmla="*/ 879 w 1200"/>
              <a:gd name="T29" fmla="*/ 612 h 1195"/>
              <a:gd name="T30" fmla="*/ 321 w 1200"/>
              <a:gd name="T31" fmla="*/ 471 h 1195"/>
              <a:gd name="T32" fmla="*/ 266 w 1200"/>
              <a:gd name="T33" fmla="*/ 532 h 1195"/>
              <a:gd name="T34" fmla="*/ 355 w 1200"/>
              <a:gd name="T35" fmla="*/ 791 h 1195"/>
              <a:gd name="T36" fmla="*/ 378 w 1200"/>
              <a:gd name="T37" fmla="*/ 790 h 1195"/>
              <a:gd name="T38" fmla="*/ 580 w 1200"/>
              <a:gd name="T39" fmla="*/ 992 h 1195"/>
              <a:gd name="T40" fmla="*/ 378 w 1200"/>
              <a:gd name="T41" fmla="*/ 1195 h 1195"/>
              <a:gd name="T42" fmla="*/ 176 w 1200"/>
              <a:gd name="T43" fmla="*/ 992 h 1195"/>
              <a:gd name="T44" fmla="*/ 273 w 1200"/>
              <a:gd name="T45" fmla="*/ 819 h 1195"/>
              <a:gd name="T46" fmla="*/ 184 w 1200"/>
              <a:gd name="T47" fmla="*/ 560 h 1195"/>
              <a:gd name="T48" fmla="*/ 171 w 1200"/>
              <a:gd name="T49" fmla="*/ 560 h 1195"/>
              <a:gd name="T50" fmla="*/ 0 w 1200"/>
              <a:gd name="T51" fmla="*/ 389 h 1195"/>
              <a:gd name="T52" fmla="*/ 171 w 1200"/>
              <a:gd name="T53"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0" h="1195">
                <a:moveTo>
                  <a:pt x="171" y="218"/>
                </a:moveTo>
                <a:cubicBezTo>
                  <a:pt x="265" y="218"/>
                  <a:pt x="341" y="294"/>
                  <a:pt x="342" y="388"/>
                </a:cubicBezTo>
                <a:lnTo>
                  <a:pt x="884" y="524"/>
                </a:lnTo>
                <a:cubicBezTo>
                  <a:pt x="891" y="503"/>
                  <a:pt x="903" y="484"/>
                  <a:pt x="918" y="468"/>
                </a:cubicBezTo>
                <a:lnTo>
                  <a:pt x="792" y="257"/>
                </a:lnTo>
                <a:cubicBezTo>
                  <a:pt x="780" y="261"/>
                  <a:pt x="767" y="263"/>
                  <a:pt x="754" y="263"/>
                </a:cubicBezTo>
                <a:cubicBezTo>
                  <a:pt x="682" y="263"/>
                  <a:pt x="623" y="204"/>
                  <a:pt x="623" y="132"/>
                </a:cubicBezTo>
                <a:cubicBezTo>
                  <a:pt x="623" y="59"/>
                  <a:pt x="682" y="0"/>
                  <a:pt x="754" y="0"/>
                </a:cubicBezTo>
                <a:cubicBezTo>
                  <a:pt x="827" y="0"/>
                  <a:pt x="885" y="59"/>
                  <a:pt x="885" y="132"/>
                </a:cubicBezTo>
                <a:cubicBezTo>
                  <a:pt x="885" y="160"/>
                  <a:pt x="877" y="185"/>
                  <a:pt x="862" y="207"/>
                </a:cubicBezTo>
                <a:lnTo>
                  <a:pt x="991" y="422"/>
                </a:lnTo>
                <a:cubicBezTo>
                  <a:pt x="1006" y="417"/>
                  <a:pt x="1021" y="415"/>
                  <a:pt x="1038" y="415"/>
                </a:cubicBezTo>
                <a:cubicBezTo>
                  <a:pt x="1127" y="415"/>
                  <a:pt x="1200" y="488"/>
                  <a:pt x="1200" y="577"/>
                </a:cubicBezTo>
                <a:cubicBezTo>
                  <a:pt x="1200" y="667"/>
                  <a:pt x="1127" y="740"/>
                  <a:pt x="1038" y="740"/>
                </a:cubicBezTo>
                <a:cubicBezTo>
                  <a:pt x="960" y="740"/>
                  <a:pt x="895" y="685"/>
                  <a:pt x="879" y="612"/>
                </a:cubicBezTo>
                <a:lnTo>
                  <a:pt x="321" y="471"/>
                </a:lnTo>
                <a:cubicBezTo>
                  <a:pt x="308" y="496"/>
                  <a:pt x="289" y="517"/>
                  <a:pt x="266" y="532"/>
                </a:cubicBezTo>
                <a:lnTo>
                  <a:pt x="355" y="791"/>
                </a:lnTo>
                <a:cubicBezTo>
                  <a:pt x="362" y="790"/>
                  <a:pt x="370" y="790"/>
                  <a:pt x="378" y="790"/>
                </a:cubicBezTo>
                <a:cubicBezTo>
                  <a:pt x="490" y="790"/>
                  <a:pt x="580" y="880"/>
                  <a:pt x="580" y="992"/>
                </a:cubicBezTo>
                <a:cubicBezTo>
                  <a:pt x="580" y="1104"/>
                  <a:pt x="490" y="1195"/>
                  <a:pt x="378" y="1195"/>
                </a:cubicBezTo>
                <a:cubicBezTo>
                  <a:pt x="266" y="1195"/>
                  <a:pt x="176" y="1104"/>
                  <a:pt x="176" y="992"/>
                </a:cubicBezTo>
                <a:cubicBezTo>
                  <a:pt x="176" y="919"/>
                  <a:pt x="215" y="855"/>
                  <a:pt x="273" y="819"/>
                </a:cubicBezTo>
                <a:lnTo>
                  <a:pt x="184" y="560"/>
                </a:lnTo>
                <a:cubicBezTo>
                  <a:pt x="180" y="560"/>
                  <a:pt x="175" y="560"/>
                  <a:pt x="171" y="560"/>
                </a:cubicBezTo>
                <a:cubicBezTo>
                  <a:pt x="77" y="560"/>
                  <a:pt x="0" y="484"/>
                  <a:pt x="0" y="389"/>
                </a:cubicBezTo>
                <a:cubicBezTo>
                  <a:pt x="0" y="295"/>
                  <a:pt x="77" y="218"/>
                  <a:pt x="171" y="2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182"/>
          <p:cNvSpPr>
            <a:spLocks noChangeAspect="1" noEditPoints="1"/>
          </p:cNvSpPr>
          <p:nvPr/>
        </p:nvSpPr>
        <p:spPr bwMode="auto">
          <a:xfrm>
            <a:off x="2946572" y="1725499"/>
            <a:ext cx="360000" cy="415609"/>
          </a:xfrm>
          <a:custGeom>
            <a:avLst/>
            <a:gdLst>
              <a:gd name="T0" fmla="*/ 225 w 1200"/>
              <a:gd name="T1" fmla="*/ 525 h 1391"/>
              <a:gd name="T2" fmla="*/ 0 w 1200"/>
              <a:gd name="T3" fmla="*/ 759 h 1391"/>
              <a:gd name="T4" fmla="*/ 0 w 1200"/>
              <a:gd name="T5" fmla="*/ 1123 h 1391"/>
              <a:gd name="T6" fmla="*/ 225 w 1200"/>
              <a:gd name="T7" fmla="*/ 1350 h 1391"/>
              <a:gd name="T8" fmla="*/ 150 w 1200"/>
              <a:gd name="T9" fmla="*/ 1180 h 1391"/>
              <a:gd name="T10" fmla="*/ 150 w 1200"/>
              <a:gd name="T11" fmla="*/ 702 h 1391"/>
              <a:gd name="T12" fmla="*/ 225 w 1200"/>
              <a:gd name="T13" fmla="*/ 525 h 1391"/>
              <a:gd name="T14" fmla="*/ 874 w 1200"/>
              <a:gd name="T15" fmla="*/ 518 h 1391"/>
              <a:gd name="T16" fmla="*/ 979 w 1200"/>
              <a:gd name="T17" fmla="*/ 46 h 1391"/>
              <a:gd name="T18" fmla="*/ 632 w 1200"/>
              <a:gd name="T19" fmla="*/ 392 h 1391"/>
              <a:gd name="T20" fmla="*/ 300 w 1200"/>
              <a:gd name="T21" fmla="*/ 682 h 1391"/>
              <a:gd name="T22" fmla="*/ 300 w 1200"/>
              <a:gd name="T23" fmla="*/ 1195 h 1391"/>
              <a:gd name="T24" fmla="*/ 949 w 1200"/>
              <a:gd name="T25" fmla="*/ 1391 h 1391"/>
              <a:gd name="T26" fmla="*/ 1200 w 1200"/>
              <a:gd name="T27" fmla="*/ 646 h 1391"/>
              <a:gd name="T28" fmla="*/ 874 w 1200"/>
              <a:gd name="T29" fmla="*/ 51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1391">
                <a:moveTo>
                  <a:pt x="225" y="525"/>
                </a:moveTo>
                <a:cubicBezTo>
                  <a:pt x="176" y="525"/>
                  <a:pt x="0" y="555"/>
                  <a:pt x="0" y="759"/>
                </a:cubicBezTo>
                <a:lnTo>
                  <a:pt x="0" y="1123"/>
                </a:lnTo>
                <a:cubicBezTo>
                  <a:pt x="0" y="1327"/>
                  <a:pt x="176" y="1350"/>
                  <a:pt x="225" y="1350"/>
                </a:cubicBezTo>
                <a:cubicBezTo>
                  <a:pt x="274" y="1350"/>
                  <a:pt x="150" y="1307"/>
                  <a:pt x="150" y="1180"/>
                </a:cubicBezTo>
                <a:lnTo>
                  <a:pt x="150" y="702"/>
                </a:lnTo>
                <a:cubicBezTo>
                  <a:pt x="150" y="570"/>
                  <a:pt x="274" y="525"/>
                  <a:pt x="225" y="525"/>
                </a:cubicBezTo>
                <a:close/>
                <a:moveTo>
                  <a:pt x="874" y="518"/>
                </a:moveTo>
                <a:cubicBezTo>
                  <a:pt x="864" y="491"/>
                  <a:pt x="1139" y="246"/>
                  <a:pt x="979" y="46"/>
                </a:cubicBezTo>
                <a:cubicBezTo>
                  <a:pt x="941" y="0"/>
                  <a:pt x="813" y="269"/>
                  <a:pt x="632" y="392"/>
                </a:cubicBezTo>
                <a:cubicBezTo>
                  <a:pt x="533" y="459"/>
                  <a:pt x="300" y="602"/>
                  <a:pt x="300" y="682"/>
                </a:cubicBezTo>
                <a:lnTo>
                  <a:pt x="300" y="1195"/>
                </a:lnTo>
                <a:cubicBezTo>
                  <a:pt x="300" y="1290"/>
                  <a:pt x="669" y="1391"/>
                  <a:pt x="949" y="1391"/>
                </a:cubicBezTo>
                <a:cubicBezTo>
                  <a:pt x="1051" y="1391"/>
                  <a:pt x="1200" y="748"/>
                  <a:pt x="1200" y="646"/>
                </a:cubicBezTo>
                <a:cubicBezTo>
                  <a:pt x="1200" y="543"/>
                  <a:pt x="884" y="545"/>
                  <a:pt x="874" y="51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4" name="组合 23"/>
          <p:cNvGrpSpPr>
            <a:grpSpLocks noChangeAspect="1"/>
          </p:cNvGrpSpPr>
          <p:nvPr/>
        </p:nvGrpSpPr>
        <p:grpSpPr>
          <a:xfrm>
            <a:off x="3764614" y="2917112"/>
            <a:ext cx="360000" cy="362454"/>
            <a:chOff x="3771900" y="3200400"/>
            <a:chExt cx="2011680" cy="2025396"/>
          </a:xfrm>
          <a:solidFill>
            <a:schemeClr val="bg1"/>
          </a:solidFill>
        </p:grpSpPr>
        <p:sp>
          <p:nvSpPr>
            <p:cNvPr id="25" name="任意多边形 24"/>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5542617" y="1573054"/>
            <a:ext cx="490766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542617" y="2706900"/>
            <a:ext cx="490766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542617" y="3880723"/>
            <a:ext cx="490766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5542617" y="5014173"/>
            <a:ext cx="4907669" cy="738664"/>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250" fill="hold"/>
                                        <p:tgtEl>
                                          <p:spTgt spid="23"/>
                                        </p:tgtEl>
                                        <p:attrNameLst>
                                          <p:attrName>ppt_w</p:attrName>
                                        </p:attrNameLst>
                                      </p:cBhvr>
                                      <p:tavLst>
                                        <p:tav tm="0">
                                          <p:val>
                                            <p:fltVal val="0"/>
                                          </p:val>
                                        </p:tav>
                                        <p:tav tm="100000">
                                          <p:val>
                                            <p:strVal val="#ppt_w"/>
                                          </p:val>
                                        </p:tav>
                                      </p:tavLst>
                                    </p:anim>
                                    <p:anim calcmode="lin" valueType="num">
                                      <p:cBhvr>
                                        <p:cTn id="29" dur="250" fill="hold"/>
                                        <p:tgtEl>
                                          <p:spTgt spid="23"/>
                                        </p:tgtEl>
                                        <p:attrNameLst>
                                          <p:attrName>ppt_h</p:attrName>
                                        </p:attrNameLst>
                                      </p:cBhvr>
                                      <p:tavLst>
                                        <p:tav tm="0">
                                          <p:val>
                                            <p:fltVal val="0"/>
                                          </p:val>
                                        </p:tav>
                                        <p:tav tm="100000">
                                          <p:val>
                                            <p:strVal val="#ppt_h"/>
                                          </p:val>
                                        </p:tav>
                                      </p:tavLst>
                                    </p:anim>
                                    <p:animEffect transition="in" filter="fade">
                                      <p:cBhvr>
                                        <p:cTn id="30" dur="250"/>
                                        <p:tgtEl>
                                          <p:spTgt spid="23"/>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50" fill="hold"/>
                                        <p:tgtEl>
                                          <p:spTgt spid="13"/>
                                        </p:tgtEl>
                                        <p:attrNameLst>
                                          <p:attrName>ppt_w</p:attrName>
                                        </p:attrNameLst>
                                      </p:cBhvr>
                                      <p:tavLst>
                                        <p:tav tm="0">
                                          <p:val>
                                            <p:fltVal val="0"/>
                                          </p:val>
                                        </p:tav>
                                        <p:tav tm="100000">
                                          <p:val>
                                            <p:strVal val="#ppt_w"/>
                                          </p:val>
                                        </p:tav>
                                      </p:tavLst>
                                    </p:anim>
                                    <p:anim calcmode="lin" valueType="num">
                                      <p:cBhvr>
                                        <p:cTn id="35" dur="250" fill="hold"/>
                                        <p:tgtEl>
                                          <p:spTgt spid="13"/>
                                        </p:tgtEl>
                                        <p:attrNameLst>
                                          <p:attrName>ppt_h</p:attrName>
                                        </p:attrNameLst>
                                      </p:cBhvr>
                                      <p:tavLst>
                                        <p:tav tm="0">
                                          <p:val>
                                            <p:fltVal val="0"/>
                                          </p:val>
                                        </p:tav>
                                        <p:tav tm="100000">
                                          <p:val>
                                            <p:strVal val="#ppt_h"/>
                                          </p:val>
                                        </p:tav>
                                      </p:tavLst>
                                    </p:anim>
                                    <p:animEffect transition="in" filter="fade">
                                      <p:cBhvr>
                                        <p:cTn id="36" dur="250"/>
                                        <p:tgtEl>
                                          <p:spTgt spid="13"/>
                                        </p:tgtEl>
                                      </p:cBhvr>
                                    </p:animEffect>
                                  </p:childTnLst>
                                </p:cTn>
                              </p:par>
                            </p:childTnLst>
                          </p:cTn>
                        </p:par>
                        <p:par>
                          <p:cTn id="37" fill="hold">
                            <p:stCondLst>
                              <p:cond delay="1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2"/>
                                        </p:tgtEl>
                                        <p:attrNameLst>
                                          <p:attrName>style.visibility</p:attrName>
                                        </p:attrNameLst>
                                      </p:cBhvr>
                                      <p:to>
                                        <p:strVal val="visible"/>
                                      </p:to>
                                    </p:set>
                                    <p:anim calcmode="lin" valueType="num">
                                      <p:cBhvr>
                                        <p:cTn id="40" dur="100" fill="hold"/>
                                        <p:tgtEl>
                                          <p:spTgt spid="32"/>
                                        </p:tgtEl>
                                        <p:attrNameLst>
                                          <p:attrName>ppt_w</p:attrName>
                                        </p:attrNameLst>
                                      </p:cBhvr>
                                      <p:tavLst>
                                        <p:tav tm="0">
                                          <p:val>
                                            <p:fltVal val="0"/>
                                          </p:val>
                                        </p:tav>
                                        <p:tav tm="100000">
                                          <p:val>
                                            <p:strVal val="#ppt_w"/>
                                          </p:val>
                                        </p:tav>
                                      </p:tavLst>
                                    </p:anim>
                                    <p:anim calcmode="lin" valueType="num">
                                      <p:cBhvr>
                                        <p:cTn id="41" dur="100" fill="hold"/>
                                        <p:tgtEl>
                                          <p:spTgt spid="32"/>
                                        </p:tgtEl>
                                        <p:attrNameLst>
                                          <p:attrName>ppt_h</p:attrName>
                                        </p:attrNameLst>
                                      </p:cBhvr>
                                      <p:tavLst>
                                        <p:tav tm="0">
                                          <p:val>
                                            <p:fltVal val="0"/>
                                          </p:val>
                                        </p:tav>
                                        <p:tav tm="100000">
                                          <p:val>
                                            <p:strVal val="#ppt_h"/>
                                          </p:val>
                                        </p:tav>
                                      </p:tavLst>
                                    </p:anim>
                                    <p:animEffect transition="in" filter="fade">
                                      <p:cBhvr>
                                        <p:cTn id="42" dur="100"/>
                                        <p:tgtEl>
                                          <p:spTgt spid="32"/>
                                        </p:tgtEl>
                                      </p:cBhvr>
                                    </p:animEffect>
                                  </p:childTnLst>
                                </p:cTn>
                              </p:par>
                            </p:childTnLst>
                          </p:cTn>
                        </p:par>
                        <p:par>
                          <p:cTn id="43" fill="hold">
                            <p:stCondLst>
                              <p:cond delay="24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2950"/>
                            </p:stCondLst>
                            <p:childTnLst>
                              <p:par>
                                <p:cTn id="48" presetID="53" presetClass="entr" presetSubtype="16"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250" fill="hold"/>
                                        <p:tgtEl>
                                          <p:spTgt spid="14"/>
                                        </p:tgtEl>
                                        <p:attrNameLst>
                                          <p:attrName>ppt_w</p:attrName>
                                        </p:attrNameLst>
                                      </p:cBhvr>
                                      <p:tavLst>
                                        <p:tav tm="0">
                                          <p:val>
                                            <p:fltVal val="0"/>
                                          </p:val>
                                        </p:tav>
                                        <p:tav tm="100000">
                                          <p:val>
                                            <p:strVal val="#ppt_w"/>
                                          </p:val>
                                        </p:tav>
                                      </p:tavLst>
                                    </p:anim>
                                    <p:anim calcmode="lin" valueType="num">
                                      <p:cBhvr>
                                        <p:cTn id="51" dur="250" fill="hold"/>
                                        <p:tgtEl>
                                          <p:spTgt spid="14"/>
                                        </p:tgtEl>
                                        <p:attrNameLst>
                                          <p:attrName>ppt_h</p:attrName>
                                        </p:attrNameLst>
                                      </p:cBhvr>
                                      <p:tavLst>
                                        <p:tav tm="0">
                                          <p:val>
                                            <p:fltVal val="0"/>
                                          </p:val>
                                        </p:tav>
                                        <p:tav tm="100000">
                                          <p:val>
                                            <p:strVal val="#ppt_h"/>
                                          </p:val>
                                        </p:tav>
                                      </p:tavLst>
                                    </p:anim>
                                    <p:animEffect transition="in" filter="fade">
                                      <p:cBhvr>
                                        <p:cTn id="52" dur="250"/>
                                        <p:tgtEl>
                                          <p:spTgt spid="14"/>
                                        </p:tgtEl>
                                      </p:cBhvr>
                                    </p:animEffect>
                                  </p:childTnLst>
                                </p:cTn>
                              </p:par>
                            </p:childTnLst>
                          </p:cTn>
                        </p:par>
                        <p:par>
                          <p:cTn id="53" fill="hold">
                            <p:stCondLst>
                              <p:cond delay="3450"/>
                            </p:stCondLst>
                            <p:childTnLst>
                              <p:par>
                                <p:cTn id="54" presetID="53" presetClass="entr" presetSubtype="16"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250" fill="hold"/>
                                        <p:tgtEl>
                                          <p:spTgt spid="24"/>
                                        </p:tgtEl>
                                        <p:attrNameLst>
                                          <p:attrName>ppt_w</p:attrName>
                                        </p:attrNameLst>
                                      </p:cBhvr>
                                      <p:tavLst>
                                        <p:tav tm="0">
                                          <p:val>
                                            <p:fltVal val="0"/>
                                          </p:val>
                                        </p:tav>
                                        <p:tav tm="100000">
                                          <p:val>
                                            <p:strVal val="#ppt_w"/>
                                          </p:val>
                                        </p:tav>
                                      </p:tavLst>
                                    </p:anim>
                                    <p:anim calcmode="lin" valueType="num">
                                      <p:cBhvr>
                                        <p:cTn id="57" dur="250" fill="hold"/>
                                        <p:tgtEl>
                                          <p:spTgt spid="24"/>
                                        </p:tgtEl>
                                        <p:attrNameLst>
                                          <p:attrName>ppt_h</p:attrName>
                                        </p:attrNameLst>
                                      </p:cBhvr>
                                      <p:tavLst>
                                        <p:tav tm="0">
                                          <p:val>
                                            <p:fltVal val="0"/>
                                          </p:val>
                                        </p:tav>
                                        <p:tav tm="100000">
                                          <p:val>
                                            <p:strVal val="#ppt_h"/>
                                          </p:val>
                                        </p:tav>
                                      </p:tavLst>
                                    </p:anim>
                                    <p:animEffect transition="in" filter="fade">
                                      <p:cBhvr>
                                        <p:cTn id="58" dur="250"/>
                                        <p:tgtEl>
                                          <p:spTgt spid="24"/>
                                        </p:tgtEl>
                                      </p:cBhvr>
                                    </p:animEffect>
                                  </p:childTnLst>
                                </p:cTn>
                              </p:par>
                            </p:childTnLst>
                          </p:cTn>
                        </p:par>
                        <p:par>
                          <p:cTn id="59" fill="hold">
                            <p:stCondLst>
                              <p:cond delay="395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100" fill="hold"/>
                                        <p:tgtEl>
                                          <p:spTgt spid="33"/>
                                        </p:tgtEl>
                                        <p:attrNameLst>
                                          <p:attrName>ppt_w</p:attrName>
                                        </p:attrNameLst>
                                      </p:cBhvr>
                                      <p:tavLst>
                                        <p:tav tm="0">
                                          <p:val>
                                            <p:fltVal val="0"/>
                                          </p:val>
                                        </p:tav>
                                        <p:tav tm="100000">
                                          <p:val>
                                            <p:strVal val="#ppt_w"/>
                                          </p:val>
                                        </p:tav>
                                      </p:tavLst>
                                    </p:anim>
                                    <p:anim calcmode="lin" valueType="num">
                                      <p:cBhvr>
                                        <p:cTn id="63" dur="100" fill="hold"/>
                                        <p:tgtEl>
                                          <p:spTgt spid="33"/>
                                        </p:tgtEl>
                                        <p:attrNameLst>
                                          <p:attrName>ppt_h</p:attrName>
                                        </p:attrNameLst>
                                      </p:cBhvr>
                                      <p:tavLst>
                                        <p:tav tm="0">
                                          <p:val>
                                            <p:fltVal val="0"/>
                                          </p:val>
                                        </p:tav>
                                        <p:tav tm="100000">
                                          <p:val>
                                            <p:strVal val="#ppt_h"/>
                                          </p:val>
                                        </p:tav>
                                      </p:tavLst>
                                    </p:anim>
                                    <p:animEffect transition="in" filter="fade">
                                      <p:cBhvr>
                                        <p:cTn id="64" dur="100"/>
                                        <p:tgtEl>
                                          <p:spTgt spid="33"/>
                                        </p:tgtEl>
                                      </p:cBhvr>
                                    </p:animEffect>
                                  </p:childTnLst>
                                </p:cTn>
                              </p:par>
                            </p:childTnLst>
                          </p:cTn>
                        </p:par>
                        <p:par>
                          <p:cTn id="65" fill="hold">
                            <p:stCondLst>
                              <p:cond delay="43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par>
                          <p:cTn id="69" fill="hold">
                            <p:stCondLst>
                              <p:cond delay="4800"/>
                            </p:stCondLst>
                            <p:childTnLst>
                              <p:par>
                                <p:cTn id="70" presetID="53" presetClass="entr" presetSubtype="16"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250" fill="hold"/>
                                        <p:tgtEl>
                                          <p:spTgt spid="22"/>
                                        </p:tgtEl>
                                        <p:attrNameLst>
                                          <p:attrName>ppt_w</p:attrName>
                                        </p:attrNameLst>
                                      </p:cBhvr>
                                      <p:tavLst>
                                        <p:tav tm="0">
                                          <p:val>
                                            <p:fltVal val="0"/>
                                          </p:val>
                                        </p:tav>
                                        <p:tav tm="100000">
                                          <p:val>
                                            <p:strVal val="#ppt_w"/>
                                          </p:val>
                                        </p:tav>
                                      </p:tavLst>
                                    </p:anim>
                                    <p:anim calcmode="lin" valueType="num">
                                      <p:cBhvr>
                                        <p:cTn id="73" dur="250" fill="hold"/>
                                        <p:tgtEl>
                                          <p:spTgt spid="22"/>
                                        </p:tgtEl>
                                        <p:attrNameLst>
                                          <p:attrName>ppt_h</p:attrName>
                                        </p:attrNameLst>
                                      </p:cBhvr>
                                      <p:tavLst>
                                        <p:tav tm="0">
                                          <p:val>
                                            <p:fltVal val="0"/>
                                          </p:val>
                                        </p:tav>
                                        <p:tav tm="100000">
                                          <p:val>
                                            <p:strVal val="#ppt_h"/>
                                          </p:val>
                                        </p:tav>
                                      </p:tavLst>
                                    </p:anim>
                                    <p:animEffect transition="in" filter="fade">
                                      <p:cBhvr>
                                        <p:cTn id="74" dur="250"/>
                                        <p:tgtEl>
                                          <p:spTgt spid="22"/>
                                        </p:tgtEl>
                                      </p:cBhvr>
                                    </p:animEffect>
                                  </p:childTnLst>
                                </p:cTn>
                              </p:par>
                            </p:childTnLst>
                          </p:cTn>
                        </p:par>
                        <p:par>
                          <p:cTn id="75" fill="hold">
                            <p:stCondLst>
                              <p:cond delay="5300"/>
                            </p:stCondLst>
                            <p:childTnLst>
                              <p:par>
                                <p:cTn id="76" presetID="53" presetClass="entr" presetSubtype="16"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250" fill="hold"/>
                                        <p:tgtEl>
                                          <p:spTgt spid="15"/>
                                        </p:tgtEl>
                                        <p:attrNameLst>
                                          <p:attrName>ppt_w</p:attrName>
                                        </p:attrNameLst>
                                      </p:cBhvr>
                                      <p:tavLst>
                                        <p:tav tm="0">
                                          <p:val>
                                            <p:fltVal val="0"/>
                                          </p:val>
                                        </p:tav>
                                        <p:tav tm="100000">
                                          <p:val>
                                            <p:strVal val="#ppt_w"/>
                                          </p:val>
                                        </p:tav>
                                      </p:tavLst>
                                    </p:anim>
                                    <p:anim calcmode="lin" valueType="num">
                                      <p:cBhvr>
                                        <p:cTn id="79" dur="250" fill="hold"/>
                                        <p:tgtEl>
                                          <p:spTgt spid="15"/>
                                        </p:tgtEl>
                                        <p:attrNameLst>
                                          <p:attrName>ppt_h</p:attrName>
                                        </p:attrNameLst>
                                      </p:cBhvr>
                                      <p:tavLst>
                                        <p:tav tm="0">
                                          <p:val>
                                            <p:fltVal val="0"/>
                                          </p:val>
                                        </p:tav>
                                        <p:tav tm="100000">
                                          <p:val>
                                            <p:strVal val="#ppt_h"/>
                                          </p:val>
                                        </p:tav>
                                      </p:tavLst>
                                    </p:anim>
                                    <p:animEffect transition="in" filter="fade">
                                      <p:cBhvr>
                                        <p:cTn id="80" dur="250"/>
                                        <p:tgtEl>
                                          <p:spTgt spid="15"/>
                                        </p:tgtEl>
                                      </p:cBhvr>
                                    </p:animEffect>
                                  </p:childTnLst>
                                </p:cTn>
                              </p:par>
                            </p:childTnLst>
                          </p:cTn>
                        </p:par>
                        <p:par>
                          <p:cTn id="81" fill="hold">
                            <p:stCondLst>
                              <p:cond delay="5800"/>
                            </p:stCondLst>
                            <p:childTnLst>
                              <p:par>
                                <p:cTn id="82" presetID="53" presetClass="entr" presetSubtype="16" fill="hold" grpId="0" nodeType="afterEffect">
                                  <p:stCondLst>
                                    <p:cond delay="0"/>
                                  </p:stCondLst>
                                  <p:iterate type="lt">
                                    <p:tmPct val="10000"/>
                                  </p:iterate>
                                  <p:childTnLst>
                                    <p:set>
                                      <p:cBhvr>
                                        <p:cTn id="83" dur="1" fill="hold">
                                          <p:stCondLst>
                                            <p:cond delay="0"/>
                                          </p:stCondLst>
                                        </p:cTn>
                                        <p:tgtEl>
                                          <p:spTgt spid="34"/>
                                        </p:tgtEl>
                                        <p:attrNameLst>
                                          <p:attrName>style.visibility</p:attrName>
                                        </p:attrNameLst>
                                      </p:cBhvr>
                                      <p:to>
                                        <p:strVal val="visible"/>
                                      </p:to>
                                    </p:set>
                                    <p:anim calcmode="lin" valueType="num">
                                      <p:cBhvr>
                                        <p:cTn id="84" dur="100" fill="hold"/>
                                        <p:tgtEl>
                                          <p:spTgt spid="34"/>
                                        </p:tgtEl>
                                        <p:attrNameLst>
                                          <p:attrName>ppt_w</p:attrName>
                                        </p:attrNameLst>
                                      </p:cBhvr>
                                      <p:tavLst>
                                        <p:tav tm="0">
                                          <p:val>
                                            <p:fltVal val="0"/>
                                          </p:val>
                                        </p:tav>
                                        <p:tav tm="100000">
                                          <p:val>
                                            <p:strVal val="#ppt_w"/>
                                          </p:val>
                                        </p:tav>
                                      </p:tavLst>
                                    </p:anim>
                                    <p:anim calcmode="lin" valueType="num">
                                      <p:cBhvr>
                                        <p:cTn id="85" dur="100" fill="hold"/>
                                        <p:tgtEl>
                                          <p:spTgt spid="34"/>
                                        </p:tgtEl>
                                        <p:attrNameLst>
                                          <p:attrName>ppt_h</p:attrName>
                                        </p:attrNameLst>
                                      </p:cBhvr>
                                      <p:tavLst>
                                        <p:tav tm="0">
                                          <p:val>
                                            <p:fltVal val="0"/>
                                          </p:val>
                                        </p:tav>
                                        <p:tav tm="100000">
                                          <p:val>
                                            <p:strVal val="#ppt_h"/>
                                          </p:val>
                                        </p:tav>
                                      </p:tavLst>
                                    </p:anim>
                                    <p:animEffect transition="in" filter="fade">
                                      <p:cBhvr>
                                        <p:cTn id="86" dur="100"/>
                                        <p:tgtEl>
                                          <p:spTgt spid="34"/>
                                        </p:tgtEl>
                                      </p:cBhvr>
                                    </p:animEffect>
                                  </p:childTnLst>
                                </p:cTn>
                              </p:par>
                            </p:childTnLst>
                          </p:cTn>
                        </p:par>
                        <p:par>
                          <p:cTn id="87" fill="hold">
                            <p:stCondLst>
                              <p:cond delay="6150"/>
                            </p:stCondLst>
                            <p:childTnLst>
                              <p:par>
                                <p:cTn id="88" presetID="22" presetClass="entr" presetSubtype="8"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par>
                          <p:cTn id="91" fill="hold">
                            <p:stCondLst>
                              <p:cond delay="6650"/>
                            </p:stCondLst>
                            <p:childTnLst>
                              <p:par>
                                <p:cTn id="92" presetID="53" presetClass="entr" presetSubtype="16"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 calcmode="lin" valueType="num">
                                      <p:cBhvr>
                                        <p:cTn id="94" dur="250" fill="hold"/>
                                        <p:tgtEl>
                                          <p:spTgt spid="16"/>
                                        </p:tgtEl>
                                        <p:attrNameLst>
                                          <p:attrName>ppt_w</p:attrName>
                                        </p:attrNameLst>
                                      </p:cBhvr>
                                      <p:tavLst>
                                        <p:tav tm="0">
                                          <p:val>
                                            <p:fltVal val="0"/>
                                          </p:val>
                                        </p:tav>
                                        <p:tav tm="100000">
                                          <p:val>
                                            <p:strVal val="#ppt_w"/>
                                          </p:val>
                                        </p:tav>
                                      </p:tavLst>
                                    </p:anim>
                                    <p:anim calcmode="lin" valueType="num">
                                      <p:cBhvr>
                                        <p:cTn id="95" dur="250" fill="hold"/>
                                        <p:tgtEl>
                                          <p:spTgt spid="16"/>
                                        </p:tgtEl>
                                        <p:attrNameLst>
                                          <p:attrName>ppt_h</p:attrName>
                                        </p:attrNameLst>
                                      </p:cBhvr>
                                      <p:tavLst>
                                        <p:tav tm="0">
                                          <p:val>
                                            <p:fltVal val="0"/>
                                          </p:val>
                                        </p:tav>
                                        <p:tav tm="100000">
                                          <p:val>
                                            <p:strVal val="#ppt_h"/>
                                          </p:val>
                                        </p:tav>
                                      </p:tavLst>
                                    </p:anim>
                                    <p:animEffect transition="in" filter="fade">
                                      <p:cBhvr>
                                        <p:cTn id="96" dur="250"/>
                                        <p:tgtEl>
                                          <p:spTgt spid="16"/>
                                        </p:tgtEl>
                                      </p:cBhvr>
                                    </p:animEffect>
                                  </p:childTnLst>
                                </p:cTn>
                              </p:par>
                            </p:childTnLst>
                          </p:cTn>
                        </p:par>
                        <p:par>
                          <p:cTn id="97" fill="hold">
                            <p:stCondLst>
                              <p:cond delay="7150"/>
                            </p:stCondLst>
                            <p:childTnLst>
                              <p:par>
                                <p:cTn id="98" presetID="53" presetClass="entr" presetSubtype="16" fill="hold" grpId="0" nodeType="after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250" fill="hold"/>
                                        <p:tgtEl>
                                          <p:spTgt spid="21"/>
                                        </p:tgtEl>
                                        <p:attrNameLst>
                                          <p:attrName>ppt_w</p:attrName>
                                        </p:attrNameLst>
                                      </p:cBhvr>
                                      <p:tavLst>
                                        <p:tav tm="0">
                                          <p:val>
                                            <p:fltVal val="0"/>
                                          </p:val>
                                        </p:tav>
                                        <p:tav tm="100000">
                                          <p:val>
                                            <p:strVal val="#ppt_w"/>
                                          </p:val>
                                        </p:tav>
                                      </p:tavLst>
                                    </p:anim>
                                    <p:anim calcmode="lin" valueType="num">
                                      <p:cBhvr>
                                        <p:cTn id="101" dur="250" fill="hold"/>
                                        <p:tgtEl>
                                          <p:spTgt spid="21"/>
                                        </p:tgtEl>
                                        <p:attrNameLst>
                                          <p:attrName>ppt_h</p:attrName>
                                        </p:attrNameLst>
                                      </p:cBhvr>
                                      <p:tavLst>
                                        <p:tav tm="0">
                                          <p:val>
                                            <p:fltVal val="0"/>
                                          </p:val>
                                        </p:tav>
                                        <p:tav tm="100000">
                                          <p:val>
                                            <p:strVal val="#ppt_h"/>
                                          </p:val>
                                        </p:tav>
                                      </p:tavLst>
                                    </p:anim>
                                    <p:animEffect transition="in" filter="fade">
                                      <p:cBhvr>
                                        <p:cTn id="102" dur="250"/>
                                        <p:tgtEl>
                                          <p:spTgt spid="21"/>
                                        </p:tgtEl>
                                      </p:cBhvr>
                                    </p:animEffect>
                                  </p:childTnLst>
                                </p:cTn>
                              </p:par>
                            </p:childTnLst>
                          </p:cTn>
                        </p:par>
                        <p:par>
                          <p:cTn id="103" fill="hold">
                            <p:stCondLst>
                              <p:cond delay="7650"/>
                            </p:stCondLst>
                            <p:childTnLst>
                              <p:par>
                                <p:cTn id="104" presetID="53" presetClass="entr" presetSubtype="16" fill="hold" grpId="0" nodeType="afterEffect">
                                  <p:stCondLst>
                                    <p:cond delay="0"/>
                                  </p:stCondLst>
                                  <p:iterate type="lt">
                                    <p:tmPct val="10000"/>
                                  </p:iterate>
                                  <p:childTnLst>
                                    <p:set>
                                      <p:cBhvr>
                                        <p:cTn id="105" dur="1" fill="hold">
                                          <p:stCondLst>
                                            <p:cond delay="0"/>
                                          </p:stCondLst>
                                        </p:cTn>
                                        <p:tgtEl>
                                          <p:spTgt spid="35"/>
                                        </p:tgtEl>
                                        <p:attrNameLst>
                                          <p:attrName>style.visibility</p:attrName>
                                        </p:attrNameLst>
                                      </p:cBhvr>
                                      <p:to>
                                        <p:strVal val="visible"/>
                                      </p:to>
                                    </p:set>
                                    <p:anim calcmode="lin" valueType="num">
                                      <p:cBhvr>
                                        <p:cTn id="106" dur="100" fill="hold"/>
                                        <p:tgtEl>
                                          <p:spTgt spid="35"/>
                                        </p:tgtEl>
                                        <p:attrNameLst>
                                          <p:attrName>ppt_w</p:attrName>
                                        </p:attrNameLst>
                                      </p:cBhvr>
                                      <p:tavLst>
                                        <p:tav tm="0">
                                          <p:val>
                                            <p:fltVal val="0"/>
                                          </p:val>
                                        </p:tav>
                                        <p:tav tm="100000">
                                          <p:val>
                                            <p:strVal val="#ppt_w"/>
                                          </p:val>
                                        </p:tav>
                                      </p:tavLst>
                                    </p:anim>
                                    <p:anim calcmode="lin" valueType="num">
                                      <p:cBhvr>
                                        <p:cTn id="107" dur="100" fill="hold"/>
                                        <p:tgtEl>
                                          <p:spTgt spid="35"/>
                                        </p:tgtEl>
                                        <p:attrNameLst>
                                          <p:attrName>ppt_h</p:attrName>
                                        </p:attrNameLst>
                                      </p:cBhvr>
                                      <p:tavLst>
                                        <p:tav tm="0">
                                          <p:val>
                                            <p:fltVal val="0"/>
                                          </p:val>
                                        </p:tav>
                                        <p:tav tm="100000">
                                          <p:val>
                                            <p:strVal val="#ppt_h"/>
                                          </p:val>
                                        </p:tav>
                                      </p:tavLst>
                                    </p:anim>
                                    <p:animEffect transition="in" filter="fade">
                                      <p:cBhvr>
                                        <p:cTn id="108" dur="100"/>
                                        <p:tgtEl>
                                          <p:spTgt spid="35"/>
                                        </p:tgtEl>
                                      </p:cBhvr>
                                    </p:animEffect>
                                  </p:childTnLst>
                                </p:cTn>
                              </p:par>
                            </p:childTnLst>
                          </p:cTn>
                        </p:par>
                        <p:par>
                          <p:cTn id="109" fill="hold">
                            <p:stCondLst>
                              <p:cond delay="8000"/>
                            </p:stCondLst>
                            <p:childTnLst>
                              <p:par>
                                <p:cTn id="110" presetID="22" presetClass="entr" presetSubtype="8"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ipe(left)">
                                      <p:cBhvr>
                                        <p:cTn id="1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38091" y="3045719"/>
            <a:ext cx="3264363" cy="3167591"/>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477779" y="1536543"/>
            <a:ext cx="1929923" cy="1929923"/>
            <a:chOff x="304800" y="673100"/>
            <a:chExt cx="4000500" cy="4000500"/>
          </a:xfrm>
          <a:gradFill>
            <a:gsLst>
              <a:gs pos="0">
                <a:schemeClr val="accent1">
                  <a:lumMod val="75000"/>
                </a:schemeClr>
              </a:gs>
              <a:gs pos="100000">
                <a:schemeClr val="accent1"/>
              </a:gs>
            </a:gsLst>
            <a:lin ang="5400000" scaled="0"/>
          </a:gradFill>
          <a:effectLst>
            <a:outerShdw blurRad="228600" dist="228600" dir="5400000" algn="tr" rotWithShape="0">
              <a:prstClr val="black">
                <a:alpha val="30000"/>
              </a:prstClr>
            </a:outerShdw>
          </a:effectLst>
        </p:grpSpPr>
        <p:sp>
          <p:nvSpPr>
            <p:cNvPr id="5" name="同心圆 4"/>
            <p:cNvSpPr/>
            <p:nvPr/>
          </p:nvSpPr>
          <p:spPr>
            <a:xfrm>
              <a:off x="304800" y="673100"/>
              <a:ext cx="4000500" cy="4000500"/>
            </a:xfrm>
            <a:prstGeom prst="donut">
              <a:avLst>
                <a:gd name="adj" fmla="val 4879"/>
              </a:avLst>
            </a:prstGeom>
            <a:grpFill/>
            <a:ln w="25400">
              <a:gradFill>
                <a:gsLst>
                  <a:gs pos="0">
                    <a:schemeClr val="accent1"/>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微软雅黑" panose="020B0503020204020204" pitchFamily="34" charset="-122"/>
                <a:ea typeface="微软雅黑" panose="020B0503020204020204" pitchFamily="34" charset="-122"/>
              </a:endParaRPr>
            </a:p>
          </p:txBody>
        </p:sp>
      </p:grpSp>
      <p:sp>
        <p:nvSpPr>
          <p:cNvPr id="7" name="椭圆 6"/>
          <p:cNvSpPr/>
          <p:nvPr/>
        </p:nvSpPr>
        <p:spPr>
          <a:xfrm>
            <a:off x="2949895" y="2796845"/>
            <a:ext cx="497747" cy="497747"/>
          </a:xfrm>
          <a:prstGeom prst="ellipse">
            <a:avLst/>
          </a:prstGeom>
          <a:gradFill>
            <a:gsLst>
              <a:gs pos="0">
                <a:schemeClr val="accent1">
                  <a:lumMod val="75000"/>
                </a:schemeClr>
              </a:gs>
              <a:gs pos="100000">
                <a:schemeClr val="accent1"/>
              </a:gs>
            </a:gsLst>
            <a:lin ang="5400000" scaled="0"/>
          </a:gradFill>
          <a:ln w="12700">
            <a:gradFill>
              <a:gsLst>
                <a:gs pos="0">
                  <a:schemeClr val="accent1"/>
                </a:gs>
                <a:gs pos="100000">
                  <a:schemeClr val="accent1">
                    <a:lumMod val="75000"/>
                  </a:schemeClr>
                </a:gs>
              </a:gsLst>
              <a:lin ang="5400000" scaled="0"/>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721440" y="2297096"/>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461851" y="3045718"/>
            <a:ext cx="3264363" cy="3167591"/>
          </a:xfrm>
          <a:prstGeom prst="round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8107369" y="3045717"/>
            <a:ext cx="3264363" cy="3167591"/>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129071" y="1595088"/>
            <a:ext cx="1929923" cy="1929923"/>
            <a:chOff x="304800" y="673100"/>
            <a:chExt cx="4000500" cy="4000500"/>
          </a:xfrm>
          <a:gradFill>
            <a:gsLst>
              <a:gs pos="0">
                <a:schemeClr val="accent3">
                  <a:lumMod val="75000"/>
                </a:schemeClr>
              </a:gs>
              <a:gs pos="100000">
                <a:schemeClr val="accent3"/>
              </a:gs>
            </a:gsLst>
            <a:lin ang="5400000" scaled="0"/>
          </a:gradFill>
          <a:effectLst>
            <a:outerShdw blurRad="228600" dist="228600" dir="5400000" algn="tr" rotWithShape="0">
              <a:prstClr val="black">
                <a:alpha val="30000"/>
              </a:prstClr>
            </a:outerShdw>
          </a:effectLst>
        </p:grpSpPr>
        <p:sp>
          <p:nvSpPr>
            <p:cNvPr id="12" name="同心圆 11"/>
            <p:cNvSpPr/>
            <p:nvPr/>
          </p:nvSpPr>
          <p:spPr>
            <a:xfrm>
              <a:off x="304800" y="673100"/>
              <a:ext cx="4000500" cy="4000500"/>
            </a:xfrm>
            <a:prstGeom prst="donut">
              <a:avLst>
                <a:gd name="adj" fmla="val 4879"/>
              </a:avLst>
            </a:prstGeom>
            <a:grpFill/>
            <a:ln w="25400">
              <a:gradFill>
                <a:gsLst>
                  <a:gs pos="0">
                    <a:schemeClr val="accent3"/>
                  </a:gs>
                  <a:gs pos="100000">
                    <a:schemeClr val="accent3">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774589" y="1536543"/>
            <a:ext cx="1929923" cy="1929923"/>
            <a:chOff x="304800" y="673100"/>
            <a:chExt cx="4000500" cy="4000500"/>
          </a:xfrm>
          <a:gradFill>
            <a:gsLst>
              <a:gs pos="100000">
                <a:schemeClr val="accent2"/>
              </a:gs>
              <a:gs pos="0">
                <a:schemeClr val="accent2">
                  <a:lumMod val="75000"/>
                </a:schemeClr>
              </a:gs>
            </a:gsLst>
            <a:lin ang="5400000" scaled="0"/>
          </a:gradFill>
          <a:effectLst>
            <a:outerShdw blurRad="228600" dist="228600" dir="5400000" algn="tr" rotWithShape="0">
              <a:prstClr val="black">
                <a:alpha val="30000"/>
              </a:prstClr>
            </a:outerShdw>
          </a:effectLst>
        </p:grpSpPr>
        <p:sp>
          <p:nvSpPr>
            <p:cNvPr id="15" name="同心圆 14"/>
            <p:cNvSpPr/>
            <p:nvPr/>
          </p:nvSpPr>
          <p:spPr>
            <a:xfrm>
              <a:off x="304800" y="673100"/>
              <a:ext cx="4000500" cy="4000500"/>
            </a:xfrm>
            <a:prstGeom prst="donut">
              <a:avLst>
                <a:gd name="adj" fmla="val 4879"/>
              </a:avLst>
            </a:prstGeom>
            <a:grpFill/>
            <a:ln w="25400">
              <a:gradFill>
                <a:gsLst>
                  <a:gs pos="0">
                    <a:schemeClr val="accent2"/>
                  </a:gs>
                  <a:gs pos="100000">
                    <a:schemeClr val="accent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椭圆 16"/>
          <p:cNvSpPr/>
          <p:nvPr/>
        </p:nvSpPr>
        <p:spPr>
          <a:xfrm>
            <a:off x="6672064" y="2796845"/>
            <a:ext cx="497747" cy="497747"/>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10320469" y="2796845"/>
            <a:ext cx="497747" cy="497747"/>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微软雅黑" panose="020B0503020204020204" pitchFamily="34" charset="-122"/>
                <a:ea typeface="微软雅黑" panose="020B0503020204020204" pitchFamily="34" charset="-122"/>
              </a:rPr>
              <a:t>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355368" y="2297096"/>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000887" y="2297096"/>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90289" y="3773027"/>
            <a:ext cx="2592288" cy="2133405"/>
          </a:xfrm>
          <a:prstGeom prst="rect">
            <a:avLst/>
          </a:prstGeom>
          <a:noFill/>
        </p:spPr>
        <p:txBody>
          <a:bodyPr wrap="square" lIns="0" tIns="0" rIns="0" bIns="0" rtlCol="0">
            <a:spAutoFit/>
          </a:bodyPr>
          <a:lstStyle/>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latin typeface="微软雅黑" panose="020B0503020204020204" pitchFamily="34" charset="-122"/>
              <a:ea typeface="微软雅黑" panose="020B0503020204020204" pitchFamily="34" charset="-122"/>
            </a:endParaRPr>
          </a:p>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4797888" y="3765501"/>
            <a:ext cx="2592288" cy="2133405"/>
          </a:xfrm>
          <a:prstGeom prst="rect">
            <a:avLst/>
          </a:prstGeom>
          <a:noFill/>
        </p:spPr>
        <p:txBody>
          <a:bodyPr wrap="square" lIns="0" tIns="0" rIns="0" bIns="0" rtlCol="0">
            <a:spAutoFit/>
          </a:bodyPr>
          <a:lstStyle/>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latin typeface="微软雅黑" panose="020B0503020204020204" pitchFamily="34" charset="-122"/>
              <a:ea typeface="微软雅黑" panose="020B0503020204020204" pitchFamily="34" charset="-122"/>
            </a:endParaRPr>
          </a:p>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latin typeface="微软雅黑" panose="020B0503020204020204" pitchFamily="34" charset="-122"/>
              <a:ea typeface="微软雅黑" panose="020B0503020204020204" pitchFamily="34" charset="-122"/>
            </a:endParaRPr>
          </a:p>
        </p:txBody>
      </p:sp>
      <p:sp>
        <p:nvSpPr>
          <p:cNvPr id="23" name="TextBox 22"/>
          <p:cNvSpPr txBox="1"/>
          <p:nvPr/>
        </p:nvSpPr>
        <p:spPr>
          <a:xfrm>
            <a:off x="8443407" y="3774669"/>
            <a:ext cx="2592288" cy="2133405"/>
          </a:xfrm>
          <a:prstGeom prst="rect">
            <a:avLst/>
          </a:prstGeom>
          <a:noFill/>
        </p:spPr>
        <p:txBody>
          <a:bodyPr wrap="square" lIns="0" tIns="0" rIns="0" bIns="0" rtlCol="0">
            <a:spAutoFit/>
          </a:bodyPr>
          <a:lstStyle/>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335" dirty="0">
              <a:latin typeface="微软雅黑" panose="020B0503020204020204" pitchFamily="34" charset="-122"/>
              <a:ea typeface="微软雅黑" panose="020B0503020204020204" pitchFamily="34" charset="-122"/>
            </a:endParaRPr>
          </a:p>
          <a:p>
            <a:pPr>
              <a:lnSpc>
                <a:spcPct val="130000"/>
              </a:lnSpc>
            </a:pPr>
            <a:r>
              <a:rPr lang="zh-CN" altLang="en-US" sz="133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135" b="1" dirty="0">
              <a:latin typeface="微软雅黑" panose="020B0503020204020204" pitchFamily="34" charset="-122"/>
              <a:ea typeface="微软雅黑" panose="020B0503020204020204" pitchFamily="34" charset="-122"/>
            </a:endParaRPr>
          </a:p>
        </p:txBody>
      </p:sp>
      <p:sp>
        <p:nvSpPr>
          <p:cNvPr id="24" name="标题 23"/>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7078" y="1683458"/>
            <a:ext cx="2495684" cy="1944561"/>
          </a:xfrm>
          <a:prstGeom prst="rect">
            <a:avLst/>
          </a:prstGeom>
          <a:effectLst>
            <a:innerShdw blurRad="63500" dist="50800" dir="13500000">
              <a:prstClr val="black">
                <a:alpha val="50000"/>
              </a:prstClr>
            </a:innerShdw>
          </a:effectLst>
        </p:spPr>
      </p:pic>
      <p:sp>
        <p:nvSpPr>
          <p:cNvPr id="9" name="矩形 8"/>
          <p:cNvSpPr/>
          <p:nvPr/>
        </p:nvSpPr>
        <p:spPr>
          <a:xfrm>
            <a:off x="3347678" y="2232505"/>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801" y="3855433"/>
            <a:ext cx="2496044" cy="1822696"/>
          </a:xfrm>
          <a:prstGeom prst="rect">
            <a:avLst/>
          </a:prstGeom>
          <a:effectLst>
            <a:innerShdw blurRad="63500" dist="50800" dir="13500000">
              <a:prstClr val="black">
                <a:alpha val="50000"/>
              </a:prstClr>
            </a:innerShdw>
          </a:effectLst>
        </p:spPr>
      </p:pic>
      <p:sp>
        <p:nvSpPr>
          <p:cNvPr id="15" name="矩形 14"/>
          <p:cNvSpPr/>
          <p:nvPr/>
        </p:nvSpPr>
        <p:spPr>
          <a:xfrm>
            <a:off x="703206" y="4332721"/>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8190" y="1683456"/>
            <a:ext cx="2531383" cy="1944563"/>
          </a:xfrm>
          <a:prstGeom prst="rect">
            <a:avLst/>
          </a:prstGeom>
          <a:effectLst>
            <a:innerShdw blurRad="63500" dist="50800" dir="13500000">
              <a:prstClr val="black">
                <a:alpha val="50000"/>
              </a:prstClr>
            </a:innerShdw>
          </a:effectLst>
        </p:spPr>
      </p:pic>
      <p:sp>
        <p:nvSpPr>
          <p:cNvPr id="22" name="矩形 21"/>
          <p:cNvSpPr/>
          <p:nvPr/>
        </p:nvSpPr>
        <p:spPr>
          <a:xfrm>
            <a:off x="8805935" y="2238164"/>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378" y="3833415"/>
            <a:ext cx="2517463" cy="1844715"/>
          </a:xfrm>
          <a:prstGeom prst="rect">
            <a:avLst/>
          </a:prstGeom>
          <a:effectLst>
            <a:innerShdw blurRad="63500" dist="50800" dir="13500000">
              <a:prstClr val="black">
                <a:alpha val="50000"/>
              </a:prstClr>
            </a:innerShdw>
          </a:effectLst>
        </p:spPr>
      </p:pic>
      <p:sp>
        <p:nvSpPr>
          <p:cNvPr id="29" name="矩形 28"/>
          <p:cNvSpPr/>
          <p:nvPr/>
        </p:nvSpPr>
        <p:spPr>
          <a:xfrm>
            <a:off x="6150334" y="4349599"/>
            <a:ext cx="2732404" cy="1447063"/>
          </a:xfrm>
          <a:prstGeom prst="rect">
            <a:avLst/>
          </a:prstGeom>
        </p:spPr>
        <p:txBody>
          <a:bodyPr wrap="square" lIns="91440" tIns="45720" rIns="91440" bIns="45720">
            <a:spAutoFit/>
          </a:bodyPr>
          <a:lstStyle/>
          <a:p>
            <a:pPr>
              <a:lnSpc>
                <a:spcPct val="150000"/>
              </a:lnSpc>
            </a:pP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3391798" y="1683455"/>
            <a:ext cx="2496047" cy="379656"/>
            <a:chOff x="3391797" y="1823154"/>
            <a:chExt cx="2496046" cy="379656"/>
          </a:xfrm>
        </p:grpSpPr>
        <p:sp>
          <p:nvSpPr>
            <p:cNvPr id="31"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3"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文本框 3"/>
            <p:cNvSpPr txBox="1">
              <a:spLocks noChangeArrowheads="1"/>
            </p:cNvSpPr>
            <p:nvPr/>
          </p:nvSpPr>
          <p:spPr bwMode="auto">
            <a:xfrm>
              <a:off x="4212031" y="1823154"/>
              <a:ext cx="90120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家庭日</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25731" y="3855431"/>
            <a:ext cx="2497028" cy="379656"/>
            <a:chOff x="725731" y="3995131"/>
            <a:chExt cx="2497028" cy="379656"/>
          </a:xfrm>
        </p:grpSpPr>
        <p:sp>
          <p:nvSpPr>
            <p:cNvPr id="37"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8"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1" name="文本框 3"/>
            <p:cNvSpPr txBox="1">
              <a:spLocks noChangeArrowheads="1"/>
            </p:cNvSpPr>
            <p:nvPr/>
          </p:nvSpPr>
          <p:spPr bwMode="auto">
            <a:xfrm flipH="1">
              <a:off x="1250408" y="3995131"/>
              <a:ext cx="1140056"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远足踏青</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8825600" y="1683455"/>
            <a:ext cx="2539240" cy="379656"/>
            <a:chOff x="8825600" y="1823154"/>
            <a:chExt cx="2539240" cy="379656"/>
          </a:xfrm>
        </p:grpSpPr>
        <p:sp>
          <p:nvSpPr>
            <p:cNvPr id="43"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4" name="任意多边形 43"/>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5" name="任意多边形 44"/>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7" name="文本框 3"/>
            <p:cNvSpPr txBox="1">
              <a:spLocks noChangeArrowheads="1"/>
            </p:cNvSpPr>
            <p:nvPr/>
          </p:nvSpPr>
          <p:spPr bwMode="auto">
            <a:xfrm>
              <a:off x="9689955" y="1823154"/>
              <a:ext cx="901209"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运动会</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150333" y="3833412"/>
            <a:ext cx="2539240" cy="379656"/>
            <a:chOff x="6150333" y="3973112"/>
            <a:chExt cx="2539240" cy="379656"/>
          </a:xfrm>
        </p:grpSpPr>
        <p:sp>
          <p:nvSpPr>
            <p:cNvPr id="49"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121920" tIns="60960" rIns="121920" bIns="60960"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0"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1"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3" name="文本框 3"/>
            <p:cNvSpPr txBox="1">
              <a:spLocks noChangeArrowheads="1"/>
            </p:cNvSpPr>
            <p:nvPr/>
          </p:nvSpPr>
          <p:spPr bwMode="auto">
            <a:xfrm flipH="1">
              <a:off x="6717222" y="3973112"/>
              <a:ext cx="1140056" cy="37965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棋牌比赛</a:t>
              </a:r>
              <a:endParaRPr lang="zh-CN" altLang="en-US" sz="1865" dirty="0">
                <a:solidFill>
                  <a:schemeClr val="bg1"/>
                </a:solidFill>
                <a:latin typeface="微软雅黑" panose="020B0503020204020204" pitchFamily="34" charset="-122"/>
                <a:ea typeface="微软雅黑" panose="020B0503020204020204" pitchFamily="34" charset="-122"/>
              </a:endParaRPr>
            </a:p>
          </p:txBody>
        </p:sp>
      </p:grpSp>
      <p:sp>
        <p:nvSpPr>
          <p:cNvPr id="3" name="标题 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p:tgtEl>
                                          <p:spTgt spid="60"/>
                                        </p:tgtEl>
                                        <p:attrNameLst>
                                          <p:attrName>ppt_x</p:attrName>
                                        </p:attrNameLst>
                                      </p:cBhvr>
                                      <p:tavLst>
                                        <p:tav tm="0">
                                          <p:val>
                                            <p:strVal val="#ppt_x+#ppt_w*1.125000"/>
                                          </p:val>
                                        </p:tav>
                                        <p:tav tm="100000">
                                          <p:val>
                                            <p:strVal val="#ppt_x"/>
                                          </p:val>
                                        </p:tav>
                                      </p:tavLst>
                                    </p:anim>
                                    <p:animEffect transition="in" filter="wipe(left)">
                                      <p:cBhvr>
                                        <p:cTn id="14" dur="500"/>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left)">
                                      <p:cBhvr>
                                        <p:cTn id="29" dur="500"/>
                                        <p:tgtEl>
                                          <p:spTgt spid="5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p:tgtEl>
                                          <p:spTgt spid="57"/>
                                        </p:tgtEl>
                                        <p:attrNameLst>
                                          <p:attrName>ppt_x</p:attrName>
                                        </p:attrNameLst>
                                      </p:cBhvr>
                                      <p:tavLst>
                                        <p:tav tm="0">
                                          <p:val>
                                            <p:strVal val="#ppt_x-#ppt_w*1.125000"/>
                                          </p:val>
                                        </p:tav>
                                        <p:tav tm="100000">
                                          <p:val>
                                            <p:strVal val="#ppt_x"/>
                                          </p:val>
                                        </p:tav>
                                      </p:tavLst>
                                    </p:anim>
                                    <p:animEffect transition="in" filter="wipe(right)">
                                      <p:cBhvr>
                                        <p:cTn id="44" dur="500"/>
                                        <p:tgtEl>
                                          <p:spTgt spid="57"/>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ppt_x</p:attrName>
                                        </p:attrNameLst>
                                      </p:cBhvr>
                                      <p:tavLst>
                                        <p:tav tm="0">
                                          <p:val>
                                            <p:strVal val="#ppt_x-#ppt_w*1.125000"/>
                                          </p:val>
                                        </p:tav>
                                        <p:tav tm="100000">
                                          <p:val>
                                            <p:strVal val="#ppt_x"/>
                                          </p:val>
                                        </p:tav>
                                      </p:tavLst>
                                    </p:anim>
                                    <p:animEffect transition="in" filter="wipe(right)">
                                      <p:cBhvr>
                                        <p:cTn id="59" dur="500"/>
                                        <p:tgtEl>
                                          <p:spTgt spid="58"/>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noEditPoints="1"/>
          </p:cNvSpPr>
          <p:nvPr/>
        </p:nvSpPr>
        <p:spPr bwMode="auto">
          <a:xfrm>
            <a:off x="5390050" y="2973018"/>
            <a:ext cx="1411902" cy="1411902"/>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5" name="Freeform 6"/>
          <p:cNvSpPr/>
          <p:nvPr/>
        </p:nvSpPr>
        <p:spPr bwMode="auto">
          <a:xfrm>
            <a:off x="4673957" y="2250752"/>
            <a:ext cx="1358107" cy="1358107"/>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Freeform 7"/>
          <p:cNvSpPr/>
          <p:nvPr/>
        </p:nvSpPr>
        <p:spPr bwMode="auto">
          <a:xfrm>
            <a:off x="4673957" y="3742905"/>
            <a:ext cx="1358107" cy="1358107"/>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Freeform 8"/>
          <p:cNvSpPr/>
          <p:nvPr/>
        </p:nvSpPr>
        <p:spPr bwMode="auto">
          <a:xfrm>
            <a:off x="6166111" y="2250752"/>
            <a:ext cx="1351933" cy="1358107"/>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4"/>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 name="Freeform 9"/>
          <p:cNvSpPr/>
          <p:nvPr/>
        </p:nvSpPr>
        <p:spPr bwMode="auto">
          <a:xfrm>
            <a:off x="6166111" y="3742905"/>
            <a:ext cx="1351933" cy="1358107"/>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矩形 3"/>
          <p:cNvSpPr>
            <a:spLocks noChangeArrowheads="1"/>
          </p:cNvSpPr>
          <p:nvPr/>
        </p:nvSpPr>
        <p:spPr bwMode="auto">
          <a:xfrm>
            <a:off x="5534992" y="3198829"/>
            <a:ext cx="1095243" cy="954107"/>
          </a:xfrm>
          <a:prstGeom prst="rect">
            <a:avLst/>
          </a:prstGeom>
        </p:spPr>
        <p:txBody>
          <a:bodyPr wrap="square">
            <a:spAutoFit/>
          </a:bodyPr>
          <a:lstStyle/>
          <a:p>
            <a:pPr algn="ctr"/>
            <a:r>
              <a:rPr lang="zh-CN" altLang="en-US" sz="2800" b="1"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rPr>
              <a:t>添加标题</a:t>
            </a:r>
            <a:endParaRPr lang="zh-CN" altLang="en-US" sz="2800" b="1"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sym typeface="Impact" panose="020B0806030902050204" pitchFamily="34" charset="0"/>
            </a:endParaRPr>
          </a:p>
        </p:txBody>
      </p:sp>
      <p:sp>
        <p:nvSpPr>
          <p:cNvPr id="10" name="TextBox 17"/>
          <p:cNvSpPr txBox="1"/>
          <p:nvPr/>
        </p:nvSpPr>
        <p:spPr>
          <a:xfrm>
            <a:off x="5025557" y="2614690"/>
            <a:ext cx="47787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A</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1" name="TextBox 18"/>
          <p:cNvSpPr txBox="1"/>
          <p:nvPr/>
        </p:nvSpPr>
        <p:spPr>
          <a:xfrm>
            <a:off x="6714696" y="2614691"/>
            <a:ext cx="442605"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B</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2" name="TextBox 19"/>
          <p:cNvSpPr txBox="1"/>
          <p:nvPr/>
        </p:nvSpPr>
        <p:spPr>
          <a:xfrm>
            <a:off x="5030922" y="4128768"/>
            <a:ext cx="461841" cy="630227"/>
          </a:xfrm>
          <a:prstGeom prst="rect">
            <a:avLst/>
          </a:prstGeom>
          <a:noFill/>
        </p:spPr>
        <p:txBody>
          <a:bodyPr wrap="none" lIns="75493" tIns="37746" rIns="75493" bIns="37746" rtlCol="0" anchor="ctr">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C</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684149" y="4128768"/>
            <a:ext cx="503519" cy="630227"/>
          </a:xfrm>
          <a:prstGeom prst="rect">
            <a:avLst/>
          </a:prstGeom>
          <a:noFill/>
        </p:spPr>
        <p:txBody>
          <a:bodyPr wrap="none" lIns="75493" tIns="37746" rIns="75493" bIns="37746" rtlCol="0" anchor="ctr">
            <a:spAutoFit/>
          </a:bodyPr>
          <a:lstStyle/>
          <a:p>
            <a:r>
              <a:rPr lang="en-US" altLang="zh-CN" sz="3600" dirty="0" smtClean="0">
                <a:solidFill>
                  <a:schemeClr val="bg1"/>
                </a:solidFill>
                <a:latin typeface="微软雅黑" panose="020B0503020204020204" pitchFamily="34" charset="-122"/>
                <a:ea typeface="微软雅黑" panose="020B0503020204020204" pitchFamily="34" charset="-122"/>
              </a:rPr>
              <a:t>D</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43892" y="1809750"/>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1443892" y="2242389"/>
            <a:ext cx="3054265" cy="1384995"/>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748512" y="1809750"/>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7" name="矩形 16"/>
          <p:cNvSpPr/>
          <p:nvPr/>
        </p:nvSpPr>
        <p:spPr>
          <a:xfrm>
            <a:off x="7748512" y="2242389"/>
            <a:ext cx="3054265" cy="1384995"/>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443892" y="4041498"/>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19" name="矩形 18"/>
          <p:cNvSpPr/>
          <p:nvPr/>
        </p:nvSpPr>
        <p:spPr>
          <a:xfrm>
            <a:off x="1443892" y="4474137"/>
            <a:ext cx="3054265" cy="1384995"/>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748512" y="4041498"/>
            <a:ext cx="3054265" cy="461665"/>
          </a:xfrm>
          <a:prstGeom prst="rect">
            <a:avLst/>
          </a:prstGeom>
        </p:spPr>
        <p:txBody>
          <a:bodyPr wrap="square">
            <a:spAutoFit/>
          </a:bodyPr>
          <a:lstStyle/>
          <a:p>
            <a:r>
              <a:rPr lang="zh-CN" altLang="en-US" sz="2400" b="1" dirty="0" smtClean="0">
                <a:solidFill>
                  <a:schemeClr val="accent1"/>
                </a:solidFill>
                <a:latin typeface="微软雅黑" panose="020B0503020204020204" pitchFamily="34" charset="-122"/>
                <a:ea typeface="微软雅黑" panose="020B0503020204020204" pitchFamily="34" charset="-122"/>
              </a:rPr>
              <a:t>添加标题</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sp>
        <p:nvSpPr>
          <p:cNvPr id="21" name="矩形 20"/>
          <p:cNvSpPr/>
          <p:nvPr/>
        </p:nvSpPr>
        <p:spPr>
          <a:xfrm>
            <a:off x="7748512" y="4474137"/>
            <a:ext cx="3054265" cy="1384995"/>
          </a:xfrm>
          <a:prstGeom prst="rect">
            <a:avLst/>
          </a:prstGeom>
        </p:spPr>
        <p:txBody>
          <a:bodyPr wrap="square">
            <a:spAutoFit/>
          </a:bodyPr>
          <a:lstStyle/>
          <a:p>
            <a:pPr algn="just"/>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这里。在这里输入您的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或者将您的</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文字复制</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在这里，在这里输入您的文字内容，或者将您的文字复制在这里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50" fill="hold"/>
                                        <p:tgtEl>
                                          <p:spTgt spid="4"/>
                                        </p:tgtEl>
                                        <p:attrNameLst>
                                          <p:attrName>ppt_w</p:attrName>
                                        </p:attrNameLst>
                                      </p:cBhvr>
                                      <p:tavLst>
                                        <p:tav tm="0">
                                          <p:val>
                                            <p:fltVal val="0"/>
                                          </p:val>
                                        </p:tav>
                                        <p:tav tm="100000">
                                          <p:val>
                                            <p:strVal val="#ppt_w"/>
                                          </p:val>
                                        </p:tav>
                                      </p:tavLst>
                                    </p:anim>
                                    <p:anim calcmode="lin" valueType="num">
                                      <p:cBhvr>
                                        <p:cTn id="15" dur="250" fill="hold"/>
                                        <p:tgtEl>
                                          <p:spTgt spid="4"/>
                                        </p:tgtEl>
                                        <p:attrNameLst>
                                          <p:attrName>ppt_h</p:attrName>
                                        </p:attrNameLst>
                                      </p:cBhvr>
                                      <p:tavLst>
                                        <p:tav tm="0">
                                          <p:val>
                                            <p:fltVal val="0"/>
                                          </p:val>
                                        </p:tav>
                                        <p:tav tm="100000">
                                          <p:val>
                                            <p:strVal val="#ppt_h"/>
                                          </p:val>
                                        </p:tav>
                                      </p:tavLst>
                                    </p:anim>
                                    <p:animEffect transition="in" filter="fade">
                                      <p:cBhvr>
                                        <p:cTn id="16" dur="250"/>
                                        <p:tgtEl>
                                          <p:spTgt spid="4"/>
                                        </p:tgtEl>
                                      </p:cBhvr>
                                    </p:animEffect>
                                  </p:childTnLst>
                                </p:cTn>
                              </p:par>
                            </p:childTnLst>
                          </p:cTn>
                        </p:par>
                        <p:par>
                          <p:cTn id="17" fill="hold">
                            <p:stCondLst>
                              <p:cond delay="1000"/>
                            </p:stCondLst>
                            <p:childTnLst>
                              <p:par>
                                <p:cTn id="18" presetID="6" presetClass="emph" presetSubtype="0" decel="100000" fill="hold" grpId="1" nodeType="afterEffect">
                                  <p:stCondLst>
                                    <p:cond delay="0"/>
                                  </p:stCondLst>
                                  <p:childTnLst>
                                    <p:animScale>
                                      <p:cBhvr>
                                        <p:cTn id="19" dur="250" fill="hold"/>
                                        <p:tgtEl>
                                          <p:spTgt spid="4"/>
                                        </p:tgtEl>
                                      </p:cBhvr>
                                      <p:by x="110000" y="110000"/>
                                    </p:animScale>
                                  </p:childTnLst>
                                </p:cTn>
                              </p:par>
                            </p:childTnLst>
                          </p:cTn>
                        </p:par>
                        <p:par>
                          <p:cTn id="20" fill="hold">
                            <p:stCondLst>
                              <p:cond delay="1500"/>
                            </p:stCondLst>
                            <p:childTnLst>
                              <p:par>
                                <p:cTn id="21" presetID="6" presetClass="emph" presetSubtype="0" decel="100000" fill="hold" grpId="2" nodeType="afterEffect">
                                  <p:stCondLst>
                                    <p:cond delay="0"/>
                                  </p:stCondLst>
                                  <p:childTnLst>
                                    <p:animScale>
                                      <p:cBhvr>
                                        <p:cTn id="22" dur="250" fill="hold"/>
                                        <p:tgtEl>
                                          <p:spTgt spid="4"/>
                                        </p:tgtEl>
                                      </p:cBhvr>
                                      <p:by x="91000" y="91000"/>
                                    </p:animScale>
                                  </p:childTnLst>
                                </p:cTn>
                              </p:par>
                            </p:childTnLst>
                          </p:cTn>
                        </p:par>
                        <p:par>
                          <p:cTn id="23" fill="hold">
                            <p:stCondLst>
                              <p:cond delay="2000"/>
                            </p:stCondLst>
                            <p:childTnLst>
                              <p:par>
                                <p:cTn id="24" presetID="23" presetClass="entr" presetSubtype="52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2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ppt_x</p:attrName>
                                        </p:attrNameLst>
                                      </p:cBhvr>
                                      <p:tavLst>
                                        <p:tav tm="0">
                                          <p:val>
                                            <p:fltVal val="0.5"/>
                                          </p:val>
                                        </p:tav>
                                        <p:tav tm="100000">
                                          <p:val>
                                            <p:strVal val="#ppt_x"/>
                                          </p:val>
                                        </p:tav>
                                      </p:tavLst>
                                    </p:anim>
                                    <p:anim calcmode="lin" valueType="num">
                                      <p:cBhvr>
                                        <p:cTn id="41" dur="500" fill="hold"/>
                                        <p:tgtEl>
                                          <p:spTgt spid="8"/>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75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ppt_x</p:attrName>
                                        </p:attrNameLst>
                                      </p:cBhvr>
                                      <p:tavLst>
                                        <p:tav tm="0">
                                          <p:val>
                                            <p:fltVal val="0.5"/>
                                          </p:val>
                                        </p:tav>
                                        <p:tav tm="100000">
                                          <p:val>
                                            <p:strVal val="#ppt_x"/>
                                          </p:val>
                                        </p:tav>
                                      </p:tavLst>
                                    </p:anim>
                                    <p:anim calcmode="lin" valueType="num">
                                      <p:cBhvr>
                                        <p:cTn id="47" dur="500" fill="hold"/>
                                        <p:tgtEl>
                                          <p:spTgt spid="6"/>
                                        </p:tgtEl>
                                        <p:attrNameLst>
                                          <p:attrName>ppt_y</p:attrName>
                                        </p:attrNameLst>
                                      </p:cBhvr>
                                      <p:tavLst>
                                        <p:tav tm="0">
                                          <p:val>
                                            <p:fltVal val="0.5"/>
                                          </p:val>
                                        </p:tav>
                                        <p:tav tm="100000">
                                          <p:val>
                                            <p:strVal val="#ppt_y"/>
                                          </p:val>
                                        </p:tav>
                                      </p:tavLst>
                                    </p:anim>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53" presetClass="entr" presetSubtype="16" fill="hold" grpId="0" nodeType="afterEffect">
                                  <p:stCondLst>
                                    <p:cond delay="0"/>
                                  </p:stCondLst>
                                  <p:iterate type="lt">
                                    <p:tmPct val="10000"/>
                                  </p:iterate>
                                  <p:childTnLst>
                                    <p:set>
                                      <p:cBhvr>
                                        <p:cTn id="62" dur="1" fill="hold">
                                          <p:stCondLst>
                                            <p:cond delay="0"/>
                                          </p:stCondLst>
                                        </p:cTn>
                                        <p:tgtEl>
                                          <p:spTgt spid="15"/>
                                        </p:tgtEl>
                                        <p:attrNameLst>
                                          <p:attrName>style.visibility</p:attrName>
                                        </p:attrNameLst>
                                      </p:cBhvr>
                                      <p:to>
                                        <p:strVal val="visible"/>
                                      </p:to>
                                    </p:set>
                                    <p:anim calcmode="lin" valueType="num">
                                      <p:cBhvr>
                                        <p:cTn id="63" dur="100" fill="hold"/>
                                        <p:tgtEl>
                                          <p:spTgt spid="15"/>
                                        </p:tgtEl>
                                        <p:attrNameLst>
                                          <p:attrName>ppt_w</p:attrName>
                                        </p:attrNameLst>
                                      </p:cBhvr>
                                      <p:tavLst>
                                        <p:tav tm="0">
                                          <p:val>
                                            <p:fltVal val="0"/>
                                          </p:val>
                                        </p:tav>
                                        <p:tav tm="100000">
                                          <p:val>
                                            <p:strVal val="#ppt_w"/>
                                          </p:val>
                                        </p:tav>
                                      </p:tavLst>
                                    </p:anim>
                                    <p:anim calcmode="lin" valueType="num">
                                      <p:cBhvr>
                                        <p:cTn id="64" dur="100" fill="hold"/>
                                        <p:tgtEl>
                                          <p:spTgt spid="15"/>
                                        </p:tgtEl>
                                        <p:attrNameLst>
                                          <p:attrName>ppt_h</p:attrName>
                                        </p:attrNameLst>
                                      </p:cBhvr>
                                      <p:tavLst>
                                        <p:tav tm="0">
                                          <p:val>
                                            <p:fltVal val="0"/>
                                          </p:val>
                                        </p:tav>
                                        <p:tav tm="100000">
                                          <p:val>
                                            <p:strVal val="#ppt_h"/>
                                          </p:val>
                                        </p:tav>
                                      </p:tavLst>
                                    </p:anim>
                                    <p:animEffect transition="in" filter="fade">
                                      <p:cBhvr>
                                        <p:cTn id="65" dur="100"/>
                                        <p:tgtEl>
                                          <p:spTgt spid="15"/>
                                        </p:tgtEl>
                                      </p:cBhvr>
                                    </p:animEffect>
                                  </p:childTnLst>
                                </p:cTn>
                              </p:par>
                            </p:childTnLst>
                          </p:cTn>
                        </p:par>
                        <p:par>
                          <p:cTn id="66" fill="hold">
                            <p:stCondLst>
                              <p:cond delay="4349"/>
                            </p:stCondLst>
                            <p:childTnLst>
                              <p:par>
                                <p:cTn id="67" presetID="53" presetClass="entr" presetSubtype="16"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4849"/>
                            </p:stCondLst>
                            <p:childTnLst>
                              <p:par>
                                <p:cTn id="73" presetID="53" presetClass="entr" presetSubtype="1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childTnLst>
                                </p:cTn>
                              </p:par>
                            </p:childTnLst>
                          </p:cTn>
                        </p:par>
                        <p:par>
                          <p:cTn id="78" fill="hold">
                            <p:stCondLst>
                              <p:cond delay="5349"/>
                            </p:stCondLst>
                            <p:childTnLst>
                              <p:par>
                                <p:cTn id="79" presetID="53" presetClass="entr" presetSubtype="16" fill="hold" grpId="0" nodeType="afterEffect">
                                  <p:stCondLst>
                                    <p:cond delay="0"/>
                                  </p:stCondLst>
                                  <p:iterate type="lt">
                                    <p:tmPct val="10000"/>
                                  </p:iterate>
                                  <p:childTnLst>
                                    <p:set>
                                      <p:cBhvr>
                                        <p:cTn id="80" dur="1" fill="hold">
                                          <p:stCondLst>
                                            <p:cond delay="0"/>
                                          </p:stCondLst>
                                        </p:cTn>
                                        <p:tgtEl>
                                          <p:spTgt spid="17"/>
                                        </p:tgtEl>
                                        <p:attrNameLst>
                                          <p:attrName>style.visibility</p:attrName>
                                        </p:attrNameLst>
                                      </p:cBhvr>
                                      <p:to>
                                        <p:strVal val="visible"/>
                                      </p:to>
                                    </p:set>
                                    <p:anim calcmode="lin" valueType="num">
                                      <p:cBhvr>
                                        <p:cTn id="81" dur="100" fill="hold"/>
                                        <p:tgtEl>
                                          <p:spTgt spid="17"/>
                                        </p:tgtEl>
                                        <p:attrNameLst>
                                          <p:attrName>ppt_w</p:attrName>
                                        </p:attrNameLst>
                                      </p:cBhvr>
                                      <p:tavLst>
                                        <p:tav tm="0">
                                          <p:val>
                                            <p:fltVal val="0"/>
                                          </p:val>
                                        </p:tav>
                                        <p:tav tm="100000">
                                          <p:val>
                                            <p:strVal val="#ppt_w"/>
                                          </p:val>
                                        </p:tav>
                                      </p:tavLst>
                                    </p:anim>
                                    <p:anim calcmode="lin" valueType="num">
                                      <p:cBhvr>
                                        <p:cTn id="82" dur="100" fill="hold"/>
                                        <p:tgtEl>
                                          <p:spTgt spid="17"/>
                                        </p:tgtEl>
                                        <p:attrNameLst>
                                          <p:attrName>ppt_h</p:attrName>
                                        </p:attrNameLst>
                                      </p:cBhvr>
                                      <p:tavLst>
                                        <p:tav tm="0">
                                          <p:val>
                                            <p:fltVal val="0"/>
                                          </p:val>
                                        </p:tav>
                                        <p:tav tm="100000">
                                          <p:val>
                                            <p:strVal val="#ppt_h"/>
                                          </p:val>
                                        </p:tav>
                                      </p:tavLst>
                                    </p:anim>
                                    <p:animEffect transition="in" filter="fade">
                                      <p:cBhvr>
                                        <p:cTn id="83" dur="100"/>
                                        <p:tgtEl>
                                          <p:spTgt spid="17"/>
                                        </p:tgtEl>
                                      </p:cBhvr>
                                    </p:animEffect>
                                  </p:childTnLst>
                                </p:cTn>
                              </p:par>
                            </p:childTnLst>
                          </p:cTn>
                        </p:par>
                        <p:par>
                          <p:cTn id="84" fill="hold">
                            <p:stCondLst>
                              <p:cond delay="6199"/>
                            </p:stCondLst>
                            <p:childTnLst>
                              <p:par>
                                <p:cTn id="85" presetID="53" presetClass="entr" presetSubtype="16"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6699"/>
                            </p:stCondLst>
                            <p:childTnLst>
                              <p:par>
                                <p:cTn id="91" presetID="53" presetClass="entr" presetSubtype="16"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childTnLst>
                          </p:cTn>
                        </p:par>
                        <p:par>
                          <p:cTn id="96" fill="hold">
                            <p:stCondLst>
                              <p:cond delay="7199"/>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19"/>
                                        </p:tgtEl>
                                        <p:attrNameLst>
                                          <p:attrName>style.visibility</p:attrName>
                                        </p:attrNameLst>
                                      </p:cBhvr>
                                      <p:to>
                                        <p:strVal val="visible"/>
                                      </p:to>
                                    </p:set>
                                    <p:anim calcmode="lin" valueType="num">
                                      <p:cBhvr>
                                        <p:cTn id="99" dur="100" fill="hold"/>
                                        <p:tgtEl>
                                          <p:spTgt spid="19"/>
                                        </p:tgtEl>
                                        <p:attrNameLst>
                                          <p:attrName>ppt_w</p:attrName>
                                        </p:attrNameLst>
                                      </p:cBhvr>
                                      <p:tavLst>
                                        <p:tav tm="0">
                                          <p:val>
                                            <p:fltVal val="0"/>
                                          </p:val>
                                        </p:tav>
                                        <p:tav tm="100000">
                                          <p:val>
                                            <p:strVal val="#ppt_w"/>
                                          </p:val>
                                        </p:tav>
                                      </p:tavLst>
                                    </p:anim>
                                    <p:anim calcmode="lin" valueType="num">
                                      <p:cBhvr>
                                        <p:cTn id="100" dur="100" fill="hold"/>
                                        <p:tgtEl>
                                          <p:spTgt spid="19"/>
                                        </p:tgtEl>
                                        <p:attrNameLst>
                                          <p:attrName>ppt_h</p:attrName>
                                        </p:attrNameLst>
                                      </p:cBhvr>
                                      <p:tavLst>
                                        <p:tav tm="0">
                                          <p:val>
                                            <p:fltVal val="0"/>
                                          </p:val>
                                        </p:tav>
                                        <p:tav tm="100000">
                                          <p:val>
                                            <p:strVal val="#ppt_h"/>
                                          </p:val>
                                        </p:tav>
                                      </p:tavLst>
                                    </p:anim>
                                    <p:animEffect transition="in" filter="fade">
                                      <p:cBhvr>
                                        <p:cTn id="101" dur="100"/>
                                        <p:tgtEl>
                                          <p:spTgt spid="19"/>
                                        </p:tgtEl>
                                      </p:cBhvr>
                                    </p:animEffect>
                                  </p:childTnLst>
                                </p:cTn>
                              </p:par>
                            </p:childTnLst>
                          </p:cTn>
                        </p:par>
                        <p:par>
                          <p:cTn id="102" fill="hold">
                            <p:stCondLst>
                              <p:cond delay="805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par>
                          <p:cTn id="108" fill="hold">
                            <p:stCondLst>
                              <p:cond delay="8550"/>
                            </p:stCondLst>
                            <p:childTnLst>
                              <p:par>
                                <p:cTn id="109" presetID="53" presetClass="entr" presetSubtype="16"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9050"/>
                            </p:stCondLst>
                            <p:childTnLst>
                              <p:par>
                                <p:cTn id="115" presetID="53" presetClass="entr" presetSubtype="16" fill="hold" grpId="0" nodeType="afterEffect">
                                  <p:stCondLst>
                                    <p:cond delay="0"/>
                                  </p:stCondLst>
                                  <p:iterate type="lt">
                                    <p:tmPct val="10000"/>
                                  </p:iterate>
                                  <p:childTnLst>
                                    <p:set>
                                      <p:cBhvr>
                                        <p:cTn id="116" dur="1" fill="hold">
                                          <p:stCondLst>
                                            <p:cond delay="0"/>
                                          </p:stCondLst>
                                        </p:cTn>
                                        <p:tgtEl>
                                          <p:spTgt spid="21"/>
                                        </p:tgtEl>
                                        <p:attrNameLst>
                                          <p:attrName>style.visibility</p:attrName>
                                        </p:attrNameLst>
                                      </p:cBhvr>
                                      <p:to>
                                        <p:strVal val="visible"/>
                                      </p:to>
                                    </p:set>
                                    <p:anim calcmode="lin" valueType="num">
                                      <p:cBhvr>
                                        <p:cTn id="117" dur="100" fill="hold"/>
                                        <p:tgtEl>
                                          <p:spTgt spid="21"/>
                                        </p:tgtEl>
                                        <p:attrNameLst>
                                          <p:attrName>ppt_w</p:attrName>
                                        </p:attrNameLst>
                                      </p:cBhvr>
                                      <p:tavLst>
                                        <p:tav tm="0">
                                          <p:val>
                                            <p:fltVal val="0"/>
                                          </p:val>
                                        </p:tav>
                                        <p:tav tm="100000">
                                          <p:val>
                                            <p:strVal val="#ppt_w"/>
                                          </p:val>
                                        </p:tav>
                                      </p:tavLst>
                                    </p:anim>
                                    <p:anim calcmode="lin" valueType="num">
                                      <p:cBhvr>
                                        <p:cTn id="118" dur="100" fill="hold"/>
                                        <p:tgtEl>
                                          <p:spTgt spid="21"/>
                                        </p:tgtEl>
                                        <p:attrNameLst>
                                          <p:attrName>ppt_h</p:attrName>
                                        </p:attrNameLst>
                                      </p:cBhvr>
                                      <p:tavLst>
                                        <p:tav tm="0">
                                          <p:val>
                                            <p:fltVal val="0"/>
                                          </p:val>
                                        </p:tav>
                                        <p:tav tm="100000">
                                          <p:val>
                                            <p:strVal val="#ppt_h"/>
                                          </p:val>
                                        </p:tav>
                                      </p:tavLst>
                                    </p:anim>
                                    <p:animEffect transition="in" filter="fade">
                                      <p:cBhvr>
                                        <p:cTn id="119"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353">
      <a:dk1>
        <a:sysClr val="windowText" lastClr="000000"/>
      </a:dk1>
      <a:lt1>
        <a:sysClr val="window" lastClr="FFFFFF"/>
      </a:lt1>
      <a:dk2>
        <a:srgbClr val="265A2A"/>
      </a:dk2>
      <a:lt2>
        <a:srgbClr val="E23E44"/>
      </a:lt2>
      <a:accent1>
        <a:srgbClr val="E23E44"/>
      </a:accent1>
      <a:accent2>
        <a:srgbClr val="265A2A"/>
      </a:accent2>
      <a:accent3>
        <a:srgbClr val="E23E44"/>
      </a:accent3>
      <a:accent4>
        <a:srgbClr val="265A2A"/>
      </a:accent4>
      <a:accent5>
        <a:srgbClr val="E23E44"/>
      </a:accent5>
      <a:accent6>
        <a:srgbClr val="265A2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6868</Words>
  <Application>WPS 演示</Application>
  <PresentationFormat>宽屏</PresentationFormat>
  <Paragraphs>762</Paragraphs>
  <Slides>34</Slides>
  <Notes>1</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34</vt:i4>
      </vt:variant>
    </vt:vector>
  </HeadingPairs>
  <TitlesOfParts>
    <vt:vector size="59" baseType="lpstr">
      <vt:lpstr>Arial</vt:lpstr>
      <vt:lpstr>宋体</vt:lpstr>
      <vt:lpstr>Wingdings</vt:lpstr>
      <vt:lpstr>方正兰亭黑简体</vt:lpstr>
      <vt:lpstr>方正兰亭细黑_GBK</vt:lpstr>
      <vt:lpstr>微软雅黑</vt:lpstr>
      <vt:lpstr>等线</vt:lpstr>
      <vt:lpstr>等线</vt:lpstr>
      <vt:lpstr>Impact</vt:lpstr>
      <vt:lpstr>Aharoni</vt:lpstr>
      <vt:lpstr>Times New Roman</vt:lpstr>
      <vt:lpstr>黑体</vt:lpstr>
      <vt:lpstr>Arial Black</vt:lpstr>
      <vt:lpstr>Calibri</vt:lpstr>
      <vt:lpstr>Gill Sans</vt:lpstr>
      <vt:lpstr>Lato Light</vt:lpstr>
      <vt:lpstr>方正兰亭中黑_GBK</vt:lpstr>
      <vt:lpstr>仿宋_GB2312</vt:lpstr>
      <vt:lpstr>FontAwesome</vt:lpstr>
      <vt:lpstr>Open Sans</vt:lpstr>
      <vt:lpstr>GoodVibrationsROB</vt:lpstr>
      <vt:lpstr>Gill Sans MT</vt:lpstr>
      <vt:lpstr>Lato</vt:lpstr>
      <vt:lpstr>仿宋</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22</cp:revision>
  <dcterms:created xsi:type="dcterms:W3CDTF">2015-05-05T08:02:00Z</dcterms:created>
  <dcterms:modified xsi:type="dcterms:W3CDTF">2017-06-06T03:25:08Z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