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48" r:id="rId3"/>
    <p:sldId id="349" r:id="rId5"/>
    <p:sldId id="346" r:id="rId6"/>
    <p:sldId id="352" r:id="rId7"/>
    <p:sldId id="351" r:id="rId8"/>
    <p:sldId id="359" r:id="rId9"/>
    <p:sldId id="355" r:id="rId10"/>
    <p:sldId id="360" r:id="rId11"/>
    <p:sldId id="380" r:id="rId12"/>
    <p:sldId id="381" r:id="rId13"/>
    <p:sldId id="382" r:id="rId14"/>
    <p:sldId id="383" r:id="rId15"/>
    <p:sldId id="384" r:id="rId16"/>
    <p:sldId id="367" r:id="rId17"/>
    <p:sldId id="357" r:id="rId18"/>
    <p:sldId id="364" r:id="rId19"/>
    <p:sldId id="385" r:id="rId20"/>
    <p:sldId id="362" r:id="rId21"/>
    <p:sldId id="363" r:id="rId22"/>
    <p:sldId id="365" r:id="rId23"/>
    <p:sldId id="372" r:id="rId24"/>
    <p:sldId id="377" r:id="rId25"/>
    <p:sldId id="368" r:id="rId26"/>
    <p:sldId id="373" r:id="rId27"/>
    <p:sldId id="369" r:id="rId28"/>
    <p:sldId id="386" r:id="rId29"/>
    <p:sldId id="343" r:id="rId30"/>
    <p:sldId id="370" r:id="rId31"/>
    <p:sldId id="376" r:id="rId32"/>
    <p:sldId id="378" r:id="rId33"/>
    <p:sldId id="375" r:id="rId34"/>
    <p:sldId id="387" r:id="rId35"/>
  </p:sldIdLst>
  <p:sldSz cx="12190095" cy="6859270"/>
  <p:notesSz cx="6858000" cy="9144000"/>
  <p:embeddedFontLst>
    <p:embeddedFont>
      <p:font typeface="微软雅黑" panose="020B0503020204020204" pitchFamily="34" charset="-122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Agency FB" panose="020B0503020202020204" charset="0"/>
      <p:regular r:id="rId44"/>
      <p:bold r:id="rId45"/>
    </p:embeddedFont>
    <p:embeddedFont>
      <p:font typeface="时尚中黑简体" panose="01010104010101010101" charset="0"/>
      <p:regular r:id="rId46"/>
    </p:embeddedFont>
    <p:embeddedFont>
      <p:font typeface="方正兰亭细黑_GBK" panose="02010600030101010101" pitchFamily="2" charset="-122"/>
      <p:regular r:id="rId47"/>
    </p:embeddedFont>
  </p:embeddedFont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525"/>
    <a:srgbClr val="6CAF30"/>
    <a:srgbClr val="0075B6"/>
    <a:srgbClr val="C51E17"/>
    <a:srgbClr val="C0504D"/>
    <a:srgbClr val="F58883"/>
    <a:srgbClr val="FF3C00"/>
    <a:srgbClr val="EF4036"/>
    <a:srgbClr val="2B2C27"/>
    <a:srgbClr val="FF7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8" autoAdjust="0"/>
    <p:restoredTop sz="94523" autoAdjust="0"/>
  </p:normalViewPr>
  <p:slideViewPr>
    <p:cSldViewPr>
      <p:cViewPr>
        <p:scale>
          <a:sx n="25" d="100"/>
          <a:sy n="25" d="100"/>
        </p:scale>
        <p:origin x="2616" y="1920"/>
      </p:cViewPr>
      <p:guideLst>
        <p:guide orient="horz" pos="709"/>
        <p:guide pos="347"/>
        <p:guide orient="horz" pos="3748"/>
        <p:guide pos="7332"/>
        <p:guide pos="1027"/>
        <p:guide pos="66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138"/>
    </p:cViewPr>
  </p:sorterViewPr>
  <p:notesViewPr>
    <p:cSldViewPr>
      <p:cViewPr varScale="1">
        <p:scale>
          <a:sx n="55" d="100"/>
          <a:sy n="55" d="100"/>
        </p:scale>
        <p:origin x="19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font" Target="fonts/font9.fntdata"/><Relationship Id="rId46" Type="http://schemas.openxmlformats.org/officeDocument/2006/relationships/font" Target="fonts/font8.fntdata"/><Relationship Id="rId45" Type="http://schemas.openxmlformats.org/officeDocument/2006/relationships/font" Target="fonts/font7.fntdata"/><Relationship Id="rId44" Type="http://schemas.openxmlformats.org/officeDocument/2006/relationships/font" Target="fonts/font6.fntdata"/><Relationship Id="rId43" Type="http://schemas.openxmlformats.org/officeDocument/2006/relationships/font" Target="fonts/font5.fntdata"/><Relationship Id="rId42" Type="http://schemas.openxmlformats.org/officeDocument/2006/relationships/font" Target="fonts/font4.fntdata"/><Relationship Id="rId41" Type="http://schemas.openxmlformats.org/officeDocument/2006/relationships/font" Target="fonts/font3.fntdata"/><Relationship Id="rId40" Type="http://schemas.openxmlformats.org/officeDocument/2006/relationships/font" Target="fonts/font2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.fntdata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explosion val="0"/>
          <c:dPt>
            <c:idx val="0"/>
            <c:bubble3D val="0"/>
            <c:spPr>
              <a:solidFill>
                <a:srgbClr val="F5A525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797979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10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explosion val="0"/>
          <c:dPt>
            <c:idx val="0"/>
            <c:bubble3D val="0"/>
            <c:spPr>
              <a:solidFill>
                <a:srgbClr val="F5A525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797979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10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explosion val="0"/>
          <c:dPt>
            <c:idx val="0"/>
            <c:bubble3D val="0"/>
            <c:spPr>
              <a:solidFill>
                <a:srgbClr val="F5A525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797979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10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explosion val="0"/>
          <c:dPt>
            <c:idx val="0"/>
            <c:bubble3D val="0"/>
            <c:spPr>
              <a:solidFill>
                <a:srgbClr val="F5A525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797979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10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775D"/>
            </a:solidFill>
            <a:ln>
              <a:solidFill>
                <a:schemeClr val="bg1">
                  <a:lumMod val="95000"/>
                </a:schemeClr>
              </a:solidFill>
            </a:ln>
          </c:spPr>
          <c:explosion val="0"/>
          <c:dPt>
            <c:idx val="0"/>
            <c:bubble3D val="0"/>
            <c:spPr>
              <a:solidFill>
                <a:srgbClr val="F5A525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797979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775D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775D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10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05620-8CE7-4217-AFBF-F2EA430867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805" indent="0">
              <a:buNone/>
              <a:defRPr sz="1100"/>
            </a:lvl7pPr>
            <a:lvl8pPr marL="3810000" indent="0">
              <a:buNone/>
              <a:defRPr sz="1100"/>
            </a:lvl8pPr>
            <a:lvl9pPr marL="435419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195" indent="0">
              <a:buNone/>
              <a:defRPr sz="3300"/>
            </a:lvl2pPr>
            <a:lvl3pPr marL="1088390" indent="0">
              <a:buNone/>
              <a:defRPr sz="2900"/>
            </a:lvl3pPr>
            <a:lvl4pPr marL="1632585" indent="0">
              <a:buNone/>
              <a:defRPr sz="2400"/>
            </a:lvl4pPr>
            <a:lvl5pPr marL="2176780" indent="0">
              <a:buNone/>
              <a:defRPr sz="2400"/>
            </a:lvl5pPr>
            <a:lvl6pPr marL="2720975" indent="0">
              <a:buNone/>
              <a:defRPr sz="2400"/>
            </a:lvl6pPr>
            <a:lvl7pPr marL="3265805" indent="0">
              <a:buNone/>
              <a:defRPr sz="2400"/>
            </a:lvl7pPr>
            <a:lvl8pPr marL="3810000" indent="0">
              <a:buNone/>
              <a:defRPr sz="2400"/>
            </a:lvl8pPr>
            <a:lvl9pPr marL="4354195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805" indent="0">
              <a:buNone/>
              <a:defRPr sz="1100"/>
            </a:lvl7pPr>
            <a:lvl8pPr marL="3810000" indent="0">
              <a:buNone/>
              <a:defRPr sz="1100"/>
            </a:lvl8pPr>
            <a:lvl9pPr marL="435419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81" b="30638"/>
          <a:stretch>
            <a:fillRect/>
          </a:stretch>
        </p:blipFill>
        <p:spPr bwMode="auto">
          <a:xfrm>
            <a:off x="1" y="1"/>
            <a:ext cx="12195175" cy="75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84" b="4424"/>
          <a:stretch>
            <a:fillRect/>
          </a:stretch>
        </p:blipFill>
        <p:spPr bwMode="auto">
          <a:xfrm>
            <a:off x="7938" y="6383227"/>
            <a:ext cx="12187239" cy="47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5539"/>
            <a:ext cx="3047603" cy="284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60"/>
          <a:stretch>
            <a:fillRect/>
          </a:stretch>
        </p:blipFill>
        <p:spPr>
          <a:xfrm rot="10800000">
            <a:off x="-25474" y="-16222"/>
            <a:ext cx="2383124" cy="6859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50"/>
          <a:stretch>
            <a:fillRect/>
          </a:stretch>
        </p:blipFill>
        <p:spPr>
          <a:xfrm rot="10800000">
            <a:off x="-25474" y="-12031"/>
            <a:ext cx="2077952" cy="6871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03"/>
          <a:stretch>
            <a:fillRect/>
          </a:stretch>
        </p:blipFill>
        <p:spPr>
          <a:xfrm rot="10800000">
            <a:off x="-25474" y="12700"/>
            <a:ext cx="2022586" cy="6859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79"/>
          <a:stretch>
            <a:fillRect/>
          </a:stretch>
        </p:blipFill>
        <p:spPr>
          <a:xfrm rot="10800000">
            <a:off x="-25474" y="-20291"/>
            <a:ext cx="1872208" cy="6859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9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8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0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1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805" indent="0">
              <a:buNone/>
              <a:defRPr sz="1900" b="1"/>
            </a:lvl7pPr>
            <a:lvl8pPr marL="3810000" indent="0">
              <a:buNone/>
              <a:defRPr sz="1900" b="1"/>
            </a:lvl8pPr>
            <a:lvl9pPr marL="4354195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805" indent="0">
              <a:buNone/>
              <a:defRPr sz="1900" b="1"/>
            </a:lvl7pPr>
            <a:lvl8pPr marL="3810000" indent="0">
              <a:buNone/>
              <a:defRPr sz="1900" b="1"/>
            </a:lvl8pPr>
            <a:lvl9pPr marL="4354195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8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2" Type="http://schemas.openxmlformats.org/officeDocument/2006/relationships/notesSlide" Target="../notesSlides/notesSlide1.xml"/><Relationship Id="rId61" Type="http://schemas.openxmlformats.org/officeDocument/2006/relationships/slideLayout" Target="../slideLayouts/slideLayout1.xml"/><Relationship Id="rId60" Type="http://schemas.openxmlformats.org/officeDocument/2006/relationships/image" Target="../media/image66.png"/><Relationship Id="rId6" Type="http://schemas.openxmlformats.org/officeDocument/2006/relationships/image" Target="../media/image14.png"/><Relationship Id="rId59" Type="http://schemas.microsoft.com/office/2007/relationships/media" Target="../media/media1.mp3"/><Relationship Id="rId58" Type="http://schemas.openxmlformats.org/officeDocument/2006/relationships/audio" Target="../media/media1.mp3"/><Relationship Id="rId57" Type="http://schemas.openxmlformats.org/officeDocument/2006/relationships/image" Target="../media/image65.png"/><Relationship Id="rId56" Type="http://schemas.openxmlformats.org/officeDocument/2006/relationships/image" Target="../media/image64.png"/><Relationship Id="rId55" Type="http://schemas.openxmlformats.org/officeDocument/2006/relationships/image" Target="../media/image63.png"/><Relationship Id="rId54" Type="http://schemas.openxmlformats.org/officeDocument/2006/relationships/image" Target="../media/image62.png"/><Relationship Id="rId53" Type="http://schemas.openxmlformats.org/officeDocument/2006/relationships/image" Target="../media/image61.png"/><Relationship Id="rId52" Type="http://schemas.openxmlformats.org/officeDocument/2006/relationships/image" Target="../media/image60.png"/><Relationship Id="rId51" Type="http://schemas.openxmlformats.org/officeDocument/2006/relationships/image" Target="../media/image59.png"/><Relationship Id="rId50" Type="http://schemas.openxmlformats.org/officeDocument/2006/relationships/image" Target="../media/image58.png"/><Relationship Id="rId5" Type="http://schemas.openxmlformats.org/officeDocument/2006/relationships/image" Target="../media/image13.png"/><Relationship Id="rId49" Type="http://schemas.openxmlformats.org/officeDocument/2006/relationships/image" Target="../media/image57.png"/><Relationship Id="rId48" Type="http://schemas.openxmlformats.org/officeDocument/2006/relationships/image" Target="../media/image56.png"/><Relationship Id="rId47" Type="http://schemas.openxmlformats.org/officeDocument/2006/relationships/image" Target="../media/image55.png"/><Relationship Id="rId46" Type="http://schemas.openxmlformats.org/officeDocument/2006/relationships/image" Target="../media/image54.png"/><Relationship Id="rId45" Type="http://schemas.openxmlformats.org/officeDocument/2006/relationships/image" Target="../media/image53.png"/><Relationship Id="rId44" Type="http://schemas.openxmlformats.org/officeDocument/2006/relationships/image" Target="../media/image52.png"/><Relationship Id="rId43" Type="http://schemas.openxmlformats.org/officeDocument/2006/relationships/image" Target="../media/image51.png"/><Relationship Id="rId42" Type="http://schemas.openxmlformats.org/officeDocument/2006/relationships/image" Target="../media/image50.png"/><Relationship Id="rId41" Type="http://schemas.openxmlformats.org/officeDocument/2006/relationships/image" Target="../media/image49.png"/><Relationship Id="rId40" Type="http://schemas.openxmlformats.org/officeDocument/2006/relationships/image" Target="../media/image48.png"/><Relationship Id="rId4" Type="http://schemas.openxmlformats.org/officeDocument/2006/relationships/image" Target="../media/image12.png"/><Relationship Id="rId39" Type="http://schemas.openxmlformats.org/officeDocument/2006/relationships/image" Target="../media/image47.png"/><Relationship Id="rId38" Type="http://schemas.openxmlformats.org/officeDocument/2006/relationships/image" Target="../media/image46.png"/><Relationship Id="rId37" Type="http://schemas.openxmlformats.org/officeDocument/2006/relationships/image" Target="../media/image45.png"/><Relationship Id="rId36" Type="http://schemas.openxmlformats.org/officeDocument/2006/relationships/image" Target="../media/image44.png"/><Relationship Id="rId35" Type="http://schemas.openxmlformats.org/officeDocument/2006/relationships/image" Target="../media/image43.png"/><Relationship Id="rId34" Type="http://schemas.openxmlformats.org/officeDocument/2006/relationships/image" Target="../media/image42.png"/><Relationship Id="rId33" Type="http://schemas.openxmlformats.org/officeDocument/2006/relationships/image" Target="../media/image41.png"/><Relationship Id="rId32" Type="http://schemas.openxmlformats.org/officeDocument/2006/relationships/image" Target="../media/image40.png"/><Relationship Id="rId31" Type="http://schemas.openxmlformats.org/officeDocument/2006/relationships/image" Target="../media/image39.png"/><Relationship Id="rId30" Type="http://schemas.openxmlformats.org/officeDocument/2006/relationships/image" Target="../media/image38.png"/><Relationship Id="rId3" Type="http://schemas.openxmlformats.org/officeDocument/2006/relationships/image" Target="../media/image11.png"/><Relationship Id="rId29" Type="http://schemas.openxmlformats.org/officeDocument/2006/relationships/image" Target="../media/image37.png"/><Relationship Id="rId28" Type="http://schemas.openxmlformats.org/officeDocument/2006/relationships/image" Target="../media/image36.png"/><Relationship Id="rId27" Type="http://schemas.openxmlformats.org/officeDocument/2006/relationships/image" Target="../media/image35.png"/><Relationship Id="rId26" Type="http://schemas.openxmlformats.org/officeDocument/2006/relationships/image" Target="../media/image34.png"/><Relationship Id="rId25" Type="http://schemas.openxmlformats.org/officeDocument/2006/relationships/image" Target="../media/image33.png"/><Relationship Id="rId24" Type="http://schemas.openxmlformats.org/officeDocument/2006/relationships/image" Target="../media/image32.png"/><Relationship Id="rId23" Type="http://schemas.openxmlformats.org/officeDocument/2006/relationships/image" Target="../media/image31.png"/><Relationship Id="rId22" Type="http://schemas.openxmlformats.org/officeDocument/2006/relationships/image" Target="../media/image30.png"/><Relationship Id="rId21" Type="http://schemas.openxmlformats.org/officeDocument/2006/relationships/image" Target="../media/image29.png"/><Relationship Id="rId20" Type="http://schemas.openxmlformats.org/officeDocument/2006/relationships/image" Target="../media/image28.png"/><Relationship Id="rId2" Type="http://schemas.openxmlformats.org/officeDocument/2006/relationships/image" Target="../media/image10.png"/><Relationship Id="rId19" Type="http://schemas.openxmlformats.org/officeDocument/2006/relationships/image" Target="../media/image27.png"/><Relationship Id="rId18" Type="http://schemas.openxmlformats.org/officeDocument/2006/relationships/image" Target="../media/image26.png"/><Relationship Id="rId17" Type="http://schemas.openxmlformats.org/officeDocument/2006/relationships/image" Target="../media/image25.png"/><Relationship Id="rId16" Type="http://schemas.openxmlformats.org/officeDocument/2006/relationships/image" Target="../media/image24.png"/><Relationship Id="rId15" Type="http://schemas.openxmlformats.org/officeDocument/2006/relationships/image" Target="../media/image23.png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3.png"/><Relationship Id="rId1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9" Type="http://schemas.openxmlformats.org/officeDocument/2006/relationships/notesSlide" Target="../notesSlides/notesSlide2.xml"/><Relationship Id="rId58" Type="http://schemas.openxmlformats.org/officeDocument/2006/relationships/slideLayout" Target="../slideLayouts/slideLayout1.xml"/><Relationship Id="rId57" Type="http://schemas.openxmlformats.org/officeDocument/2006/relationships/image" Target="../media/image65.png"/><Relationship Id="rId56" Type="http://schemas.openxmlformats.org/officeDocument/2006/relationships/image" Target="../media/image64.png"/><Relationship Id="rId55" Type="http://schemas.openxmlformats.org/officeDocument/2006/relationships/image" Target="../media/image63.png"/><Relationship Id="rId54" Type="http://schemas.openxmlformats.org/officeDocument/2006/relationships/image" Target="../media/image62.png"/><Relationship Id="rId53" Type="http://schemas.openxmlformats.org/officeDocument/2006/relationships/image" Target="../media/image61.png"/><Relationship Id="rId52" Type="http://schemas.openxmlformats.org/officeDocument/2006/relationships/image" Target="../media/image60.png"/><Relationship Id="rId51" Type="http://schemas.openxmlformats.org/officeDocument/2006/relationships/image" Target="../media/image59.png"/><Relationship Id="rId50" Type="http://schemas.openxmlformats.org/officeDocument/2006/relationships/image" Target="../media/image58.png"/><Relationship Id="rId5" Type="http://schemas.openxmlformats.org/officeDocument/2006/relationships/image" Target="../media/image13.png"/><Relationship Id="rId49" Type="http://schemas.openxmlformats.org/officeDocument/2006/relationships/image" Target="../media/image57.png"/><Relationship Id="rId48" Type="http://schemas.openxmlformats.org/officeDocument/2006/relationships/image" Target="../media/image56.png"/><Relationship Id="rId47" Type="http://schemas.openxmlformats.org/officeDocument/2006/relationships/image" Target="../media/image55.png"/><Relationship Id="rId46" Type="http://schemas.openxmlformats.org/officeDocument/2006/relationships/image" Target="../media/image54.png"/><Relationship Id="rId45" Type="http://schemas.openxmlformats.org/officeDocument/2006/relationships/image" Target="../media/image53.png"/><Relationship Id="rId44" Type="http://schemas.openxmlformats.org/officeDocument/2006/relationships/image" Target="../media/image52.png"/><Relationship Id="rId43" Type="http://schemas.openxmlformats.org/officeDocument/2006/relationships/image" Target="../media/image51.png"/><Relationship Id="rId42" Type="http://schemas.openxmlformats.org/officeDocument/2006/relationships/image" Target="../media/image50.png"/><Relationship Id="rId41" Type="http://schemas.openxmlformats.org/officeDocument/2006/relationships/image" Target="../media/image49.png"/><Relationship Id="rId40" Type="http://schemas.openxmlformats.org/officeDocument/2006/relationships/image" Target="../media/image48.png"/><Relationship Id="rId4" Type="http://schemas.openxmlformats.org/officeDocument/2006/relationships/image" Target="../media/image12.png"/><Relationship Id="rId39" Type="http://schemas.openxmlformats.org/officeDocument/2006/relationships/image" Target="../media/image47.png"/><Relationship Id="rId38" Type="http://schemas.openxmlformats.org/officeDocument/2006/relationships/image" Target="../media/image46.png"/><Relationship Id="rId37" Type="http://schemas.openxmlformats.org/officeDocument/2006/relationships/image" Target="../media/image45.png"/><Relationship Id="rId36" Type="http://schemas.openxmlformats.org/officeDocument/2006/relationships/image" Target="../media/image44.png"/><Relationship Id="rId35" Type="http://schemas.openxmlformats.org/officeDocument/2006/relationships/image" Target="../media/image43.png"/><Relationship Id="rId34" Type="http://schemas.openxmlformats.org/officeDocument/2006/relationships/image" Target="../media/image42.png"/><Relationship Id="rId33" Type="http://schemas.openxmlformats.org/officeDocument/2006/relationships/image" Target="../media/image41.png"/><Relationship Id="rId32" Type="http://schemas.openxmlformats.org/officeDocument/2006/relationships/image" Target="../media/image40.png"/><Relationship Id="rId31" Type="http://schemas.openxmlformats.org/officeDocument/2006/relationships/image" Target="../media/image39.png"/><Relationship Id="rId30" Type="http://schemas.openxmlformats.org/officeDocument/2006/relationships/image" Target="../media/image38.png"/><Relationship Id="rId3" Type="http://schemas.openxmlformats.org/officeDocument/2006/relationships/image" Target="../media/image11.png"/><Relationship Id="rId29" Type="http://schemas.openxmlformats.org/officeDocument/2006/relationships/image" Target="../media/image37.png"/><Relationship Id="rId28" Type="http://schemas.openxmlformats.org/officeDocument/2006/relationships/image" Target="../media/image36.png"/><Relationship Id="rId27" Type="http://schemas.openxmlformats.org/officeDocument/2006/relationships/image" Target="../media/image35.png"/><Relationship Id="rId26" Type="http://schemas.openxmlformats.org/officeDocument/2006/relationships/image" Target="../media/image34.png"/><Relationship Id="rId25" Type="http://schemas.openxmlformats.org/officeDocument/2006/relationships/image" Target="../media/image33.png"/><Relationship Id="rId24" Type="http://schemas.openxmlformats.org/officeDocument/2006/relationships/image" Target="../media/image32.png"/><Relationship Id="rId23" Type="http://schemas.openxmlformats.org/officeDocument/2006/relationships/image" Target="../media/image31.png"/><Relationship Id="rId22" Type="http://schemas.openxmlformats.org/officeDocument/2006/relationships/image" Target="../media/image30.png"/><Relationship Id="rId21" Type="http://schemas.openxmlformats.org/officeDocument/2006/relationships/image" Target="../media/image29.png"/><Relationship Id="rId20" Type="http://schemas.openxmlformats.org/officeDocument/2006/relationships/image" Target="../media/image28.png"/><Relationship Id="rId2" Type="http://schemas.openxmlformats.org/officeDocument/2006/relationships/image" Target="../media/image10.png"/><Relationship Id="rId19" Type="http://schemas.openxmlformats.org/officeDocument/2006/relationships/image" Target="../media/image27.png"/><Relationship Id="rId18" Type="http://schemas.openxmlformats.org/officeDocument/2006/relationships/image" Target="../media/image26.png"/><Relationship Id="rId17" Type="http://schemas.openxmlformats.org/officeDocument/2006/relationships/image" Target="../media/image25.png"/><Relationship Id="rId16" Type="http://schemas.openxmlformats.org/officeDocument/2006/relationships/image" Target="../media/image24.png"/><Relationship Id="rId15" Type="http://schemas.openxmlformats.org/officeDocument/2006/relationships/image" Target="../media/image23.png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9.png"/><Relationship Id="rId2" Type="http://schemas.openxmlformats.org/officeDocument/2006/relationships/image" Target="../media/image4.png"/><Relationship Id="rId1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image" Target="../media/image67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0.png"/><Relationship Id="rId1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9" Type="http://schemas.openxmlformats.org/officeDocument/2006/relationships/notesSlide" Target="../notesSlides/notesSlide32.xml"/><Relationship Id="rId58" Type="http://schemas.openxmlformats.org/officeDocument/2006/relationships/slideLayout" Target="../slideLayouts/slideLayout1.xml"/><Relationship Id="rId57" Type="http://schemas.openxmlformats.org/officeDocument/2006/relationships/image" Target="../media/image65.png"/><Relationship Id="rId56" Type="http://schemas.openxmlformats.org/officeDocument/2006/relationships/image" Target="../media/image64.png"/><Relationship Id="rId55" Type="http://schemas.openxmlformats.org/officeDocument/2006/relationships/image" Target="../media/image63.png"/><Relationship Id="rId54" Type="http://schemas.openxmlformats.org/officeDocument/2006/relationships/image" Target="../media/image62.png"/><Relationship Id="rId53" Type="http://schemas.openxmlformats.org/officeDocument/2006/relationships/image" Target="../media/image61.png"/><Relationship Id="rId52" Type="http://schemas.openxmlformats.org/officeDocument/2006/relationships/image" Target="../media/image60.png"/><Relationship Id="rId51" Type="http://schemas.openxmlformats.org/officeDocument/2006/relationships/image" Target="../media/image59.png"/><Relationship Id="rId50" Type="http://schemas.openxmlformats.org/officeDocument/2006/relationships/image" Target="../media/image58.png"/><Relationship Id="rId5" Type="http://schemas.openxmlformats.org/officeDocument/2006/relationships/image" Target="../media/image13.png"/><Relationship Id="rId49" Type="http://schemas.openxmlformats.org/officeDocument/2006/relationships/image" Target="../media/image57.png"/><Relationship Id="rId48" Type="http://schemas.openxmlformats.org/officeDocument/2006/relationships/image" Target="../media/image56.png"/><Relationship Id="rId47" Type="http://schemas.openxmlformats.org/officeDocument/2006/relationships/image" Target="../media/image55.png"/><Relationship Id="rId46" Type="http://schemas.openxmlformats.org/officeDocument/2006/relationships/image" Target="../media/image54.png"/><Relationship Id="rId45" Type="http://schemas.openxmlformats.org/officeDocument/2006/relationships/image" Target="../media/image53.png"/><Relationship Id="rId44" Type="http://schemas.openxmlformats.org/officeDocument/2006/relationships/image" Target="../media/image52.png"/><Relationship Id="rId43" Type="http://schemas.openxmlformats.org/officeDocument/2006/relationships/image" Target="../media/image51.png"/><Relationship Id="rId42" Type="http://schemas.openxmlformats.org/officeDocument/2006/relationships/image" Target="../media/image50.png"/><Relationship Id="rId41" Type="http://schemas.openxmlformats.org/officeDocument/2006/relationships/image" Target="../media/image49.png"/><Relationship Id="rId40" Type="http://schemas.openxmlformats.org/officeDocument/2006/relationships/image" Target="../media/image48.png"/><Relationship Id="rId4" Type="http://schemas.openxmlformats.org/officeDocument/2006/relationships/image" Target="../media/image12.png"/><Relationship Id="rId39" Type="http://schemas.openxmlformats.org/officeDocument/2006/relationships/image" Target="../media/image47.png"/><Relationship Id="rId38" Type="http://schemas.openxmlformats.org/officeDocument/2006/relationships/image" Target="../media/image46.png"/><Relationship Id="rId37" Type="http://schemas.openxmlformats.org/officeDocument/2006/relationships/image" Target="../media/image45.png"/><Relationship Id="rId36" Type="http://schemas.openxmlformats.org/officeDocument/2006/relationships/image" Target="../media/image44.png"/><Relationship Id="rId35" Type="http://schemas.openxmlformats.org/officeDocument/2006/relationships/image" Target="../media/image43.png"/><Relationship Id="rId34" Type="http://schemas.openxmlformats.org/officeDocument/2006/relationships/image" Target="../media/image42.png"/><Relationship Id="rId33" Type="http://schemas.openxmlformats.org/officeDocument/2006/relationships/image" Target="../media/image41.png"/><Relationship Id="rId32" Type="http://schemas.openxmlformats.org/officeDocument/2006/relationships/image" Target="../media/image40.png"/><Relationship Id="rId31" Type="http://schemas.openxmlformats.org/officeDocument/2006/relationships/image" Target="../media/image39.png"/><Relationship Id="rId30" Type="http://schemas.openxmlformats.org/officeDocument/2006/relationships/image" Target="../media/image38.png"/><Relationship Id="rId3" Type="http://schemas.openxmlformats.org/officeDocument/2006/relationships/image" Target="../media/image11.png"/><Relationship Id="rId29" Type="http://schemas.openxmlformats.org/officeDocument/2006/relationships/image" Target="../media/image37.png"/><Relationship Id="rId28" Type="http://schemas.openxmlformats.org/officeDocument/2006/relationships/image" Target="../media/image36.png"/><Relationship Id="rId27" Type="http://schemas.openxmlformats.org/officeDocument/2006/relationships/image" Target="../media/image35.png"/><Relationship Id="rId26" Type="http://schemas.openxmlformats.org/officeDocument/2006/relationships/image" Target="../media/image34.png"/><Relationship Id="rId25" Type="http://schemas.openxmlformats.org/officeDocument/2006/relationships/image" Target="../media/image33.png"/><Relationship Id="rId24" Type="http://schemas.openxmlformats.org/officeDocument/2006/relationships/image" Target="../media/image32.png"/><Relationship Id="rId23" Type="http://schemas.openxmlformats.org/officeDocument/2006/relationships/image" Target="../media/image31.png"/><Relationship Id="rId22" Type="http://schemas.openxmlformats.org/officeDocument/2006/relationships/image" Target="../media/image30.png"/><Relationship Id="rId21" Type="http://schemas.openxmlformats.org/officeDocument/2006/relationships/image" Target="../media/image29.png"/><Relationship Id="rId20" Type="http://schemas.openxmlformats.org/officeDocument/2006/relationships/image" Target="../media/image28.png"/><Relationship Id="rId2" Type="http://schemas.openxmlformats.org/officeDocument/2006/relationships/image" Target="../media/image10.png"/><Relationship Id="rId19" Type="http://schemas.openxmlformats.org/officeDocument/2006/relationships/image" Target="../media/image27.png"/><Relationship Id="rId18" Type="http://schemas.openxmlformats.org/officeDocument/2006/relationships/image" Target="../media/image26.png"/><Relationship Id="rId17" Type="http://schemas.openxmlformats.org/officeDocument/2006/relationships/image" Target="../media/image25.png"/><Relationship Id="rId16" Type="http://schemas.openxmlformats.org/officeDocument/2006/relationships/image" Target="../media/image24.png"/><Relationship Id="rId15" Type="http://schemas.openxmlformats.org/officeDocument/2006/relationships/image" Target="../media/image23.png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2.jpeg"/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Freeform 484"/>
          <p:cNvSpPr/>
          <p:nvPr/>
        </p:nvSpPr>
        <p:spPr bwMode="auto">
          <a:xfrm>
            <a:off x="714894" y="6261412"/>
            <a:ext cx="11025110" cy="389068"/>
          </a:xfrm>
          <a:custGeom>
            <a:avLst/>
            <a:gdLst>
              <a:gd name="T0" fmla="*/ 4598 w 4598"/>
              <a:gd name="T1" fmla="*/ 189 h 189"/>
              <a:gd name="T2" fmla="*/ 0 w 4598"/>
              <a:gd name="T3" fmla="*/ 189 h 189"/>
              <a:gd name="T4" fmla="*/ 239 w 4598"/>
              <a:gd name="T5" fmla="*/ 0 h 189"/>
              <a:gd name="T6" fmla="*/ 4356 w 4598"/>
              <a:gd name="T7" fmla="*/ 0 h 189"/>
              <a:gd name="T8" fmla="*/ 4598 w 4598"/>
              <a:gd name="T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98" h="189">
                <a:moveTo>
                  <a:pt x="4598" y="189"/>
                </a:moveTo>
                <a:lnTo>
                  <a:pt x="0" y="189"/>
                </a:lnTo>
                <a:lnTo>
                  <a:pt x="239" y="0"/>
                </a:lnTo>
                <a:lnTo>
                  <a:pt x="4356" y="0"/>
                </a:lnTo>
                <a:lnTo>
                  <a:pt x="4598" y="189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86" name="Rectangle 486"/>
          <p:cNvSpPr>
            <a:spLocks noChangeArrowheads="1"/>
          </p:cNvSpPr>
          <p:nvPr/>
        </p:nvSpPr>
        <p:spPr bwMode="auto">
          <a:xfrm>
            <a:off x="822295" y="6667639"/>
            <a:ext cx="11039519" cy="174524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87" name="Freeform 487"/>
          <p:cNvSpPr/>
          <p:nvPr/>
        </p:nvSpPr>
        <p:spPr bwMode="auto">
          <a:xfrm>
            <a:off x="6433912" y="5361719"/>
            <a:ext cx="349955" cy="146158"/>
          </a:xfrm>
          <a:custGeom>
            <a:avLst/>
            <a:gdLst>
              <a:gd name="T0" fmla="*/ 0 w 170"/>
              <a:gd name="T1" fmla="*/ 43 h 71"/>
              <a:gd name="T2" fmla="*/ 166 w 170"/>
              <a:gd name="T3" fmla="*/ 0 h 71"/>
              <a:gd name="T4" fmla="*/ 170 w 170"/>
              <a:gd name="T5" fmla="*/ 24 h 71"/>
              <a:gd name="T6" fmla="*/ 5 w 170"/>
              <a:gd name="T7" fmla="*/ 71 h 71"/>
              <a:gd name="T8" fmla="*/ 0 w 170"/>
              <a:gd name="T9" fmla="*/ 4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71">
                <a:moveTo>
                  <a:pt x="0" y="43"/>
                </a:moveTo>
                <a:lnTo>
                  <a:pt x="166" y="0"/>
                </a:lnTo>
                <a:lnTo>
                  <a:pt x="170" y="24"/>
                </a:lnTo>
                <a:lnTo>
                  <a:pt x="5" y="71"/>
                </a:lnTo>
                <a:lnTo>
                  <a:pt x="0" y="4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88" name="Freeform 488"/>
          <p:cNvSpPr/>
          <p:nvPr/>
        </p:nvSpPr>
        <p:spPr bwMode="auto">
          <a:xfrm>
            <a:off x="6765341" y="5299962"/>
            <a:ext cx="321135" cy="242910"/>
          </a:xfrm>
          <a:custGeom>
            <a:avLst/>
            <a:gdLst>
              <a:gd name="T0" fmla="*/ 0 w 156"/>
              <a:gd name="T1" fmla="*/ 92 h 118"/>
              <a:gd name="T2" fmla="*/ 144 w 156"/>
              <a:gd name="T3" fmla="*/ 0 h 118"/>
              <a:gd name="T4" fmla="*/ 156 w 156"/>
              <a:gd name="T5" fmla="*/ 21 h 118"/>
              <a:gd name="T6" fmla="*/ 14 w 156"/>
              <a:gd name="T7" fmla="*/ 118 h 118"/>
              <a:gd name="T8" fmla="*/ 0 w 156"/>
              <a:gd name="T9" fmla="*/ 9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18">
                <a:moveTo>
                  <a:pt x="0" y="92"/>
                </a:moveTo>
                <a:lnTo>
                  <a:pt x="144" y="0"/>
                </a:lnTo>
                <a:lnTo>
                  <a:pt x="156" y="21"/>
                </a:lnTo>
                <a:lnTo>
                  <a:pt x="14" y="118"/>
                </a:lnTo>
                <a:lnTo>
                  <a:pt x="0" y="9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05596" y="1078956"/>
            <a:ext cx="5301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炫彩</a:t>
            </a:r>
            <a:r>
              <a:rPr lang="zh-CN" altLang="en-US" sz="4800" dirty="0" smtClean="0">
                <a:solidFill>
                  <a:schemeClr val="bg1"/>
                </a:solidFill>
                <a:cs typeface="+mn-ea"/>
                <a:sym typeface="+mn-lt"/>
              </a:rPr>
              <a:t>时尚</a:t>
            </a:r>
            <a:endParaRPr lang="en-US" altLang="zh-CN" sz="48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4800" dirty="0" smtClean="0">
                <a:solidFill>
                  <a:schemeClr val="bg1"/>
                </a:solidFill>
                <a:cs typeface="+mn-ea"/>
                <a:sym typeface="+mn-lt"/>
              </a:rPr>
              <a:t>毕业论文答辩模板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77234" y="3104811"/>
            <a:ext cx="4947149" cy="959923"/>
            <a:chOff x="4392547" y="3105752"/>
            <a:chExt cx="4291328" cy="959923"/>
          </a:xfrm>
        </p:grpSpPr>
        <p:grpSp>
          <p:nvGrpSpPr>
            <p:cNvPr id="5" name="组合 4"/>
            <p:cNvGrpSpPr/>
            <p:nvPr/>
          </p:nvGrpSpPr>
          <p:grpSpPr>
            <a:xfrm>
              <a:off x="4413161" y="3105752"/>
              <a:ext cx="4270714" cy="398780"/>
              <a:chOff x="3897669" y="3105752"/>
              <a:chExt cx="4270714" cy="398780"/>
            </a:xfrm>
          </p:grpSpPr>
          <p:sp>
            <p:nvSpPr>
              <p:cNvPr id="258" name="文本框 257"/>
              <p:cNvSpPr txBox="1"/>
              <p:nvPr/>
            </p:nvSpPr>
            <p:spPr>
              <a:xfrm>
                <a:off x="3897669" y="3105752"/>
                <a:ext cx="1981513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学生：情缘素材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1" name="文本框 260"/>
              <p:cNvSpPr txBox="1"/>
              <p:nvPr/>
            </p:nvSpPr>
            <p:spPr>
              <a:xfrm>
                <a:off x="6186870" y="3105752"/>
                <a:ext cx="1981513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导师</a:t>
                </a:r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：情缘素材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62" name="文本框 261"/>
            <p:cNvSpPr txBox="1"/>
            <p:nvPr/>
          </p:nvSpPr>
          <p:spPr>
            <a:xfrm>
              <a:off x="4392547" y="3666895"/>
              <a:ext cx="2808307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时间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2017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6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月        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248085" y="4445252"/>
            <a:ext cx="1711325" cy="2100263"/>
            <a:chOff x="9375775" y="3089275"/>
            <a:chExt cx="1711325" cy="2100263"/>
          </a:xfrm>
        </p:grpSpPr>
        <p:sp>
          <p:nvSpPr>
            <p:cNvPr id="9" name="Freeform 5"/>
            <p:cNvSpPr/>
            <p:nvPr/>
          </p:nvSpPr>
          <p:spPr bwMode="auto">
            <a:xfrm>
              <a:off x="9375775" y="3089275"/>
              <a:ext cx="1711325" cy="2100263"/>
            </a:xfrm>
            <a:custGeom>
              <a:avLst/>
              <a:gdLst>
                <a:gd name="T0" fmla="*/ 453 w 453"/>
                <a:gd name="T1" fmla="*/ 447 h 557"/>
                <a:gd name="T2" fmla="*/ 451 w 453"/>
                <a:gd name="T3" fmla="*/ 375 h 557"/>
                <a:gd name="T4" fmla="*/ 430 w 453"/>
                <a:gd name="T5" fmla="*/ 347 h 557"/>
                <a:gd name="T6" fmla="*/ 451 w 453"/>
                <a:gd name="T7" fmla="*/ 342 h 557"/>
                <a:gd name="T8" fmla="*/ 451 w 453"/>
                <a:gd name="T9" fmla="*/ 214 h 557"/>
                <a:gd name="T10" fmla="*/ 343 w 453"/>
                <a:gd name="T11" fmla="*/ 214 h 557"/>
                <a:gd name="T12" fmla="*/ 306 w 453"/>
                <a:gd name="T13" fmla="*/ 41 h 557"/>
                <a:gd name="T14" fmla="*/ 127 w 453"/>
                <a:gd name="T15" fmla="*/ 35 h 557"/>
                <a:gd name="T16" fmla="*/ 60 w 453"/>
                <a:gd name="T17" fmla="*/ 196 h 557"/>
                <a:gd name="T18" fmla="*/ 143 w 453"/>
                <a:gd name="T19" fmla="*/ 290 h 557"/>
                <a:gd name="T20" fmla="*/ 41 w 453"/>
                <a:gd name="T21" fmla="*/ 407 h 557"/>
                <a:gd name="T22" fmla="*/ 3 w 453"/>
                <a:gd name="T23" fmla="*/ 468 h 557"/>
                <a:gd name="T24" fmla="*/ 60 w 453"/>
                <a:gd name="T25" fmla="*/ 520 h 557"/>
                <a:gd name="T26" fmla="*/ 175 w 453"/>
                <a:gd name="T27" fmla="*/ 433 h 557"/>
                <a:gd name="T28" fmla="*/ 203 w 453"/>
                <a:gd name="T29" fmla="*/ 551 h 557"/>
                <a:gd name="T30" fmla="*/ 338 w 453"/>
                <a:gd name="T31" fmla="*/ 557 h 557"/>
                <a:gd name="T32" fmla="*/ 361 w 453"/>
                <a:gd name="T33" fmla="*/ 510 h 557"/>
                <a:gd name="T34" fmla="*/ 401 w 453"/>
                <a:gd name="T35" fmla="*/ 536 h 557"/>
                <a:gd name="T36" fmla="*/ 453 w 453"/>
                <a:gd name="T37" fmla="*/ 44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3" h="557">
                  <a:moveTo>
                    <a:pt x="453" y="447"/>
                  </a:moveTo>
                  <a:cubicBezTo>
                    <a:pt x="451" y="375"/>
                    <a:pt x="451" y="375"/>
                    <a:pt x="451" y="375"/>
                  </a:cubicBezTo>
                  <a:cubicBezTo>
                    <a:pt x="441" y="362"/>
                    <a:pt x="429" y="348"/>
                    <a:pt x="430" y="347"/>
                  </a:cubicBezTo>
                  <a:cubicBezTo>
                    <a:pt x="435" y="346"/>
                    <a:pt x="445" y="343"/>
                    <a:pt x="451" y="342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10" y="209"/>
                    <a:pt x="343" y="213"/>
                    <a:pt x="343" y="214"/>
                  </a:cubicBezTo>
                  <a:cubicBezTo>
                    <a:pt x="363" y="151"/>
                    <a:pt x="362" y="83"/>
                    <a:pt x="306" y="41"/>
                  </a:cubicBezTo>
                  <a:cubicBezTo>
                    <a:pt x="254" y="2"/>
                    <a:pt x="182" y="0"/>
                    <a:pt x="127" y="35"/>
                  </a:cubicBezTo>
                  <a:cubicBezTo>
                    <a:pt x="73" y="69"/>
                    <a:pt x="46" y="133"/>
                    <a:pt x="60" y="196"/>
                  </a:cubicBezTo>
                  <a:cubicBezTo>
                    <a:pt x="70" y="239"/>
                    <a:pt x="107" y="267"/>
                    <a:pt x="143" y="290"/>
                  </a:cubicBezTo>
                  <a:cubicBezTo>
                    <a:pt x="145" y="292"/>
                    <a:pt x="48" y="399"/>
                    <a:pt x="41" y="407"/>
                  </a:cubicBezTo>
                  <a:cubicBezTo>
                    <a:pt x="26" y="426"/>
                    <a:pt x="5" y="444"/>
                    <a:pt x="3" y="468"/>
                  </a:cubicBezTo>
                  <a:cubicBezTo>
                    <a:pt x="0" y="506"/>
                    <a:pt x="27" y="524"/>
                    <a:pt x="60" y="520"/>
                  </a:cubicBezTo>
                  <a:cubicBezTo>
                    <a:pt x="104" y="513"/>
                    <a:pt x="159" y="475"/>
                    <a:pt x="175" y="433"/>
                  </a:cubicBezTo>
                  <a:cubicBezTo>
                    <a:pt x="188" y="470"/>
                    <a:pt x="199" y="511"/>
                    <a:pt x="203" y="551"/>
                  </a:cubicBezTo>
                  <a:cubicBezTo>
                    <a:pt x="338" y="557"/>
                    <a:pt x="338" y="557"/>
                    <a:pt x="338" y="557"/>
                  </a:cubicBezTo>
                  <a:cubicBezTo>
                    <a:pt x="338" y="541"/>
                    <a:pt x="344" y="509"/>
                    <a:pt x="361" y="510"/>
                  </a:cubicBezTo>
                  <a:cubicBezTo>
                    <a:pt x="376" y="511"/>
                    <a:pt x="389" y="525"/>
                    <a:pt x="401" y="536"/>
                  </a:cubicBezTo>
                  <a:cubicBezTo>
                    <a:pt x="428" y="519"/>
                    <a:pt x="453" y="481"/>
                    <a:pt x="453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071100" y="3681413"/>
              <a:ext cx="287338" cy="225425"/>
            </a:xfrm>
            <a:custGeom>
              <a:avLst/>
              <a:gdLst>
                <a:gd name="T0" fmla="*/ 62 w 76"/>
                <a:gd name="T1" fmla="*/ 1 h 60"/>
                <a:gd name="T2" fmla="*/ 59 w 76"/>
                <a:gd name="T3" fmla="*/ 8 h 60"/>
                <a:gd name="T4" fmla="*/ 39 w 76"/>
                <a:gd name="T5" fmla="*/ 43 h 60"/>
                <a:gd name="T6" fmla="*/ 11 w 76"/>
                <a:gd name="T7" fmla="*/ 35 h 60"/>
                <a:gd name="T8" fmla="*/ 4 w 76"/>
                <a:gd name="T9" fmla="*/ 33 h 60"/>
                <a:gd name="T10" fmla="*/ 2 w 76"/>
                <a:gd name="T11" fmla="*/ 40 h 60"/>
                <a:gd name="T12" fmla="*/ 43 w 76"/>
                <a:gd name="T13" fmla="*/ 53 h 60"/>
                <a:gd name="T14" fmla="*/ 68 w 76"/>
                <a:gd name="T15" fmla="*/ 4 h 60"/>
                <a:gd name="T16" fmla="*/ 62 w 76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0">
                  <a:moveTo>
                    <a:pt x="62" y="1"/>
                  </a:moveTo>
                  <a:cubicBezTo>
                    <a:pt x="59" y="2"/>
                    <a:pt x="57" y="5"/>
                    <a:pt x="59" y="8"/>
                  </a:cubicBezTo>
                  <a:cubicBezTo>
                    <a:pt x="64" y="22"/>
                    <a:pt x="52" y="37"/>
                    <a:pt x="39" y="43"/>
                  </a:cubicBezTo>
                  <a:cubicBezTo>
                    <a:pt x="33" y="46"/>
                    <a:pt x="19" y="50"/>
                    <a:pt x="11" y="35"/>
                  </a:cubicBezTo>
                  <a:cubicBezTo>
                    <a:pt x="10" y="33"/>
                    <a:pt x="6" y="32"/>
                    <a:pt x="4" y="33"/>
                  </a:cubicBezTo>
                  <a:cubicBezTo>
                    <a:pt x="1" y="34"/>
                    <a:pt x="0" y="37"/>
                    <a:pt x="2" y="40"/>
                  </a:cubicBezTo>
                  <a:cubicBezTo>
                    <a:pt x="10" y="55"/>
                    <a:pt x="26" y="60"/>
                    <a:pt x="43" y="53"/>
                  </a:cubicBezTo>
                  <a:cubicBezTo>
                    <a:pt x="61" y="45"/>
                    <a:pt x="76" y="24"/>
                    <a:pt x="68" y="4"/>
                  </a:cubicBezTo>
                  <a:cubicBezTo>
                    <a:pt x="67" y="1"/>
                    <a:pt x="64" y="0"/>
                    <a:pt x="62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9715500" y="3654425"/>
              <a:ext cx="219075" cy="215900"/>
            </a:xfrm>
            <a:custGeom>
              <a:avLst/>
              <a:gdLst>
                <a:gd name="T0" fmla="*/ 50 w 58"/>
                <a:gd name="T1" fmla="*/ 1 h 57"/>
                <a:gd name="T2" fmla="*/ 6 w 58"/>
                <a:gd name="T3" fmla="*/ 8 h 57"/>
                <a:gd name="T4" fmla="*/ 1 w 58"/>
                <a:gd name="T5" fmla="*/ 16 h 57"/>
                <a:gd name="T6" fmla="*/ 8 w 58"/>
                <a:gd name="T7" fmla="*/ 22 h 57"/>
                <a:gd name="T8" fmla="*/ 40 w 58"/>
                <a:gd name="T9" fmla="*/ 16 h 57"/>
                <a:gd name="T10" fmla="*/ 28 w 58"/>
                <a:gd name="T11" fmla="*/ 47 h 57"/>
                <a:gd name="T12" fmla="*/ 27 w 58"/>
                <a:gd name="T13" fmla="*/ 49 h 57"/>
                <a:gd name="T14" fmla="*/ 31 w 58"/>
                <a:gd name="T15" fmla="*/ 56 h 57"/>
                <a:gd name="T16" fmla="*/ 40 w 58"/>
                <a:gd name="T17" fmla="*/ 52 h 57"/>
                <a:gd name="T18" fmla="*/ 57 w 58"/>
                <a:gd name="T19" fmla="*/ 10 h 57"/>
                <a:gd name="T20" fmla="*/ 56 w 58"/>
                <a:gd name="T21" fmla="*/ 3 h 57"/>
                <a:gd name="T22" fmla="*/ 50 w 58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7">
                  <a:moveTo>
                    <a:pt x="50" y="1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2" y="9"/>
                    <a:pt x="0" y="13"/>
                    <a:pt x="1" y="16"/>
                  </a:cubicBezTo>
                  <a:cubicBezTo>
                    <a:pt x="1" y="20"/>
                    <a:pt x="5" y="22"/>
                    <a:pt x="8" y="22"/>
                  </a:cubicBezTo>
                  <a:cubicBezTo>
                    <a:pt x="8" y="22"/>
                    <a:pt x="27" y="18"/>
                    <a:pt x="40" y="16"/>
                  </a:cubicBezTo>
                  <a:cubicBezTo>
                    <a:pt x="35" y="28"/>
                    <a:pt x="28" y="47"/>
                    <a:pt x="28" y="47"/>
                  </a:cubicBezTo>
                  <a:cubicBezTo>
                    <a:pt x="27" y="48"/>
                    <a:pt x="27" y="49"/>
                    <a:pt x="27" y="49"/>
                  </a:cubicBezTo>
                  <a:cubicBezTo>
                    <a:pt x="27" y="52"/>
                    <a:pt x="29" y="55"/>
                    <a:pt x="31" y="56"/>
                  </a:cubicBezTo>
                  <a:cubicBezTo>
                    <a:pt x="35" y="57"/>
                    <a:pt x="39" y="55"/>
                    <a:pt x="40" y="5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7"/>
                    <a:pt x="58" y="5"/>
                    <a:pt x="56" y="3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10315575" y="3379788"/>
              <a:ext cx="219075" cy="214313"/>
            </a:xfrm>
            <a:custGeom>
              <a:avLst/>
              <a:gdLst>
                <a:gd name="T0" fmla="*/ 37 w 58"/>
                <a:gd name="T1" fmla="*/ 2 h 57"/>
                <a:gd name="T2" fmla="*/ 3 w 58"/>
                <a:gd name="T3" fmla="*/ 31 h 57"/>
                <a:gd name="T4" fmla="*/ 1 w 58"/>
                <a:gd name="T5" fmla="*/ 37 h 57"/>
                <a:gd name="T6" fmla="*/ 6 w 58"/>
                <a:gd name="T7" fmla="*/ 42 h 57"/>
                <a:gd name="T8" fmla="*/ 49 w 58"/>
                <a:gd name="T9" fmla="*/ 56 h 57"/>
                <a:gd name="T10" fmla="*/ 57 w 58"/>
                <a:gd name="T11" fmla="*/ 52 h 57"/>
                <a:gd name="T12" fmla="*/ 58 w 58"/>
                <a:gd name="T13" fmla="*/ 50 h 57"/>
                <a:gd name="T14" fmla="*/ 53 w 58"/>
                <a:gd name="T15" fmla="*/ 43 h 57"/>
                <a:gd name="T16" fmla="*/ 21 w 58"/>
                <a:gd name="T17" fmla="*/ 33 h 57"/>
                <a:gd name="T18" fmla="*/ 46 w 58"/>
                <a:gd name="T19" fmla="*/ 12 h 57"/>
                <a:gd name="T20" fmla="*/ 48 w 58"/>
                <a:gd name="T21" fmla="*/ 7 h 57"/>
                <a:gd name="T22" fmla="*/ 47 w 58"/>
                <a:gd name="T23" fmla="*/ 3 h 57"/>
                <a:gd name="T24" fmla="*/ 37 w 58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7">
                  <a:moveTo>
                    <a:pt x="37" y="2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1" y="32"/>
                    <a:pt x="0" y="35"/>
                    <a:pt x="1" y="37"/>
                  </a:cubicBezTo>
                  <a:cubicBezTo>
                    <a:pt x="1" y="40"/>
                    <a:pt x="3" y="42"/>
                    <a:pt x="6" y="4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7"/>
                    <a:pt x="56" y="55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7"/>
                    <a:pt x="56" y="44"/>
                    <a:pt x="53" y="43"/>
                  </a:cubicBezTo>
                  <a:cubicBezTo>
                    <a:pt x="53" y="43"/>
                    <a:pt x="34" y="37"/>
                    <a:pt x="21" y="33"/>
                  </a:cubicBezTo>
                  <a:cubicBezTo>
                    <a:pt x="31" y="25"/>
                    <a:pt x="46" y="12"/>
                    <a:pt x="46" y="12"/>
                  </a:cubicBezTo>
                  <a:cubicBezTo>
                    <a:pt x="47" y="11"/>
                    <a:pt x="48" y="9"/>
                    <a:pt x="48" y="7"/>
                  </a:cubicBezTo>
                  <a:cubicBezTo>
                    <a:pt x="48" y="6"/>
                    <a:pt x="48" y="4"/>
                    <a:pt x="47" y="3"/>
                  </a:cubicBezTo>
                  <a:cubicBezTo>
                    <a:pt x="44" y="0"/>
                    <a:pt x="40" y="0"/>
                    <a:pt x="37" y="2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-55801" y="3335610"/>
            <a:ext cx="3304349" cy="3506553"/>
            <a:chOff x="617538" y="1066801"/>
            <a:chExt cx="3562351" cy="3276599"/>
          </a:xfrm>
        </p:grpSpPr>
        <p:sp>
          <p:nvSpPr>
            <p:cNvPr id="115" name="Freeform 125"/>
            <p:cNvSpPr/>
            <p:nvPr/>
          </p:nvSpPr>
          <p:spPr bwMode="auto">
            <a:xfrm>
              <a:off x="617538" y="3819525"/>
              <a:ext cx="568325" cy="461962"/>
            </a:xfrm>
            <a:custGeom>
              <a:avLst/>
              <a:gdLst>
                <a:gd name="T0" fmla="*/ 0 w 358"/>
                <a:gd name="T1" fmla="*/ 9 h 291"/>
                <a:gd name="T2" fmla="*/ 89 w 358"/>
                <a:gd name="T3" fmla="*/ 0 h 291"/>
                <a:gd name="T4" fmla="*/ 358 w 358"/>
                <a:gd name="T5" fmla="*/ 240 h 291"/>
                <a:gd name="T6" fmla="*/ 339 w 358"/>
                <a:gd name="T7" fmla="*/ 291 h 291"/>
                <a:gd name="T8" fmla="*/ 0 w 358"/>
                <a:gd name="T9" fmla="*/ 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91">
                  <a:moveTo>
                    <a:pt x="0" y="9"/>
                  </a:moveTo>
                  <a:lnTo>
                    <a:pt x="89" y="0"/>
                  </a:lnTo>
                  <a:lnTo>
                    <a:pt x="358" y="240"/>
                  </a:lnTo>
                  <a:lnTo>
                    <a:pt x="339" y="29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80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126"/>
            <p:cNvSpPr/>
            <p:nvPr/>
          </p:nvSpPr>
          <p:spPr bwMode="auto">
            <a:xfrm>
              <a:off x="617538" y="3819525"/>
              <a:ext cx="568325" cy="461962"/>
            </a:xfrm>
            <a:custGeom>
              <a:avLst/>
              <a:gdLst>
                <a:gd name="T0" fmla="*/ 0 w 358"/>
                <a:gd name="T1" fmla="*/ 9 h 291"/>
                <a:gd name="T2" fmla="*/ 89 w 358"/>
                <a:gd name="T3" fmla="*/ 0 h 291"/>
                <a:gd name="T4" fmla="*/ 358 w 358"/>
                <a:gd name="T5" fmla="*/ 240 h 291"/>
                <a:gd name="T6" fmla="*/ 339 w 358"/>
                <a:gd name="T7" fmla="*/ 291 h 291"/>
                <a:gd name="T8" fmla="*/ 0 w 358"/>
                <a:gd name="T9" fmla="*/ 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91">
                  <a:moveTo>
                    <a:pt x="0" y="9"/>
                  </a:moveTo>
                  <a:lnTo>
                    <a:pt x="89" y="0"/>
                  </a:lnTo>
                  <a:lnTo>
                    <a:pt x="358" y="240"/>
                  </a:lnTo>
                  <a:lnTo>
                    <a:pt x="339" y="291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127"/>
            <p:cNvSpPr/>
            <p:nvPr/>
          </p:nvSpPr>
          <p:spPr bwMode="auto">
            <a:xfrm>
              <a:off x="698501" y="3355975"/>
              <a:ext cx="584200" cy="869950"/>
            </a:xfrm>
            <a:custGeom>
              <a:avLst/>
              <a:gdLst>
                <a:gd name="T0" fmla="*/ 0 w 324"/>
                <a:gd name="T1" fmla="*/ 0 h 482"/>
                <a:gd name="T2" fmla="*/ 12 w 324"/>
                <a:gd name="T3" fmla="*/ 277 h 482"/>
                <a:gd name="T4" fmla="*/ 265 w 324"/>
                <a:gd name="T5" fmla="*/ 482 h 482"/>
                <a:gd name="T6" fmla="*/ 253 w 324"/>
                <a:gd name="T7" fmla="*/ 204 h 482"/>
                <a:gd name="T8" fmla="*/ 0 w 324"/>
                <a:gd name="T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482">
                  <a:moveTo>
                    <a:pt x="0" y="0"/>
                  </a:moveTo>
                  <a:cubicBezTo>
                    <a:pt x="0" y="0"/>
                    <a:pt x="65" y="166"/>
                    <a:pt x="12" y="277"/>
                  </a:cubicBezTo>
                  <a:cubicBezTo>
                    <a:pt x="265" y="482"/>
                    <a:pt x="265" y="482"/>
                    <a:pt x="265" y="482"/>
                  </a:cubicBezTo>
                  <a:cubicBezTo>
                    <a:pt x="265" y="482"/>
                    <a:pt x="324" y="363"/>
                    <a:pt x="253" y="20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7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8" name="Picture 12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1" y="3482975"/>
              <a:ext cx="3024188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129"/>
            <p:cNvSpPr/>
            <p:nvPr/>
          </p:nvSpPr>
          <p:spPr bwMode="auto">
            <a:xfrm>
              <a:off x="665163" y="3141663"/>
              <a:ext cx="3413125" cy="554037"/>
            </a:xfrm>
            <a:custGeom>
              <a:avLst/>
              <a:gdLst>
                <a:gd name="T0" fmla="*/ 327 w 2150"/>
                <a:gd name="T1" fmla="*/ 349 h 349"/>
                <a:gd name="T2" fmla="*/ 2150 w 2150"/>
                <a:gd name="T3" fmla="*/ 224 h 349"/>
                <a:gd name="T4" fmla="*/ 1731 w 2150"/>
                <a:gd name="T5" fmla="*/ 0 h 349"/>
                <a:gd name="T6" fmla="*/ 0 w 2150"/>
                <a:gd name="T7" fmla="*/ 85 h 349"/>
                <a:gd name="T8" fmla="*/ 327 w 2150"/>
                <a:gd name="T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0" h="349">
                  <a:moveTo>
                    <a:pt x="327" y="349"/>
                  </a:moveTo>
                  <a:lnTo>
                    <a:pt x="2150" y="224"/>
                  </a:lnTo>
                  <a:lnTo>
                    <a:pt x="1731" y="0"/>
                  </a:lnTo>
                  <a:lnTo>
                    <a:pt x="0" y="85"/>
                  </a:lnTo>
                  <a:lnTo>
                    <a:pt x="327" y="349"/>
                  </a:lnTo>
                  <a:close/>
                </a:path>
              </a:pathLst>
            </a:custGeom>
            <a:solidFill>
              <a:srgbClr val="643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130"/>
            <p:cNvSpPr/>
            <p:nvPr/>
          </p:nvSpPr>
          <p:spPr bwMode="auto">
            <a:xfrm>
              <a:off x="665163" y="3141663"/>
              <a:ext cx="3413125" cy="554037"/>
            </a:xfrm>
            <a:custGeom>
              <a:avLst/>
              <a:gdLst>
                <a:gd name="T0" fmla="*/ 327 w 2150"/>
                <a:gd name="T1" fmla="*/ 349 h 349"/>
                <a:gd name="T2" fmla="*/ 2150 w 2150"/>
                <a:gd name="T3" fmla="*/ 224 h 349"/>
                <a:gd name="T4" fmla="*/ 1731 w 2150"/>
                <a:gd name="T5" fmla="*/ 0 h 349"/>
                <a:gd name="T6" fmla="*/ 0 w 2150"/>
                <a:gd name="T7" fmla="*/ 85 h 349"/>
                <a:gd name="T8" fmla="*/ 327 w 2150"/>
                <a:gd name="T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0" h="349">
                  <a:moveTo>
                    <a:pt x="327" y="349"/>
                  </a:moveTo>
                  <a:lnTo>
                    <a:pt x="2150" y="224"/>
                  </a:lnTo>
                  <a:lnTo>
                    <a:pt x="1731" y="0"/>
                  </a:lnTo>
                  <a:lnTo>
                    <a:pt x="0" y="85"/>
                  </a:lnTo>
                  <a:lnTo>
                    <a:pt x="327" y="3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131"/>
            <p:cNvSpPr/>
            <p:nvPr/>
          </p:nvSpPr>
          <p:spPr bwMode="auto">
            <a:xfrm>
              <a:off x="617538" y="3276600"/>
              <a:ext cx="744538" cy="1066800"/>
            </a:xfrm>
            <a:custGeom>
              <a:avLst/>
              <a:gdLst>
                <a:gd name="T0" fmla="*/ 26 w 413"/>
                <a:gd name="T1" fmla="*/ 0 h 591"/>
                <a:gd name="T2" fmla="*/ 314 w 413"/>
                <a:gd name="T3" fmla="*/ 232 h 591"/>
                <a:gd name="T4" fmla="*/ 302 w 413"/>
                <a:gd name="T5" fmla="*/ 591 h 591"/>
                <a:gd name="T6" fmla="*/ 0 w 413"/>
                <a:gd name="T7" fmla="*/ 337 h 591"/>
                <a:gd name="T8" fmla="*/ 0 w 413"/>
                <a:gd name="T9" fmla="*/ 309 h 591"/>
                <a:gd name="T10" fmla="*/ 298 w 413"/>
                <a:gd name="T11" fmla="*/ 557 h 591"/>
                <a:gd name="T12" fmla="*/ 298 w 413"/>
                <a:gd name="T13" fmla="*/ 248 h 591"/>
                <a:gd name="T14" fmla="*/ 28 w 413"/>
                <a:gd name="T15" fmla="*/ 32 h 591"/>
                <a:gd name="T16" fmla="*/ 26 w 413"/>
                <a:gd name="T1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591">
                  <a:moveTo>
                    <a:pt x="26" y="0"/>
                  </a:moveTo>
                  <a:cubicBezTo>
                    <a:pt x="314" y="232"/>
                    <a:pt x="314" y="232"/>
                    <a:pt x="314" y="232"/>
                  </a:cubicBezTo>
                  <a:cubicBezTo>
                    <a:pt x="314" y="232"/>
                    <a:pt x="413" y="436"/>
                    <a:pt x="302" y="591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98" y="557"/>
                    <a:pt x="298" y="557"/>
                    <a:pt x="298" y="557"/>
                  </a:cubicBezTo>
                  <a:cubicBezTo>
                    <a:pt x="298" y="557"/>
                    <a:pt x="366" y="412"/>
                    <a:pt x="298" y="24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452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132"/>
            <p:cNvSpPr/>
            <p:nvPr/>
          </p:nvSpPr>
          <p:spPr bwMode="auto">
            <a:xfrm>
              <a:off x="698501" y="3355975"/>
              <a:ext cx="509588" cy="574675"/>
            </a:xfrm>
            <a:custGeom>
              <a:avLst/>
              <a:gdLst>
                <a:gd name="T0" fmla="*/ 0 w 282"/>
                <a:gd name="T1" fmla="*/ 0 h 318"/>
                <a:gd name="T2" fmla="*/ 253 w 282"/>
                <a:gd name="T3" fmla="*/ 204 h 318"/>
                <a:gd name="T4" fmla="*/ 282 w 282"/>
                <a:gd name="T5" fmla="*/ 318 h 318"/>
                <a:gd name="T6" fmla="*/ 26 w 282"/>
                <a:gd name="T7" fmla="*/ 94 h 318"/>
                <a:gd name="T8" fmla="*/ 0 w 282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318">
                  <a:moveTo>
                    <a:pt x="0" y="0"/>
                  </a:moveTo>
                  <a:cubicBezTo>
                    <a:pt x="253" y="204"/>
                    <a:pt x="253" y="204"/>
                    <a:pt x="253" y="204"/>
                  </a:cubicBezTo>
                  <a:cubicBezTo>
                    <a:pt x="253" y="204"/>
                    <a:pt x="279" y="283"/>
                    <a:pt x="282" y="318"/>
                  </a:cubicBezTo>
                  <a:cubicBezTo>
                    <a:pt x="272" y="304"/>
                    <a:pt x="162" y="104"/>
                    <a:pt x="26" y="9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5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133"/>
            <p:cNvSpPr/>
            <p:nvPr/>
          </p:nvSpPr>
          <p:spPr bwMode="auto">
            <a:xfrm>
              <a:off x="735013" y="3786188"/>
              <a:ext cx="9525" cy="23812"/>
            </a:xfrm>
            <a:custGeom>
              <a:avLst/>
              <a:gdLst>
                <a:gd name="T0" fmla="*/ 4 w 5"/>
                <a:gd name="T1" fmla="*/ 0 h 13"/>
                <a:gd name="T2" fmla="*/ 0 w 5"/>
                <a:gd name="T3" fmla="*/ 12 h 13"/>
                <a:gd name="T4" fmla="*/ 2 w 5"/>
                <a:gd name="T5" fmla="*/ 13 h 13"/>
                <a:gd name="T6" fmla="*/ 5 w 5"/>
                <a:gd name="T7" fmla="*/ 1 h 13"/>
                <a:gd name="T8" fmla="*/ 4 w 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4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9"/>
                    <a:pt x="4" y="5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134"/>
            <p:cNvSpPr/>
            <p:nvPr/>
          </p:nvSpPr>
          <p:spPr bwMode="auto">
            <a:xfrm>
              <a:off x="738188" y="3787775"/>
              <a:ext cx="460375" cy="369887"/>
            </a:xfrm>
            <a:custGeom>
              <a:avLst/>
              <a:gdLst>
                <a:gd name="T0" fmla="*/ 3 w 255"/>
                <a:gd name="T1" fmla="*/ 0 h 205"/>
                <a:gd name="T2" fmla="*/ 0 w 255"/>
                <a:gd name="T3" fmla="*/ 12 h 205"/>
                <a:gd name="T4" fmla="*/ 252 w 255"/>
                <a:gd name="T5" fmla="*/ 205 h 205"/>
                <a:gd name="T6" fmla="*/ 255 w 255"/>
                <a:gd name="T7" fmla="*/ 192 h 205"/>
                <a:gd name="T8" fmla="*/ 3 w 255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5">
                  <a:moveTo>
                    <a:pt x="3" y="0"/>
                  </a:moveTo>
                  <a:cubicBezTo>
                    <a:pt x="2" y="4"/>
                    <a:pt x="1" y="8"/>
                    <a:pt x="0" y="12"/>
                  </a:cubicBezTo>
                  <a:cubicBezTo>
                    <a:pt x="252" y="205"/>
                    <a:pt x="252" y="205"/>
                    <a:pt x="252" y="205"/>
                  </a:cubicBezTo>
                  <a:cubicBezTo>
                    <a:pt x="253" y="201"/>
                    <a:pt x="254" y="197"/>
                    <a:pt x="255" y="19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6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135"/>
            <p:cNvSpPr/>
            <p:nvPr/>
          </p:nvSpPr>
          <p:spPr bwMode="auto">
            <a:xfrm>
              <a:off x="1192213" y="4133850"/>
              <a:ext cx="9525" cy="23812"/>
            </a:xfrm>
            <a:custGeom>
              <a:avLst/>
              <a:gdLst>
                <a:gd name="T0" fmla="*/ 3 w 5"/>
                <a:gd name="T1" fmla="*/ 0 h 13"/>
                <a:gd name="T2" fmla="*/ 0 w 5"/>
                <a:gd name="T3" fmla="*/ 13 h 13"/>
                <a:gd name="T4" fmla="*/ 1 w 5"/>
                <a:gd name="T5" fmla="*/ 13 h 13"/>
                <a:gd name="T6" fmla="*/ 5 w 5"/>
                <a:gd name="T7" fmla="*/ 2 h 13"/>
                <a:gd name="T8" fmla="*/ 3 w 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3" y="0"/>
                  </a:moveTo>
                  <a:cubicBezTo>
                    <a:pt x="2" y="5"/>
                    <a:pt x="1" y="9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4F2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136"/>
            <p:cNvSpPr/>
            <p:nvPr/>
          </p:nvSpPr>
          <p:spPr bwMode="auto">
            <a:xfrm>
              <a:off x="750888" y="3733800"/>
              <a:ext cx="3175" cy="952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2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8B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137"/>
            <p:cNvSpPr/>
            <p:nvPr/>
          </p:nvSpPr>
          <p:spPr bwMode="auto">
            <a:xfrm>
              <a:off x="752476" y="3735388"/>
              <a:ext cx="455613" cy="341312"/>
            </a:xfrm>
            <a:custGeom>
              <a:avLst/>
              <a:gdLst>
                <a:gd name="T0" fmla="*/ 1 w 252"/>
                <a:gd name="T1" fmla="*/ 0 h 189"/>
                <a:gd name="T2" fmla="*/ 0 w 252"/>
                <a:gd name="T3" fmla="*/ 4 h 189"/>
                <a:gd name="T4" fmla="*/ 1 w 252"/>
                <a:gd name="T5" fmla="*/ 9 h 189"/>
                <a:gd name="T6" fmla="*/ 251 w 252"/>
                <a:gd name="T7" fmla="*/ 189 h 189"/>
                <a:gd name="T8" fmla="*/ 252 w 252"/>
                <a:gd name="T9" fmla="*/ 183 h 189"/>
                <a:gd name="T10" fmla="*/ 251 w 252"/>
                <a:gd name="T11" fmla="*/ 172 h 189"/>
                <a:gd name="T12" fmla="*/ 1 w 252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189">
                  <a:moveTo>
                    <a:pt x="1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51" y="189"/>
                    <a:pt x="251" y="189"/>
                    <a:pt x="251" y="189"/>
                  </a:cubicBezTo>
                  <a:cubicBezTo>
                    <a:pt x="251" y="187"/>
                    <a:pt x="252" y="185"/>
                    <a:pt x="252" y="183"/>
                  </a:cubicBezTo>
                  <a:cubicBezTo>
                    <a:pt x="251" y="172"/>
                    <a:pt x="251" y="172"/>
                    <a:pt x="251" y="17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9A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138"/>
            <p:cNvSpPr/>
            <p:nvPr/>
          </p:nvSpPr>
          <p:spPr bwMode="auto">
            <a:xfrm>
              <a:off x="1204913" y="4065588"/>
              <a:ext cx="3175" cy="12700"/>
            </a:xfrm>
            <a:custGeom>
              <a:avLst/>
              <a:gdLst>
                <a:gd name="T0" fmla="*/ 1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8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139"/>
            <p:cNvSpPr/>
            <p:nvPr/>
          </p:nvSpPr>
          <p:spPr bwMode="auto">
            <a:xfrm>
              <a:off x="757238" y="3662363"/>
              <a:ext cx="1588" cy="15875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8 h 8"/>
                <a:gd name="T4" fmla="*/ 1 w 1"/>
                <a:gd name="T5" fmla="*/ 8 h 8"/>
                <a:gd name="T6" fmla="*/ 1 w 1"/>
                <a:gd name="T7" fmla="*/ 0 h 8"/>
                <a:gd name="T8" fmla="*/ 1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140"/>
            <p:cNvSpPr/>
            <p:nvPr/>
          </p:nvSpPr>
          <p:spPr bwMode="auto">
            <a:xfrm>
              <a:off x="758826" y="3662363"/>
              <a:ext cx="450850" cy="323850"/>
            </a:xfrm>
            <a:custGeom>
              <a:avLst/>
              <a:gdLst>
                <a:gd name="T0" fmla="*/ 0 w 250"/>
                <a:gd name="T1" fmla="*/ 0 h 179"/>
                <a:gd name="T2" fmla="*/ 0 w 250"/>
                <a:gd name="T3" fmla="*/ 8 h 179"/>
                <a:gd name="T4" fmla="*/ 249 w 250"/>
                <a:gd name="T5" fmla="*/ 179 h 179"/>
                <a:gd name="T6" fmla="*/ 250 w 250"/>
                <a:gd name="T7" fmla="*/ 167 h 179"/>
                <a:gd name="T8" fmla="*/ 250 w 250"/>
                <a:gd name="T9" fmla="*/ 166 h 179"/>
                <a:gd name="T10" fmla="*/ 0 w 250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179">
                  <a:moveTo>
                    <a:pt x="0" y="0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250" y="167"/>
                    <a:pt x="250" y="167"/>
                    <a:pt x="250" y="167"/>
                  </a:cubicBezTo>
                  <a:cubicBezTo>
                    <a:pt x="250" y="166"/>
                    <a:pt x="250" y="166"/>
                    <a:pt x="250" y="16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141"/>
            <p:cNvSpPr/>
            <p:nvPr/>
          </p:nvSpPr>
          <p:spPr bwMode="auto">
            <a:xfrm>
              <a:off x="1209676" y="3962400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F2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142"/>
            <p:cNvSpPr/>
            <p:nvPr/>
          </p:nvSpPr>
          <p:spPr bwMode="auto">
            <a:xfrm>
              <a:off x="728663" y="3500438"/>
              <a:ext cx="15875" cy="23812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13 h 13"/>
                <a:gd name="T4" fmla="*/ 7 w 8"/>
                <a:gd name="T5" fmla="*/ 5 h 13"/>
                <a:gd name="T6" fmla="*/ 7 w 8"/>
                <a:gd name="T7" fmla="*/ 5 h 13"/>
                <a:gd name="T8" fmla="*/ 0 w 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7" y="8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143"/>
            <p:cNvSpPr>
              <a:spLocks noEditPoints="1"/>
            </p:cNvSpPr>
            <p:nvPr/>
          </p:nvSpPr>
          <p:spPr bwMode="auto">
            <a:xfrm>
              <a:off x="741363" y="3509963"/>
              <a:ext cx="455613" cy="352425"/>
            </a:xfrm>
            <a:custGeom>
              <a:avLst/>
              <a:gdLst>
                <a:gd name="T0" fmla="*/ 248 w 252"/>
                <a:gd name="T1" fmla="*/ 185 h 195"/>
                <a:gd name="T2" fmla="*/ 251 w 252"/>
                <a:gd name="T3" fmla="*/ 194 h 195"/>
                <a:gd name="T4" fmla="*/ 252 w 252"/>
                <a:gd name="T5" fmla="*/ 195 h 195"/>
                <a:gd name="T6" fmla="*/ 251 w 252"/>
                <a:gd name="T7" fmla="*/ 192 h 195"/>
                <a:gd name="T8" fmla="*/ 248 w 252"/>
                <a:gd name="T9" fmla="*/ 185 h 195"/>
                <a:gd name="T10" fmla="*/ 2 w 252"/>
                <a:gd name="T11" fmla="*/ 9 h 195"/>
                <a:gd name="T12" fmla="*/ 215 w 252"/>
                <a:gd name="T13" fmla="*/ 168 h 195"/>
                <a:gd name="T14" fmla="*/ 199 w 252"/>
                <a:gd name="T15" fmla="*/ 146 h 195"/>
                <a:gd name="T16" fmla="*/ 14 w 252"/>
                <a:gd name="T17" fmla="*/ 11 h 195"/>
                <a:gd name="T18" fmla="*/ 2 w 252"/>
                <a:gd name="T19" fmla="*/ 9 h 195"/>
                <a:gd name="T20" fmla="*/ 0 w 252"/>
                <a:gd name="T21" fmla="*/ 0 h 195"/>
                <a:gd name="T22" fmla="*/ 1 w 252"/>
                <a:gd name="T23" fmla="*/ 8 h 195"/>
                <a:gd name="T24" fmla="*/ 2 w 252"/>
                <a:gd name="T25" fmla="*/ 9 h 195"/>
                <a:gd name="T26" fmla="*/ 0 w 252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2" h="195">
                  <a:moveTo>
                    <a:pt x="248" y="185"/>
                  </a:moveTo>
                  <a:cubicBezTo>
                    <a:pt x="249" y="188"/>
                    <a:pt x="250" y="191"/>
                    <a:pt x="251" y="194"/>
                  </a:cubicBezTo>
                  <a:cubicBezTo>
                    <a:pt x="252" y="195"/>
                    <a:pt x="252" y="195"/>
                    <a:pt x="252" y="195"/>
                  </a:cubicBezTo>
                  <a:cubicBezTo>
                    <a:pt x="252" y="194"/>
                    <a:pt x="252" y="193"/>
                    <a:pt x="251" y="192"/>
                  </a:cubicBezTo>
                  <a:cubicBezTo>
                    <a:pt x="248" y="185"/>
                    <a:pt x="248" y="185"/>
                    <a:pt x="248" y="185"/>
                  </a:cubicBezTo>
                  <a:moveTo>
                    <a:pt x="2" y="9"/>
                  </a:moveTo>
                  <a:cubicBezTo>
                    <a:pt x="215" y="168"/>
                    <a:pt x="215" y="168"/>
                    <a:pt x="215" y="168"/>
                  </a:cubicBezTo>
                  <a:cubicBezTo>
                    <a:pt x="210" y="161"/>
                    <a:pt x="205" y="153"/>
                    <a:pt x="199" y="14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0" y="10"/>
                    <a:pt x="6" y="10"/>
                    <a:pt x="2" y="9"/>
                  </a:cubicBezTo>
                  <a:moveTo>
                    <a:pt x="0" y="0"/>
                  </a:moveTo>
                  <a:cubicBezTo>
                    <a:pt x="0" y="3"/>
                    <a:pt x="1" y="5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144"/>
            <p:cNvSpPr/>
            <p:nvPr/>
          </p:nvSpPr>
          <p:spPr bwMode="auto">
            <a:xfrm>
              <a:off x="1195388" y="3856038"/>
              <a:ext cx="3175" cy="7937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3 h 4"/>
                <a:gd name="T4" fmla="*/ 2 w 2"/>
                <a:gd name="T5" fmla="*/ 4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F2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145"/>
            <p:cNvSpPr>
              <a:spLocks noEditPoints="1"/>
            </p:cNvSpPr>
            <p:nvPr/>
          </p:nvSpPr>
          <p:spPr bwMode="auto">
            <a:xfrm>
              <a:off x="741363" y="3509963"/>
              <a:ext cx="454025" cy="349250"/>
            </a:xfrm>
            <a:custGeom>
              <a:avLst/>
              <a:gdLst>
                <a:gd name="T0" fmla="*/ 199 w 251"/>
                <a:gd name="T1" fmla="*/ 146 h 194"/>
                <a:gd name="T2" fmla="*/ 215 w 251"/>
                <a:gd name="T3" fmla="*/ 168 h 194"/>
                <a:gd name="T4" fmla="*/ 251 w 251"/>
                <a:gd name="T5" fmla="*/ 194 h 194"/>
                <a:gd name="T6" fmla="*/ 248 w 251"/>
                <a:gd name="T7" fmla="*/ 185 h 194"/>
                <a:gd name="T8" fmla="*/ 246 w 251"/>
                <a:gd name="T9" fmla="*/ 180 h 194"/>
                <a:gd name="T10" fmla="*/ 199 w 251"/>
                <a:gd name="T11" fmla="*/ 146 h 194"/>
                <a:gd name="T12" fmla="*/ 0 w 251"/>
                <a:gd name="T13" fmla="*/ 0 h 194"/>
                <a:gd name="T14" fmla="*/ 0 w 251"/>
                <a:gd name="T15" fmla="*/ 0 h 194"/>
                <a:gd name="T16" fmla="*/ 2 w 251"/>
                <a:gd name="T17" fmla="*/ 9 h 194"/>
                <a:gd name="T18" fmla="*/ 14 w 251"/>
                <a:gd name="T19" fmla="*/ 11 h 194"/>
                <a:gd name="T20" fmla="*/ 0 w 251"/>
                <a:gd name="T2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199" y="146"/>
                  </a:moveTo>
                  <a:cubicBezTo>
                    <a:pt x="205" y="153"/>
                    <a:pt x="210" y="161"/>
                    <a:pt x="215" y="168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1"/>
                    <a:pt x="249" y="188"/>
                    <a:pt x="248" y="185"/>
                  </a:cubicBezTo>
                  <a:cubicBezTo>
                    <a:pt x="246" y="180"/>
                    <a:pt x="246" y="180"/>
                    <a:pt x="246" y="180"/>
                  </a:cubicBezTo>
                  <a:cubicBezTo>
                    <a:pt x="199" y="146"/>
                    <a:pt x="199" y="146"/>
                    <a:pt x="199" y="14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6" y="10"/>
                    <a:pt x="10" y="10"/>
                    <a:pt x="14" y="1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5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146"/>
            <p:cNvSpPr/>
            <p:nvPr/>
          </p:nvSpPr>
          <p:spPr bwMode="auto">
            <a:xfrm>
              <a:off x="808038" y="2781300"/>
              <a:ext cx="2251075" cy="957262"/>
            </a:xfrm>
            <a:custGeom>
              <a:avLst/>
              <a:gdLst>
                <a:gd name="T0" fmla="*/ 63 w 1248"/>
                <a:gd name="T1" fmla="*/ 0 h 531"/>
                <a:gd name="T2" fmla="*/ 66 w 1248"/>
                <a:gd name="T3" fmla="*/ 264 h 531"/>
                <a:gd name="T4" fmla="*/ 1248 w 1248"/>
                <a:gd name="T5" fmla="*/ 531 h 531"/>
                <a:gd name="T6" fmla="*/ 1224 w 1248"/>
                <a:gd name="T7" fmla="*/ 217 h 531"/>
                <a:gd name="T8" fmla="*/ 63 w 1248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8" h="531">
                  <a:moveTo>
                    <a:pt x="63" y="0"/>
                  </a:moveTo>
                  <a:cubicBezTo>
                    <a:pt x="63" y="0"/>
                    <a:pt x="0" y="140"/>
                    <a:pt x="66" y="264"/>
                  </a:cubicBezTo>
                  <a:cubicBezTo>
                    <a:pt x="1248" y="531"/>
                    <a:pt x="1248" y="531"/>
                    <a:pt x="1248" y="531"/>
                  </a:cubicBezTo>
                  <a:cubicBezTo>
                    <a:pt x="1248" y="531"/>
                    <a:pt x="1201" y="405"/>
                    <a:pt x="1224" y="217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EA8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147"/>
            <p:cNvSpPr/>
            <p:nvPr/>
          </p:nvSpPr>
          <p:spPr bwMode="auto">
            <a:xfrm>
              <a:off x="3051176" y="3263900"/>
              <a:ext cx="604838" cy="393700"/>
            </a:xfrm>
            <a:custGeom>
              <a:avLst/>
              <a:gdLst>
                <a:gd name="T0" fmla="*/ 22 w 381"/>
                <a:gd name="T1" fmla="*/ 248 h 248"/>
                <a:gd name="T2" fmla="*/ 381 w 381"/>
                <a:gd name="T3" fmla="*/ 4 h 248"/>
                <a:gd name="T4" fmla="*/ 295 w 381"/>
                <a:gd name="T5" fmla="*/ 0 h 248"/>
                <a:gd name="T6" fmla="*/ 0 w 381"/>
                <a:gd name="T7" fmla="*/ 203 h 248"/>
                <a:gd name="T8" fmla="*/ 22 w 381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48">
                  <a:moveTo>
                    <a:pt x="22" y="248"/>
                  </a:moveTo>
                  <a:lnTo>
                    <a:pt x="381" y="4"/>
                  </a:lnTo>
                  <a:lnTo>
                    <a:pt x="295" y="0"/>
                  </a:lnTo>
                  <a:lnTo>
                    <a:pt x="0" y="203"/>
                  </a:lnTo>
                  <a:lnTo>
                    <a:pt x="22" y="248"/>
                  </a:lnTo>
                  <a:close/>
                </a:path>
              </a:pathLst>
            </a:custGeom>
            <a:solidFill>
              <a:srgbClr val="EA8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148"/>
            <p:cNvSpPr/>
            <p:nvPr/>
          </p:nvSpPr>
          <p:spPr bwMode="auto">
            <a:xfrm>
              <a:off x="922338" y="2595563"/>
              <a:ext cx="2687638" cy="585787"/>
            </a:xfrm>
            <a:custGeom>
              <a:avLst/>
              <a:gdLst>
                <a:gd name="T0" fmla="*/ 1432 w 1490"/>
                <a:gd name="T1" fmla="*/ 147 h 325"/>
                <a:gd name="T2" fmla="*/ 1432 w 1490"/>
                <a:gd name="T3" fmla="*/ 135 h 325"/>
                <a:gd name="T4" fmla="*/ 416 w 1490"/>
                <a:gd name="T5" fmla="*/ 0 h 325"/>
                <a:gd name="T6" fmla="*/ 0 w 1490"/>
                <a:gd name="T7" fmla="*/ 103 h 325"/>
                <a:gd name="T8" fmla="*/ 1161 w 1490"/>
                <a:gd name="T9" fmla="*/ 322 h 325"/>
                <a:gd name="T10" fmla="*/ 1490 w 1490"/>
                <a:gd name="T11" fmla="*/ 149 h 325"/>
                <a:gd name="T12" fmla="*/ 1432 w 1490"/>
                <a:gd name="T13" fmla="*/ 14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0" h="325">
                  <a:moveTo>
                    <a:pt x="1432" y="147"/>
                  </a:moveTo>
                  <a:cubicBezTo>
                    <a:pt x="1432" y="135"/>
                    <a:pt x="1432" y="135"/>
                    <a:pt x="1432" y="135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1156" y="320"/>
                    <a:pt x="1161" y="322"/>
                  </a:cubicBezTo>
                  <a:cubicBezTo>
                    <a:pt x="1165" y="325"/>
                    <a:pt x="1434" y="179"/>
                    <a:pt x="1490" y="149"/>
                  </a:cubicBezTo>
                  <a:cubicBezTo>
                    <a:pt x="1432" y="147"/>
                    <a:pt x="1432" y="147"/>
                    <a:pt x="1432" y="147"/>
                  </a:cubicBezTo>
                </a:path>
              </a:pathLst>
            </a:custGeom>
            <a:solidFill>
              <a:srgbClr val="F7B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9" name="Picture 14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888" y="2936875"/>
              <a:ext cx="547688" cy="69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Freeform 150"/>
            <p:cNvSpPr/>
            <p:nvPr/>
          </p:nvSpPr>
          <p:spPr bwMode="auto">
            <a:xfrm>
              <a:off x="2954338" y="2863850"/>
              <a:ext cx="703263" cy="874712"/>
            </a:xfrm>
            <a:custGeom>
              <a:avLst/>
              <a:gdLst>
                <a:gd name="T0" fmla="*/ 73 w 390"/>
                <a:gd name="T1" fmla="*/ 440 h 485"/>
                <a:gd name="T2" fmla="*/ 61 w 390"/>
                <a:gd name="T3" fmla="*/ 198 h 485"/>
                <a:gd name="T4" fmla="*/ 373 w 390"/>
                <a:gd name="T5" fmla="*/ 28 h 485"/>
                <a:gd name="T6" fmla="*/ 373 w 390"/>
                <a:gd name="T7" fmla="*/ 1 h 485"/>
                <a:gd name="T8" fmla="*/ 362 w 390"/>
                <a:gd name="T9" fmla="*/ 0 h 485"/>
                <a:gd name="T10" fmla="*/ 34 w 390"/>
                <a:gd name="T11" fmla="*/ 173 h 485"/>
                <a:gd name="T12" fmla="*/ 58 w 390"/>
                <a:gd name="T13" fmla="*/ 485 h 485"/>
                <a:gd name="T14" fmla="*/ 390 w 390"/>
                <a:gd name="T15" fmla="*/ 250 h 485"/>
                <a:gd name="T16" fmla="*/ 389 w 390"/>
                <a:gd name="T17" fmla="*/ 225 h 485"/>
                <a:gd name="T18" fmla="*/ 73 w 390"/>
                <a:gd name="T19" fmla="*/ 44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485">
                  <a:moveTo>
                    <a:pt x="73" y="440"/>
                  </a:moveTo>
                  <a:cubicBezTo>
                    <a:pt x="73" y="440"/>
                    <a:pt x="46" y="304"/>
                    <a:pt x="61" y="198"/>
                  </a:cubicBezTo>
                  <a:cubicBezTo>
                    <a:pt x="373" y="28"/>
                    <a:pt x="373" y="28"/>
                    <a:pt x="373" y="28"/>
                  </a:cubicBezTo>
                  <a:cubicBezTo>
                    <a:pt x="373" y="1"/>
                    <a:pt x="373" y="1"/>
                    <a:pt x="373" y="1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0" y="374"/>
                    <a:pt x="58" y="485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89" y="225"/>
                    <a:pt x="389" y="225"/>
                    <a:pt x="389" y="225"/>
                  </a:cubicBezTo>
                  <a:cubicBezTo>
                    <a:pt x="73" y="440"/>
                    <a:pt x="73" y="440"/>
                    <a:pt x="73" y="440"/>
                  </a:cubicBezTo>
                </a:path>
              </a:pathLst>
            </a:custGeom>
            <a:solidFill>
              <a:srgbClr val="FFD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151"/>
            <p:cNvSpPr/>
            <p:nvPr/>
          </p:nvSpPr>
          <p:spPr bwMode="auto">
            <a:xfrm>
              <a:off x="896938" y="2889250"/>
              <a:ext cx="247650" cy="334962"/>
            </a:xfrm>
            <a:custGeom>
              <a:avLst/>
              <a:gdLst>
                <a:gd name="T0" fmla="*/ 137 w 137"/>
                <a:gd name="T1" fmla="*/ 20 h 186"/>
                <a:gd name="T2" fmla="*/ 19 w 137"/>
                <a:gd name="T3" fmla="*/ 0 h 186"/>
                <a:gd name="T4" fmla="*/ 25 w 137"/>
                <a:gd name="T5" fmla="*/ 163 h 186"/>
                <a:gd name="T6" fmla="*/ 127 w 137"/>
                <a:gd name="T7" fmla="*/ 186 h 186"/>
                <a:gd name="T8" fmla="*/ 137 w 137"/>
                <a:gd name="T9" fmla="*/ 2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86">
                  <a:moveTo>
                    <a:pt x="137" y="2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0" y="92"/>
                    <a:pt x="25" y="16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8" y="131"/>
                    <a:pt x="131" y="75"/>
                    <a:pt x="137" y="20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152"/>
            <p:cNvSpPr/>
            <p:nvPr/>
          </p:nvSpPr>
          <p:spPr bwMode="auto">
            <a:xfrm>
              <a:off x="2584451" y="3184525"/>
              <a:ext cx="339725" cy="434975"/>
            </a:xfrm>
            <a:custGeom>
              <a:avLst/>
              <a:gdLst>
                <a:gd name="T0" fmla="*/ 15 w 188"/>
                <a:gd name="T1" fmla="*/ 0 h 241"/>
                <a:gd name="T2" fmla="*/ 1 w 188"/>
                <a:gd name="T3" fmla="*/ 199 h 241"/>
                <a:gd name="T4" fmla="*/ 171 w 188"/>
                <a:gd name="T5" fmla="*/ 241 h 241"/>
                <a:gd name="T6" fmla="*/ 188 w 188"/>
                <a:gd name="T7" fmla="*/ 31 h 241"/>
                <a:gd name="T8" fmla="*/ 15 w 188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41">
                  <a:moveTo>
                    <a:pt x="15" y="0"/>
                  </a:moveTo>
                  <a:cubicBezTo>
                    <a:pt x="3" y="65"/>
                    <a:pt x="0" y="132"/>
                    <a:pt x="1" y="199"/>
                  </a:cubicBezTo>
                  <a:cubicBezTo>
                    <a:pt x="171" y="241"/>
                    <a:pt x="171" y="241"/>
                    <a:pt x="171" y="241"/>
                  </a:cubicBezTo>
                  <a:cubicBezTo>
                    <a:pt x="171" y="241"/>
                    <a:pt x="162" y="104"/>
                    <a:pt x="188" y="31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153"/>
            <p:cNvSpPr/>
            <p:nvPr/>
          </p:nvSpPr>
          <p:spPr bwMode="auto">
            <a:xfrm>
              <a:off x="1343026" y="2965450"/>
              <a:ext cx="1046163" cy="523875"/>
            </a:xfrm>
            <a:custGeom>
              <a:avLst/>
              <a:gdLst>
                <a:gd name="T0" fmla="*/ 580 w 580"/>
                <a:gd name="T1" fmla="*/ 100 h 291"/>
                <a:gd name="T2" fmla="*/ 10 w 580"/>
                <a:gd name="T3" fmla="*/ 0 h 291"/>
                <a:gd name="T4" fmla="*/ 0 w 580"/>
                <a:gd name="T5" fmla="*/ 170 h 291"/>
                <a:gd name="T6" fmla="*/ 556 w 580"/>
                <a:gd name="T7" fmla="*/ 291 h 291"/>
                <a:gd name="T8" fmla="*/ 580 w 580"/>
                <a:gd name="T9" fmla="*/ 10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291">
                  <a:moveTo>
                    <a:pt x="580" y="10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56"/>
                    <a:pt x="0" y="113"/>
                    <a:pt x="0" y="170"/>
                  </a:cubicBezTo>
                  <a:cubicBezTo>
                    <a:pt x="556" y="291"/>
                    <a:pt x="556" y="291"/>
                    <a:pt x="556" y="291"/>
                  </a:cubicBezTo>
                  <a:cubicBezTo>
                    <a:pt x="561" y="227"/>
                    <a:pt x="568" y="164"/>
                    <a:pt x="580" y="100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154"/>
            <p:cNvSpPr/>
            <p:nvPr/>
          </p:nvSpPr>
          <p:spPr bwMode="auto">
            <a:xfrm>
              <a:off x="2398713" y="3155950"/>
              <a:ext cx="157163" cy="376237"/>
            </a:xfrm>
            <a:custGeom>
              <a:avLst/>
              <a:gdLst>
                <a:gd name="T0" fmla="*/ 87 w 87"/>
                <a:gd name="T1" fmla="*/ 11 h 208"/>
                <a:gd name="T2" fmla="*/ 25 w 87"/>
                <a:gd name="T3" fmla="*/ 0 h 208"/>
                <a:gd name="T4" fmla="*/ 0 w 87"/>
                <a:gd name="T5" fmla="*/ 192 h 208"/>
                <a:gd name="T6" fmla="*/ 73 w 87"/>
                <a:gd name="T7" fmla="*/ 208 h 208"/>
                <a:gd name="T8" fmla="*/ 87 w 87"/>
                <a:gd name="T9" fmla="*/ 1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08">
                  <a:moveTo>
                    <a:pt x="87" y="11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3" y="63"/>
                    <a:pt x="5" y="128"/>
                    <a:pt x="0" y="192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2" y="142"/>
                    <a:pt x="76" y="76"/>
                    <a:pt x="87" y="11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155"/>
            <p:cNvSpPr/>
            <p:nvPr/>
          </p:nvSpPr>
          <p:spPr bwMode="auto">
            <a:xfrm>
              <a:off x="1182688" y="2935288"/>
              <a:ext cx="122238" cy="323850"/>
            </a:xfrm>
            <a:custGeom>
              <a:avLst/>
              <a:gdLst>
                <a:gd name="T0" fmla="*/ 68 w 68"/>
                <a:gd name="T1" fmla="*/ 10 h 179"/>
                <a:gd name="T2" fmla="*/ 10 w 68"/>
                <a:gd name="T3" fmla="*/ 0 h 179"/>
                <a:gd name="T4" fmla="*/ 0 w 68"/>
                <a:gd name="T5" fmla="*/ 166 h 179"/>
                <a:gd name="T6" fmla="*/ 58 w 68"/>
                <a:gd name="T7" fmla="*/ 179 h 179"/>
                <a:gd name="T8" fmla="*/ 68 w 68"/>
                <a:gd name="T9" fmla="*/ 1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79">
                  <a:moveTo>
                    <a:pt x="68" y="1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55"/>
                    <a:pt x="1" y="111"/>
                    <a:pt x="0" y="166"/>
                  </a:cubicBezTo>
                  <a:cubicBezTo>
                    <a:pt x="58" y="179"/>
                    <a:pt x="58" y="179"/>
                    <a:pt x="58" y="179"/>
                  </a:cubicBezTo>
                  <a:cubicBezTo>
                    <a:pt x="58" y="122"/>
                    <a:pt x="61" y="66"/>
                    <a:pt x="68" y="10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6" name="Picture 15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63" y="2940050"/>
              <a:ext cx="546100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Freeform 157"/>
            <p:cNvSpPr/>
            <p:nvPr/>
          </p:nvSpPr>
          <p:spPr bwMode="auto">
            <a:xfrm>
              <a:off x="927101" y="3257550"/>
              <a:ext cx="23813" cy="6350"/>
            </a:xfrm>
            <a:custGeom>
              <a:avLst/>
              <a:gdLst>
                <a:gd name="T0" fmla="*/ 0 w 15"/>
                <a:gd name="T1" fmla="*/ 0 h 4"/>
                <a:gd name="T2" fmla="*/ 13 w 15"/>
                <a:gd name="T3" fmla="*/ 4 h 4"/>
                <a:gd name="T4" fmla="*/ 15 w 15"/>
                <a:gd name="T5" fmla="*/ 3 h 4"/>
                <a:gd name="T6" fmla="*/ 0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13" y="4"/>
                  </a:lnTo>
                  <a:lnTo>
                    <a:pt x="1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8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158"/>
            <p:cNvSpPr/>
            <p:nvPr/>
          </p:nvSpPr>
          <p:spPr bwMode="auto">
            <a:xfrm>
              <a:off x="927101" y="3257550"/>
              <a:ext cx="23813" cy="6350"/>
            </a:xfrm>
            <a:custGeom>
              <a:avLst/>
              <a:gdLst>
                <a:gd name="T0" fmla="*/ 0 w 15"/>
                <a:gd name="T1" fmla="*/ 0 h 4"/>
                <a:gd name="T2" fmla="*/ 13 w 15"/>
                <a:gd name="T3" fmla="*/ 4 h 4"/>
                <a:gd name="T4" fmla="*/ 15 w 15"/>
                <a:gd name="T5" fmla="*/ 3 h 4"/>
                <a:gd name="T6" fmla="*/ 0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13" y="4"/>
                  </a:lnTo>
                  <a:lnTo>
                    <a:pt x="15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9" name="Picture 15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413" y="3600450"/>
              <a:ext cx="909638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Freeform 160"/>
            <p:cNvSpPr/>
            <p:nvPr/>
          </p:nvSpPr>
          <p:spPr bwMode="auto">
            <a:xfrm>
              <a:off x="947738" y="3262313"/>
              <a:ext cx="1511300" cy="365125"/>
            </a:xfrm>
            <a:custGeom>
              <a:avLst/>
              <a:gdLst>
                <a:gd name="T0" fmla="*/ 2 w 952"/>
                <a:gd name="T1" fmla="*/ 0 h 230"/>
                <a:gd name="T2" fmla="*/ 0 w 952"/>
                <a:gd name="T3" fmla="*/ 1 h 230"/>
                <a:gd name="T4" fmla="*/ 767 w 952"/>
                <a:gd name="T5" fmla="*/ 230 h 230"/>
                <a:gd name="T6" fmla="*/ 952 w 952"/>
                <a:gd name="T7" fmla="*/ 217 h 230"/>
                <a:gd name="T8" fmla="*/ 2 w 952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230">
                  <a:moveTo>
                    <a:pt x="2" y="0"/>
                  </a:moveTo>
                  <a:lnTo>
                    <a:pt x="0" y="1"/>
                  </a:lnTo>
                  <a:lnTo>
                    <a:pt x="767" y="230"/>
                  </a:lnTo>
                  <a:lnTo>
                    <a:pt x="952" y="2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62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161"/>
            <p:cNvSpPr/>
            <p:nvPr/>
          </p:nvSpPr>
          <p:spPr bwMode="auto">
            <a:xfrm>
              <a:off x="947738" y="3262313"/>
              <a:ext cx="1511300" cy="365125"/>
            </a:xfrm>
            <a:custGeom>
              <a:avLst/>
              <a:gdLst>
                <a:gd name="T0" fmla="*/ 2 w 952"/>
                <a:gd name="T1" fmla="*/ 0 h 230"/>
                <a:gd name="T2" fmla="*/ 0 w 952"/>
                <a:gd name="T3" fmla="*/ 1 h 230"/>
                <a:gd name="T4" fmla="*/ 767 w 952"/>
                <a:gd name="T5" fmla="*/ 230 h 230"/>
                <a:gd name="T6" fmla="*/ 952 w 952"/>
                <a:gd name="T7" fmla="*/ 217 h 230"/>
                <a:gd name="T8" fmla="*/ 2 w 952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230">
                  <a:moveTo>
                    <a:pt x="2" y="0"/>
                  </a:moveTo>
                  <a:lnTo>
                    <a:pt x="0" y="1"/>
                  </a:lnTo>
                  <a:lnTo>
                    <a:pt x="767" y="230"/>
                  </a:lnTo>
                  <a:lnTo>
                    <a:pt x="952" y="217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162"/>
            <p:cNvSpPr/>
            <p:nvPr/>
          </p:nvSpPr>
          <p:spPr bwMode="auto">
            <a:xfrm>
              <a:off x="1012826" y="2722563"/>
              <a:ext cx="2062163" cy="298450"/>
            </a:xfrm>
            <a:custGeom>
              <a:avLst/>
              <a:gdLst>
                <a:gd name="T0" fmla="*/ 103 w 1299"/>
                <a:gd name="T1" fmla="*/ 0 h 188"/>
                <a:gd name="T2" fmla="*/ 0 w 1299"/>
                <a:gd name="T3" fmla="*/ 42 h 188"/>
                <a:gd name="T4" fmla="*/ 1230 w 1299"/>
                <a:gd name="T5" fmla="*/ 188 h 188"/>
                <a:gd name="T6" fmla="*/ 1299 w 1299"/>
                <a:gd name="T7" fmla="*/ 122 h 188"/>
                <a:gd name="T8" fmla="*/ 103 w 1299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9" h="188">
                  <a:moveTo>
                    <a:pt x="103" y="0"/>
                  </a:moveTo>
                  <a:lnTo>
                    <a:pt x="0" y="42"/>
                  </a:lnTo>
                  <a:lnTo>
                    <a:pt x="1230" y="188"/>
                  </a:lnTo>
                  <a:lnTo>
                    <a:pt x="1299" y="12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163"/>
            <p:cNvSpPr/>
            <p:nvPr/>
          </p:nvSpPr>
          <p:spPr bwMode="auto">
            <a:xfrm>
              <a:off x="1012826" y="2722563"/>
              <a:ext cx="2062163" cy="298450"/>
            </a:xfrm>
            <a:custGeom>
              <a:avLst/>
              <a:gdLst>
                <a:gd name="T0" fmla="*/ 103 w 1299"/>
                <a:gd name="T1" fmla="*/ 0 h 188"/>
                <a:gd name="T2" fmla="*/ 0 w 1299"/>
                <a:gd name="T3" fmla="*/ 42 h 188"/>
                <a:gd name="T4" fmla="*/ 1230 w 1299"/>
                <a:gd name="T5" fmla="*/ 188 h 188"/>
                <a:gd name="T6" fmla="*/ 1299 w 1299"/>
                <a:gd name="T7" fmla="*/ 122 h 188"/>
                <a:gd name="T8" fmla="*/ 103 w 1299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9" h="188">
                  <a:moveTo>
                    <a:pt x="103" y="0"/>
                  </a:moveTo>
                  <a:lnTo>
                    <a:pt x="0" y="42"/>
                  </a:lnTo>
                  <a:lnTo>
                    <a:pt x="1230" y="188"/>
                  </a:lnTo>
                  <a:lnTo>
                    <a:pt x="1299" y="122"/>
                  </a:lnTo>
                  <a:lnTo>
                    <a:pt x="1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4" name="Picture 16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6" y="2005013"/>
              <a:ext cx="1827213" cy="102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165"/>
            <p:cNvSpPr/>
            <p:nvPr/>
          </p:nvSpPr>
          <p:spPr bwMode="auto">
            <a:xfrm>
              <a:off x="1236663" y="1949450"/>
              <a:ext cx="2308225" cy="177800"/>
            </a:xfrm>
            <a:custGeom>
              <a:avLst/>
              <a:gdLst>
                <a:gd name="T0" fmla="*/ 0 w 1454"/>
                <a:gd name="T1" fmla="*/ 44 h 112"/>
                <a:gd name="T2" fmla="*/ 1078 w 1454"/>
                <a:gd name="T3" fmla="*/ 112 h 112"/>
                <a:gd name="T4" fmla="*/ 1454 w 1454"/>
                <a:gd name="T5" fmla="*/ 71 h 112"/>
                <a:gd name="T6" fmla="*/ 505 w 1454"/>
                <a:gd name="T7" fmla="*/ 0 h 112"/>
                <a:gd name="T8" fmla="*/ 0 w 145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4" h="112">
                  <a:moveTo>
                    <a:pt x="0" y="44"/>
                  </a:moveTo>
                  <a:lnTo>
                    <a:pt x="1078" y="112"/>
                  </a:lnTo>
                  <a:lnTo>
                    <a:pt x="1454" y="71"/>
                  </a:lnTo>
                  <a:lnTo>
                    <a:pt x="505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B1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166"/>
            <p:cNvSpPr/>
            <p:nvPr/>
          </p:nvSpPr>
          <p:spPr bwMode="auto">
            <a:xfrm>
              <a:off x="1236663" y="1949450"/>
              <a:ext cx="2308225" cy="177800"/>
            </a:xfrm>
            <a:custGeom>
              <a:avLst/>
              <a:gdLst>
                <a:gd name="T0" fmla="*/ 0 w 1454"/>
                <a:gd name="T1" fmla="*/ 44 h 112"/>
                <a:gd name="T2" fmla="*/ 1078 w 1454"/>
                <a:gd name="T3" fmla="*/ 112 h 112"/>
                <a:gd name="T4" fmla="*/ 1454 w 1454"/>
                <a:gd name="T5" fmla="*/ 71 h 112"/>
                <a:gd name="T6" fmla="*/ 505 w 1454"/>
                <a:gd name="T7" fmla="*/ 0 h 112"/>
                <a:gd name="T8" fmla="*/ 0 w 145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4" h="112">
                  <a:moveTo>
                    <a:pt x="0" y="44"/>
                  </a:moveTo>
                  <a:lnTo>
                    <a:pt x="1078" y="112"/>
                  </a:lnTo>
                  <a:lnTo>
                    <a:pt x="1454" y="71"/>
                  </a:lnTo>
                  <a:lnTo>
                    <a:pt x="505" y="0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167"/>
            <p:cNvSpPr/>
            <p:nvPr/>
          </p:nvSpPr>
          <p:spPr bwMode="auto">
            <a:xfrm>
              <a:off x="2908301" y="2705100"/>
              <a:ext cx="601663" cy="312737"/>
            </a:xfrm>
            <a:custGeom>
              <a:avLst/>
              <a:gdLst>
                <a:gd name="T0" fmla="*/ 379 w 379"/>
                <a:gd name="T1" fmla="*/ 6 h 197"/>
                <a:gd name="T2" fmla="*/ 315 w 379"/>
                <a:gd name="T3" fmla="*/ 0 h 197"/>
                <a:gd name="T4" fmla="*/ 308 w 379"/>
                <a:gd name="T5" fmla="*/ 23 h 197"/>
                <a:gd name="T6" fmla="*/ 0 w 379"/>
                <a:gd name="T7" fmla="*/ 152 h 197"/>
                <a:gd name="T8" fmla="*/ 59 w 379"/>
                <a:gd name="T9" fmla="*/ 197 h 197"/>
                <a:gd name="T10" fmla="*/ 379 w 379"/>
                <a:gd name="T11" fmla="*/ 7 h 197"/>
                <a:gd name="T12" fmla="*/ 379 w 379"/>
                <a:gd name="T13" fmla="*/ 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9" h="197">
                  <a:moveTo>
                    <a:pt x="379" y="6"/>
                  </a:moveTo>
                  <a:lnTo>
                    <a:pt x="315" y="0"/>
                  </a:lnTo>
                  <a:lnTo>
                    <a:pt x="308" y="23"/>
                  </a:lnTo>
                  <a:lnTo>
                    <a:pt x="0" y="152"/>
                  </a:lnTo>
                  <a:lnTo>
                    <a:pt x="59" y="197"/>
                  </a:lnTo>
                  <a:lnTo>
                    <a:pt x="379" y="7"/>
                  </a:lnTo>
                  <a:lnTo>
                    <a:pt x="379" y="6"/>
                  </a:lnTo>
                  <a:close/>
                </a:path>
              </a:pathLst>
            </a:custGeom>
            <a:solidFill>
              <a:srgbClr val="9B1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168"/>
            <p:cNvSpPr/>
            <p:nvPr/>
          </p:nvSpPr>
          <p:spPr bwMode="auto">
            <a:xfrm>
              <a:off x="2908301" y="2705100"/>
              <a:ext cx="601663" cy="312737"/>
            </a:xfrm>
            <a:custGeom>
              <a:avLst/>
              <a:gdLst>
                <a:gd name="T0" fmla="*/ 379 w 379"/>
                <a:gd name="T1" fmla="*/ 6 h 197"/>
                <a:gd name="T2" fmla="*/ 315 w 379"/>
                <a:gd name="T3" fmla="*/ 0 h 197"/>
                <a:gd name="T4" fmla="*/ 308 w 379"/>
                <a:gd name="T5" fmla="*/ 23 h 197"/>
                <a:gd name="T6" fmla="*/ 0 w 379"/>
                <a:gd name="T7" fmla="*/ 152 h 197"/>
                <a:gd name="T8" fmla="*/ 59 w 379"/>
                <a:gd name="T9" fmla="*/ 197 h 197"/>
                <a:gd name="T10" fmla="*/ 379 w 379"/>
                <a:gd name="T11" fmla="*/ 7 h 197"/>
                <a:gd name="T12" fmla="*/ 379 w 379"/>
                <a:gd name="T13" fmla="*/ 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9" h="197">
                  <a:moveTo>
                    <a:pt x="379" y="6"/>
                  </a:moveTo>
                  <a:lnTo>
                    <a:pt x="315" y="0"/>
                  </a:lnTo>
                  <a:lnTo>
                    <a:pt x="308" y="23"/>
                  </a:lnTo>
                  <a:lnTo>
                    <a:pt x="0" y="152"/>
                  </a:lnTo>
                  <a:lnTo>
                    <a:pt x="59" y="197"/>
                  </a:lnTo>
                  <a:lnTo>
                    <a:pt x="379" y="7"/>
                  </a:lnTo>
                  <a:lnTo>
                    <a:pt x="379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9" name="Picture 16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301" y="2078038"/>
              <a:ext cx="588963" cy="90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Freeform 170"/>
            <p:cNvSpPr/>
            <p:nvPr/>
          </p:nvSpPr>
          <p:spPr bwMode="auto">
            <a:xfrm>
              <a:off x="2909888" y="2257425"/>
              <a:ext cx="15875" cy="23812"/>
            </a:xfrm>
            <a:custGeom>
              <a:avLst/>
              <a:gdLst>
                <a:gd name="T0" fmla="*/ 8 w 9"/>
                <a:gd name="T1" fmla="*/ 0 h 13"/>
                <a:gd name="T2" fmla="*/ 0 w 9"/>
                <a:gd name="T3" fmla="*/ 2 h 13"/>
                <a:gd name="T4" fmla="*/ 0 w 9"/>
                <a:gd name="T5" fmla="*/ 13 h 13"/>
                <a:gd name="T6" fmla="*/ 9 w 9"/>
                <a:gd name="T7" fmla="*/ 11 h 13"/>
                <a:gd name="T8" fmla="*/ 8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9"/>
                    <a:pt x="0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1" name="Picture 17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188" y="2255838"/>
              <a:ext cx="206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Picture 17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826" y="2176463"/>
              <a:ext cx="557213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" name="Freeform 173"/>
            <p:cNvSpPr/>
            <p:nvPr/>
          </p:nvSpPr>
          <p:spPr bwMode="auto">
            <a:xfrm>
              <a:off x="2909888" y="2306638"/>
              <a:ext cx="15875" cy="20637"/>
            </a:xfrm>
            <a:custGeom>
              <a:avLst/>
              <a:gdLst>
                <a:gd name="T0" fmla="*/ 9 w 9"/>
                <a:gd name="T1" fmla="*/ 0 h 12"/>
                <a:gd name="T2" fmla="*/ 0 w 9"/>
                <a:gd name="T3" fmla="*/ 2 h 12"/>
                <a:gd name="T4" fmla="*/ 0 w 9"/>
                <a:gd name="T5" fmla="*/ 12 h 12"/>
                <a:gd name="T6" fmla="*/ 9 w 9"/>
                <a:gd name="T7" fmla="*/ 11 h 12"/>
                <a:gd name="T8" fmla="*/ 9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9"/>
                    <a:pt x="0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4" name="Picture 17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013" y="2298700"/>
              <a:ext cx="2063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17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413" y="2214563"/>
              <a:ext cx="550863" cy="11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17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176" y="2303463"/>
              <a:ext cx="5302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17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588" y="2344738"/>
              <a:ext cx="53022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" name="Freeform 178"/>
            <p:cNvSpPr/>
            <p:nvPr/>
          </p:nvSpPr>
          <p:spPr bwMode="auto">
            <a:xfrm>
              <a:off x="2922588" y="2481263"/>
              <a:ext cx="6350" cy="26987"/>
            </a:xfrm>
            <a:custGeom>
              <a:avLst/>
              <a:gdLst>
                <a:gd name="T0" fmla="*/ 4 w 4"/>
                <a:gd name="T1" fmla="*/ 0 h 17"/>
                <a:gd name="T2" fmla="*/ 1 w 4"/>
                <a:gd name="T3" fmla="*/ 0 h 17"/>
                <a:gd name="T4" fmla="*/ 0 w 4"/>
                <a:gd name="T5" fmla="*/ 17 h 17"/>
                <a:gd name="T6" fmla="*/ 4 w 4"/>
                <a:gd name="T7" fmla="*/ 17 h 17"/>
                <a:gd name="T8" fmla="*/ 4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4" y="0"/>
                  </a:moveTo>
                  <a:lnTo>
                    <a:pt x="1" y="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179"/>
            <p:cNvSpPr/>
            <p:nvPr/>
          </p:nvSpPr>
          <p:spPr bwMode="auto">
            <a:xfrm>
              <a:off x="2922588" y="2481263"/>
              <a:ext cx="6350" cy="26987"/>
            </a:xfrm>
            <a:custGeom>
              <a:avLst/>
              <a:gdLst>
                <a:gd name="T0" fmla="*/ 4 w 4"/>
                <a:gd name="T1" fmla="*/ 0 h 17"/>
                <a:gd name="T2" fmla="*/ 1 w 4"/>
                <a:gd name="T3" fmla="*/ 0 h 17"/>
                <a:gd name="T4" fmla="*/ 0 w 4"/>
                <a:gd name="T5" fmla="*/ 17 h 17"/>
                <a:gd name="T6" fmla="*/ 4 w 4"/>
                <a:gd name="T7" fmla="*/ 17 h 17"/>
                <a:gd name="T8" fmla="*/ 4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4" y="0"/>
                  </a:moveTo>
                  <a:lnTo>
                    <a:pt x="1" y="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0" name="Picture 18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588" y="2384425"/>
              <a:ext cx="5191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Freeform 181"/>
            <p:cNvSpPr/>
            <p:nvPr/>
          </p:nvSpPr>
          <p:spPr bwMode="auto">
            <a:xfrm>
              <a:off x="2911476" y="2632075"/>
              <a:ext cx="22225" cy="23812"/>
            </a:xfrm>
            <a:custGeom>
              <a:avLst/>
              <a:gdLst>
                <a:gd name="T0" fmla="*/ 11 w 12"/>
                <a:gd name="T1" fmla="*/ 0 h 13"/>
                <a:gd name="T2" fmla="*/ 0 w 12"/>
                <a:gd name="T3" fmla="*/ 2 h 13"/>
                <a:gd name="T4" fmla="*/ 1 w 12"/>
                <a:gd name="T5" fmla="*/ 13 h 13"/>
                <a:gd name="T6" fmla="*/ 12 w 12"/>
                <a:gd name="T7" fmla="*/ 11 h 13"/>
                <a:gd name="T8" fmla="*/ 11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10"/>
                    <a:pt x="1" y="1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2" name="Picture 18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1" y="2628900"/>
              <a:ext cx="2222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18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2508250"/>
              <a:ext cx="501650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18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726" y="2570163"/>
              <a:ext cx="4159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" name="Freeform 185"/>
            <p:cNvSpPr/>
            <p:nvPr/>
          </p:nvSpPr>
          <p:spPr bwMode="auto">
            <a:xfrm>
              <a:off x="2913063" y="2693988"/>
              <a:ext cx="20638" cy="23812"/>
            </a:xfrm>
            <a:custGeom>
              <a:avLst/>
              <a:gdLst>
                <a:gd name="T0" fmla="*/ 11 w 11"/>
                <a:gd name="T1" fmla="*/ 0 h 13"/>
                <a:gd name="T2" fmla="*/ 0 w 11"/>
                <a:gd name="T3" fmla="*/ 2 h 13"/>
                <a:gd name="T4" fmla="*/ 1 w 11"/>
                <a:gd name="T5" fmla="*/ 13 h 13"/>
                <a:gd name="T6" fmla="*/ 11 w 11"/>
                <a:gd name="T7" fmla="*/ 10 h 13"/>
                <a:gd name="T8" fmla="*/ 11 w 1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9"/>
                    <a:pt x="1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5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6" name="Picture 18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188" y="2689225"/>
              <a:ext cx="2698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" name="Picture 187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2682875"/>
              <a:ext cx="2222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8" name="Freeform 188"/>
            <p:cNvSpPr/>
            <p:nvPr/>
          </p:nvSpPr>
          <p:spPr bwMode="auto">
            <a:xfrm>
              <a:off x="3413126" y="2668588"/>
              <a:ext cx="0" cy="476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9" name="Picture 189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688" y="2649538"/>
              <a:ext cx="458788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0" name="Freeform 190"/>
            <p:cNvSpPr/>
            <p:nvPr/>
          </p:nvSpPr>
          <p:spPr bwMode="auto">
            <a:xfrm>
              <a:off x="2922588" y="2835275"/>
              <a:ext cx="14288" cy="25400"/>
            </a:xfrm>
            <a:custGeom>
              <a:avLst/>
              <a:gdLst>
                <a:gd name="T0" fmla="*/ 7 w 8"/>
                <a:gd name="T1" fmla="*/ 0 h 14"/>
                <a:gd name="T2" fmla="*/ 0 w 8"/>
                <a:gd name="T3" fmla="*/ 3 h 14"/>
                <a:gd name="T4" fmla="*/ 1 w 8"/>
                <a:gd name="T5" fmla="*/ 14 h 14"/>
                <a:gd name="T6" fmla="*/ 8 w 8"/>
                <a:gd name="T7" fmla="*/ 11 h 14"/>
                <a:gd name="T8" fmla="*/ 7 w 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7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1" y="10"/>
                    <a:pt x="1" y="1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D9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1" name="Picture 19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476" y="2830513"/>
              <a:ext cx="2063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19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38" y="2824163"/>
              <a:ext cx="158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193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426" y="2536825"/>
              <a:ext cx="406400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" name="Freeform 194"/>
            <p:cNvSpPr/>
            <p:nvPr/>
          </p:nvSpPr>
          <p:spPr bwMode="auto">
            <a:xfrm>
              <a:off x="2913063" y="2663825"/>
              <a:ext cx="20638" cy="23812"/>
            </a:xfrm>
            <a:custGeom>
              <a:avLst/>
              <a:gdLst>
                <a:gd name="T0" fmla="*/ 11 w 11"/>
                <a:gd name="T1" fmla="*/ 0 h 13"/>
                <a:gd name="T2" fmla="*/ 0 w 11"/>
                <a:gd name="T3" fmla="*/ 2 h 13"/>
                <a:gd name="T4" fmla="*/ 0 w 11"/>
                <a:gd name="T5" fmla="*/ 13 h 13"/>
                <a:gd name="T6" fmla="*/ 11 w 11"/>
                <a:gd name="T7" fmla="*/ 11 h 13"/>
                <a:gd name="T8" fmla="*/ 11 w 1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5" name="Picture 195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1" y="2659063"/>
              <a:ext cx="2698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" name="Picture 196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2652713"/>
              <a:ext cx="22225" cy="3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" name="Freeform 197"/>
            <p:cNvSpPr>
              <a:spLocks noEditPoints="1"/>
            </p:cNvSpPr>
            <p:nvPr/>
          </p:nvSpPr>
          <p:spPr bwMode="auto">
            <a:xfrm>
              <a:off x="2946401" y="2084388"/>
              <a:ext cx="542925" cy="79375"/>
            </a:xfrm>
            <a:custGeom>
              <a:avLst/>
              <a:gdLst>
                <a:gd name="T0" fmla="*/ 8 w 301"/>
                <a:gd name="T1" fmla="*/ 38 h 44"/>
                <a:gd name="T2" fmla="*/ 0 w 301"/>
                <a:gd name="T3" fmla="*/ 39 h 44"/>
                <a:gd name="T4" fmla="*/ 0 w 301"/>
                <a:gd name="T5" fmla="*/ 44 h 44"/>
                <a:gd name="T6" fmla="*/ 8 w 301"/>
                <a:gd name="T7" fmla="*/ 38 h 44"/>
                <a:gd name="T8" fmla="*/ 301 w 301"/>
                <a:gd name="T9" fmla="*/ 0 h 44"/>
                <a:gd name="T10" fmla="*/ 295 w 301"/>
                <a:gd name="T11" fmla="*/ 33 h 44"/>
                <a:gd name="T12" fmla="*/ 301 w 301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44">
                  <a:moveTo>
                    <a:pt x="8" y="3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2"/>
                    <a:pt x="5" y="39"/>
                    <a:pt x="8" y="38"/>
                  </a:cubicBezTo>
                  <a:moveTo>
                    <a:pt x="301" y="0"/>
                  </a:moveTo>
                  <a:cubicBezTo>
                    <a:pt x="301" y="0"/>
                    <a:pt x="299" y="13"/>
                    <a:pt x="295" y="33"/>
                  </a:cubicBezTo>
                  <a:cubicBezTo>
                    <a:pt x="301" y="0"/>
                    <a:pt x="301" y="0"/>
                    <a:pt x="301" y="0"/>
                  </a:cubicBezTo>
                </a:path>
              </a:pathLst>
            </a:custGeom>
            <a:solidFill>
              <a:srgbClr val="DDC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8" name="Picture 198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078038"/>
              <a:ext cx="563563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9" name="Picture 199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3" y="2168525"/>
              <a:ext cx="541338" cy="11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0" name="Picture 200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6" y="2232025"/>
              <a:ext cx="411163" cy="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20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6" y="2343150"/>
              <a:ext cx="285750" cy="8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2" name="Picture 202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6" y="2390775"/>
              <a:ext cx="24288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3" name="Picture 203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288" y="2436813"/>
              <a:ext cx="21113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204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597150"/>
              <a:ext cx="125413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" name="Picture 205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2651125"/>
              <a:ext cx="103188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" name="Picture 206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526" y="2965450"/>
              <a:ext cx="17463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Rectangle 207"/>
            <p:cNvSpPr>
              <a:spLocks noChangeArrowheads="1"/>
            </p:cNvSpPr>
            <p:nvPr/>
          </p:nvSpPr>
          <p:spPr bwMode="auto">
            <a:xfrm>
              <a:off x="2938463" y="2967038"/>
              <a:ext cx="1588" cy="3175"/>
            </a:xfrm>
            <a:prstGeom prst="rect">
              <a:avLst/>
            </a:prstGeom>
            <a:solidFill>
              <a:srgbClr val="972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208"/>
            <p:cNvSpPr/>
            <p:nvPr/>
          </p:nvSpPr>
          <p:spPr bwMode="auto">
            <a:xfrm>
              <a:off x="2938463" y="2967038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9" name="Picture 209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2835275"/>
              <a:ext cx="42863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210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663825"/>
              <a:ext cx="968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" name="Picture 211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2811463"/>
              <a:ext cx="49213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12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628900"/>
              <a:ext cx="107950" cy="5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Freeform 213"/>
            <p:cNvSpPr/>
            <p:nvPr/>
          </p:nvSpPr>
          <p:spPr bwMode="auto">
            <a:xfrm>
              <a:off x="2897188" y="2062163"/>
              <a:ext cx="649288" cy="962025"/>
            </a:xfrm>
            <a:custGeom>
              <a:avLst/>
              <a:gdLst>
                <a:gd name="T0" fmla="*/ 340 w 360"/>
                <a:gd name="T1" fmla="*/ 361 h 533"/>
                <a:gd name="T2" fmla="*/ 79 w 360"/>
                <a:gd name="T3" fmla="*/ 497 h 533"/>
                <a:gd name="T4" fmla="*/ 39 w 360"/>
                <a:gd name="T5" fmla="*/ 504 h 533"/>
                <a:gd name="T6" fmla="*/ 30 w 360"/>
                <a:gd name="T7" fmla="*/ 459 h 533"/>
                <a:gd name="T8" fmla="*/ 29 w 360"/>
                <a:gd name="T9" fmla="*/ 115 h 533"/>
                <a:gd name="T10" fmla="*/ 60 w 360"/>
                <a:gd name="T11" fmla="*/ 52 h 533"/>
                <a:gd name="T12" fmla="*/ 359 w 360"/>
                <a:gd name="T13" fmla="*/ 21 h 533"/>
                <a:gd name="T14" fmla="*/ 360 w 360"/>
                <a:gd name="T15" fmla="*/ 0 h 533"/>
                <a:gd name="T16" fmla="*/ 28 w 360"/>
                <a:gd name="T17" fmla="*/ 36 h 533"/>
                <a:gd name="T18" fmla="*/ 1 w 360"/>
                <a:gd name="T19" fmla="*/ 114 h 533"/>
                <a:gd name="T20" fmla="*/ 5 w 360"/>
                <a:gd name="T21" fmla="*/ 490 h 533"/>
                <a:gd name="T22" fmla="*/ 24 w 360"/>
                <a:gd name="T23" fmla="*/ 525 h 533"/>
                <a:gd name="T24" fmla="*/ 60 w 360"/>
                <a:gd name="T25" fmla="*/ 529 h 533"/>
                <a:gd name="T26" fmla="*/ 339 w 360"/>
                <a:gd name="T27" fmla="*/ 383 h 533"/>
                <a:gd name="T28" fmla="*/ 340 w 360"/>
                <a:gd name="T29" fmla="*/ 36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0" h="533">
                  <a:moveTo>
                    <a:pt x="340" y="361"/>
                  </a:moveTo>
                  <a:cubicBezTo>
                    <a:pt x="79" y="497"/>
                    <a:pt x="79" y="497"/>
                    <a:pt x="79" y="497"/>
                  </a:cubicBezTo>
                  <a:cubicBezTo>
                    <a:pt x="79" y="497"/>
                    <a:pt x="51" y="514"/>
                    <a:pt x="39" y="504"/>
                  </a:cubicBezTo>
                  <a:cubicBezTo>
                    <a:pt x="26" y="495"/>
                    <a:pt x="30" y="459"/>
                    <a:pt x="30" y="459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5"/>
                    <a:pt x="22" y="55"/>
                    <a:pt x="60" y="52"/>
                  </a:cubicBezTo>
                  <a:cubicBezTo>
                    <a:pt x="107" y="49"/>
                    <a:pt x="359" y="21"/>
                    <a:pt x="359" y="21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49" y="25"/>
                    <a:pt x="28" y="36"/>
                  </a:cubicBezTo>
                  <a:cubicBezTo>
                    <a:pt x="28" y="36"/>
                    <a:pt x="0" y="40"/>
                    <a:pt x="1" y="114"/>
                  </a:cubicBezTo>
                  <a:cubicBezTo>
                    <a:pt x="2" y="171"/>
                    <a:pt x="3" y="387"/>
                    <a:pt x="5" y="490"/>
                  </a:cubicBezTo>
                  <a:cubicBezTo>
                    <a:pt x="5" y="506"/>
                    <a:pt x="14" y="519"/>
                    <a:pt x="24" y="525"/>
                  </a:cubicBezTo>
                  <a:cubicBezTo>
                    <a:pt x="35" y="532"/>
                    <a:pt x="52" y="533"/>
                    <a:pt x="60" y="529"/>
                  </a:cubicBezTo>
                  <a:cubicBezTo>
                    <a:pt x="144" y="491"/>
                    <a:pt x="307" y="401"/>
                    <a:pt x="339" y="383"/>
                  </a:cubicBezTo>
                  <a:lnTo>
                    <a:pt x="340" y="361"/>
                  </a:lnTo>
                  <a:close/>
                </a:path>
              </a:pathLst>
            </a:custGeom>
            <a:solidFill>
              <a:srgbClr val="FF4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4" name="Picture 214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926" y="2132013"/>
              <a:ext cx="195263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15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26" y="2232025"/>
              <a:ext cx="2000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16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688" y="2182813"/>
              <a:ext cx="896938" cy="68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17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938" y="2446338"/>
              <a:ext cx="96838" cy="14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18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413" y="2435225"/>
              <a:ext cx="6508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19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738" y="2546350"/>
              <a:ext cx="42863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20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376" y="2595563"/>
              <a:ext cx="22225" cy="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21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726" y="2606675"/>
              <a:ext cx="1587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2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438" y="2571750"/>
              <a:ext cx="3175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23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413" y="2406650"/>
              <a:ext cx="2651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24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138" y="2036763"/>
              <a:ext cx="1397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25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563" y="2154238"/>
              <a:ext cx="269875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26"/>
            <p:cNvPicPr>
              <a:picLocks noChangeAspect="1" noChangeArrowheads="1"/>
            </p:cNvPicPr>
            <p:nvPr/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938" y="1109663"/>
              <a:ext cx="3051175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Freeform 227"/>
            <p:cNvSpPr/>
            <p:nvPr/>
          </p:nvSpPr>
          <p:spPr bwMode="auto">
            <a:xfrm>
              <a:off x="1438276" y="1235075"/>
              <a:ext cx="1901825" cy="900112"/>
            </a:xfrm>
            <a:custGeom>
              <a:avLst/>
              <a:gdLst>
                <a:gd name="T0" fmla="*/ 95 w 1055"/>
                <a:gd name="T1" fmla="*/ 427 h 499"/>
                <a:gd name="T2" fmla="*/ 955 w 1055"/>
                <a:gd name="T3" fmla="*/ 459 h 499"/>
                <a:gd name="T4" fmla="*/ 999 w 1055"/>
                <a:gd name="T5" fmla="*/ 191 h 499"/>
                <a:gd name="T6" fmla="*/ 63 w 1055"/>
                <a:gd name="T7" fmla="*/ 155 h 499"/>
                <a:gd name="T8" fmla="*/ 95 w 1055"/>
                <a:gd name="T9" fmla="*/ 42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5" h="499">
                  <a:moveTo>
                    <a:pt x="95" y="427"/>
                  </a:moveTo>
                  <a:cubicBezTo>
                    <a:pt x="95" y="427"/>
                    <a:pt x="503" y="499"/>
                    <a:pt x="955" y="459"/>
                  </a:cubicBezTo>
                  <a:cubicBezTo>
                    <a:pt x="955" y="459"/>
                    <a:pt x="1055" y="231"/>
                    <a:pt x="999" y="191"/>
                  </a:cubicBezTo>
                  <a:cubicBezTo>
                    <a:pt x="850" y="84"/>
                    <a:pt x="460" y="0"/>
                    <a:pt x="63" y="155"/>
                  </a:cubicBezTo>
                  <a:cubicBezTo>
                    <a:pt x="0" y="180"/>
                    <a:pt x="95" y="427"/>
                    <a:pt x="95" y="42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228"/>
            <p:cNvSpPr/>
            <p:nvPr/>
          </p:nvSpPr>
          <p:spPr bwMode="auto">
            <a:xfrm>
              <a:off x="895351" y="1066801"/>
              <a:ext cx="3044825" cy="527050"/>
            </a:xfrm>
            <a:custGeom>
              <a:avLst/>
              <a:gdLst>
                <a:gd name="T0" fmla="*/ 5 w 1918"/>
                <a:gd name="T1" fmla="*/ 318 h 332"/>
                <a:gd name="T2" fmla="*/ 932 w 1918"/>
                <a:gd name="T3" fmla="*/ 32 h 332"/>
                <a:gd name="T4" fmla="*/ 1918 w 1918"/>
                <a:gd name="T5" fmla="*/ 332 h 332"/>
                <a:gd name="T6" fmla="*/ 1918 w 1918"/>
                <a:gd name="T7" fmla="*/ 305 h 332"/>
                <a:gd name="T8" fmla="*/ 932 w 1918"/>
                <a:gd name="T9" fmla="*/ 0 h 332"/>
                <a:gd name="T10" fmla="*/ 0 w 1918"/>
                <a:gd name="T11" fmla="*/ 295 h 332"/>
                <a:gd name="T12" fmla="*/ 5 w 1918"/>
                <a:gd name="T13" fmla="*/ 31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8" h="332">
                  <a:moveTo>
                    <a:pt x="5" y="318"/>
                  </a:moveTo>
                  <a:lnTo>
                    <a:pt x="932" y="32"/>
                  </a:lnTo>
                  <a:lnTo>
                    <a:pt x="1918" y="332"/>
                  </a:lnTo>
                  <a:lnTo>
                    <a:pt x="1918" y="305"/>
                  </a:lnTo>
                  <a:lnTo>
                    <a:pt x="932" y="0"/>
                  </a:lnTo>
                  <a:lnTo>
                    <a:pt x="0" y="295"/>
                  </a:lnTo>
                  <a:lnTo>
                    <a:pt x="5" y="318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9" name="Picture 229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438" y="1895475"/>
              <a:ext cx="30162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30"/>
            <p:cNvPicPr>
              <a:picLocks noChangeAspect="1" noChangeArrowheads="1"/>
            </p:cNvPicPr>
            <p:nvPr/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88" y="1154113"/>
              <a:ext cx="188913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31"/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826" y="2220913"/>
              <a:ext cx="15875" cy="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32"/>
            <p:cNvPicPr>
              <a:picLocks noChangeAspect="1" noChangeArrowheads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126" y="2092325"/>
              <a:ext cx="26988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233"/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938" y="1917700"/>
              <a:ext cx="2000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234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351" y="1765300"/>
              <a:ext cx="157163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" name="Oval 235"/>
            <p:cNvSpPr>
              <a:spLocks noChangeArrowheads="1"/>
            </p:cNvSpPr>
            <p:nvPr/>
          </p:nvSpPr>
          <p:spPr bwMode="auto">
            <a:xfrm>
              <a:off x="1709738" y="1795463"/>
              <a:ext cx="79375" cy="79375"/>
            </a:xfrm>
            <a:prstGeom prst="ellipse">
              <a:avLst/>
            </a:prstGeom>
            <a:solidFill>
              <a:srgbClr val="FFD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025194" y="2781722"/>
            <a:ext cx="66642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  <p:pic>
        <p:nvPicPr>
          <p:cNvPr id="229" name="A Bright Future (Full Version).mp3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3840255" y="-117266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99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99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99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9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2739776" y="1302926"/>
            <a:ext cx="1112805" cy="1569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0075B6"/>
                </a:solidFill>
                <a:cs typeface="+mn-ea"/>
                <a:sym typeface="+mn-lt"/>
              </a:rPr>
              <a:t>T</a:t>
            </a:r>
            <a:r>
              <a:rPr lang="en-US" altLang="zh-CN" sz="3200" dirty="0">
                <a:solidFill>
                  <a:srgbClr val="0075B6"/>
                </a:solidFill>
                <a:cs typeface="+mn-ea"/>
                <a:sym typeface="+mn-lt"/>
              </a:rPr>
              <a:t>ITLE</a:t>
            </a:r>
            <a:endParaRPr lang="zh-CN" altLang="en-US" sz="3200" dirty="0">
              <a:solidFill>
                <a:srgbClr val="0075B6"/>
              </a:solidFill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83056" y="2445267"/>
            <a:ext cx="1112805" cy="1569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0075B6"/>
                </a:solidFill>
                <a:cs typeface="+mn-ea"/>
                <a:sym typeface="+mn-lt"/>
              </a:rPr>
              <a:t>T</a:t>
            </a:r>
            <a:r>
              <a:rPr lang="en-US" altLang="zh-CN" sz="3200" dirty="0">
                <a:solidFill>
                  <a:srgbClr val="0075B6"/>
                </a:solidFill>
                <a:cs typeface="+mn-ea"/>
                <a:sym typeface="+mn-lt"/>
              </a:rPr>
              <a:t>ITLE</a:t>
            </a:r>
            <a:endParaRPr lang="zh-CN" altLang="en-US" sz="3200" dirty="0">
              <a:solidFill>
                <a:srgbClr val="0075B6"/>
              </a:solidFill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18982" y="3645931"/>
            <a:ext cx="1112805" cy="1569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0075B6"/>
                </a:solidFill>
                <a:cs typeface="+mn-ea"/>
                <a:sym typeface="+mn-lt"/>
              </a:rPr>
              <a:t>T</a:t>
            </a:r>
            <a:r>
              <a:rPr lang="en-US" altLang="zh-CN" sz="3200" dirty="0">
                <a:solidFill>
                  <a:srgbClr val="0075B6"/>
                </a:solidFill>
                <a:cs typeface="+mn-ea"/>
                <a:sym typeface="+mn-lt"/>
              </a:rPr>
              <a:t>ITLE</a:t>
            </a:r>
            <a:endParaRPr lang="zh-CN" altLang="en-US" sz="3200" dirty="0">
              <a:solidFill>
                <a:srgbClr val="0075B6"/>
              </a:solidFill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05826" y="4983332"/>
            <a:ext cx="1112805" cy="1569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0075B6"/>
                </a:solidFill>
                <a:cs typeface="+mn-ea"/>
                <a:sym typeface="+mn-lt"/>
              </a:rPr>
              <a:t>T</a:t>
            </a:r>
            <a:r>
              <a:rPr lang="en-US" altLang="zh-CN" sz="3200" dirty="0">
                <a:solidFill>
                  <a:srgbClr val="0075B6"/>
                </a:solidFill>
                <a:cs typeface="+mn-ea"/>
                <a:sym typeface="+mn-lt"/>
              </a:rPr>
              <a:t>ITLE</a:t>
            </a:r>
            <a:endParaRPr lang="zh-CN" altLang="en-US" sz="3200" dirty="0">
              <a:solidFill>
                <a:srgbClr val="0075B6"/>
              </a:solidFill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39562" y="2165523"/>
            <a:ext cx="4006225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添加文字内容，内容详尽简要清晰。</a:t>
            </a:r>
            <a:endParaRPr lang="en-US" altLang="zh-CN" sz="1865" dirty="0"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35588" y="4510514"/>
            <a:ext cx="4006225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添加文字内容，内容详尽简要清晰。</a:t>
            </a:r>
            <a:endParaRPr lang="en-US" altLang="zh-CN" sz="1865" dirty="0">
              <a:cs typeface="+mn-ea"/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29937" y="5853496"/>
            <a:ext cx="4006225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添加文字内容，内容详尽简要清晰。</a:t>
            </a:r>
            <a:endParaRPr lang="en-US" altLang="zh-CN" sz="1865" dirty="0"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87540" y="3315616"/>
            <a:ext cx="4006225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添加文字内容，内容详尽简要清晰。</a:t>
            </a:r>
            <a:endParaRPr lang="en-US" altLang="zh-CN" sz="1865" dirty="0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1086791" y="1399674"/>
            <a:ext cx="1247857" cy="1247857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2304172" y="2604151"/>
            <a:ext cx="1229368" cy="1229368"/>
            <a:chOff x="304800" y="673100"/>
            <a:chExt cx="4000500" cy="4000500"/>
          </a:xfr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</p:grpSp>
      <p:sp>
        <p:nvSpPr>
          <p:cNvPr id="76" name="椭圆 75"/>
          <p:cNvSpPr/>
          <p:nvPr/>
        </p:nvSpPr>
        <p:spPr>
          <a:xfrm>
            <a:off x="3476232" y="3790140"/>
            <a:ext cx="1247857" cy="1247857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4708850" y="4994618"/>
            <a:ext cx="1229368" cy="1229368"/>
            <a:chOff x="304800" y="673100"/>
            <a:chExt cx="4000500" cy="4000500"/>
          </a:xfr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797567" y="185796"/>
            <a:ext cx="3872093" cy="954687"/>
            <a:chOff x="406574" y="261442"/>
            <a:chExt cx="3872093" cy="954687"/>
          </a:xfrm>
        </p:grpSpPr>
        <p:grpSp>
          <p:nvGrpSpPr>
            <p:cNvPr id="24" name="组合 23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31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0075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5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075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00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72" grpId="0" animBg="1"/>
          <p:bldP spid="76" grpId="0" animBg="1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72" grpId="0" animBg="1"/>
          <p:bldP spid="76" grpId="0" animBg="1"/>
          <p:bldP spid="3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6542" y="310769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cs typeface="+mn-ea"/>
                <a:sym typeface="+mn-lt"/>
              </a:rPr>
              <a:t>现状三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4471" y="45618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cs typeface="+mn-ea"/>
                <a:sym typeface="+mn-lt"/>
              </a:rPr>
              <a:t>现状五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06826" y="308936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cs typeface="+mn-ea"/>
                <a:sym typeface="+mn-lt"/>
              </a:rPr>
              <a:t>现状四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3933" y="456599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cs typeface="+mn-ea"/>
                <a:sym typeface="+mn-lt"/>
              </a:rPr>
              <a:t>现状六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6" name="椭圆 34"/>
          <p:cNvSpPr/>
          <p:nvPr/>
        </p:nvSpPr>
        <p:spPr>
          <a:xfrm rot="16200000">
            <a:off x="5533732" y="2784199"/>
            <a:ext cx="1221573" cy="157101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7454892" y="2750357"/>
            <a:ext cx="1203470" cy="1563588"/>
            <a:chOff x="4020870" y="2194485"/>
            <a:chExt cx="1102258" cy="1432090"/>
          </a:xfrm>
          <a:effectLst/>
        </p:grpSpPr>
        <p:sp>
          <p:nvSpPr>
            <p:cNvPr id="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solidFill>
              <a:srgbClr val="00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cs typeface="+mn-ea"/>
                <a:sym typeface="+mn-lt"/>
              </a:endParaRPr>
            </a:p>
          </p:txBody>
        </p:sp>
      </p:grpSp>
      <p:sp>
        <p:nvSpPr>
          <p:cNvPr id="10" name="椭圆 34"/>
          <p:cNvSpPr/>
          <p:nvPr/>
        </p:nvSpPr>
        <p:spPr>
          <a:xfrm rot="5400000">
            <a:off x="6683396" y="4235859"/>
            <a:ext cx="1221572" cy="15710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 rot="16200000">
            <a:off x="4814017" y="4204253"/>
            <a:ext cx="1203470" cy="1563588"/>
            <a:chOff x="4020870" y="2194485"/>
            <a:chExt cx="1102258" cy="1432090"/>
          </a:xfrm>
          <a:effectLst/>
        </p:grpSpPr>
        <p:sp>
          <p:nvSpPr>
            <p:cNvPr id="1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solidFill>
              <a:srgbClr val="00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cs typeface="+mn-ea"/>
                <a:sym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220713" y="5016705"/>
            <a:ext cx="301043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65" dirty="0">
                <a:cs typeface="+mn-ea"/>
                <a:sym typeface="+mn-lt"/>
              </a:rPr>
              <a:t>单击此处添加简短说明，添加简短文字</a:t>
            </a:r>
            <a:r>
              <a:rPr lang="zh-CN" altLang="en-US" sz="1465" dirty="0" smtClean="0">
                <a:cs typeface="+mn-ea"/>
                <a:sym typeface="+mn-lt"/>
              </a:rPr>
              <a:t>，具体</a:t>
            </a:r>
            <a:r>
              <a:rPr lang="zh-CN" altLang="en-US" sz="1465" dirty="0">
                <a:cs typeface="+mn-ea"/>
                <a:sym typeface="+mn-lt"/>
              </a:rPr>
              <a:t>文字添加此处。</a:t>
            </a:r>
            <a:endParaRPr lang="en-US" altLang="zh-CN" sz="1465" dirty="0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7763" y="3566019"/>
            <a:ext cx="27903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465" dirty="0">
                <a:cs typeface="+mn-ea"/>
                <a:sym typeface="+mn-lt"/>
              </a:rPr>
              <a:t>单击此处添加简短说明，添加简短文字</a:t>
            </a:r>
            <a:r>
              <a:rPr lang="zh-CN" altLang="en-US" sz="1465" dirty="0" smtClean="0">
                <a:cs typeface="+mn-ea"/>
                <a:sym typeface="+mn-lt"/>
              </a:rPr>
              <a:t>，具体</a:t>
            </a:r>
            <a:r>
              <a:rPr lang="zh-CN" altLang="en-US" sz="1465" dirty="0">
                <a:cs typeface="+mn-ea"/>
                <a:sym typeface="+mn-lt"/>
              </a:rPr>
              <a:t>文字添加此处。</a:t>
            </a:r>
            <a:endParaRPr lang="en-US" altLang="zh-CN" sz="1465" dirty="0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7567" y="5011883"/>
            <a:ext cx="27903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465" dirty="0">
                <a:cs typeface="+mn-ea"/>
                <a:sym typeface="+mn-lt"/>
              </a:rPr>
              <a:t>单击此处添加简短说明，添加简短文字</a:t>
            </a:r>
            <a:r>
              <a:rPr lang="zh-CN" altLang="en-US" sz="1465" dirty="0" smtClean="0">
                <a:cs typeface="+mn-ea"/>
                <a:sym typeface="+mn-lt"/>
              </a:rPr>
              <a:t>，具体</a:t>
            </a:r>
            <a:r>
              <a:rPr lang="zh-CN" altLang="en-US" sz="1465" dirty="0">
                <a:cs typeface="+mn-ea"/>
                <a:sym typeface="+mn-lt"/>
              </a:rPr>
              <a:t>文字添加此处。</a:t>
            </a:r>
            <a:endParaRPr lang="en-US" altLang="zh-CN" sz="1465" dirty="0"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76061" y="3521740"/>
            <a:ext cx="301043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65" dirty="0">
                <a:cs typeface="+mn-ea"/>
                <a:sym typeface="+mn-lt"/>
              </a:rPr>
              <a:t>单击此处添加简短说明，添加简短文字</a:t>
            </a:r>
            <a:r>
              <a:rPr lang="zh-CN" altLang="en-US" sz="1465" dirty="0" smtClean="0">
                <a:cs typeface="+mn-ea"/>
                <a:sym typeface="+mn-lt"/>
              </a:rPr>
              <a:t>，具体</a:t>
            </a:r>
            <a:r>
              <a:rPr lang="zh-CN" altLang="en-US" sz="1465" dirty="0">
                <a:cs typeface="+mn-ea"/>
                <a:sym typeface="+mn-lt"/>
              </a:rPr>
              <a:t>文字添加此处。</a:t>
            </a:r>
            <a:endParaRPr lang="en-US" altLang="zh-CN" sz="1465" dirty="0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3829" y="164938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cs typeface="+mn-ea"/>
                <a:sym typeface="+mn-lt"/>
              </a:rPr>
              <a:t>现状一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00445" y="169622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cs typeface="+mn-ea"/>
                <a:sym typeface="+mn-lt"/>
              </a:rPr>
              <a:t>现状二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0" name="椭圆 34"/>
          <p:cNvSpPr/>
          <p:nvPr/>
        </p:nvSpPr>
        <p:spPr>
          <a:xfrm rot="5400000">
            <a:off x="6704484" y="1355778"/>
            <a:ext cx="1221572" cy="15710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6200000">
            <a:off x="4835105" y="1324172"/>
            <a:ext cx="1203470" cy="1563588"/>
            <a:chOff x="4020870" y="2194485"/>
            <a:chExt cx="1102258" cy="1432090"/>
          </a:xfrm>
          <a:effectLst/>
        </p:grpSpPr>
        <p:sp>
          <p:nvSpPr>
            <p:cNvPr id="2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solidFill>
              <a:srgbClr val="00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cs typeface="+mn-ea"/>
                <a:sym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197340" y="2080219"/>
            <a:ext cx="301043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65" dirty="0">
                <a:cs typeface="+mn-ea"/>
                <a:sym typeface="+mn-lt"/>
              </a:rPr>
              <a:t>单击此处添加简短说明，添加简短文字</a:t>
            </a:r>
            <a:r>
              <a:rPr lang="zh-CN" altLang="en-US" sz="1465" dirty="0" smtClean="0">
                <a:cs typeface="+mn-ea"/>
                <a:sym typeface="+mn-lt"/>
              </a:rPr>
              <a:t>，具体</a:t>
            </a:r>
            <a:r>
              <a:rPr lang="zh-CN" altLang="en-US" sz="1465" dirty="0">
                <a:cs typeface="+mn-ea"/>
                <a:sym typeface="+mn-lt"/>
              </a:rPr>
              <a:t>文字添加此处。</a:t>
            </a:r>
            <a:endParaRPr lang="en-US" altLang="zh-CN" sz="1465" dirty="0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93566" y="2084563"/>
            <a:ext cx="27903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465" dirty="0">
                <a:cs typeface="+mn-ea"/>
                <a:sym typeface="+mn-lt"/>
              </a:rPr>
              <a:t>单击此处添加简短说明，添加简短文字</a:t>
            </a:r>
            <a:r>
              <a:rPr lang="zh-CN" altLang="en-US" sz="1465" dirty="0" smtClean="0">
                <a:cs typeface="+mn-ea"/>
                <a:sym typeface="+mn-lt"/>
              </a:rPr>
              <a:t>，具体</a:t>
            </a:r>
            <a:r>
              <a:rPr lang="zh-CN" altLang="en-US" sz="1465" dirty="0">
                <a:cs typeface="+mn-ea"/>
                <a:sym typeface="+mn-lt"/>
              </a:rPr>
              <a:t>文字添加此处。</a:t>
            </a:r>
            <a:endParaRPr lang="en-US" altLang="zh-CN" sz="1465" dirty="0">
              <a:cs typeface="+mn-ea"/>
              <a:sym typeface="+mn-lt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5262388" y="1813451"/>
            <a:ext cx="737899" cy="62721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75B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6008681" y="3213867"/>
            <a:ext cx="694248" cy="695407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5255627" y="4692862"/>
            <a:ext cx="689633" cy="59423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rgbClr val="0075B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6759280" y="1866690"/>
            <a:ext cx="796092" cy="54665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7518710" y="3195535"/>
            <a:ext cx="697187" cy="69021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75B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KSO_Shape"/>
          <p:cNvSpPr/>
          <p:nvPr/>
        </p:nvSpPr>
        <p:spPr>
          <a:xfrm>
            <a:off x="6795783" y="4703851"/>
            <a:ext cx="640306" cy="640306"/>
          </a:xfrm>
          <a:custGeom>
            <a:avLst/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797567" y="185796"/>
            <a:ext cx="3872093" cy="954687"/>
            <a:chOff x="406574" y="261442"/>
            <a:chExt cx="3872093" cy="954687"/>
          </a:xfrm>
        </p:grpSpPr>
        <p:grpSp>
          <p:nvGrpSpPr>
            <p:cNvPr id="39" name="组合 38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2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0075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5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075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00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框 47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3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3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3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5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0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3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3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9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52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 animBg="1"/>
          <p:bldP spid="10" grpId="0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 animBg="1"/>
          <p:bldP spid="24" grpId="0"/>
          <p:bldP spid="25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3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3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3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5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3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3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9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52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 animBg="1"/>
          <p:bldP spid="10" grpId="0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 animBg="1"/>
          <p:bldP spid="24" grpId="0"/>
          <p:bldP spid="25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接箭头连接符 41"/>
          <p:cNvCxnSpPr/>
          <p:nvPr/>
        </p:nvCxnSpPr>
        <p:spPr>
          <a:xfrm>
            <a:off x="825500" y="4127500"/>
            <a:ext cx="11121753" cy="4161"/>
          </a:xfrm>
          <a:prstGeom prst="straightConnector1">
            <a:avLst/>
          </a:prstGeom>
          <a:ln w="57150">
            <a:solidFill>
              <a:srgbClr val="0075B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34"/>
          <p:cNvSpPr/>
          <p:nvPr/>
        </p:nvSpPr>
        <p:spPr>
          <a:xfrm>
            <a:off x="2136309" y="3101110"/>
            <a:ext cx="1262444" cy="162357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579021" y="5241473"/>
            <a:ext cx="2473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毕业论文，泛指专科毕业论文、本科毕业论文（学士学位毕业论文）、硕士研究生毕业论文（硕士学位论文）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131362" y="1432674"/>
            <a:ext cx="2414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毕业论文，泛指专科毕业论文、本科毕业论文（学士学位毕业论文）、硕士研究生毕业论文（硕士学位论文）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179012" y="1587912"/>
            <a:ext cx="2590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毕业论文，泛指专科毕业论文、本科毕业论文（学士学位毕业论文）、硕士研究生毕业论文（硕士学位论文）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737761" y="1460928"/>
            <a:ext cx="23161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毕业论文，泛指专科毕业论文、本科毕业论文（学士学位毕业论文）、硕士研究生毕业论文（硕士学位论文）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888355" y="5254686"/>
            <a:ext cx="2328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毕业论文，泛指专科毕业论文、本科毕业论文（学士学位毕业论文）、硕士研究生毕业论文（硕士学位论文）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6" name="椭圆 34"/>
          <p:cNvSpPr/>
          <p:nvPr/>
        </p:nvSpPr>
        <p:spPr>
          <a:xfrm>
            <a:off x="5880237" y="3125807"/>
            <a:ext cx="1262444" cy="162357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67" name="椭圆 34"/>
          <p:cNvSpPr/>
          <p:nvPr/>
        </p:nvSpPr>
        <p:spPr>
          <a:xfrm>
            <a:off x="9446637" y="3090037"/>
            <a:ext cx="1262444" cy="162357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grpSp>
        <p:nvGrpSpPr>
          <p:cNvPr id="68" name="组合 67"/>
          <p:cNvGrpSpPr/>
          <p:nvPr/>
        </p:nvGrpSpPr>
        <p:grpSpPr>
          <a:xfrm rot="10800000">
            <a:off x="7669153" y="3413801"/>
            <a:ext cx="1393492" cy="1810468"/>
            <a:chOff x="4020870" y="2194485"/>
            <a:chExt cx="1102258" cy="1432090"/>
          </a:xfr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6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rot="10800000">
            <a:off x="3925224" y="3444216"/>
            <a:ext cx="1393492" cy="1810468"/>
            <a:chOff x="4020870" y="2194485"/>
            <a:chExt cx="1102258" cy="1432090"/>
          </a:xfr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7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136309" y="3701796"/>
            <a:ext cx="1262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2008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一月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41633" y="3701796"/>
            <a:ext cx="1262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2009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一月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73563" y="3701796"/>
            <a:ext cx="1262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2010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一月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765059" y="3701796"/>
            <a:ext cx="1262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2012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一月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446637" y="3701796"/>
            <a:ext cx="1262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2015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一月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797567" y="185796"/>
            <a:ext cx="3872093" cy="954687"/>
            <a:chOff x="406574" y="261442"/>
            <a:chExt cx="3872093" cy="954687"/>
          </a:xfrm>
        </p:grpSpPr>
        <p:grpSp>
          <p:nvGrpSpPr>
            <p:cNvPr id="30" name="组合 29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33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0075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5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075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00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框 38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4" grpId="0"/>
          <p:bldP spid="45" grpId="0"/>
          <p:bldP spid="47" grpId="0"/>
          <p:bldP spid="64" grpId="0"/>
          <p:bldP spid="65" grpId="0"/>
          <p:bldP spid="66" grpId="0" animBg="1"/>
          <p:bldP spid="67" grpId="0" animBg="1"/>
          <p:bldP spid="74" grpId="0"/>
          <p:bldP spid="75" grpId="0"/>
          <p:bldP spid="76" grpId="0"/>
          <p:bldP spid="77" grpId="0"/>
          <p:bldP spid="78" grpId="0"/>
          <p:bldP spid="3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4" grpId="0"/>
          <p:bldP spid="45" grpId="0"/>
          <p:bldP spid="47" grpId="0"/>
          <p:bldP spid="64" grpId="0"/>
          <p:bldP spid="65" grpId="0"/>
          <p:bldP spid="66" grpId="0" animBg="1"/>
          <p:bldP spid="67" grpId="0" animBg="1"/>
          <p:bldP spid="74" grpId="0"/>
          <p:bldP spid="75" grpId="0"/>
          <p:bldP spid="76" grpId="0"/>
          <p:bldP spid="77" grpId="0"/>
          <p:bldP spid="78" grpId="0"/>
          <p:bldP spid="3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矩形 683"/>
          <p:cNvSpPr/>
          <p:nvPr/>
        </p:nvSpPr>
        <p:spPr>
          <a:xfrm>
            <a:off x="2832961" y="1981248"/>
            <a:ext cx="9380144" cy="1137095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0" name="图片 2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771" y="1063"/>
            <a:ext cx="4708938" cy="6857461"/>
          </a:xfrm>
          <a:prstGeom prst="rect">
            <a:avLst/>
          </a:prstGeom>
        </p:spPr>
      </p:pic>
      <p:grpSp>
        <p:nvGrpSpPr>
          <p:cNvPr id="1642" name="组合 1641"/>
          <p:cNvGrpSpPr/>
          <p:nvPr/>
        </p:nvGrpSpPr>
        <p:grpSpPr>
          <a:xfrm>
            <a:off x="8787129" y="1935074"/>
            <a:ext cx="1178783" cy="1787014"/>
            <a:chOff x="4689951" y="1962490"/>
            <a:chExt cx="1742731" cy="2641948"/>
          </a:xfrm>
        </p:grpSpPr>
        <p:sp>
          <p:nvSpPr>
            <p:cNvPr id="1489" name="Freeform 489"/>
            <p:cNvSpPr/>
            <p:nvPr/>
          </p:nvSpPr>
          <p:spPr bwMode="auto">
            <a:xfrm>
              <a:off x="4841147" y="266541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0" name="Freeform 490"/>
            <p:cNvSpPr/>
            <p:nvPr/>
          </p:nvSpPr>
          <p:spPr bwMode="auto">
            <a:xfrm>
              <a:off x="4834515" y="2662766"/>
              <a:ext cx="13263" cy="2652"/>
            </a:xfrm>
            <a:custGeom>
              <a:avLst/>
              <a:gdLst>
                <a:gd name="T0" fmla="*/ 1 w 4"/>
                <a:gd name="T1" fmla="*/ 0 h 1"/>
                <a:gd name="T2" fmla="*/ 0 w 4"/>
                <a:gd name="T3" fmla="*/ 0 h 1"/>
                <a:gd name="T4" fmla="*/ 2 w 4"/>
                <a:gd name="T5" fmla="*/ 1 h 1"/>
                <a:gd name="T6" fmla="*/ 1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1" name="Freeform 491"/>
            <p:cNvSpPr/>
            <p:nvPr/>
          </p:nvSpPr>
          <p:spPr bwMode="auto">
            <a:xfrm>
              <a:off x="4834515" y="2662766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2" name="Freeform 492"/>
            <p:cNvSpPr/>
            <p:nvPr/>
          </p:nvSpPr>
          <p:spPr bwMode="auto">
            <a:xfrm>
              <a:off x="4838494" y="2329870"/>
              <a:ext cx="5305" cy="2652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3" name="Rectangle 493"/>
            <p:cNvSpPr>
              <a:spLocks noChangeArrowheads="1"/>
            </p:cNvSpPr>
            <p:nvPr/>
          </p:nvSpPr>
          <p:spPr bwMode="auto">
            <a:xfrm>
              <a:off x="4919397" y="2609714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4" name="Freeform 494"/>
            <p:cNvSpPr/>
            <p:nvPr/>
          </p:nvSpPr>
          <p:spPr bwMode="auto">
            <a:xfrm>
              <a:off x="4919397" y="26030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5" name="Freeform 495"/>
            <p:cNvSpPr/>
            <p:nvPr/>
          </p:nvSpPr>
          <p:spPr bwMode="auto">
            <a:xfrm>
              <a:off x="4916745" y="2616346"/>
              <a:ext cx="0" cy="5305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6" name="Freeform 496"/>
            <p:cNvSpPr>
              <a:spLocks noEditPoints="1"/>
            </p:cNvSpPr>
            <p:nvPr/>
          </p:nvSpPr>
          <p:spPr bwMode="auto">
            <a:xfrm>
              <a:off x="4731065" y="2332522"/>
              <a:ext cx="185679" cy="336875"/>
            </a:xfrm>
            <a:custGeom>
              <a:avLst/>
              <a:gdLst>
                <a:gd name="T0" fmla="*/ 58 w 59"/>
                <a:gd name="T1" fmla="*/ 90 h 107"/>
                <a:gd name="T2" fmla="*/ 56 w 59"/>
                <a:gd name="T3" fmla="*/ 91 h 107"/>
                <a:gd name="T4" fmla="*/ 49 w 59"/>
                <a:gd name="T5" fmla="*/ 92 h 107"/>
                <a:gd name="T6" fmla="*/ 37 w 59"/>
                <a:gd name="T7" fmla="*/ 92 h 107"/>
                <a:gd name="T8" fmla="*/ 35 w 59"/>
                <a:gd name="T9" fmla="*/ 89 h 107"/>
                <a:gd name="T10" fmla="*/ 34 w 59"/>
                <a:gd name="T11" fmla="*/ 81 h 107"/>
                <a:gd name="T12" fmla="*/ 38 w 59"/>
                <a:gd name="T13" fmla="*/ 52 h 107"/>
                <a:gd name="T14" fmla="*/ 38 w 59"/>
                <a:gd name="T15" fmla="*/ 31 h 107"/>
                <a:gd name="T16" fmla="*/ 39 w 59"/>
                <a:gd name="T17" fmla="*/ 6 h 107"/>
                <a:gd name="T18" fmla="*/ 42 w 59"/>
                <a:gd name="T19" fmla="*/ 4 h 107"/>
                <a:gd name="T20" fmla="*/ 42 w 59"/>
                <a:gd name="T21" fmla="*/ 4 h 107"/>
                <a:gd name="T22" fmla="*/ 36 w 59"/>
                <a:gd name="T23" fmla="*/ 0 h 107"/>
                <a:gd name="T24" fmla="*/ 36 w 59"/>
                <a:gd name="T25" fmla="*/ 0 h 107"/>
                <a:gd name="T26" fmla="*/ 27 w 59"/>
                <a:gd name="T27" fmla="*/ 9 h 107"/>
                <a:gd name="T28" fmla="*/ 20 w 59"/>
                <a:gd name="T29" fmla="*/ 12 h 107"/>
                <a:gd name="T30" fmla="*/ 20 w 59"/>
                <a:gd name="T31" fmla="*/ 14 h 107"/>
                <a:gd name="T32" fmla="*/ 19 w 59"/>
                <a:gd name="T33" fmla="*/ 16 h 107"/>
                <a:gd name="T34" fmla="*/ 21 w 59"/>
                <a:gd name="T35" fmla="*/ 17 h 107"/>
                <a:gd name="T36" fmla="*/ 25 w 59"/>
                <a:gd name="T37" fmla="*/ 14 h 107"/>
                <a:gd name="T38" fmla="*/ 29 w 59"/>
                <a:gd name="T39" fmla="*/ 13 h 107"/>
                <a:gd name="T40" fmla="*/ 35 w 59"/>
                <a:gd name="T41" fmla="*/ 10 h 107"/>
                <a:gd name="T42" fmla="*/ 35 w 59"/>
                <a:gd name="T43" fmla="*/ 12 h 107"/>
                <a:gd name="T44" fmla="*/ 34 w 59"/>
                <a:gd name="T45" fmla="*/ 13 h 107"/>
                <a:gd name="T46" fmla="*/ 35 w 59"/>
                <a:gd name="T47" fmla="*/ 27 h 107"/>
                <a:gd name="T48" fmla="*/ 34 w 59"/>
                <a:gd name="T49" fmla="*/ 32 h 107"/>
                <a:gd name="T50" fmla="*/ 34 w 59"/>
                <a:gd name="T51" fmla="*/ 53 h 107"/>
                <a:gd name="T52" fmla="*/ 33 w 59"/>
                <a:gd name="T53" fmla="*/ 61 h 107"/>
                <a:gd name="T54" fmla="*/ 33 w 59"/>
                <a:gd name="T55" fmla="*/ 66 h 107"/>
                <a:gd name="T56" fmla="*/ 32 w 59"/>
                <a:gd name="T57" fmla="*/ 71 h 107"/>
                <a:gd name="T58" fmla="*/ 31 w 59"/>
                <a:gd name="T59" fmla="*/ 75 h 107"/>
                <a:gd name="T60" fmla="*/ 31 w 59"/>
                <a:gd name="T61" fmla="*/ 81 h 107"/>
                <a:gd name="T62" fmla="*/ 32 w 59"/>
                <a:gd name="T63" fmla="*/ 90 h 107"/>
                <a:gd name="T64" fmla="*/ 31 w 59"/>
                <a:gd name="T65" fmla="*/ 95 h 107"/>
                <a:gd name="T66" fmla="*/ 17 w 59"/>
                <a:gd name="T67" fmla="*/ 96 h 107"/>
                <a:gd name="T68" fmla="*/ 2 w 59"/>
                <a:gd name="T69" fmla="*/ 94 h 107"/>
                <a:gd name="T70" fmla="*/ 1 w 59"/>
                <a:gd name="T71" fmla="*/ 97 h 107"/>
                <a:gd name="T72" fmla="*/ 0 w 59"/>
                <a:gd name="T73" fmla="*/ 94 h 107"/>
                <a:gd name="T74" fmla="*/ 0 w 59"/>
                <a:gd name="T75" fmla="*/ 97 h 107"/>
                <a:gd name="T76" fmla="*/ 1 w 59"/>
                <a:gd name="T77" fmla="*/ 102 h 107"/>
                <a:gd name="T78" fmla="*/ 3 w 59"/>
                <a:gd name="T79" fmla="*/ 99 h 107"/>
                <a:gd name="T80" fmla="*/ 5 w 59"/>
                <a:gd name="T81" fmla="*/ 102 h 107"/>
                <a:gd name="T82" fmla="*/ 9 w 59"/>
                <a:gd name="T83" fmla="*/ 103 h 107"/>
                <a:gd name="T84" fmla="*/ 12 w 59"/>
                <a:gd name="T85" fmla="*/ 102 h 107"/>
                <a:gd name="T86" fmla="*/ 17 w 59"/>
                <a:gd name="T87" fmla="*/ 99 h 107"/>
                <a:gd name="T88" fmla="*/ 18 w 59"/>
                <a:gd name="T89" fmla="*/ 101 h 107"/>
                <a:gd name="T90" fmla="*/ 24 w 59"/>
                <a:gd name="T91" fmla="*/ 100 h 107"/>
                <a:gd name="T92" fmla="*/ 26 w 59"/>
                <a:gd name="T93" fmla="*/ 100 h 107"/>
                <a:gd name="T94" fmla="*/ 30 w 59"/>
                <a:gd name="T95" fmla="*/ 101 h 107"/>
                <a:gd name="T96" fmla="*/ 34 w 59"/>
                <a:gd name="T97" fmla="*/ 99 h 107"/>
                <a:gd name="T98" fmla="*/ 35 w 59"/>
                <a:gd name="T99" fmla="*/ 103 h 107"/>
                <a:gd name="T100" fmla="*/ 34 w 59"/>
                <a:gd name="T101" fmla="*/ 100 h 107"/>
                <a:gd name="T102" fmla="*/ 36 w 59"/>
                <a:gd name="T103" fmla="*/ 98 h 107"/>
                <a:gd name="T104" fmla="*/ 40 w 59"/>
                <a:gd name="T105" fmla="*/ 98 h 107"/>
                <a:gd name="T106" fmla="*/ 42 w 59"/>
                <a:gd name="T107" fmla="*/ 97 h 107"/>
                <a:gd name="T108" fmla="*/ 44 w 59"/>
                <a:gd name="T109" fmla="*/ 98 h 107"/>
                <a:gd name="T110" fmla="*/ 46 w 59"/>
                <a:gd name="T111" fmla="*/ 98 h 107"/>
                <a:gd name="T112" fmla="*/ 49 w 59"/>
                <a:gd name="T113" fmla="*/ 98 h 107"/>
                <a:gd name="T114" fmla="*/ 52 w 59"/>
                <a:gd name="T115" fmla="*/ 95 h 107"/>
                <a:gd name="T116" fmla="*/ 57 w 59"/>
                <a:gd name="T117" fmla="*/ 93 h 107"/>
                <a:gd name="T118" fmla="*/ 34 w 59"/>
                <a:gd name="T119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107">
                  <a:moveTo>
                    <a:pt x="59" y="89"/>
                  </a:moveTo>
                  <a:cubicBezTo>
                    <a:pt x="59" y="88"/>
                    <a:pt x="59" y="92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8"/>
                    <a:pt x="58" y="91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9"/>
                    <a:pt x="57" y="88"/>
                    <a:pt x="57" y="91"/>
                  </a:cubicBezTo>
                  <a:cubicBezTo>
                    <a:pt x="57" y="89"/>
                    <a:pt x="57" y="91"/>
                    <a:pt x="56" y="89"/>
                  </a:cubicBezTo>
                  <a:cubicBezTo>
                    <a:pt x="56" y="89"/>
                    <a:pt x="56" y="89"/>
                    <a:pt x="56" y="91"/>
                  </a:cubicBezTo>
                  <a:cubicBezTo>
                    <a:pt x="55" y="90"/>
                    <a:pt x="53" y="91"/>
                    <a:pt x="52" y="91"/>
                  </a:cubicBezTo>
                  <a:cubicBezTo>
                    <a:pt x="51" y="95"/>
                    <a:pt x="51" y="91"/>
                    <a:pt x="50" y="92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49" y="92"/>
                    <a:pt x="49" y="93"/>
                    <a:pt x="49" y="92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7" y="91"/>
                    <a:pt x="45" y="93"/>
                    <a:pt x="43" y="92"/>
                  </a:cubicBezTo>
                  <a:cubicBezTo>
                    <a:pt x="41" y="91"/>
                    <a:pt x="39" y="88"/>
                    <a:pt x="37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3"/>
                    <a:pt x="36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3"/>
                  </a:cubicBezTo>
                  <a:cubicBezTo>
                    <a:pt x="35" y="91"/>
                    <a:pt x="35" y="90"/>
                    <a:pt x="35" y="89"/>
                  </a:cubicBezTo>
                  <a:cubicBezTo>
                    <a:pt x="33" y="87"/>
                    <a:pt x="36" y="86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3"/>
                    <a:pt x="35" y="82"/>
                    <a:pt x="35" y="82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6" y="77"/>
                    <a:pt x="35" y="73"/>
                    <a:pt x="37" y="69"/>
                  </a:cubicBezTo>
                  <a:cubicBezTo>
                    <a:pt x="38" y="64"/>
                    <a:pt x="40" y="60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6" y="49"/>
                    <a:pt x="39" y="46"/>
                    <a:pt x="37" y="42"/>
                  </a:cubicBezTo>
                  <a:cubicBezTo>
                    <a:pt x="37" y="39"/>
                    <a:pt x="38" y="35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8"/>
                    <a:pt x="40" y="25"/>
                    <a:pt x="39" y="22"/>
                  </a:cubicBezTo>
                  <a:cubicBezTo>
                    <a:pt x="41" y="19"/>
                    <a:pt x="37" y="15"/>
                    <a:pt x="39" y="12"/>
                  </a:cubicBezTo>
                  <a:cubicBezTo>
                    <a:pt x="42" y="11"/>
                    <a:pt x="37" y="8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1" y="6"/>
                  </a:cubicBezTo>
                  <a:cubicBezTo>
                    <a:pt x="41" y="6"/>
                    <a:pt x="41" y="5"/>
                    <a:pt x="41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1" y="3"/>
                  </a:cubicBezTo>
                  <a:cubicBezTo>
                    <a:pt x="42" y="2"/>
                    <a:pt x="42" y="1"/>
                    <a:pt x="42" y="1"/>
                  </a:cubicBezTo>
                  <a:cubicBezTo>
                    <a:pt x="39" y="0"/>
                    <a:pt x="38" y="0"/>
                    <a:pt x="37" y="1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6" y="1"/>
                    <a:pt x="35" y="1"/>
                  </a:cubicBezTo>
                  <a:cubicBezTo>
                    <a:pt x="36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5"/>
                    <a:pt x="31" y="10"/>
                    <a:pt x="27" y="9"/>
                  </a:cubicBezTo>
                  <a:cubicBezTo>
                    <a:pt x="26" y="11"/>
                    <a:pt x="23" y="9"/>
                    <a:pt x="22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2" y="14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1"/>
                    <a:pt x="21" y="15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4"/>
                    <a:pt x="20" y="15"/>
                    <a:pt x="20" y="14"/>
                  </a:cubicBezTo>
                  <a:cubicBezTo>
                    <a:pt x="18" y="12"/>
                    <a:pt x="20" y="15"/>
                    <a:pt x="18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11"/>
                    <a:pt x="16" y="11"/>
                    <a:pt x="17" y="12"/>
                  </a:cubicBezTo>
                  <a:cubicBezTo>
                    <a:pt x="18" y="14"/>
                    <a:pt x="18" y="15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5"/>
                    <a:pt x="19" y="16"/>
                  </a:cubicBezTo>
                  <a:cubicBezTo>
                    <a:pt x="20" y="16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2" y="14"/>
                    <a:pt x="23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5" y="13"/>
                    <a:pt x="26" y="13"/>
                    <a:pt x="25" y="12"/>
                  </a:cubicBezTo>
                  <a:cubicBezTo>
                    <a:pt x="26" y="14"/>
                    <a:pt x="27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27" y="11"/>
                    <a:pt x="29" y="13"/>
                  </a:cubicBezTo>
                  <a:cubicBezTo>
                    <a:pt x="28" y="12"/>
                    <a:pt x="31" y="13"/>
                    <a:pt x="30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3" y="11"/>
                    <a:pt x="34" y="11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6" y="10"/>
                    <a:pt x="37" y="10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6" y="11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4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4"/>
                    <a:pt x="34" y="13"/>
                  </a:cubicBezTo>
                  <a:cubicBezTo>
                    <a:pt x="33" y="18"/>
                    <a:pt x="36" y="22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8"/>
                    <a:pt x="35" y="30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2"/>
                    <a:pt x="32" y="32"/>
                    <a:pt x="35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4" y="37"/>
                    <a:pt x="33" y="39"/>
                  </a:cubicBezTo>
                  <a:cubicBezTo>
                    <a:pt x="36" y="41"/>
                    <a:pt x="33" y="43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8"/>
                    <a:pt x="34" y="50"/>
                    <a:pt x="34" y="53"/>
                  </a:cubicBezTo>
                  <a:cubicBezTo>
                    <a:pt x="34" y="54"/>
                    <a:pt x="34" y="55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6" y="58"/>
                    <a:pt x="31" y="59"/>
                    <a:pt x="34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2"/>
                    <a:pt x="32" y="62"/>
                    <a:pt x="34" y="62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7" y="64"/>
                    <a:pt x="32" y="65"/>
                    <a:pt x="34" y="67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4" y="67"/>
                    <a:pt x="34" y="67"/>
                    <a:pt x="34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69"/>
                    <a:pt x="33" y="70"/>
                    <a:pt x="33" y="72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3" y="72"/>
                    <a:pt x="32" y="73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6"/>
                    <a:pt x="32" y="77"/>
                    <a:pt x="32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3" y="79"/>
                    <a:pt x="31" y="80"/>
                    <a:pt x="32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4"/>
                    <a:pt x="32" y="87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1" y="90"/>
                    <a:pt x="33" y="91"/>
                    <a:pt x="32" y="92"/>
                  </a:cubicBezTo>
                  <a:cubicBezTo>
                    <a:pt x="32" y="92"/>
                    <a:pt x="32" y="92"/>
                    <a:pt x="33" y="92"/>
                  </a:cubicBezTo>
                  <a:cubicBezTo>
                    <a:pt x="33" y="92"/>
                    <a:pt x="33" y="93"/>
                    <a:pt x="33" y="93"/>
                  </a:cubicBezTo>
                  <a:cubicBezTo>
                    <a:pt x="32" y="93"/>
                    <a:pt x="32" y="93"/>
                    <a:pt x="31" y="95"/>
                  </a:cubicBezTo>
                  <a:cubicBezTo>
                    <a:pt x="29" y="95"/>
                    <a:pt x="27" y="95"/>
                    <a:pt x="26" y="96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7"/>
                    <a:pt x="23" y="93"/>
                    <a:pt x="22" y="94"/>
                  </a:cubicBezTo>
                  <a:cubicBezTo>
                    <a:pt x="20" y="92"/>
                    <a:pt x="19" y="98"/>
                    <a:pt x="17" y="96"/>
                  </a:cubicBezTo>
                  <a:cubicBezTo>
                    <a:pt x="16" y="92"/>
                    <a:pt x="15" y="100"/>
                    <a:pt x="14" y="96"/>
                  </a:cubicBezTo>
                  <a:cubicBezTo>
                    <a:pt x="13" y="91"/>
                    <a:pt x="11" y="94"/>
                    <a:pt x="9" y="98"/>
                  </a:cubicBezTo>
                  <a:cubicBezTo>
                    <a:pt x="8" y="96"/>
                    <a:pt x="6" y="101"/>
                    <a:pt x="5" y="97"/>
                  </a:cubicBezTo>
                  <a:cubicBezTo>
                    <a:pt x="4" y="100"/>
                    <a:pt x="3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2"/>
                    <a:pt x="2" y="99"/>
                    <a:pt x="1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3"/>
                    <a:pt x="1" y="100"/>
                    <a:pt x="1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9"/>
                    <a:pt x="1" y="97"/>
                    <a:pt x="1" y="97"/>
                  </a:cubicBezTo>
                  <a:cubicBezTo>
                    <a:pt x="1" y="97"/>
                    <a:pt x="1" y="99"/>
                    <a:pt x="1" y="98"/>
                  </a:cubicBezTo>
                  <a:cubicBezTo>
                    <a:pt x="1" y="94"/>
                    <a:pt x="0" y="99"/>
                    <a:pt x="0" y="94"/>
                  </a:cubicBezTo>
                  <a:cubicBezTo>
                    <a:pt x="0" y="94"/>
                    <a:pt x="0" y="92"/>
                    <a:pt x="0" y="91"/>
                  </a:cubicBezTo>
                  <a:cubicBezTo>
                    <a:pt x="0" y="91"/>
                    <a:pt x="0" y="91"/>
                    <a:pt x="0" y="93"/>
                  </a:cubicBezTo>
                  <a:cubicBezTo>
                    <a:pt x="0" y="95"/>
                    <a:pt x="0" y="97"/>
                    <a:pt x="0" y="99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0" y="98"/>
                    <a:pt x="0" y="99"/>
                  </a:cubicBezTo>
                  <a:cubicBezTo>
                    <a:pt x="0" y="99"/>
                    <a:pt x="0" y="102"/>
                    <a:pt x="1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1"/>
                    <a:pt x="1" y="102"/>
                    <a:pt x="1" y="102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5"/>
                    <a:pt x="1" y="99"/>
                    <a:pt x="1" y="102"/>
                  </a:cubicBezTo>
                  <a:cubicBezTo>
                    <a:pt x="2" y="102"/>
                    <a:pt x="2" y="102"/>
                    <a:pt x="3" y="102"/>
                  </a:cubicBezTo>
                  <a:cubicBezTo>
                    <a:pt x="3" y="100"/>
                    <a:pt x="3" y="102"/>
                    <a:pt x="3" y="99"/>
                  </a:cubicBezTo>
                  <a:cubicBezTo>
                    <a:pt x="3" y="102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7"/>
                    <a:pt x="4" y="100"/>
                    <a:pt x="5" y="104"/>
                  </a:cubicBezTo>
                  <a:cubicBezTo>
                    <a:pt x="5" y="101"/>
                    <a:pt x="5" y="105"/>
                    <a:pt x="5" y="102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3"/>
                    <a:pt x="6" y="105"/>
                    <a:pt x="7" y="105"/>
                  </a:cubicBezTo>
                  <a:cubicBezTo>
                    <a:pt x="7" y="102"/>
                    <a:pt x="8" y="106"/>
                    <a:pt x="8" y="102"/>
                  </a:cubicBezTo>
                  <a:cubicBezTo>
                    <a:pt x="8" y="103"/>
                    <a:pt x="9" y="105"/>
                    <a:pt x="9" y="103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103"/>
                    <a:pt x="10" y="103"/>
                    <a:pt x="10" y="101"/>
                  </a:cubicBezTo>
                  <a:cubicBezTo>
                    <a:pt x="10" y="104"/>
                    <a:pt x="10" y="104"/>
                    <a:pt x="11" y="105"/>
                  </a:cubicBezTo>
                  <a:cubicBezTo>
                    <a:pt x="11" y="103"/>
                    <a:pt x="11" y="104"/>
                    <a:pt x="12" y="102"/>
                  </a:cubicBezTo>
                  <a:cubicBezTo>
                    <a:pt x="12" y="104"/>
                    <a:pt x="12" y="101"/>
                    <a:pt x="12" y="104"/>
                  </a:cubicBezTo>
                  <a:cubicBezTo>
                    <a:pt x="13" y="99"/>
                    <a:pt x="15" y="101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3"/>
                    <a:pt x="16" y="100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99"/>
                    <a:pt x="17" y="101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0"/>
                    <a:pt x="18" y="103"/>
                    <a:pt x="18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2"/>
                    <a:pt x="18" y="103"/>
                    <a:pt x="18" y="103"/>
                  </a:cubicBezTo>
                  <a:cubicBezTo>
                    <a:pt x="20" y="104"/>
                    <a:pt x="22" y="100"/>
                    <a:pt x="24" y="100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2"/>
                    <a:pt x="25" y="100"/>
                    <a:pt x="26" y="10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99"/>
                    <a:pt x="26" y="104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8" y="100"/>
                    <a:pt x="29" y="100"/>
                    <a:pt x="30" y="101"/>
                  </a:cubicBezTo>
                  <a:cubicBezTo>
                    <a:pt x="30" y="97"/>
                    <a:pt x="31" y="100"/>
                    <a:pt x="32" y="97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8"/>
                    <a:pt x="34" y="99"/>
                  </a:cubicBezTo>
                  <a:cubicBezTo>
                    <a:pt x="34" y="99"/>
                    <a:pt x="33" y="99"/>
                    <a:pt x="33" y="99"/>
                  </a:cubicBezTo>
                  <a:cubicBezTo>
                    <a:pt x="35" y="101"/>
                    <a:pt x="34" y="103"/>
                    <a:pt x="33" y="105"/>
                  </a:cubicBezTo>
                  <a:cubicBezTo>
                    <a:pt x="34" y="105"/>
                    <a:pt x="34" y="105"/>
                    <a:pt x="35" y="105"/>
                  </a:cubicBezTo>
                  <a:cubicBezTo>
                    <a:pt x="36" y="104"/>
                    <a:pt x="33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4" y="103"/>
                    <a:pt x="34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2"/>
                    <a:pt x="36" y="101"/>
                    <a:pt x="34" y="100"/>
                  </a:cubicBezTo>
                  <a:cubicBezTo>
                    <a:pt x="36" y="100"/>
                    <a:pt x="34" y="99"/>
                    <a:pt x="36" y="99"/>
                  </a:cubicBezTo>
                  <a:cubicBezTo>
                    <a:pt x="35" y="99"/>
                    <a:pt x="35" y="98"/>
                    <a:pt x="35" y="98"/>
                  </a:cubicBezTo>
                  <a:cubicBezTo>
                    <a:pt x="35" y="98"/>
                    <a:pt x="35" y="98"/>
                    <a:pt x="35" y="97"/>
                  </a:cubicBezTo>
                  <a:cubicBezTo>
                    <a:pt x="35" y="98"/>
                    <a:pt x="35" y="98"/>
                    <a:pt x="36" y="98"/>
                  </a:cubicBezTo>
                  <a:cubicBezTo>
                    <a:pt x="36" y="98"/>
                    <a:pt x="37" y="97"/>
                    <a:pt x="37" y="97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4"/>
                    <a:pt x="39" y="101"/>
                    <a:pt x="40" y="9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6"/>
                    <a:pt x="40" y="99"/>
                    <a:pt x="40" y="96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2"/>
                    <a:pt x="41" y="99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3" y="100"/>
                    <a:pt x="44" y="97"/>
                    <a:pt x="44" y="97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6"/>
                    <a:pt x="45" y="98"/>
                    <a:pt x="46" y="97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9"/>
                    <a:pt x="47" y="97"/>
                    <a:pt x="47" y="97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8" y="96"/>
                    <a:pt x="48" y="98"/>
                    <a:pt x="49" y="97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0" y="98"/>
                    <a:pt x="51" y="96"/>
                    <a:pt x="52" y="9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8"/>
                    <a:pt x="53" y="94"/>
                    <a:pt x="53" y="96"/>
                  </a:cubicBezTo>
                  <a:cubicBezTo>
                    <a:pt x="53" y="96"/>
                    <a:pt x="54" y="95"/>
                    <a:pt x="53" y="94"/>
                  </a:cubicBezTo>
                  <a:cubicBezTo>
                    <a:pt x="54" y="93"/>
                    <a:pt x="56" y="93"/>
                    <a:pt x="57" y="91"/>
                  </a:cubicBezTo>
                  <a:cubicBezTo>
                    <a:pt x="57" y="91"/>
                    <a:pt x="57" y="92"/>
                    <a:pt x="57" y="93"/>
                  </a:cubicBezTo>
                  <a:cubicBezTo>
                    <a:pt x="57" y="89"/>
                    <a:pt x="58" y="91"/>
                    <a:pt x="59" y="91"/>
                  </a:cubicBezTo>
                  <a:cubicBezTo>
                    <a:pt x="59" y="90"/>
                    <a:pt x="59" y="90"/>
                    <a:pt x="59" y="89"/>
                  </a:cubicBezTo>
                  <a:close/>
                  <a:moveTo>
                    <a:pt x="34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8" name="Rectangle 497"/>
            <p:cNvSpPr>
              <a:spLocks noChangeArrowheads="1"/>
            </p:cNvSpPr>
            <p:nvPr/>
          </p:nvSpPr>
          <p:spPr bwMode="auto">
            <a:xfrm>
              <a:off x="4735045" y="2656134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9" name="Rectangle 498"/>
            <p:cNvSpPr>
              <a:spLocks noChangeArrowheads="1"/>
            </p:cNvSpPr>
            <p:nvPr/>
          </p:nvSpPr>
          <p:spPr bwMode="auto">
            <a:xfrm>
              <a:off x="5258925" y="2471782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0" name="Freeform 499"/>
            <p:cNvSpPr/>
            <p:nvPr/>
          </p:nvSpPr>
          <p:spPr bwMode="auto">
            <a:xfrm>
              <a:off x="5258925" y="2465150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1" name="Freeform 500"/>
            <p:cNvSpPr/>
            <p:nvPr/>
          </p:nvSpPr>
          <p:spPr bwMode="auto">
            <a:xfrm>
              <a:off x="5254946" y="2477086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2" name="Freeform 501"/>
            <p:cNvSpPr/>
            <p:nvPr/>
          </p:nvSpPr>
          <p:spPr bwMode="auto">
            <a:xfrm>
              <a:off x="5063962" y="2389553"/>
              <a:ext cx="190984" cy="206899"/>
            </a:xfrm>
            <a:custGeom>
              <a:avLst/>
              <a:gdLst>
                <a:gd name="T0" fmla="*/ 60 w 61"/>
                <a:gd name="T1" fmla="*/ 28 h 66"/>
                <a:gd name="T2" fmla="*/ 58 w 61"/>
                <a:gd name="T3" fmla="*/ 29 h 66"/>
                <a:gd name="T4" fmla="*/ 50 w 61"/>
                <a:gd name="T5" fmla="*/ 30 h 66"/>
                <a:gd name="T6" fmla="*/ 38 w 61"/>
                <a:gd name="T7" fmla="*/ 30 h 66"/>
                <a:gd name="T8" fmla="*/ 31 w 61"/>
                <a:gd name="T9" fmla="*/ 33 h 66"/>
                <a:gd name="T10" fmla="*/ 31 w 61"/>
                <a:gd name="T11" fmla="*/ 19 h 66"/>
                <a:gd name="T12" fmla="*/ 34 w 61"/>
                <a:gd name="T13" fmla="*/ 3 h 66"/>
                <a:gd name="T14" fmla="*/ 31 w 61"/>
                <a:gd name="T15" fmla="*/ 1 h 66"/>
                <a:gd name="T16" fmla="*/ 34 w 61"/>
                <a:gd name="T17" fmla="*/ 1 h 66"/>
                <a:gd name="T18" fmla="*/ 31 w 61"/>
                <a:gd name="T19" fmla="*/ 0 h 66"/>
                <a:gd name="T20" fmla="*/ 26 w 61"/>
                <a:gd name="T21" fmla="*/ 1 h 66"/>
                <a:gd name="T22" fmla="*/ 29 w 61"/>
                <a:gd name="T23" fmla="*/ 4 h 66"/>
                <a:gd name="T24" fmla="*/ 26 w 61"/>
                <a:gd name="T25" fmla="*/ 6 h 66"/>
                <a:gd name="T26" fmla="*/ 25 w 61"/>
                <a:gd name="T27" fmla="*/ 10 h 66"/>
                <a:gd name="T28" fmla="*/ 25 w 61"/>
                <a:gd name="T29" fmla="*/ 13 h 66"/>
                <a:gd name="T30" fmla="*/ 28 w 61"/>
                <a:gd name="T31" fmla="*/ 18 h 66"/>
                <a:gd name="T32" fmla="*/ 25 w 61"/>
                <a:gd name="T33" fmla="*/ 20 h 66"/>
                <a:gd name="T34" fmla="*/ 26 w 61"/>
                <a:gd name="T35" fmla="*/ 26 h 66"/>
                <a:gd name="T36" fmla="*/ 25 w 61"/>
                <a:gd name="T37" fmla="*/ 28 h 66"/>
                <a:gd name="T38" fmla="*/ 27 w 61"/>
                <a:gd name="T39" fmla="*/ 34 h 66"/>
                <a:gd name="T40" fmla="*/ 18 w 61"/>
                <a:gd name="T41" fmla="*/ 34 h 66"/>
                <a:gd name="T42" fmla="*/ 2 w 61"/>
                <a:gd name="T43" fmla="*/ 32 h 66"/>
                <a:gd name="T44" fmla="*/ 1 w 61"/>
                <a:gd name="T45" fmla="*/ 35 h 66"/>
                <a:gd name="T46" fmla="*/ 0 w 61"/>
                <a:gd name="T47" fmla="*/ 32 h 66"/>
                <a:gd name="T48" fmla="*/ 0 w 61"/>
                <a:gd name="T49" fmla="*/ 35 h 66"/>
                <a:gd name="T50" fmla="*/ 1 w 61"/>
                <a:gd name="T51" fmla="*/ 40 h 66"/>
                <a:gd name="T52" fmla="*/ 3 w 61"/>
                <a:gd name="T53" fmla="*/ 37 h 66"/>
                <a:gd name="T54" fmla="*/ 5 w 61"/>
                <a:gd name="T55" fmla="*/ 40 h 66"/>
                <a:gd name="T56" fmla="*/ 9 w 61"/>
                <a:gd name="T57" fmla="*/ 41 h 66"/>
                <a:gd name="T58" fmla="*/ 12 w 61"/>
                <a:gd name="T59" fmla="*/ 40 h 66"/>
                <a:gd name="T60" fmla="*/ 17 w 61"/>
                <a:gd name="T61" fmla="*/ 37 h 66"/>
                <a:gd name="T62" fmla="*/ 19 w 61"/>
                <a:gd name="T63" fmla="*/ 40 h 66"/>
                <a:gd name="T64" fmla="*/ 25 w 61"/>
                <a:gd name="T65" fmla="*/ 39 h 66"/>
                <a:gd name="T66" fmla="*/ 27 w 61"/>
                <a:gd name="T67" fmla="*/ 39 h 66"/>
                <a:gd name="T68" fmla="*/ 28 w 61"/>
                <a:gd name="T69" fmla="*/ 39 h 66"/>
                <a:gd name="T70" fmla="*/ 27 w 61"/>
                <a:gd name="T71" fmla="*/ 44 h 66"/>
                <a:gd name="T72" fmla="*/ 29 w 61"/>
                <a:gd name="T73" fmla="*/ 46 h 66"/>
                <a:gd name="T74" fmla="*/ 27 w 61"/>
                <a:gd name="T75" fmla="*/ 49 h 66"/>
                <a:gd name="T76" fmla="*/ 27 w 61"/>
                <a:gd name="T77" fmla="*/ 50 h 66"/>
                <a:gd name="T78" fmla="*/ 27 w 61"/>
                <a:gd name="T79" fmla="*/ 54 h 66"/>
                <a:gd name="T80" fmla="*/ 29 w 61"/>
                <a:gd name="T81" fmla="*/ 58 h 66"/>
                <a:gd name="T82" fmla="*/ 32 w 61"/>
                <a:gd name="T83" fmla="*/ 63 h 66"/>
                <a:gd name="T84" fmla="*/ 35 w 61"/>
                <a:gd name="T85" fmla="*/ 65 h 66"/>
                <a:gd name="T86" fmla="*/ 36 w 61"/>
                <a:gd name="T87" fmla="*/ 63 h 66"/>
                <a:gd name="T88" fmla="*/ 33 w 61"/>
                <a:gd name="T89" fmla="*/ 55 h 66"/>
                <a:gd name="T90" fmla="*/ 33 w 61"/>
                <a:gd name="T91" fmla="*/ 41 h 66"/>
                <a:gd name="T92" fmla="*/ 33 w 61"/>
                <a:gd name="T93" fmla="*/ 36 h 66"/>
                <a:gd name="T94" fmla="*/ 38 w 61"/>
                <a:gd name="T95" fmla="*/ 35 h 66"/>
                <a:gd name="T96" fmla="*/ 41 w 61"/>
                <a:gd name="T97" fmla="*/ 34 h 66"/>
                <a:gd name="T98" fmla="*/ 44 w 61"/>
                <a:gd name="T99" fmla="*/ 34 h 66"/>
                <a:gd name="T100" fmla="*/ 47 w 61"/>
                <a:gd name="T101" fmla="*/ 35 h 66"/>
                <a:gd name="T102" fmla="*/ 49 w 61"/>
                <a:gd name="T103" fmla="*/ 35 h 66"/>
                <a:gd name="T104" fmla="*/ 54 w 61"/>
                <a:gd name="T105" fmla="*/ 33 h 66"/>
                <a:gd name="T106" fmla="*/ 55 w 61"/>
                <a:gd name="T107" fmla="*/ 34 h 66"/>
                <a:gd name="T108" fmla="*/ 61 w 61"/>
                <a:gd name="T10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66">
                  <a:moveTo>
                    <a:pt x="61" y="27"/>
                  </a:moveTo>
                  <a:cubicBezTo>
                    <a:pt x="61" y="26"/>
                    <a:pt x="61" y="30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6"/>
                    <a:pt x="60" y="29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59" y="26"/>
                    <a:pt x="59" y="29"/>
                  </a:cubicBezTo>
                  <a:cubicBezTo>
                    <a:pt x="59" y="27"/>
                    <a:pt x="58" y="29"/>
                    <a:pt x="58" y="27"/>
                  </a:cubicBezTo>
                  <a:cubicBezTo>
                    <a:pt x="58" y="27"/>
                    <a:pt x="58" y="27"/>
                    <a:pt x="58" y="29"/>
                  </a:cubicBezTo>
                  <a:cubicBezTo>
                    <a:pt x="57" y="28"/>
                    <a:pt x="55" y="29"/>
                    <a:pt x="54" y="29"/>
                  </a:cubicBezTo>
                  <a:cubicBezTo>
                    <a:pt x="53" y="33"/>
                    <a:pt x="52" y="29"/>
                    <a:pt x="51" y="30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0"/>
                    <a:pt x="51" y="31"/>
                    <a:pt x="50" y="30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48" y="29"/>
                    <a:pt x="46" y="31"/>
                    <a:pt x="44" y="30"/>
                  </a:cubicBezTo>
                  <a:cubicBezTo>
                    <a:pt x="42" y="29"/>
                    <a:pt x="40" y="26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7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3"/>
                    <a:pt x="33" y="30"/>
                    <a:pt x="32" y="33"/>
                  </a:cubicBezTo>
                  <a:cubicBezTo>
                    <a:pt x="32" y="33"/>
                    <a:pt x="32" y="33"/>
                    <a:pt x="31" y="33"/>
                  </a:cubicBezTo>
                  <a:cubicBezTo>
                    <a:pt x="31" y="32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7"/>
                    <a:pt x="34" y="26"/>
                    <a:pt x="33" y="24"/>
                  </a:cubicBezTo>
                  <a:cubicBezTo>
                    <a:pt x="35" y="23"/>
                    <a:pt x="29" y="21"/>
                    <a:pt x="31" y="19"/>
                  </a:cubicBezTo>
                  <a:cubicBezTo>
                    <a:pt x="35" y="19"/>
                    <a:pt x="27" y="17"/>
                    <a:pt x="31" y="16"/>
                  </a:cubicBezTo>
                  <a:cubicBezTo>
                    <a:pt x="37" y="15"/>
                    <a:pt x="33" y="12"/>
                    <a:pt x="30" y="10"/>
                  </a:cubicBezTo>
                  <a:cubicBezTo>
                    <a:pt x="32" y="9"/>
                    <a:pt x="27" y="7"/>
                    <a:pt x="31" y="5"/>
                  </a:cubicBezTo>
                  <a:cubicBezTo>
                    <a:pt x="28" y="4"/>
                    <a:pt x="34" y="4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6" y="3"/>
                    <a:pt x="29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2"/>
                    <a:pt x="28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1" y="1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4" y="1"/>
                    <a:pt x="29" y="0"/>
                    <a:pt x="34" y="1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7" y="1"/>
                    <a:pt x="37" y="1"/>
                    <a:pt x="35" y="0"/>
                  </a:cubicBezTo>
                  <a:cubicBezTo>
                    <a:pt x="33" y="0"/>
                    <a:pt x="31" y="0"/>
                    <a:pt x="2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30" y="0"/>
                    <a:pt x="29" y="0"/>
                  </a:cubicBezTo>
                  <a:cubicBezTo>
                    <a:pt x="29" y="0"/>
                    <a:pt x="26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9" y="1"/>
                    <a:pt x="26" y="1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8" y="3"/>
                    <a:pt x="26" y="4"/>
                    <a:pt x="29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1" y="4"/>
                    <a:pt x="28" y="5"/>
                    <a:pt x="24" y="5"/>
                  </a:cubicBezTo>
                  <a:cubicBezTo>
                    <a:pt x="27" y="5"/>
                    <a:pt x="23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3" y="7"/>
                    <a:pt x="23" y="7"/>
                  </a:cubicBezTo>
                  <a:cubicBezTo>
                    <a:pt x="26" y="8"/>
                    <a:pt x="22" y="8"/>
                    <a:pt x="25" y="9"/>
                  </a:cubicBezTo>
                  <a:cubicBezTo>
                    <a:pt x="25" y="9"/>
                    <a:pt x="23" y="9"/>
                    <a:pt x="25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1"/>
                    <a:pt x="27" y="11"/>
                  </a:cubicBezTo>
                  <a:cubicBezTo>
                    <a:pt x="23" y="11"/>
                    <a:pt x="24" y="11"/>
                    <a:pt x="23" y="11"/>
                  </a:cubicBezTo>
                  <a:cubicBezTo>
                    <a:pt x="24" y="12"/>
                    <a:pt x="24" y="12"/>
                    <a:pt x="25" y="13"/>
                  </a:cubicBezTo>
                  <a:cubicBezTo>
                    <a:pt x="24" y="13"/>
                    <a:pt x="26" y="13"/>
                    <a:pt x="24" y="13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24" y="18"/>
                    <a:pt x="27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4" y="19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4" y="20"/>
                    <a:pt x="24" y="20"/>
                  </a:cubicBezTo>
                  <a:cubicBezTo>
                    <a:pt x="23" y="22"/>
                    <a:pt x="27" y="24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7" y="28"/>
                    <a:pt x="27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9"/>
                    <a:pt x="22" y="29"/>
                    <a:pt x="27" y="29"/>
                  </a:cubicBezTo>
                  <a:cubicBezTo>
                    <a:pt x="26" y="29"/>
                    <a:pt x="25" y="29"/>
                    <a:pt x="25" y="29"/>
                  </a:cubicBezTo>
                  <a:cubicBezTo>
                    <a:pt x="27" y="30"/>
                    <a:pt x="26" y="31"/>
                    <a:pt x="26" y="33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5"/>
                    <a:pt x="24" y="31"/>
                    <a:pt x="22" y="32"/>
                  </a:cubicBezTo>
                  <a:cubicBezTo>
                    <a:pt x="21" y="30"/>
                    <a:pt x="19" y="36"/>
                    <a:pt x="18" y="34"/>
                  </a:cubicBezTo>
                  <a:cubicBezTo>
                    <a:pt x="17" y="30"/>
                    <a:pt x="16" y="38"/>
                    <a:pt x="15" y="34"/>
                  </a:cubicBezTo>
                  <a:cubicBezTo>
                    <a:pt x="13" y="29"/>
                    <a:pt x="11" y="32"/>
                    <a:pt x="10" y="36"/>
                  </a:cubicBezTo>
                  <a:cubicBezTo>
                    <a:pt x="8" y="34"/>
                    <a:pt x="6" y="39"/>
                    <a:pt x="5" y="35"/>
                  </a:cubicBezTo>
                  <a:cubicBezTo>
                    <a:pt x="4" y="38"/>
                    <a:pt x="3" y="32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0"/>
                    <a:pt x="2" y="37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1"/>
                    <a:pt x="1" y="38"/>
                    <a:pt x="1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5"/>
                    <a:pt x="1" y="35"/>
                  </a:cubicBezTo>
                  <a:cubicBezTo>
                    <a:pt x="1" y="35"/>
                    <a:pt x="1" y="37"/>
                    <a:pt x="1" y="36"/>
                  </a:cubicBezTo>
                  <a:cubicBezTo>
                    <a:pt x="1" y="32"/>
                    <a:pt x="0" y="37"/>
                    <a:pt x="0" y="32"/>
                  </a:cubicBezTo>
                  <a:cubicBezTo>
                    <a:pt x="0" y="32"/>
                    <a:pt x="0" y="30"/>
                    <a:pt x="0" y="29"/>
                  </a:cubicBezTo>
                  <a:cubicBezTo>
                    <a:pt x="0" y="29"/>
                    <a:pt x="0" y="29"/>
                    <a:pt x="0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0" y="36"/>
                    <a:pt x="0" y="37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39"/>
                    <a:pt x="1" y="40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3"/>
                    <a:pt x="1" y="37"/>
                    <a:pt x="1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3" y="38"/>
                    <a:pt x="3" y="40"/>
                    <a:pt x="3" y="37"/>
                  </a:cubicBezTo>
                  <a:cubicBezTo>
                    <a:pt x="3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5"/>
                    <a:pt x="4" y="38"/>
                    <a:pt x="5" y="42"/>
                  </a:cubicBezTo>
                  <a:cubicBezTo>
                    <a:pt x="5" y="39"/>
                    <a:pt x="5" y="43"/>
                    <a:pt x="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1"/>
                    <a:pt x="6" y="43"/>
                    <a:pt x="7" y="43"/>
                  </a:cubicBezTo>
                  <a:cubicBezTo>
                    <a:pt x="7" y="40"/>
                    <a:pt x="8" y="44"/>
                    <a:pt x="8" y="40"/>
                  </a:cubicBezTo>
                  <a:cubicBezTo>
                    <a:pt x="8" y="41"/>
                    <a:pt x="9" y="43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39"/>
                  </a:cubicBezTo>
                  <a:cubicBezTo>
                    <a:pt x="11" y="42"/>
                    <a:pt x="11" y="42"/>
                    <a:pt x="11" y="43"/>
                  </a:cubicBezTo>
                  <a:cubicBezTo>
                    <a:pt x="11" y="41"/>
                    <a:pt x="12" y="42"/>
                    <a:pt x="12" y="40"/>
                  </a:cubicBezTo>
                  <a:cubicBezTo>
                    <a:pt x="12" y="42"/>
                    <a:pt x="13" y="39"/>
                    <a:pt x="13" y="42"/>
                  </a:cubicBezTo>
                  <a:cubicBezTo>
                    <a:pt x="14" y="37"/>
                    <a:pt x="15" y="39"/>
                    <a:pt x="17" y="42"/>
                  </a:cubicBezTo>
                  <a:cubicBezTo>
                    <a:pt x="17" y="41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8" y="41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1"/>
                    <a:pt x="19" y="41"/>
                  </a:cubicBezTo>
                  <a:cubicBezTo>
                    <a:pt x="21" y="42"/>
                    <a:pt x="23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7"/>
                    <a:pt x="27" y="42"/>
                    <a:pt x="27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8" y="39"/>
                    <a:pt x="28" y="39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40"/>
                    <a:pt x="29" y="40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2"/>
                    <a:pt x="24" y="43"/>
                    <a:pt x="28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9" y="44"/>
                    <a:pt x="26" y="44"/>
                    <a:pt x="30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3" y="45"/>
                    <a:pt x="27" y="45"/>
                    <a:pt x="30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7"/>
                    <a:pt x="30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5" y="47"/>
                    <a:pt x="29" y="48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9"/>
                    <a:pt x="27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9" y="53"/>
                    <a:pt x="27" y="53"/>
                    <a:pt x="28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5"/>
                    <a:pt x="29" y="56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30" y="58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7" y="58"/>
                    <a:pt x="31" y="59"/>
                    <a:pt x="29" y="59"/>
                  </a:cubicBezTo>
                  <a:cubicBezTo>
                    <a:pt x="29" y="59"/>
                    <a:pt x="30" y="59"/>
                    <a:pt x="31" y="59"/>
                  </a:cubicBezTo>
                  <a:cubicBezTo>
                    <a:pt x="31" y="60"/>
                    <a:pt x="32" y="61"/>
                    <a:pt x="33" y="63"/>
                  </a:cubicBezTo>
                  <a:cubicBezTo>
                    <a:pt x="33" y="63"/>
                    <a:pt x="32" y="63"/>
                    <a:pt x="32" y="63"/>
                  </a:cubicBezTo>
                  <a:cubicBezTo>
                    <a:pt x="35" y="64"/>
                    <a:pt x="34" y="65"/>
                    <a:pt x="33" y="66"/>
                  </a:cubicBezTo>
                  <a:cubicBezTo>
                    <a:pt x="34" y="66"/>
                    <a:pt x="34" y="66"/>
                    <a:pt x="35" y="66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6" y="64"/>
                    <a:pt x="34" y="63"/>
                  </a:cubicBezTo>
                  <a:cubicBezTo>
                    <a:pt x="36" y="63"/>
                    <a:pt x="34" y="63"/>
                    <a:pt x="36" y="63"/>
                  </a:cubicBezTo>
                  <a:cubicBezTo>
                    <a:pt x="35" y="63"/>
                    <a:pt x="35" y="63"/>
                    <a:pt x="34" y="62"/>
                  </a:cubicBezTo>
                  <a:cubicBezTo>
                    <a:pt x="35" y="61"/>
                    <a:pt x="33" y="59"/>
                    <a:pt x="33" y="58"/>
                  </a:cubicBezTo>
                  <a:cubicBezTo>
                    <a:pt x="30" y="57"/>
                    <a:pt x="34" y="56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2" y="54"/>
                    <a:pt x="33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4" y="52"/>
                    <a:pt x="32" y="50"/>
                    <a:pt x="34" y="48"/>
                  </a:cubicBezTo>
                  <a:cubicBezTo>
                    <a:pt x="35" y="45"/>
                    <a:pt x="38" y="44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0"/>
                    <a:pt x="34" y="40"/>
                    <a:pt x="33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38"/>
                    <a:pt x="33" y="37"/>
                    <a:pt x="33" y="36"/>
                  </a:cubicBezTo>
                  <a:cubicBezTo>
                    <a:pt x="33" y="36"/>
                    <a:pt x="33" y="36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3"/>
                    <a:pt x="36" y="36"/>
                    <a:pt x="37" y="36"/>
                  </a:cubicBezTo>
                  <a:cubicBezTo>
                    <a:pt x="37" y="36"/>
                    <a:pt x="38" y="35"/>
                    <a:pt x="38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2"/>
                    <a:pt x="40" y="39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4"/>
                    <a:pt x="41" y="37"/>
                    <a:pt x="41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0"/>
                    <a:pt x="43" y="37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8"/>
                    <a:pt x="45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4"/>
                    <a:pt x="47" y="36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7"/>
                    <a:pt x="48" y="35"/>
                    <a:pt x="49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4"/>
                    <a:pt x="50" y="36"/>
                    <a:pt x="50" y="35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6"/>
                    <a:pt x="53" y="34"/>
                    <a:pt x="54" y="33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6"/>
                    <a:pt x="55" y="32"/>
                    <a:pt x="55" y="34"/>
                  </a:cubicBezTo>
                  <a:cubicBezTo>
                    <a:pt x="55" y="34"/>
                    <a:pt x="55" y="33"/>
                    <a:pt x="55" y="32"/>
                  </a:cubicBezTo>
                  <a:cubicBezTo>
                    <a:pt x="56" y="31"/>
                    <a:pt x="57" y="31"/>
                    <a:pt x="58" y="29"/>
                  </a:cubicBezTo>
                  <a:cubicBezTo>
                    <a:pt x="58" y="29"/>
                    <a:pt x="58" y="30"/>
                    <a:pt x="58" y="31"/>
                  </a:cubicBezTo>
                  <a:cubicBezTo>
                    <a:pt x="59" y="27"/>
                    <a:pt x="60" y="29"/>
                    <a:pt x="61" y="29"/>
                  </a:cubicBezTo>
                  <a:cubicBezTo>
                    <a:pt x="61" y="28"/>
                    <a:pt x="61" y="28"/>
                    <a:pt x="61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3" name="Freeform 502"/>
            <p:cNvSpPr/>
            <p:nvPr/>
          </p:nvSpPr>
          <p:spPr bwMode="auto">
            <a:xfrm>
              <a:off x="5117013" y="252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4" name="Rectangle 503"/>
            <p:cNvSpPr>
              <a:spLocks noChangeArrowheads="1"/>
            </p:cNvSpPr>
            <p:nvPr/>
          </p:nvSpPr>
          <p:spPr bwMode="auto">
            <a:xfrm>
              <a:off x="5066615" y="2518201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5" name="Freeform 504"/>
            <p:cNvSpPr/>
            <p:nvPr/>
          </p:nvSpPr>
          <p:spPr bwMode="auto">
            <a:xfrm>
              <a:off x="5174043" y="2600430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6" name="Freeform 505"/>
            <p:cNvSpPr/>
            <p:nvPr/>
          </p:nvSpPr>
          <p:spPr bwMode="auto">
            <a:xfrm>
              <a:off x="5164759" y="2596452"/>
              <a:ext cx="18568" cy="3979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4 w 6"/>
                <a:gd name="T5" fmla="*/ 1 h 1"/>
                <a:gd name="T6" fmla="*/ 1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7" name="Freeform 506"/>
            <p:cNvSpPr/>
            <p:nvPr/>
          </p:nvSpPr>
          <p:spPr bwMode="auto">
            <a:xfrm>
              <a:off x="5164759" y="2596452"/>
              <a:ext cx="6631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8" name="Freeform 507"/>
            <p:cNvSpPr/>
            <p:nvPr/>
          </p:nvSpPr>
          <p:spPr bwMode="auto">
            <a:xfrm>
              <a:off x="5135581" y="2442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9" name="Freeform 508"/>
            <p:cNvSpPr/>
            <p:nvPr/>
          </p:nvSpPr>
          <p:spPr bwMode="auto">
            <a:xfrm>
              <a:off x="5142212" y="2389553"/>
              <a:ext cx="3978" cy="265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0" name="Rectangle 509"/>
            <p:cNvSpPr>
              <a:spLocks noChangeArrowheads="1"/>
            </p:cNvSpPr>
            <p:nvPr/>
          </p:nvSpPr>
          <p:spPr bwMode="auto">
            <a:xfrm>
              <a:off x="5606410" y="2646850"/>
              <a:ext cx="1326" cy="397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1" name="Freeform 510"/>
            <p:cNvSpPr/>
            <p:nvPr/>
          </p:nvSpPr>
          <p:spPr bwMode="auto">
            <a:xfrm>
              <a:off x="5601105" y="2641545"/>
              <a:ext cx="5305" cy="18568"/>
            </a:xfrm>
            <a:custGeom>
              <a:avLst/>
              <a:gdLst>
                <a:gd name="T0" fmla="*/ 0 w 2"/>
                <a:gd name="T1" fmla="*/ 5 h 6"/>
                <a:gd name="T2" fmla="*/ 0 w 2"/>
                <a:gd name="T3" fmla="*/ 6 h 6"/>
                <a:gd name="T4" fmla="*/ 2 w 2"/>
                <a:gd name="T5" fmla="*/ 2 h 6"/>
                <a:gd name="T6" fmla="*/ 0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2" name="Freeform 511"/>
            <p:cNvSpPr/>
            <p:nvPr/>
          </p:nvSpPr>
          <p:spPr bwMode="auto">
            <a:xfrm>
              <a:off x="5597126" y="2650829"/>
              <a:ext cx="3978" cy="9285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1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1"/>
                    <a:pt x="0" y="3"/>
                    <a:pt x="1" y="1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3" name="Freeform 512"/>
            <p:cNvSpPr/>
            <p:nvPr/>
          </p:nvSpPr>
          <p:spPr bwMode="auto">
            <a:xfrm>
              <a:off x="5394205" y="2352417"/>
              <a:ext cx="218836" cy="310349"/>
            </a:xfrm>
            <a:custGeom>
              <a:avLst/>
              <a:gdLst>
                <a:gd name="T0" fmla="*/ 56 w 70"/>
                <a:gd name="T1" fmla="*/ 17 h 99"/>
                <a:gd name="T2" fmla="*/ 22 w 70"/>
                <a:gd name="T3" fmla="*/ 4 h 99"/>
                <a:gd name="T4" fmla="*/ 14 w 70"/>
                <a:gd name="T5" fmla="*/ 7 h 99"/>
                <a:gd name="T6" fmla="*/ 11 w 70"/>
                <a:gd name="T7" fmla="*/ 9 h 99"/>
                <a:gd name="T8" fmla="*/ 11 w 70"/>
                <a:gd name="T9" fmla="*/ 13 h 99"/>
                <a:gd name="T10" fmla="*/ 10 w 70"/>
                <a:gd name="T11" fmla="*/ 13 h 99"/>
                <a:gd name="T12" fmla="*/ 4 w 70"/>
                <a:gd name="T13" fmla="*/ 10 h 99"/>
                <a:gd name="T14" fmla="*/ 9 w 70"/>
                <a:gd name="T15" fmla="*/ 16 h 99"/>
                <a:gd name="T16" fmla="*/ 10 w 70"/>
                <a:gd name="T17" fmla="*/ 16 h 99"/>
                <a:gd name="T18" fmla="*/ 13 w 70"/>
                <a:gd name="T19" fmla="*/ 17 h 99"/>
                <a:gd name="T20" fmla="*/ 14 w 70"/>
                <a:gd name="T21" fmla="*/ 16 h 99"/>
                <a:gd name="T22" fmla="*/ 19 w 70"/>
                <a:gd name="T23" fmla="*/ 11 h 99"/>
                <a:gd name="T24" fmla="*/ 23 w 70"/>
                <a:gd name="T25" fmla="*/ 10 h 99"/>
                <a:gd name="T26" fmla="*/ 25 w 70"/>
                <a:gd name="T27" fmla="*/ 11 h 99"/>
                <a:gd name="T28" fmla="*/ 27 w 70"/>
                <a:gd name="T29" fmla="*/ 10 h 99"/>
                <a:gd name="T30" fmla="*/ 35 w 70"/>
                <a:gd name="T31" fmla="*/ 7 h 99"/>
                <a:gd name="T32" fmla="*/ 37 w 70"/>
                <a:gd name="T33" fmla="*/ 9 h 99"/>
                <a:gd name="T34" fmla="*/ 41 w 70"/>
                <a:gd name="T35" fmla="*/ 12 h 99"/>
                <a:gd name="T36" fmla="*/ 45 w 70"/>
                <a:gd name="T37" fmla="*/ 15 h 99"/>
                <a:gd name="T38" fmla="*/ 58 w 70"/>
                <a:gd name="T39" fmla="*/ 25 h 99"/>
                <a:gd name="T40" fmla="*/ 57 w 70"/>
                <a:gd name="T41" fmla="*/ 29 h 99"/>
                <a:gd name="T42" fmla="*/ 58 w 70"/>
                <a:gd name="T43" fmla="*/ 31 h 99"/>
                <a:gd name="T44" fmla="*/ 58 w 70"/>
                <a:gd name="T45" fmla="*/ 32 h 99"/>
                <a:gd name="T46" fmla="*/ 61 w 70"/>
                <a:gd name="T47" fmla="*/ 51 h 99"/>
                <a:gd name="T48" fmla="*/ 61 w 70"/>
                <a:gd name="T49" fmla="*/ 52 h 99"/>
                <a:gd name="T50" fmla="*/ 57 w 70"/>
                <a:gd name="T51" fmla="*/ 54 h 99"/>
                <a:gd name="T52" fmla="*/ 55 w 70"/>
                <a:gd name="T53" fmla="*/ 55 h 99"/>
                <a:gd name="T54" fmla="*/ 44 w 70"/>
                <a:gd name="T55" fmla="*/ 57 h 99"/>
                <a:gd name="T56" fmla="*/ 33 w 70"/>
                <a:gd name="T57" fmla="*/ 61 h 99"/>
                <a:gd name="T58" fmla="*/ 15 w 70"/>
                <a:gd name="T59" fmla="*/ 67 h 99"/>
                <a:gd name="T60" fmla="*/ 6 w 70"/>
                <a:gd name="T61" fmla="*/ 75 h 99"/>
                <a:gd name="T62" fmla="*/ 7 w 70"/>
                <a:gd name="T63" fmla="*/ 77 h 99"/>
                <a:gd name="T64" fmla="*/ 4 w 70"/>
                <a:gd name="T65" fmla="*/ 84 h 99"/>
                <a:gd name="T66" fmla="*/ 3 w 70"/>
                <a:gd name="T67" fmla="*/ 86 h 99"/>
                <a:gd name="T68" fmla="*/ 4 w 70"/>
                <a:gd name="T69" fmla="*/ 93 h 99"/>
                <a:gd name="T70" fmla="*/ 9 w 70"/>
                <a:gd name="T71" fmla="*/ 94 h 99"/>
                <a:gd name="T72" fmla="*/ 9 w 70"/>
                <a:gd name="T73" fmla="*/ 94 h 99"/>
                <a:gd name="T74" fmla="*/ 16 w 70"/>
                <a:gd name="T75" fmla="*/ 95 h 99"/>
                <a:gd name="T76" fmla="*/ 21 w 70"/>
                <a:gd name="T77" fmla="*/ 96 h 99"/>
                <a:gd name="T78" fmla="*/ 36 w 70"/>
                <a:gd name="T79" fmla="*/ 96 h 99"/>
                <a:gd name="T80" fmla="*/ 37 w 70"/>
                <a:gd name="T81" fmla="*/ 96 h 99"/>
                <a:gd name="T82" fmla="*/ 41 w 70"/>
                <a:gd name="T83" fmla="*/ 98 h 99"/>
                <a:gd name="T84" fmla="*/ 54 w 70"/>
                <a:gd name="T85" fmla="*/ 95 h 99"/>
                <a:gd name="T86" fmla="*/ 64 w 70"/>
                <a:gd name="T87" fmla="*/ 97 h 99"/>
                <a:gd name="T88" fmla="*/ 62 w 70"/>
                <a:gd name="T89" fmla="*/ 95 h 99"/>
                <a:gd name="T90" fmla="*/ 61 w 70"/>
                <a:gd name="T91" fmla="*/ 95 h 99"/>
                <a:gd name="T92" fmla="*/ 56 w 70"/>
                <a:gd name="T93" fmla="*/ 95 h 99"/>
                <a:gd name="T94" fmla="*/ 53 w 70"/>
                <a:gd name="T95" fmla="*/ 94 h 99"/>
                <a:gd name="T96" fmla="*/ 26 w 70"/>
                <a:gd name="T97" fmla="*/ 91 h 99"/>
                <a:gd name="T98" fmla="*/ 23 w 70"/>
                <a:gd name="T99" fmla="*/ 91 h 99"/>
                <a:gd name="T100" fmla="*/ 10 w 70"/>
                <a:gd name="T101" fmla="*/ 89 h 99"/>
                <a:gd name="T102" fmla="*/ 8 w 70"/>
                <a:gd name="T103" fmla="*/ 88 h 99"/>
                <a:gd name="T104" fmla="*/ 17 w 70"/>
                <a:gd name="T105" fmla="*/ 71 h 99"/>
                <a:gd name="T106" fmla="*/ 23 w 70"/>
                <a:gd name="T107" fmla="*/ 69 h 99"/>
                <a:gd name="T108" fmla="*/ 59 w 70"/>
                <a:gd name="T109" fmla="*/ 58 h 99"/>
                <a:gd name="T110" fmla="*/ 69 w 70"/>
                <a:gd name="T111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99">
                  <a:moveTo>
                    <a:pt x="62" y="27"/>
                  </a:moveTo>
                  <a:cubicBezTo>
                    <a:pt x="63" y="22"/>
                    <a:pt x="54" y="21"/>
                    <a:pt x="56" y="17"/>
                  </a:cubicBezTo>
                  <a:cubicBezTo>
                    <a:pt x="57" y="8"/>
                    <a:pt x="48" y="3"/>
                    <a:pt x="40" y="4"/>
                  </a:cubicBezTo>
                  <a:cubicBezTo>
                    <a:pt x="34" y="0"/>
                    <a:pt x="29" y="6"/>
                    <a:pt x="22" y="4"/>
                  </a:cubicBezTo>
                  <a:cubicBezTo>
                    <a:pt x="21" y="8"/>
                    <a:pt x="15" y="4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6"/>
                    <a:pt x="14" y="12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13" y="14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2"/>
                    <a:pt x="10" y="12"/>
                  </a:cubicBezTo>
                  <a:cubicBezTo>
                    <a:pt x="10" y="12"/>
                    <a:pt x="11" y="14"/>
                    <a:pt x="10" y="13"/>
                  </a:cubicBezTo>
                  <a:cubicBezTo>
                    <a:pt x="7" y="10"/>
                    <a:pt x="10" y="15"/>
                    <a:pt x="6" y="12"/>
                  </a:cubicBezTo>
                  <a:cubicBezTo>
                    <a:pt x="7" y="12"/>
                    <a:pt x="4" y="11"/>
                    <a:pt x="4" y="10"/>
                  </a:cubicBezTo>
                  <a:cubicBezTo>
                    <a:pt x="4" y="9"/>
                    <a:pt x="3" y="11"/>
                    <a:pt x="5" y="12"/>
                  </a:cubicBezTo>
                  <a:cubicBezTo>
                    <a:pt x="6" y="14"/>
                    <a:pt x="7" y="15"/>
                    <a:pt x="9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6"/>
                    <a:pt x="9" y="15"/>
                    <a:pt x="10" y="16"/>
                  </a:cubicBezTo>
                  <a:cubicBezTo>
                    <a:pt x="10" y="15"/>
                    <a:pt x="12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8"/>
                    <a:pt x="13" y="13"/>
                    <a:pt x="15" y="16"/>
                  </a:cubicBezTo>
                  <a:cubicBezTo>
                    <a:pt x="16" y="14"/>
                    <a:pt x="17" y="13"/>
                    <a:pt x="19" y="11"/>
                  </a:cubicBezTo>
                  <a:cubicBezTo>
                    <a:pt x="19" y="10"/>
                    <a:pt x="20" y="11"/>
                    <a:pt x="19" y="9"/>
                  </a:cubicBezTo>
                  <a:cubicBezTo>
                    <a:pt x="21" y="11"/>
                    <a:pt x="22" y="11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4"/>
                    <a:pt x="22" y="8"/>
                    <a:pt x="25" y="11"/>
                  </a:cubicBezTo>
                  <a:cubicBezTo>
                    <a:pt x="24" y="8"/>
                    <a:pt x="27" y="11"/>
                    <a:pt x="26" y="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9"/>
                    <a:pt x="30" y="10"/>
                    <a:pt x="31" y="10"/>
                  </a:cubicBezTo>
                  <a:cubicBezTo>
                    <a:pt x="32" y="7"/>
                    <a:pt x="33" y="11"/>
                    <a:pt x="35" y="7"/>
                  </a:cubicBezTo>
                  <a:cubicBezTo>
                    <a:pt x="35" y="8"/>
                    <a:pt x="36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40" y="10"/>
                    <a:pt x="42" y="8"/>
                  </a:cubicBezTo>
                  <a:cubicBezTo>
                    <a:pt x="40" y="12"/>
                    <a:pt x="41" y="11"/>
                    <a:pt x="41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4" y="14"/>
                    <a:pt x="47" y="13"/>
                    <a:pt x="45" y="15"/>
                  </a:cubicBezTo>
                  <a:cubicBezTo>
                    <a:pt x="51" y="15"/>
                    <a:pt x="53" y="21"/>
                    <a:pt x="52" y="26"/>
                  </a:cubicBezTo>
                  <a:cubicBezTo>
                    <a:pt x="54" y="26"/>
                    <a:pt x="56" y="26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7" y="28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8" y="29"/>
                    <a:pt x="56" y="31"/>
                    <a:pt x="58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2"/>
                    <a:pt x="56" y="32"/>
                    <a:pt x="56" y="32"/>
                  </a:cubicBezTo>
                  <a:cubicBezTo>
                    <a:pt x="58" y="39"/>
                    <a:pt x="65" y="46"/>
                    <a:pt x="61" y="51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1"/>
                    <a:pt x="59" y="54"/>
                    <a:pt x="57" y="54"/>
                  </a:cubicBezTo>
                  <a:cubicBezTo>
                    <a:pt x="57" y="54"/>
                    <a:pt x="57" y="53"/>
                    <a:pt x="57" y="53"/>
                  </a:cubicBezTo>
                  <a:cubicBezTo>
                    <a:pt x="57" y="56"/>
                    <a:pt x="54" y="51"/>
                    <a:pt x="55" y="55"/>
                  </a:cubicBezTo>
                  <a:cubicBezTo>
                    <a:pt x="55" y="55"/>
                    <a:pt x="55" y="54"/>
                    <a:pt x="55" y="54"/>
                  </a:cubicBezTo>
                  <a:cubicBezTo>
                    <a:pt x="52" y="57"/>
                    <a:pt x="48" y="57"/>
                    <a:pt x="44" y="57"/>
                  </a:cubicBezTo>
                  <a:cubicBezTo>
                    <a:pt x="41" y="61"/>
                    <a:pt x="37" y="58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29" y="65"/>
                    <a:pt x="24" y="63"/>
                    <a:pt x="19" y="65"/>
                  </a:cubicBezTo>
                  <a:cubicBezTo>
                    <a:pt x="17" y="65"/>
                    <a:pt x="16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71"/>
                    <a:pt x="5" y="69"/>
                    <a:pt x="6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7" y="75"/>
                    <a:pt x="3" y="75"/>
                    <a:pt x="7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9" y="81"/>
                    <a:pt x="2" y="80"/>
                    <a:pt x="4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4" y="84"/>
                    <a:pt x="4" y="85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0" y="88"/>
                    <a:pt x="1" y="91"/>
                    <a:pt x="4" y="93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5" y="93"/>
                    <a:pt x="7" y="95"/>
                    <a:pt x="9" y="94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1" y="96"/>
                    <a:pt x="13" y="95"/>
                    <a:pt x="16" y="9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7" y="94"/>
                    <a:pt x="19" y="97"/>
                    <a:pt x="21" y="96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6" y="98"/>
                    <a:pt x="31" y="97"/>
                    <a:pt x="36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7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9"/>
                    <a:pt x="40" y="96"/>
                    <a:pt x="41" y="98"/>
                  </a:cubicBezTo>
                  <a:cubicBezTo>
                    <a:pt x="41" y="97"/>
                    <a:pt x="41" y="97"/>
                    <a:pt x="41" y="96"/>
                  </a:cubicBezTo>
                  <a:cubicBezTo>
                    <a:pt x="45" y="96"/>
                    <a:pt x="49" y="96"/>
                    <a:pt x="54" y="95"/>
                  </a:cubicBezTo>
                  <a:cubicBezTo>
                    <a:pt x="54" y="95"/>
                    <a:pt x="54" y="96"/>
                    <a:pt x="54" y="97"/>
                  </a:cubicBezTo>
                  <a:cubicBezTo>
                    <a:pt x="58" y="94"/>
                    <a:pt x="61" y="96"/>
                    <a:pt x="64" y="97"/>
                  </a:cubicBezTo>
                  <a:cubicBezTo>
                    <a:pt x="65" y="96"/>
                    <a:pt x="64" y="96"/>
                    <a:pt x="65" y="95"/>
                  </a:cubicBezTo>
                  <a:cubicBezTo>
                    <a:pt x="64" y="94"/>
                    <a:pt x="62" y="97"/>
                    <a:pt x="62" y="9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1" y="93"/>
                    <a:pt x="61" y="96"/>
                    <a:pt x="61" y="95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59" y="94"/>
                    <a:pt x="58" y="93"/>
                    <a:pt x="56" y="95"/>
                  </a:cubicBezTo>
                  <a:cubicBezTo>
                    <a:pt x="56" y="93"/>
                    <a:pt x="54" y="94"/>
                    <a:pt x="54" y="93"/>
                  </a:cubicBezTo>
                  <a:cubicBezTo>
                    <a:pt x="53" y="93"/>
                    <a:pt x="53" y="93"/>
                    <a:pt x="53" y="94"/>
                  </a:cubicBezTo>
                  <a:cubicBezTo>
                    <a:pt x="47" y="92"/>
                    <a:pt x="41" y="93"/>
                    <a:pt x="36" y="92"/>
                  </a:cubicBezTo>
                  <a:cubicBezTo>
                    <a:pt x="32" y="96"/>
                    <a:pt x="30" y="91"/>
                    <a:pt x="26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5" y="92"/>
                    <a:pt x="24" y="92"/>
                    <a:pt x="23" y="91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18" y="91"/>
                    <a:pt x="14" y="90"/>
                    <a:pt x="10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10" y="80"/>
                    <a:pt x="13" y="78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9" y="70"/>
                    <a:pt x="21" y="70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5"/>
                    <a:pt x="34" y="67"/>
                    <a:pt x="39" y="63"/>
                  </a:cubicBezTo>
                  <a:cubicBezTo>
                    <a:pt x="45" y="63"/>
                    <a:pt x="53" y="62"/>
                    <a:pt x="59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4" y="55"/>
                    <a:pt x="70" y="50"/>
                    <a:pt x="69" y="44"/>
                  </a:cubicBezTo>
                  <a:cubicBezTo>
                    <a:pt x="70" y="37"/>
                    <a:pt x="62" y="33"/>
                    <a:pt x="62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4" name="Freeform 513"/>
            <p:cNvSpPr/>
            <p:nvPr/>
          </p:nvSpPr>
          <p:spPr bwMode="auto">
            <a:xfrm>
              <a:off x="5557338" y="24333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5" name="Freeform 514"/>
            <p:cNvSpPr/>
            <p:nvPr/>
          </p:nvSpPr>
          <p:spPr bwMode="auto">
            <a:xfrm>
              <a:off x="5433993" y="2405468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6" name="Freeform 515"/>
            <p:cNvSpPr/>
            <p:nvPr/>
          </p:nvSpPr>
          <p:spPr bwMode="auto">
            <a:xfrm>
              <a:off x="6040104" y="242668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7" name="Freeform 516"/>
            <p:cNvSpPr/>
            <p:nvPr/>
          </p:nvSpPr>
          <p:spPr bwMode="auto">
            <a:xfrm>
              <a:off x="6040104" y="24213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8" name="Freeform 517"/>
            <p:cNvSpPr/>
            <p:nvPr/>
          </p:nvSpPr>
          <p:spPr bwMode="auto">
            <a:xfrm>
              <a:off x="6040104" y="2433319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9" name="Freeform 518"/>
            <p:cNvSpPr/>
            <p:nvPr/>
          </p:nvSpPr>
          <p:spPr bwMode="auto">
            <a:xfrm>
              <a:off x="5810657" y="2426688"/>
              <a:ext cx="229446" cy="70293"/>
            </a:xfrm>
            <a:custGeom>
              <a:avLst/>
              <a:gdLst>
                <a:gd name="T0" fmla="*/ 72 w 73"/>
                <a:gd name="T1" fmla="*/ 2 h 22"/>
                <a:gd name="T2" fmla="*/ 71 w 73"/>
                <a:gd name="T3" fmla="*/ 2 h 22"/>
                <a:gd name="T4" fmla="*/ 70 w 73"/>
                <a:gd name="T5" fmla="*/ 3 h 22"/>
                <a:gd name="T6" fmla="*/ 69 w 73"/>
                <a:gd name="T7" fmla="*/ 3 h 22"/>
                <a:gd name="T8" fmla="*/ 61 w 73"/>
                <a:gd name="T9" fmla="*/ 5 h 22"/>
                <a:gd name="T10" fmla="*/ 60 w 73"/>
                <a:gd name="T11" fmla="*/ 5 h 22"/>
                <a:gd name="T12" fmla="*/ 53 w 73"/>
                <a:gd name="T13" fmla="*/ 5 h 22"/>
                <a:gd name="T14" fmla="*/ 45 w 73"/>
                <a:gd name="T15" fmla="*/ 6 h 22"/>
                <a:gd name="T16" fmla="*/ 43 w 73"/>
                <a:gd name="T17" fmla="*/ 6 h 22"/>
                <a:gd name="T18" fmla="*/ 32 w 73"/>
                <a:gd name="T19" fmla="*/ 10 h 22"/>
                <a:gd name="T20" fmla="*/ 27 w 73"/>
                <a:gd name="T21" fmla="*/ 9 h 22"/>
                <a:gd name="T22" fmla="*/ 18 w 73"/>
                <a:gd name="T23" fmla="*/ 11 h 22"/>
                <a:gd name="T24" fmla="*/ 6 w 73"/>
                <a:gd name="T25" fmla="*/ 13 h 22"/>
                <a:gd name="T26" fmla="*/ 3 w 73"/>
                <a:gd name="T27" fmla="*/ 11 h 22"/>
                <a:gd name="T28" fmla="*/ 2 w 73"/>
                <a:gd name="T29" fmla="*/ 11 h 22"/>
                <a:gd name="T30" fmla="*/ 1 w 73"/>
                <a:gd name="T31" fmla="*/ 14 h 22"/>
                <a:gd name="T32" fmla="*/ 1 w 73"/>
                <a:gd name="T33" fmla="*/ 14 h 22"/>
                <a:gd name="T34" fmla="*/ 0 w 73"/>
                <a:gd name="T35" fmla="*/ 7 h 22"/>
                <a:gd name="T36" fmla="*/ 0 w 73"/>
                <a:gd name="T37" fmla="*/ 15 h 22"/>
                <a:gd name="T38" fmla="*/ 0 w 73"/>
                <a:gd name="T39" fmla="*/ 15 h 22"/>
                <a:gd name="T40" fmla="*/ 1 w 73"/>
                <a:gd name="T41" fmla="*/ 18 h 22"/>
                <a:gd name="T42" fmla="*/ 2 w 73"/>
                <a:gd name="T43" fmla="*/ 19 h 22"/>
                <a:gd name="T44" fmla="*/ 4 w 73"/>
                <a:gd name="T45" fmla="*/ 17 h 22"/>
                <a:gd name="T46" fmla="*/ 5 w 73"/>
                <a:gd name="T47" fmla="*/ 18 h 22"/>
                <a:gd name="T48" fmla="*/ 6 w 73"/>
                <a:gd name="T49" fmla="*/ 20 h 22"/>
                <a:gd name="T50" fmla="*/ 7 w 73"/>
                <a:gd name="T51" fmla="*/ 19 h 22"/>
                <a:gd name="T52" fmla="*/ 10 w 73"/>
                <a:gd name="T53" fmla="*/ 18 h 22"/>
                <a:gd name="T54" fmla="*/ 11 w 73"/>
                <a:gd name="T55" fmla="*/ 19 h 22"/>
                <a:gd name="T56" fmla="*/ 14 w 73"/>
                <a:gd name="T57" fmla="*/ 20 h 22"/>
                <a:gd name="T58" fmla="*/ 15 w 73"/>
                <a:gd name="T59" fmla="*/ 19 h 22"/>
                <a:gd name="T60" fmla="*/ 20 w 73"/>
                <a:gd name="T61" fmla="*/ 19 h 22"/>
                <a:gd name="T62" fmla="*/ 21 w 73"/>
                <a:gd name="T63" fmla="*/ 14 h 22"/>
                <a:gd name="T64" fmla="*/ 22 w 73"/>
                <a:gd name="T65" fmla="*/ 16 h 22"/>
                <a:gd name="T66" fmla="*/ 22 w 73"/>
                <a:gd name="T67" fmla="*/ 17 h 22"/>
                <a:gd name="T68" fmla="*/ 23 w 73"/>
                <a:gd name="T69" fmla="*/ 18 h 22"/>
                <a:gd name="T70" fmla="*/ 30 w 73"/>
                <a:gd name="T71" fmla="*/ 15 h 22"/>
                <a:gd name="T72" fmla="*/ 30 w 73"/>
                <a:gd name="T73" fmla="*/ 15 h 22"/>
                <a:gd name="T74" fmla="*/ 32 w 73"/>
                <a:gd name="T75" fmla="*/ 16 h 22"/>
                <a:gd name="T76" fmla="*/ 33 w 73"/>
                <a:gd name="T77" fmla="*/ 16 h 22"/>
                <a:gd name="T78" fmla="*/ 40 w 73"/>
                <a:gd name="T79" fmla="*/ 11 h 22"/>
                <a:gd name="T80" fmla="*/ 44 w 73"/>
                <a:gd name="T81" fmla="*/ 11 h 22"/>
                <a:gd name="T82" fmla="*/ 46 w 73"/>
                <a:gd name="T83" fmla="*/ 11 h 22"/>
                <a:gd name="T84" fmla="*/ 49 w 73"/>
                <a:gd name="T85" fmla="*/ 12 h 22"/>
                <a:gd name="T86" fmla="*/ 50 w 73"/>
                <a:gd name="T87" fmla="*/ 10 h 22"/>
                <a:gd name="T88" fmla="*/ 52 w 73"/>
                <a:gd name="T89" fmla="*/ 10 h 22"/>
                <a:gd name="T90" fmla="*/ 52 w 73"/>
                <a:gd name="T91" fmla="*/ 10 h 22"/>
                <a:gd name="T92" fmla="*/ 55 w 73"/>
                <a:gd name="T93" fmla="*/ 11 h 22"/>
                <a:gd name="T94" fmla="*/ 56 w 73"/>
                <a:gd name="T95" fmla="*/ 11 h 22"/>
                <a:gd name="T96" fmla="*/ 56 w 73"/>
                <a:gd name="T97" fmla="*/ 11 h 22"/>
                <a:gd name="T98" fmla="*/ 58 w 73"/>
                <a:gd name="T99" fmla="*/ 11 h 22"/>
                <a:gd name="T100" fmla="*/ 60 w 73"/>
                <a:gd name="T101" fmla="*/ 11 h 22"/>
                <a:gd name="T102" fmla="*/ 64 w 73"/>
                <a:gd name="T103" fmla="*/ 8 h 22"/>
                <a:gd name="T104" fmla="*/ 65 w 73"/>
                <a:gd name="T105" fmla="*/ 8 h 22"/>
                <a:gd name="T106" fmla="*/ 66 w 73"/>
                <a:gd name="T107" fmla="*/ 6 h 22"/>
                <a:gd name="T108" fmla="*/ 70 w 73"/>
                <a:gd name="T109" fmla="*/ 5 h 22"/>
                <a:gd name="T110" fmla="*/ 73 w 73"/>
                <a:gd name="T1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22">
                  <a:moveTo>
                    <a:pt x="73" y="1"/>
                  </a:moveTo>
                  <a:cubicBezTo>
                    <a:pt x="72" y="0"/>
                    <a:pt x="72" y="4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2" y="3"/>
                    <a:pt x="71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0" y="1"/>
                    <a:pt x="70" y="3"/>
                  </a:cubicBezTo>
                  <a:cubicBezTo>
                    <a:pt x="70" y="1"/>
                    <a:pt x="69" y="3"/>
                    <a:pt x="69" y="1"/>
                  </a:cubicBezTo>
                  <a:cubicBezTo>
                    <a:pt x="69" y="2"/>
                    <a:pt x="69" y="2"/>
                    <a:pt x="69" y="3"/>
                  </a:cubicBezTo>
                  <a:cubicBezTo>
                    <a:pt x="67" y="2"/>
                    <a:pt x="66" y="4"/>
                    <a:pt x="64" y="4"/>
                  </a:cubicBezTo>
                  <a:cubicBezTo>
                    <a:pt x="63" y="8"/>
                    <a:pt x="62" y="3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5"/>
                    <a:pt x="60" y="6"/>
                    <a:pt x="60" y="5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7" y="4"/>
                    <a:pt x="55" y="6"/>
                    <a:pt x="53" y="5"/>
                  </a:cubicBezTo>
                  <a:cubicBezTo>
                    <a:pt x="50" y="4"/>
                    <a:pt x="48" y="1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4" y="5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9"/>
                    <a:pt x="40" y="5"/>
                    <a:pt x="38" y="9"/>
                  </a:cubicBezTo>
                  <a:cubicBezTo>
                    <a:pt x="36" y="9"/>
                    <a:pt x="34" y="9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11"/>
                    <a:pt x="28" y="7"/>
                    <a:pt x="27" y="9"/>
                  </a:cubicBezTo>
                  <a:cubicBezTo>
                    <a:pt x="25" y="7"/>
                    <a:pt x="23" y="13"/>
                    <a:pt x="21" y="11"/>
                  </a:cubicBezTo>
                  <a:cubicBezTo>
                    <a:pt x="20" y="7"/>
                    <a:pt x="19" y="15"/>
                    <a:pt x="18" y="11"/>
                  </a:cubicBezTo>
                  <a:cubicBezTo>
                    <a:pt x="15" y="6"/>
                    <a:pt x="13" y="10"/>
                    <a:pt x="12" y="13"/>
                  </a:cubicBezTo>
                  <a:cubicBezTo>
                    <a:pt x="10" y="11"/>
                    <a:pt x="8" y="17"/>
                    <a:pt x="6" y="13"/>
                  </a:cubicBezTo>
                  <a:cubicBezTo>
                    <a:pt x="5" y="15"/>
                    <a:pt x="4" y="9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8"/>
                    <a:pt x="2" y="15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1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4" y="17"/>
                  </a:cubicBezTo>
                  <a:cubicBezTo>
                    <a:pt x="4" y="16"/>
                    <a:pt x="4" y="18"/>
                    <a:pt x="4" y="15"/>
                  </a:cubicBezTo>
                  <a:cubicBezTo>
                    <a:pt x="4" y="18"/>
                    <a:pt x="5" y="19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2"/>
                    <a:pt x="5" y="16"/>
                    <a:pt x="6" y="20"/>
                  </a:cubicBezTo>
                  <a:cubicBezTo>
                    <a:pt x="6" y="17"/>
                    <a:pt x="7" y="21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9" y="18"/>
                    <a:pt x="10" y="21"/>
                    <a:pt x="10" y="18"/>
                  </a:cubicBezTo>
                  <a:cubicBezTo>
                    <a:pt x="10" y="18"/>
                    <a:pt x="11" y="20"/>
                    <a:pt x="11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20"/>
                    <a:pt x="13" y="19"/>
                    <a:pt x="14" y="20"/>
                  </a:cubicBezTo>
                  <a:cubicBezTo>
                    <a:pt x="14" y="18"/>
                    <a:pt x="15" y="19"/>
                    <a:pt x="15" y="17"/>
                  </a:cubicBezTo>
                  <a:cubicBezTo>
                    <a:pt x="15" y="19"/>
                    <a:pt x="15" y="17"/>
                    <a:pt x="15" y="19"/>
                  </a:cubicBezTo>
                  <a:cubicBezTo>
                    <a:pt x="17" y="14"/>
                    <a:pt x="19" y="16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1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8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5" y="18"/>
                    <a:pt x="27" y="14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6"/>
                    <a:pt x="31" y="14"/>
                    <a:pt x="32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4"/>
                    <a:pt x="33" y="18"/>
                    <a:pt x="33" y="14"/>
                  </a:cubicBezTo>
                  <a:cubicBezTo>
                    <a:pt x="33" y="14"/>
                    <a:pt x="33" y="15"/>
                    <a:pt x="33" y="16"/>
                  </a:cubicBezTo>
                  <a:cubicBezTo>
                    <a:pt x="34" y="14"/>
                    <a:pt x="35" y="14"/>
                    <a:pt x="37" y="15"/>
                  </a:cubicBezTo>
                  <a:cubicBezTo>
                    <a:pt x="38" y="11"/>
                    <a:pt x="39" y="14"/>
                    <a:pt x="40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3" y="12"/>
                    <a:pt x="44" y="11"/>
                  </a:cubicBezTo>
                  <a:cubicBezTo>
                    <a:pt x="45" y="12"/>
                    <a:pt x="45" y="11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7" y="8"/>
                    <a:pt x="48" y="15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0"/>
                    <a:pt x="50" y="13"/>
                    <a:pt x="49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51" y="12"/>
                    <a:pt x="52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13"/>
                    <a:pt x="54" y="10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9"/>
                    <a:pt x="56" y="11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8" y="10"/>
                    <a:pt x="58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9"/>
                    <a:pt x="60" y="11"/>
                    <a:pt x="60" y="1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2" y="11"/>
                    <a:pt x="63" y="9"/>
                    <a:pt x="65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5" y="7"/>
                    <a:pt x="65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10"/>
                    <a:pt x="66" y="7"/>
                    <a:pt x="66" y="8"/>
                  </a:cubicBezTo>
                  <a:cubicBezTo>
                    <a:pt x="66" y="8"/>
                    <a:pt x="66" y="7"/>
                    <a:pt x="66" y="6"/>
                  </a:cubicBezTo>
                  <a:cubicBezTo>
                    <a:pt x="67" y="6"/>
                    <a:pt x="68" y="5"/>
                    <a:pt x="69" y="3"/>
                  </a:cubicBezTo>
                  <a:cubicBezTo>
                    <a:pt x="69" y="4"/>
                    <a:pt x="70" y="4"/>
                    <a:pt x="70" y="5"/>
                  </a:cubicBezTo>
                  <a:cubicBezTo>
                    <a:pt x="70" y="1"/>
                    <a:pt x="72" y="3"/>
                    <a:pt x="73" y="3"/>
                  </a:cubicBezTo>
                  <a:cubicBezTo>
                    <a:pt x="73" y="2"/>
                    <a:pt x="73" y="2"/>
                    <a:pt x="7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0" name="Rectangle 519"/>
            <p:cNvSpPr>
              <a:spLocks noChangeArrowheads="1"/>
            </p:cNvSpPr>
            <p:nvPr/>
          </p:nvSpPr>
          <p:spPr bwMode="auto">
            <a:xfrm>
              <a:off x="5814636" y="248637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1" name="Rectangle 520"/>
            <p:cNvSpPr>
              <a:spLocks noChangeArrowheads="1"/>
            </p:cNvSpPr>
            <p:nvPr/>
          </p:nvSpPr>
          <p:spPr bwMode="auto">
            <a:xfrm>
              <a:off x="5996336" y="2540748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2" name="Freeform 521"/>
            <p:cNvSpPr/>
            <p:nvPr/>
          </p:nvSpPr>
          <p:spPr bwMode="auto">
            <a:xfrm>
              <a:off x="5996336" y="2534116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3" name="Freeform 522"/>
            <p:cNvSpPr/>
            <p:nvPr/>
          </p:nvSpPr>
          <p:spPr bwMode="auto">
            <a:xfrm>
              <a:off x="5996336" y="2546054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4" name="Freeform 523"/>
            <p:cNvSpPr/>
            <p:nvPr/>
          </p:nvSpPr>
          <p:spPr bwMode="auto">
            <a:xfrm>
              <a:off x="5858403" y="2600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5" name="Freeform 524"/>
            <p:cNvSpPr/>
            <p:nvPr/>
          </p:nvSpPr>
          <p:spPr bwMode="auto">
            <a:xfrm>
              <a:off x="5804026" y="2540748"/>
              <a:ext cx="192310" cy="68966"/>
            </a:xfrm>
            <a:custGeom>
              <a:avLst/>
              <a:gdLst>
                <a:gd name="T0" fmla="*/ 60 w 61"/>
                <a:gd name="T1" fmla="*/ 1 h 22"/>
                <a:gd name="T2" fmla="*/ 60 w 61"/>
                <a:gd name="T3" fmla="*/ 1 h 22"/>
                <a:gd name="T4" fmla="*/ 58 w 61"/>
                <a:gd name="T5" fmla="*/ 1 h 22"/>
                <a:gd name="T6" fmla="*/ 53 w 61"/>
                <a:gd name="T7" fmla="*/ 4 h 22"/>
                <a:gd name="T8" fmla="*/ 51 w 61"/>
                <a:gd name="T9" fmla="*/ 4 h 22"/>
                <a:gd name="T10" fmla="*/ 50 w 61"/>
                <a:gd name="T11" fmla="*/ 7 h 22"/>
                <a:gd name="T12" fmla="*/ 38 w 61"/>
                <a:gd name="T13" fmla="*/ 6 h 22"/>
                <a:gd name="T14" fmla="*/ 36 w 61"/>
                <a:gd name="T15" fmla="*/ 6 h 22"/>
                <a:gd name="T16" fmla="*/ 32 w 61"/>
                <a:gd name="T17" fmla="*/ 9 h 22"/>
                <a:gd name="T18" fmla="*/ 27 w 61"/>
                <a:gd name="T19" fmla="*/ 9 h 22"/>
                <a:gd name="T20" fmla="*/ 18 w 61"/>
                <a:gd name="T21" fmla="*/ 11 h 22"/>
                <a:gd name="T22" fmla="*/ 10 w 61"/>
                <a:gd name="T23" fmla="*/ 13 h 22"/>
                <a:gd name="T24" fmla="*/ 2 w 61"/>
                <a:gd name="T25" fmla="*/ 10 h 22"/>
                <a:gd name="T26" fmla="*/ 1 w 61"/>
                <a:gd name="T27" fmla="*/ 11 h 22"/>
                <a:gd name="T28" fmla="*/ 1 w 61"/>
                <a:gd name="T29" fmla="*/ 13 h 22"/>
                <a:gd name="T30" fmla="*/ 1 w 61"/>
                <a:gd name="T31" fmla="*/ 13 h 22"/>
                <a:gd name="T32" fmla="*/ 0 w 61"/>
                <a:gd name="T33" fmla="*/ 10 h 22"/>
                <a:gd name="T34" fmla="*/ 0 w 61"/>
                <a:gd name="T35" fmla="*/ 9 h 22"/>
                <a:gd name="T36" fmla="*/ 0 w 61"/>
                <a:gd name="T37" fmla="*/ 13 h 22"/>
                <a:gd name="T38" fmla="*/ 1 w 61"/>
                <a:gd name="T39" fmla="*/ 19 h 22"/>
                <a:gd name="T40" fmla="*/ 1 w 61"/>
                <a:gd name="T41" fmla="*/ 18 h 22"/>
                <a:gd name="T42" fmla="*/ 2 w 61"/>
                <a:gd name="T43" fmla="*/ 18 h 22"/>
                <a:gd name="T44" fmla="*/ 4 w 61"/>
                <a:gd name="T45" fmla="*/ 15 h 22"/>
                <a:gd name="T46" fmla="*/ 4 w 61"/>
                <a:gd name="T47" fmla="*/ 19 h 22"/>
                <a:gd name="T48" fmla="*/ 6 w 61"/>
                <a:gd name="T49" fmla="*/ 17 h 22"/>
                <a:gd name="T50" fmla="*/ 7 w 61"/>
                <a:gd name="T51" fmla="*/ 20 h 22"/>
                <a:gd name="T52" fmla="*/ 10 w 61"/>
                <a:gd name="T53" fmla="*/ 18 h 22"/>
                <a:gd name="T54" fmla="*/ 11 w 61"/>
                <a:gd name="T55" fmla="*/ 16 h 22"/>
                <a:gd name="T56" fmla="*/ 13 w 61"/>
                <a:gd name="T57" fmla="*/ 17 h 22"/>
                <a:gd name="T58" fmla="*/ 17 w 61"/>
                <a:gd name="T59" fmla="*/ 19 h 22"/>
                <a:gd name="T60" fmla="*/ 17 w 61"/>
                <a:gd name="T61" fmla="*/ 14 h 22"/>
                <a:gd name="T62" fmla="*/ 18 w 61"/>
                <a:gd name="T63" fmla="*/ 16 h 22"/>
                <a:gd name="T64" fmla="*/ 19 w 61"/>
                <a:gd name="T65" fmla="*/ 17 h 22"/>
                <a:gd name="T66" fmla="*/ 19 w 61"/>
                <a:gd name="T67" fmla="*/ 18 h 22"/>
                <a:gd name="T68" fmla="*/ 25 w 61"/>
                <a:gd name="T69" fmla="*/ 15 h 22"/>
                <a:gd name="T70" fmla="*/ 25 w 61"/>
                <a:gd name="T71" fmla="*/ 15 h 22"/>
                <a:gd name="T72" fmla="*/ 27 w 61"/>
                <a:gd name="T73" fmla="*/ 16 h 22"/>
                <a:gd name="T74" fmla="*/ 28 w 61"/>
                <a:gd name="T75" fmla="*/ 16 h 22"/>
                <a:gd name="T76" fmla="*/ 33 w 61"/>
                <a:gd name="T77" fmla="*/ 11 h 22"/>
                <a:gd name="T78" fmla="*/ 37 w 61"/>
                <a:gd name="T79" fmla="*/ 11 h 22"/>
                <a:gd name="T80" fmla="*/ 38 w 61"/>
                <a:gd name="T81" fmla="*/ 11 h 22"/>
                <a:gd name="T82" fmla="*/ 41 w 61"/>
                <a:gd name="T83" fmla="*/ 12 h 22"/>
                <a:gd name="T84" fmla="*/ 42 w 61"/>
                <a:gd name="T85" fmla="*/ 10 h 22"/>
                <a:gd name="T86" fmla="*/ 43 w 61"/>
                <a:gd name="T87" fmla="*/ 10 h 22"/>
                <a:gd name="T88" fmla="*/ 44 w 61"/>
                <a:gd name="T89" fmla="*/ 10 h 22"/>
                <a:gd name="T90" fmla="*/ 46 w 61"/>
                <a:gd name="T91" fmla="*/ 11 h 22"/>
                <a:gd name="T92" fmla="*/ 47 w 61"/>
                <a:gd name="T93" fmla="*/ 11 h 22"/>
                <a:gd name="T94" fmla="*/ 47 w 61"/>
                <a:gd name="T95" fmla="*/ 11 h 22"/>
                <a:gd name="T96" fmla="*/ 49 w 61"/>
                <a:gd name="T97" fmla="*/ 11 h 22"/>
                <a:gd name="T98" fmla="*/ 50 w 61"/>
                <a:gd name="T99" fmla="*/ 11 h 22"/>
                <a:gd name="T100" fmla="*/ 54 w 61"/>
                <a:gd name="T101" fmla="*/ 8 h 22"/>
                <a:gd name="T102" fmla="*/ 54 w 61"/>
                <a:gd name="T103" fmla="*/ 8 h 22"/>
                <a:gd name="T104" fmla="*/ 55 w 61"/>
                <a:gd name="T105" fmla="*/ 6 h 22"/>
                <a:gd name="T106" fmla="*/ 58 w 61"/>
                <a:gd name="T107" fmla="*/ 5 h 22"/>
                <a:gd name="T108" fmla="*/ 61 w 61"/>
                <a:gd name="T10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22">
                  <a:moveTo>
                    <a:pt x="60" y="2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3"/>
                    <a:pt x="60" y="2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1"/>
                    <a:pt x="59" y="1"/>
                    <a:pt x="59" y="3"/>
                  </a:cubicBezTo>
                  <a:cubicBezTo>
                    <a:pt x="58" y="1"/>
                    <a:pt x="58" y="3"/>
                    <a:pt x="58" y="1"/>
                  </a:cubicBezTo>
                  <a:cubicBezTo>
                    <a:pt x="58" y="2"/>
                    <a:pt x="58" y="2"/>
                    <a:pt x="58" y="3"/>
                  </a:cubicBezTo>
                  <a:cubicBezTo>
                    <a:pt x="56" y="2"/>
                    <a:pt x="55" y="4"/>
                    <a:pt x="53" y="4"/>
                  </a:cubicBezTo>
                  <a:cubicBezTo>
                    <a:pt x="53" y="8"/>
                    <a:pt x="52" y="3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5"/>
                    <a:pt x="51" y="6"/>
                    <a:pt x="50" y="5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8" y="4"/>
                    <a:pt x="46" y="6"/>
                    <a:pt x="44" y="5"/>
                  </a:cubicBezTo>
                  <a:cubicBezTo>
                    <a:pt x="42" y="4"/>
                    <a:pt x="40" y="1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7" y="5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9"/>
                    <a:pt x="33" y="5"/>
                    <a:pt x="32" y="9"/>
                  </a:cubicBezTo>
                  <a:cubicBezTo>
                    <a:pt x="30" y="9"/>
                    <a:pt x="28" y="9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4" y="7"/>
                    <a:pt x="22" y="9"/>
                  </a:cubicBezTo>
                  <a:cubicBezTo>
                    <a:pt x="21" y="7"/>
                    <a:pt x="19" y="13"/>
                    <a:pt x="18" y="11"/>
                  </a:cubicBezTo>
                  <a:cubicBezTo>
                    <a:pt x="17" y="7"/>
                    <a:pt x="16" y="15"/>
                    <a:pt x="15" y="11"/>
                  </a:cubicBezTo>
                  <a:cubicBezTo>
                    <a:pt x="13" y="6"/>
                    <a:pt x="11" y="10"/>
                    <a:pt x="10" y="13"/>
                  </a:cubicBezTo>
                  <a:cubicBezTo>
                    <a:pt x="8" y="11"/>
                    <a:pt x="7" y="17"/>
                    <a:pt x="5" y="13"/>
                  </a:cubicBezTo>
                  <a:cubicBezTo>
                    <a:pt x="4" y="15"/>
                    <a:pt x="3" y="9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8"/>
                    <a:pt x="2" y="15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1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0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3" y="17"/>
                  </a:cubicBezTo>
                  <a:cubicBezTo>
                    <a:pt x="3" y="16"/>
                    <a:pt x="4" y="18"/>
                    <a:pt x="4" y="15"/>
                  </a:cubicBezTo>
                  <a:cubicBezTo>
                    <a:pt x="4" y="18"/>
                    <a:pt x="4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2"/>
                    <a:pt x="5" y="16"/>
                    <a:pt x="5" y="20"/>
                  </a:cubicBezTo>
                  <a:cubicBezTo>
                    <a:pt x="5" y="17"/>
                    <a:pt x="6" y="21"/>
                    <a:pt x="6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8" y="18"/>
                    <a:pt x="8" y="21"/>
                    <a:pt x="9" y="18"/>
                  </a:cubicBezTo>
                  <a:cubicBezTo>
                    <a:pt x="9" y="18"/>
                    <a:pt x="9" y="20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8"/>
                    <a:pt x="11" y="16"/>
                  </a:cubicBezTo>
                  <a:cubicBezTo>
                    <a:pt x="11" y="20"/>
                    <a:pt x="11" y="19"/>
                    <a:pt x="12" y="20"/>
                  </a:cubicBezTo>
                  <a:cubicBezTo>
                    <a:pt x="12" y="18"/>
                    <a:pt x="12" y="19"/>
                    <a:pt x="13" y="17"/>
                  </a:cubicBezTo>
                  <a:cubicBezTo>
                    <a:pt x="13" y="19"/>
                    <a:pt x="13" y="17"/>
                    <a:pt x="13" y="19"/>
                  </a:cubicBezTo>
                  <a:cubicBezTo>
                    <a:pt x="14" y="14"/>
                    <a:pt x="16" y="16"/>
                    <a:pt x="17" y="19"/>
                  </a:cubicBezTo>
                  <a:cubicBezTo>
                    <a:pt x="17" y="18"/>
                    <a:pt x="17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9" y="18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21" y="18"/>
                    <a:pt x="23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4"/>
                    <a:pt x="27" y="1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4"/>
                    <a:pt x="28" y="18"/>
                    <a:pt x="28" y="14"/>
                  </a:cubicBezTo>
                  <a:cubicBezTo>
                    <a:pt x="28" y="14"/>
                    <a:pt x="28" y="15"/>
                    <a:pt x="28" y="16"/>
                  </a:cubicBezTo>
                  <a:cubicBezTo>
                    <a:pt x="29" y="14"/>
                    <a:pt x="30" y="14"/>
                    <a:pt x="31" y="15"/>
                  </a:cubicBezTo>
                  <a:cubicBezTo>
                    <a:pt x="31" y="11"/>
                    <a:pt x="33" y="14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9"/>
                    <a:pt x="36" y="12"/>
                    <a:pt x="37" y="11"/>
                  </a:cubicBezTo>
                  <a:cubicBezTo>
                    <a:pt x="38" y="11"/>
                    <a:pt x="38" y="11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8"/>
                    <a:pt x="40" y="15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0"/>
                    <a:pt x="42" y="13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5"/>
                    <a:pt x="43" y="12"/>
                    <a:pt x="43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3"/>
                    <a:pt x="45" y="10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9"/>
                    <a:pt x="47" y="11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0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9"/>
                    <a:pt x="50" y="11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1"/>
                    <a:pt x="53" y="9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4" y="7"/>
                    <a:pt x="54" y="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10"/>
                    <a:pt x="55" y="7"/>
                    <a:pt x="55" y="8"/>
                  </a:cubicBezTo>
                  <a:cubicBezTo>
                    <a:pt x="55" y="8"/>
                    <a:pt x="55" y="7"/>
                    <a:pt x="55" y="6"/>
                  </a:cubicBezTo>
                  <a:cubicBezTo>
                    <a:pt x="56" y="6"/>
                    <a:pt x="57" y="5"/>
                    <a:pt x="58" y="3"/>
                  </a:cubicBezTo>
                  <a:cubicBezTo>
                    <a:pt x="58" y="4"/>
                    <a:pt x="58" y="4"/>
                    <a:pt x="58" y="5"/>
                  </a:cubicBezTo>
                  <a:cubicBezTo>
                    <a:pt x="59" y="1"/>
                    <a:pt x="60" y="3"/>
                    <a:pt x="61" y="3"/>
                  </a:cubicBezTo>
                  <a:cubicBezTo>
                    <a:pt x="61" y="2"/>
                    <a:pt x="61" y="2"/>
                    <a:pt x="61" y="1"/>
                  </a:cubicBezTo>
                  <a:cubicBezTo>
                    <a:pt x="60" y="0"/>
                    <a:pt x="60" y="4"/>
                    <a:pt x="6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6" name="Rectangle 525"/>
            <p:cNvSpPr>
              <a:spLocks noChangeArrowheads="1"/>
            </p:cNvSpPr>
            <p:nvPr/>
          </p:nvSpPr>
          <p:spPr bwMode="auto">
            <a:xfrm>
              <a:off x="5808004" y="260043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7" name="Freeform 526"/>
            <p:cNvSpPr/>
            <p:nvPr/>
          </p:nvSpPr>
          <p:spPr bwMode="auto">
            <a:xfrm>
              <a:off x="6168752" y="2665418"/>
              <a:ext cx="2652" cy="3979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8" name="Freeform 527"/>
            <p:cNvSpPr/>
            <p:nvPr/>
          </p:nvSpPr>
          <p:spPr bwMode="auto">
            <a:xfrm>
              <a:off x="6162121" y="2669397"/>
              <a:ext cx="18568" cy="6632"/>
            </a:xfrm>
            <a:custGeom>
              <a:avLst/>
              <a:gdLst>
                <a:gd name="T0" fmla="*/ 4 w 6"/>
                <a:gd name="T1" fmla="*/ 2 h 2"/>
                <a:gd name="T2" fmla="*/ 5 w 6"/>
                <a:gd name="T3" fmla="*/ 2 h 2"/>
                <a:gd name="T4" fmla="*/ 2 w 6"/>
                <a:gd name="T5" fmla="*/ 0 h 2"/>
                <a:gd name="T6" fmla="*/ 4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6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9" name="Freeform 528"/>
            <p:cNvSpPr/>
            <p:nvPr/>
          </p:nvSpPr>
          <p:spPr bwMode="auto">
            <a:xfrm>
              <a:off x="6171405" y="2678681"/>
              <a:ext cx="9283" cy="2652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1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0" name="Freeform 529"/>
            <p:cNvSpPr/>
            <p:nvPr/>
          </p:nvSpPr>
          <p:spPr bwMode="auto">
            <a:xfrm>
              <a:off x="6056019" y="2336501"/>
              <a:ext cx="273213" cy="413799"/>
            </a:xfrm>
            <a:custGeom>
              <a:avLst/>
              <a:gdLst>
                <a:gd name="T0" fmla="*/ 84 w 87"/>
                <a:gd name="T1" fmla="*/ 88 h 132"/>
                <a:gd name="T2" fmla="*/ 58 w 87"/>
                <a:gd name="T3" fmla="*/ 54 h 132"/>
                <a:gd name="T4" fmla="*/ 57 w 87"/>
                <a:gd name="T5" fmla="*/ 46 h 132"/>
                <a:gd name="T6" fmla="*/ 80 w 87"/>
                <a:gd name="T7" fmla="*/ 18 h 132"/>
                <a:gd name="T8" fmla="*/ 82 w 87"/>
                <a:gd name="T9" fmla="*/ 18 h 132"/>
                <a:gd name="T10" fmla="*/ 82 w 87"/>
                <a:gd name="T11" fmla="*/ 18 h 132"/>
                <a:gd name="T12" fmla="*/ 82 w 87"/>
                <a:gd name="T13" fmla="*/ 18 h 132"/>
                <a:gd name="T14" fmla="*/ 79 w 87"/>
                <a:gd name="T15" fmla="*/ 9 h 132"/>
                <a:gd name="T16" fmla="*/ 78 w 87"/>
                <a:gd name="T17" fmla="*/ 7 h 132"/>
                <a:gd name="T18" fmla="*/ 77 w 87"/>
                <a:gd name="T19" fmla="*/ 7 h 132"/>
                <a:gd name="T20" fmla="*/ 50 w 87"/>
                <a:gd name="T21" fmla="*/ 8 h 132"/>
                <a:gd name="T22" fmla="*/ 36 w 87"/>
                <a:gd name="T23" fmla="*/ 5 h 132"/>
                <a:gd name="T24" fmla="*/ 34 w 87"/>
                <a:gd name="T25" fmla="*/ 8 h 132"/>
                <a:gd name="T26" fmla="*/ 31 w 87"/>
                <a:gd name="T27" fmla="*/ 3 h 132"/>
                <a:gd name="T28" fmla="*/ 29 w 87"/>
                <a:gd name="T29" fmla="*/ 8 h 132"/>
                <a:gd name="T30" fmla="*/ 31 w 87"/>
                <a:gd name="T31" fmla="*/ 12 h 132"/>
                <a:gd name="T32" fmla="*/ 33 w 87"/>
                <a:gd name="T33" fmla="*/ 13 h 132"/>
                <a:gd name="T34" fmla="*/ 43 w 87"/>
                <a:gd name="T35" fmla="*/ 10 h 132"/>
                <a:gd name="T36" fmla="*/ 48 w 87"/>
                <a:gd name="T37" fmla="*/ 16 h 132"/>
                <a:gd name="T38" fmla="*/ 58 w 87"/>
                <a:gd name="T39" fmla="*/ 17 h 132"/>
                <a:gd name="T40" fmla="*/ 68 w 87"/>
                <a:gd name="T41" fmla="*/ 17 h 132"/>
                <a:gd name="T42" fmla="*/ 68 w 87"/>
                <a:gd name="T43" fmla="*/ 25 h 132"/>
                <a:gd name="T44" fmla="*/ 64 w 87"/>
                <a:gd name="T45" fmla="*/ 26 h 132"/>
                <a:gd name="T46" fmla="*/ 62 w 87"/>
                <a:gd name="T47" fmla="*/ 29 h 132"/>
                <a:gd name="T48" fmla="*/ 49 w 87"/>
                <a:gd name="T49" fmla="*/ 44 h 132"/>
                <a:gd name="T50" fmla="*/ 46 w 87"/>
                <a:gd name="T51" fmla="*/ 49 h 132"/>
                <a:gd name="T52" fmla="*/ 46 w 87"/>
                <a:gd name="T53" fmla="*/ 49 h 132"/>
                <a:gd name="T54" fmla="*/ 49 w 87"/>
                <a:gd name="T55" fmla="*/ 55 h 132"/>
                <a:gd name="T56" fmla="*/ 49 w 87"/>
                <a:gd name="T57" fmla="*/ 56 h 132"/>
                <a:gd name="T58" fmla="*/ 56 w 87"/>
                <a:gd name="T59" fmla="*/ 58 h 132"/>
                <a:gd name="T60" fmla="*/ 58 w 87"/>
                <a:gd name="T61" fmla="*/ 60 h 132"/>
                <a:gd name="T62" fmla="*/ 76 w 87"/>
                <a:gd name="T63" fmla="*/ 76 h 132"/>
                <a:gd name="T64" fmla="*/ 78 w 87"/>
                <a:gd name="T65" fmla="*/ 96 h 132"/>
                <a:gd name="T66" fmla="*/ 76 w 87"/>
                <a:gd name="T67" fmla="*/ 110 h 132"/>
                <a:gd name="T68" fmla="*/ 71 w 87"/>
                <a:gd name="T69" fmla="*/ 116 h 132"/>
                <a:gd name="T70" fmla="*/ 62 w 87"/>
                <a:gd name="T71" fmla="*/ 122 h 132"/>
                <a:gd name="T72" fmla="*/ 57 w 87"/>
                <a:gd name="T73" fmla="*/ 123 h 132"/>
                <a:gd name="T74" fmla="*/ 50 w 87"/>
                <a:gd name="T75" fmla="*/ 125 h 132"/>
                <a:gd name="T76" fmla="*/ 43 w 87"/>
                <a:gd name="T77" fmla="*/ 125 h 132"/>
                <a:gd name="T78" fmla="*/ 26 w 87"/>
                <a:gd name="T79" fmla="*/ 125 h 132"/>
                <a:gd name="T80" fmla="*/ 21 w 87"/>
                <a:gd name="T81" fmla="*/ 125 h 132"/>
                <a:gd name="T82" fmla="*/ 4 w 87"/>
                <a:gd name="T83" fmla="*/ 103 h 132"/>
                <a:gd name="T84" fmla="*/ 1 w 87"/>
                <a:gd name="T85" fmla="*/ 107 h 132"/>
                <a:gd name="T86" fmla="*/ 6 w 87"/>
                <a:gd name="T87" fmla="*/ 115 h 132"/>
                <a:gd name="T88" fmla="*/ 27 w 87"/>
                <a:gd name="T89" fmla="*/ 129 h 132"/>
                <a:gd name="T90" fmla="*/ 43 w 87"/>
                <a:gd name="T91" fmla="*/ 130 h 132"/>
                <a:gd name="T92" fmla="*/ 83 w 87"/>
                <a:gd name="T93" fmla="*/ 9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132">
                  <a:moveTo>
                    <a:pt x="83" y="96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83" y="93"/>
                    <a:pt x="84" y="91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1" y="82"/>
                    <a:pt x="82" y="73"/>
                    <a:pt x="76" y="69"/>
                  </a:cubicBezTo>
                  <a:cubicBezTo>
                    <a:pt x="73" y="62"/>
                    <a:pt x="65" y="56"/>
                    <a:pt x="58" y="5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6" y="54"/>
                    <a:pt x="54" y="51"/>
                    <a:pt x="52" y="51"/>
                  </a:cubicBezTo>
                  <a:cubicBezTo>
                    <a:pt x="54" y="50"/>
                    <a:pt x="56" y="48"/>
                    <a:pt x="57" y="46"/>
                  </a:cubicBezTo>
                  <a:cubicBezTo>
                    <a:pt x="62" y="42"/>
                    <a:pt x="62" y="33"/>
                    <a:pt x="68" y="29"/>
                  </a:cubicBezTo>
                  <a:cubicBezTo>
                    <a:pt x="74" y="29"/>
                    <a:pt x="71" y="20"/>
                    <a:pt x="76" y="19"/>
                  </a:cubicBezTo>
                  <a:cubicBezTo>
                    <a:pt x="77" y="19"/>
                    <a:pt x="78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8"/>
                    <a:pt x="81" y="17"/>
                    <a:pt x="82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9"/>
                    <a:pt x="83" y="19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4" y="16"/>
                    <a:pt x="85" y="14"/>
                    <a:pt x="82" y="9"/>
                  </a:cubicBezTo>
                  <a:cubicBezTo>
                    <a:pt x="81" y="9"/>
                    <a:pt x="80" y="9"/>
                    <a:pt x="79" y="9"/>
                  </a:cubicBezTo>
                  <a:cubicBezTo>
                    <a:pt x="79" y="9"/>
                    <a:pt x="79" y="8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7" y="7"/>
                    <a:pt x="77" y="7"/>
                  </a:cubicBezTo>
                  <a:cubicBezTo>
                    <a:pt x="77" y="8"/>
                    <a:pt x="77" y="9"/>
                    <a:pt x="77" y="10"/>
                  </a:cubicBezTo>
                  <a:cubicBezTo>
                    <a:pt x="75" y="10"/>
                    <a:pt x="73" y="11"/>
                    <a:pt x="71" y="12"/>
                  </a:cubicBezTo>
                  <a:cubicBezTo>
                    <a:pt x="64" y="9"/>
                    <a:pt x="56" y="13"/>
                    <a:pt x="50" y="8"/>
                  </a:cubicBezTo>
                  <a:cubicBezTo>
                    <a:pt x="46" y="11"/>
                    <a:pt x="43" y="4"/>
                    <a:pt x="40" y="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3"/>
                    <a:pt x="36" y="9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3"/>
                    <a:pt x="34" y="10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4" y="7"/>
                    <a:pt x="33" y="6"/>
                  </a:cubicBezTo>
                  <a:cubicBezTo>
                    <a:pt x="33" y="6"/>
                    <a:pt x="33" y="8"/>
                    <a:pt x="32" y="8"/>
                  </a:cubicBezTo>
                  <a:cubicBezTo>
                    <a:pt x="33" y="3"/>
                    <a:pt x="30" y="8"/>
                    <a:pt x="31" y="3"/>
                  </a:cubicBezTo>
                  <a:cubicBezTo>
                    <a:pt x="31" y="4"/>
                    <a:pt x="30" y="2"/>
                    <a:pt x="31" y="1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29" y="4"/>
                    <a:pt x="28" y="6"/>
                    <a:pt x="29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8"/>
                    <a:pt x="30" y="7"/>
                    <a:pt x="30" y="8"/>
                  </a:cubicBezTo>
                  <a:cubicBezTo>
                    <a:pt x="31" y="9"/>
                    <a:pt x="30" y="11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0"/>
                    <a:pt x="33" y="11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5" y="9"/>
                    <a:pt x="34" y="12"/>
                  </a:cubicBezTo>
                  <a:cubicBezTo>
                    <a:pt x="36" y="12"/>
                    <a:pt x="39" y="12"/>
                    <a:pt x="41" y="12"/>
                  </a:cubicBezTo>
                  <a:cubicBezTo>
                    <a:pt x="42" y="11"/>
                    <a:pt x="43" y="13"/>
                    <a:pt x="43" y="10"/>
                  </a:cubicBezTo>
                  <a:cubicBezTo>
                    <a:pt x="43" y="13"/>
                    <a:pt x="45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8"/>
                    <a:pt x="48" y="11"/>
                    <a:pt x="48" y="16"/>
                  </a:cubicBezTo>
                  <a:cubicBezTo>
                    <a:pt x="49" y="13"/>
                    <a:pt x="51" y="17"/>
                    <a:pt x="52" y="1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4" y="15"/>
                    <a:pt x="56" y="17"/>
                    <a:pt x="58" y="17"/>
                  </a:cubicBezTo>
                  <a:cubicBezTo>
                    <a:pt x="60" y="15"/>
                    <a:pt x="62" y="19"/>
                    <a:pt x="64" y="15"/>
                  </a:cubicBezTo>
                  <a:cubicBezTo>
                    <a:pt x="65" y="16"/>
                    <a:pt x="67" y="18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7"/>
                    <a:pt x="71" y="17"/>
                    <a:pt x="72" y="16"/>
                  </a:cubicBezTo>
                  <a:cubicBezTo>
                    <a:pt x="70" y="18"/>
                    <a:pt x="68" y="19"/>
                    <a:pt x="65" y="20"/>
                  </a:cubicBezTo>
                  <a:cubicBezTo>
                    <a:pt x="66" y="22"/>
                    <a:pt x="67" y="24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7" y="26"/>
                    <a:pt x="65" y="25"/>
                    <a:pt x="65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1" y="26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28"/>
                    <a:pt x="60" y="28"/>
                    <a:pt x="61" y="27"/>
                  </a:cubicBezTo>
                  <a:cubicBezTo>
                    <a:pt x="58" y="31"/>
                    <a:pt x="55" y="35"/>
                    <a:pt x="53" y="39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8" y="53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2" y="58"/>
                    <a:pt x="55" y="57"/>
                    <a:pt x="56" y="58"/>
                  </a:cubicBezTo>
                  <a:cubicBezTo>
                    <a:pt x="56" y="58"/>
                    <a:pt x="56" y="59"/>
                    <a:pt x="56" y="59"/>
                  </a:cubicBezTo>
                  <a:cubicBezTo>
                    <a:pt x="58" y="58"/>
                    <a:pt x="56" y="62"/>
                    <a:pt x="59" y="59"/>
                  </a:cubicBezTo>
                  <a:cubicBezTo>
                    <a:pt x="59" y="59"/>
                    <a:pt x="59" y="60"/>
                    <a:pt x="58" y="60"/>
                  </a:cubicBezTo>
                  <a:cubicBezTo>
                    <a:pt x="63" y="61"/>
                    <a:pt x="66" y="64"/>
                    <a:pt x="68" y="68"/>
                  </a:cubicBezTo>
                  <a:cubicBezTo>
                    <a:pt x="73" y="68"/>
                    <a:pt x="72" y="73"/>
                    <a:pt x="76" y="75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80" y="79"/>
                    <a:pt x="78" y="86"/>
                    <a:pt x="78" y="90"/>
                  </a:cubicBezTo>
                  <a:cubicBezTo>
                    <a:pt x="78" y="93"/>
                    <a:pt x="79" y="94"/>
                    <a:pt x="79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81" y="101"/>
                    <a:pt x="73" y="103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6" y="108"/>
                    <a:pt x="73" y="108"/>
                    <a:pt x="76" y="110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78" y="115"/>
                    <a:pt x="71" y="112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7"/>
                    <a:pt x="70" y="118"/>
                    <a:pt x="69" y="118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5" y="116"/>
                    <a:pt x="65" y="121"/>
                    <a:pt x="62" y="122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1" y="122"/>
                    <a:pt x="58" y="122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4" y="123"/>
                    <a:pt x="52" y="125"/>
                    <a:pt x="50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8" y="126"/>
                    <a:pt x="45" y="124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38" y="124"/>
                    <a:pt x="33" y="126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5"/>
                    <a:pt x="26" y="126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3"/>
                    <a:pt x="23" y="125"/>
                    <a:pt x="23" y="123"/>
                  </a:cubicBezTo>
                  <a:cubicBezTo>
                    <a:pt x="22" y="123"/>
                    <a:pt x="22" y="124"/>
                    <a:pt x="21" y="125"/>
                  </a:cubicBezTo>
                  <a:cubicBezTo>
                    <a:pt x="17" y="123"/>
                    <a:pt x="13" y="121"/>
                    <a:pt x="8" y="117"/>
                  </a:cubicBezTo>
                  <a:cubicBezTo>
                    <a:pt x="8" y="117"/>
                    <a:pt x="8" y="117"/>
                    <a:pt x="9" y="116"/>
                  </a:cubicBezTo>
                  <a:cubicBezTo>
                    <a:pt x="3" y="114"/>
                    <a:pt x="2" y="107"/>
                    <a:pt x="4" y="103"/>
                  </a:cubicBezTo>
                  <a:cubicBezTo>
                    <a:pt x="3" y="102"/>
                    <a:pt x="3" y="103"/>
                    <a:pt x="2" y="102"/>
                  </a:cubicBezTo>
                  <a:cubicBezTo>
                    <a:pt x="0" y="104"/>
                    <a:pt x="4" y="106"/>
                    <a:pt x="2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8"/>
                    <a:pt x="4" y="107"/>
                    <a:pt x="3" y="108"/>
                  </a:cubicBezTo>
                  <a:cubicBezTo>
                    <a:pt x="2" y="109"/>
                    <a:pt x="1" y="109"/>
                    <a:pt x="1" y="109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4" y="117"/>
                    <a:pt x="7" y="118"/>
                    <a:pt x="6" y="119"/>
                  </a:cubicBezTo>
                  <a:cubicBezTo>
                    <a:pt x="7" y="119"/>
                    <a:pt x="7" y="120"/>
                    <a:pt x="8" y="119"/>
                  </a:cubicBezTo>
                  <a:cubicBezTo>
                    <a:pt x="13" y="126"/>
                    <a:pt x="21" y="128"/>
                    <a:pt x="27" y="129"/>
                  </a:cubicBezTo>
                  <a:cubicBezTo>
                    <a:pt x="31" y="127"/>
                    <a:pt x="34" y="132"/>
                    <a:pt x="38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40" y="130"/>
                    <a:pt x="41" y="130"/>
                    <a:pt x="43" y="130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53" y="132"/>
                    <a:pt x="62" y="127"/>
                    <a:pt x="70" y="123"/>
                  </a:cubicBezTo>
                  <a:cubicBezTo>
                    <a:pt x="80" y="118"/>
                    <a:pt x="87" y="106"/>
                    <a:pt x="83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1" name="Freeform 530"/>
            <p:cNvSpPr/>
            <p:nvPr/>
          </p:nvSpPr>
          <p:spPr bwMode="auto">
            <a:xfrm>
              <a:off x="6315970" y="2534116"/>
              <a:ext cx="3978" cy="663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2" name="Freeform 531"/>
            <p:cNvSpPr/>
            <p:nvPr/>
          </p:nvSpPr>
          <p:spPr bwMode="auto">
            <a:xfrm>
              <a:off x="6369020" y="2424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3" name="Freeform 532"/>
            <p:cNvSpPr/>
            <p:nvPr/>
          </p:nvSpPr>
          <p:spPr bwMode="auto">
            <a:xfrm>
              <a:off x="6262919" y="23988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4" name="Freeform 533"/>
            <p:cNvSpPr/>
            <p:nvPr/>
          </p:nvSpPr>
          <p:spPr bwMode="auto">
            <a:xfrm>
              <a:off x="5029479" y="3367020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5" name="Freeform 534"/>
            <p:cNvSpPr/>
            <p:nvPr/>
          </p:nvSpPr>
          <p:spPr bwMode="auto">
            <a:xfrm>
              <a:off x="5017542" y="3360388"/>
              <a:ext cx="18568" cy="6632"/>
            </a:xfrm>
            <a:custGeom>
              <a:avLst/>
              <a:gdLst>
                <a:gd name="T0" fmla="*/ 1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6" name="Freeform 535"/>
            <p:cNvSpPr/>
            <p:nvPr/>
          </p:nvSpPr>
          <p:spPr bwMode="auto">
            <a:xfrm>
              <a:off x="5017542" y="3360388"/>
              <a:ext cx="5305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7" name="Freeform 536"/>
            <p:cNvSpPr/>
            <p:nvPr/>
          </p:nvSpPr>
          <p:spPr bwMode="auto">
            <a:xfrm>
              <a:off x="4972448" y="32529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8" name="Freeform 537"/>
            <p:cNvSpPr/>
            <p:nvPr/>
          </p:nvSpPr>
          <p:spPr bwMode="auto">
            <a:xfrm>
              <a:off x="4715150" y="3030145"/>
              <a:ext cx="311675" cy="348812"/>
            </a:xfrm>
            <a:custGeom>
              <a:avLst/>
              <a:gdLst>
                <a:gd name="T0" fmla="*/ 71 w 99"/>
                <a:gd name="T1" fmla="*/ 65 h 111"/>
                <a:gd name="T2" fmla="*/ 74 w 99"/>
                <a:gd name="T3" fmla="*/ 70 h 111"/>
                <a:gd name="T4" fmla="*/ 82 w 99"/>
                <a:gd name="T5" fmla="*/ 82 h 111"/>
                <a:gd name="T6" fmla="*/ 82 w 99"/>
                <a:gd name="T7" fmla="*/ 83 h 111"/>
                <a:gd name="T8" fmla="*/ 85 w 99"/>
                <a:gd name="T9" fmla="*/ 86 h 111"/>
                <a:gd name="T10" fmla="*/ 91 w 99"/>
                <a:gd name="T11" fmla="*/ 97 h 111"/>
                <a:gd name="T12" fmla="*/ 98 w 99"/>
                <a:gd name="T13" fmla="*/ 105 h 111"/>
                <a:gd name="T14" fmla="*/ 97 w 99"/>
                <a:gd name="T15" fmla="*/ 102 h 111"/>
                <a:gd name="T16" fmla="*/ 97 w 99"/>
                <a:gd name="T17" fmla="*/ 101 h 111"/>
                <a:gd name="T18" fmla="*/ 95 w 99"/>
                <a:gd name="T19" fmla="*/ 95 h 111"/>
                <a:gd name="T20" fmla="*/ 85 w 99"/>
                <a:gd name="T21" fmla="*/ 79 h 111"/>
                <a:gd name="T22" fmla="*/ 82 w 99"/>
                <a:gd name="T23" fmla="*/ 71 h 111"/>
                <a:gd name="T24" fmla="*/ 78 w 99"/>
                <a:gd name="T25" fmla="*/ 68 h 111"/>
                <a:gd name="T26" fmla="*/ 61 w 99"/>
                <a:gd name="T27" fmla="*/ 25 h 111"/>
                <a:gd name="T28" fmla="*/ 59 w 99"/>
                <a:gd name="T29" fmla="*/ 19 h 111"/>
                <a:gd name="T30" fmla="*/ 50 w 99"/>
                <a:gd name="T31" fmla="*/ 4 h 111"/>
                <a:gd name="T32" fmla="*/ 44 w 99"/>
                <a:gd name="T33" fmla="*/ 5 h 111"/>
                <a:gd name="T34" fmla="*/ 40 w 99"/>
                <a:gd name="T35" fmla="*/ 15 h 111"/>
                <a:gd name="T36" fmla="*/ 29 w 99"/>
                <a:gd name="T37" fmla="*/ 47 h 111"/>
                <a:gd name="T38" fmla="*/ 20 w 99"/>
                <a:gd name="T39" fmla="*/ 77 h 111"/>
                <a:gd name="T40" fmla="*/ 6 w 99"/>
                <a:gd name="T41" fmla="*/ 101 h 111"/>
                <a:gd name="T42" fmla="*/ 6 w 99"/>
                <a:gd name="T43" fmla="*/ 105 h 111"/>
                <a:gd name="T44" fmla="*/ 7 w 99"/>
                <a:gd name="T45" fmla="*/ 107 h 111"/>
                <a:gd name="T46" fmla="*/ 7 w 99"/>
                <a:gd name="T47" fmla="*/ 107 h 111"/>
                <a:gd name="T48" fmla="*/ 3 w 99"/>
                <a:gd name="T49" fmla="*/ 109 h 111"/>
                <a:gd name="T50" fmla="*/ 2 w 99"/>
                <a:gd name="T51" fmla="*/ 109 h 111"/>
                <a:gd name="T52" fmla="*/ 6 w 99"/>
                <a:gd name="T53" fmla="*/ 111 h 111"/>
                <a:gd name="T54" fmla="*/ 12 w 99"/>
                <a:gd name="T55" fmla="*/ 111 h 111"/>
                <a:gd name="T56" fmla="*/ 12 w 99"/>
                <a:gd name="T57" fmla="*/ 109 h 111"/>
                <a:gd name="T58" fmla="*/ 13 w 99"/>
                <a:gd name="T59" fmla="*/ 108 h 111"/>
                <a:gd name="T60" fmla="*/ 13 w 99"/>
                <a:gd name="T61" fmla="*/ 100 h 111"/>
                <a:gd name="T62" fmla="*/ 17 w 99"/>
                <a:gd name="T63" fmla="*/ 99 h 111"/>
                <a:gd name="T64" fmla="*/ 17 w 99"/>
                <a:gd name="T65" fmla="*/ 93 h 111"/>
                <a:gd name="T66" fmla="*/ 22 w 99"/>
                <a:gd name="T67" fmla="*/ 89 h 111"/>
                <a:gd name="T68" fmla="*/ 24 w 99"/>
                <a:gd name="T69" fmla="*/ 80 h 111"/>
                <a:gd name="T70" fmla="*/ 24 w 99"/>
                <a:gd name="T71" fmla="*/ 75 h 111"/>
                <a:gd name="T72" fmla="*/ 27 w 99"/>
                <a:gd name="T73" fmla="*/ 69 h 111"/>
                <a:gd name="T74" fmla="*/ 35 w 99"/>
                <a:gd name="T75" fmla="*/ 54 h 111"/>
                <a:gd name="T76" fmla="*/ 31 w 99"/>
                <a:gd name="T77" fmla="*/ 50 h 111"/>
                <a:gd name="T78" fmla="*/ 33 w 99"/>
                <a:gd name="T79" fmla="*/ 48 h 111"/>
                <a:gd name="T80" fmla="*/ 35 w 99"/>
                <a:gd name="T81" fmla="*/ 46 h 111"/>
                <a:gd name="T82" fmla="*/ 35 w 99"/>
                <a:gd name="T83" fmla="*/ 45 h 111"/>
                <a:gd name="T84" fmla="*/ 43 w 99"/>
                <a:gd name="T85" fmla="*/ 23 h 111"/>
                <a:gd name="T86" fmla="*/ 43 w 99"/>
                <a:gd name="T87" fmla="*/ 22 h 111"/>
                <a:gd name="T88" fmla="*/ 45 w 99"/>
                <a:gd name="T89" fmla="*/ 17 h 111"/>
                <a:gd name="T90" fmla="*/ 46 w 99"/>
                <a:gd name="T91" fmla="*/ 14 h 111"/>
                <a:gd name="T92" fmla="*/ 51 w 99"/>
                <a:gd name="T93" fmla="*/ 3 h 111"/>
                <a:gd name="T94" fmla="*/ 50 w 99"/>
                <a:gd name="T95" fmla="*/ 2 h 111"/>
                <a:gd name="T96" fmla="*/ 50 w 99"/>
                <a:gd name="T97" fmla="*/ 2 h 111"/>
                <a:gd name="T98" fmla="*/ 50 w 99"/>
                <a:gd name="T99" fmla="*/ 2 h 111"/>
                <a:gd name="T100" fmla="*/ 44 w 99"/>
                <a:gd name="T101" fmla="*/ 2 h 111"/>
                <a:gd name="T102" fmla="*/ 44 w 99"/>
                <a:gd name="T103" fmla="*/ 2 h 111"/>
                <a:gd name="T104" fmla="*/ 46 w 99"/>
                <a:gd name="T105" fmla="*/ 5 h 111"/>
                <a:gd name="T106" fmla="*/ 49 w 99"/>
                <a:gd name="T107" fmla="*/ 10 h 111"/>
                <a:gd name="T108" fmla="*/ 57 w 99"/>
                <a:gd name="T109" fmla="*/ 27 h 111"/>
                <a:gd name="T110" fmla="*/ 61 w 99"/>
                <a:gd name="T111" fmla="*/ 37 h 111"/>
                <a:gd name="T112" fmla="*/ 63 w 99"/>
                <a:gd name="T113" fmla="*/ 38 h 111"/>
                <a:gd name="T114" fmla="*/ 66 w 99"/>
                <a:gd name="T115" fmla="*/ 45 h 111"/>
                <a:gd name="T116" fmla="*/ 66 w 99"/>
                <a:gd name="T117" fmla="*/ 47 h 111"/>
                <a:gd name="T118" fmla="*/ 69 w 99"/>
                <a:gd name="T119" fmla="*/ 54 h 111"/>
                <a:gd name="T120" fmla="*/ 70 w 99"/>
                <a:gd name="T121" fmla="*/ 58 h 111"/>
                <a:gd name="T122" fmla="*/ 70 w 99"/>
                <a:gd name="T123" fmla="*/ 59 h 111"/>
                <a:gd name="T124" fmla="*/ 73 w 99"/>
                <a:gd name="T125" fmla="*/ 6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111">
                  <a:moveTo>
                    <a:pt x="73" y="64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4" y="65"/>
                    <a:pt x="73" y="68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6" y="75"/>
                    <a:pt x="79" y="78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3" y="82"/>
                    <a:pt x="83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1" y="84"/>
                    <a:pt x="85" y="85"/>
                    <a:pt x="83" y="86"/>
                  </a:cubicBezTo>
                  <a:cubicBezTo>
                    <a:pt x="84" y="86"/>
                    <a:pt x="85" y="86"/>
                    <a:pt x="85" y="86"/>
                  </a:cubicBezTo>
                  <a:cubicBezTo>
                    <a:pt x="87" y="89"/>
                    <a:pt x="89" y="93"/>
                    <a:pt x="92" y="96"/>
                  </a:cubicBezTo>
                  <a:cubicBezTo>
                    <a:pt x="92" y="96"/>
                    <a:pt x="92" y="96"/>
                    <a:pt x="91" y="97"/>
                  </a:cubicBezTo>
                  <a:cubicBezTo>
                    <a:pt x="95" y="98"/>
                    <a:pt x="96" y="102"/>
                    <a:pt x="96" y="106"/>
                  </a:cubicBezTo>
                  <a:cubicBezTo>
                    <a:pt x="97" y="105"/>
                    <a:pt x="97" y="105"/>
                    <a:pt x="98" y="105"/>
                  </a:cubicBezTo>
                  <a:cubicBezTo>
                    <a:pt x="99" y="103"/>
                    <a:pt x="95" y="104"/>
                    <a:pt x="96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8" y="101"/>
                    <a:pt x="95" y="103"/>
                    <a:pt x="96" y="102"/>
                  </a:cubicBezTo>
                  <a:cubicBezTo>
                    <a:pt x="96" y="101"/>
                    <a:pt x="97" y="101"/>
                    <a:pt x="97" y="101"/>
                  </a:cubicBezTo>
                  <a:cubicBezTo>
                    <a:pt x="96" y="100"/>
                    <a:pt x="96" y="98"/>
                    <a:pt x="94" y="97"/>
                  </a:cubicBezTo>
                  <a:cubicBezTo>
                    <a:pt x="95" y="96"/>
                    <a:pt x="93" y="96"/>
                    <a:pt x="95" y="95"/>
                  </a:cubicBezTo>
                  <a:cubicBezTo>
                    <a:pt x="94" y="94"/>
                    <a:pt x="94" y="94"/>
                    <a:pt x="92" y="94"/>
                  </a:cubicBezTo>
                  <a:cubicBezTo>
                    <a:pt x="91" y="89"/>
                    <a:pt x="87" y="85"/>
                    <a:pt x="85" y="79"/>
                  </a:cubicBezTo>
                  <a:cubicBezTo>
                    <a:pt x="81" y="78"/>
                    <a:pt x="84" y="74"/>
                    <a:pt x="81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1" y="71"/>
                    <a:pt x="80" y="69"/>
                    <a:pt x="8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0"/>
                    <a:pt x="73" y="54"/>
                    <a:pt x="71" y="47"/>
                  </a:cubicBezTo>
                  <a:cubicBezTo>
                    <a:pt x="69" y="38"/>
                    <a:pt x="69" y="31"/>
                    <a:pt x="61" y="25"/>
                  </a:cubicBezTo>
                  <a:cubicBezTo>
                    <a:pt x="61" y="25"/>
                    <a:pt x="61" y="25"/>
                    <a:pt x="62" y="25"/>
                  </a:cubicBezTo>
                  <a:cubicBezTo>
                    <a:pt x="60" y="23"/>
                    <a:pt x="60" y="20"/>
                    <a:pt x="59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4" y="15"/>
                    <a:pt x="55" y="8"/>
                    <a:pt x="50" y="4"/>
                  </a:cubicBezTo>
                  <a:cubicBezTo>
                    <a:pt x="48" y="3"/>
                    <a:pt x="51" y="0"/>
                    <a:pt x="4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8"/>
                    <a:pt x="42" y="12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21"/>
                    <a:pt x="34" y="24"/>
                    <a:pt x="33" y="30"/>
                  </a:cubicBezTo>
                  <a:cubicBezTo>
                    <a:pt x="30" y="34"/>
                    <a:pt x="33" y="42"/>
                    <a:pt x="29" y="47"/>
                  </a:cubicBezTo>
                  <a:cubicBezTo>
                    <a:pt x="24" y="49"/>
                    <a:pt x="30" y="56"/>
                    <a:pt x="25" y="57"/>
                  </a:cubicBezTo>
                  <a:cubicBezTo>
                    <a:pt x="18" y="62"/>
                    <a:pt x="19" y="69"/>
                    <a:pt x="20" y="77"/>
                  </a:cubicBezTo>
                  <a:cubicBezTo>
                    <a:pt x="15" y="82"/>
                    <a:pt x="18" y="89"/>
                    <a:pt x="12" y="94"/>
                  </a:cubicBezTo>
                  <a:cubicBezTo>
                    <a:pt x="14" y="97"/>
                    <a:pt x="7" y="98"/>
                    <a:pt x="6" y="101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4" y="102"/>
                    <a:pt x="10" y="105"/>
                    <a:pt x="6" y="105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4" y="104"/>
                    <a:pt x="10" y="107"/>
                    <a:pt x="7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8"/>
                    <a:pt x="7" y="107"/>
                    <a:pt x="7" y="107"/>
                  </a:cubicBezTo>
                  <a:cubicBezTo>
                    <a:pt x="7" y="108"/>
                    <a:pt x="8" y="108"/>
                    <a:pt x="8" y="108"/>
                  </a:cubicBezTo>
                  <a:cubicBezTo>
                    <a:pt x="4" y="107"/>
                    <a:pt x="8" y="110"/>
                    <a:pt x="3" y="109"/>
                  </a:cubicBezTo>
                  <a:cubicBezTo>
                    <a:pt x="4" y="108"/>
                    <a:pt x="1" y="109"/>
                    <a:pt x="1" y="107"/>
                  </a:cubicBezTo>
                  <a:cubicBezTo>
                    <a:pt x="0" y="107"/>
                    <a:pt x="0" y="109"/>
                    <a:pt x="2" y="109"/>
                  </a:cubicBezTo>
                  <a:cubicBezTo>
                    <a:pt x="4" y="110"/>
                    <a:pt x="6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8" y="111"/>
                    <a:pt x="7" y="111"/>
                    <a:pt x="8" y="111"/>
                  </a:cubicBezTo>
                  <a:cubicBezTo>
                    <a:pt x="9" y="110"/>
                    <a:pt x="11" y="111"/>
                    <a:pt x="12" y="111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0" y="109"/>
                    <a:pt x="11" y="109"/>
                    <a:pt x="12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5" y="109"/>
                    <a:pt x="10" y="107"/>
                    <a:pt x="13" y="108"/>
                  </a:cubicBezTo>
                  <a:cubicBezTo>
                    <a:pt x="13" y="106"/>
                    <a:pt x="13" y="104"/>
                    <a:pt x="14" y="102"/>
                  </a:cubicBezTo>
                  <a:cubicBezTo>
                    <a:pt x="13" y="101"/>
                    <a:pt x="15" y="100"/>
                    <a:pt x="13" y="100"/>
                  </a:cubicBezTo>
                  <a:cubicBezTo>
                    <a:pt x="15" y="100"/>
                    <a:pt x="16" y="99"/>
                    <a:pt x="17" y="98"/>
                  </a:cubicBezTo>
                  <a:cubicBezTo>
                    <a:pt x="17" y="98"/>
                    <a:pt x="17" y="99"/>
                    <a:pt x="17" y="99"/>
                  </a:cubicBezTo>
                  <a:cubicBezTo>
                    <a:pt x="21" y="99"/>
                    <a:pt x="14" y="96"/>
                    <a:pt x="19" y="97"/>
                  </a:cubicBezTo>
                  <a:cubicBezTo>
                    <a:pt x="16" y="95"/>
                    <a:pt x="20" y="95"/>
                    <a:pt x="17" y="93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20" y="92"/>
                    <a:pt x="22" y="90"/>
                    <a:pt x="22" y="89"/>
                  </a:cubicBezTo>
                  <a:cubicBezTo>
                    <a:pt x="20" y="86"/>
                    <a:pt x="25" y="86"/>
                    <a:pt x="22" y="83"/>
                  </a:cubicBezTo>
                  <a:cubicBezTo>
                    <a:pt x="23" y="83"/>
                    <a:pt x="25" y="82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79"/>
                    <a:pt x="25" y="77"/>
                    <a:pt x="24" y="75"/>
                  </a:cubicBezTo>
                  <a:cubicBezTo>
                    <a:pt x="27" y="75"/>
                    <a:pt x="27" y="75"/>
                    <a:pt x="28" y="74"/>
                  </a:cubicBezTo>
                  <a:cubicBezTo>
                    <a:pt x="27" y="73"/>
                    <a:pt x="28" y="71"/>
                    <a:pt x="27" y="69"/>
                  </a:cubicBezTo>
                  <a:cubicBezTo>
                    <a:pt x="29" y="69"/>
                    <a:pt x="27" y="67"/>
                    <a:pt x="29" y="68"/>
                  </a:cubicBezTo>
                  <a:cubicBezTo>
                    <a:pt x="27" y="62"/>
                    <a:pt x="30" y="57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3"/>
                    <a:pt x="32" y="51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4" y="49"/>
                    <a:pt x="33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8"/>
                    <a:pt x="36" y="48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6"/>
                    <a:pt x="37" y="46"/>
                    <a:pt x="37" y="46"/>
                  </a:cubicBezTo>
                  <a:cubicBezTo>
                    <a:pt x="40" y="39"/>
                    <a:pt x="39" y="30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1"/>
                    <a:pt x="44" y="18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5" y="15"/>
                    <a:pt x="50" y="16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0"/>
                    <a:pt x="49" y="6"/>
                    <a:pt x="51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37" y="2"/>
                    <a:pt x="47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5"/>
                    <a:pt x="46" y="5"/>
                  </a:cubicBezTo>
                  <a:cubicBezTo>
                    <a:pt x="47" y="7"/>
                    <a:pt x="48" y="9"/>
                    <a:pt x="5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13"/>
                    <a:pt x="52" y="19"/>
                    <a:pt x="55" y="23"/>
                  </a:cubicBezTo>
                  <a:cubicBezTo>
                    <a:pt x="55" y="24"/>
                    <a:pt x="57" y="25"/>
                    <a:pt x="57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9"/>
                    <a:pt x="56" y="35"/>
                    <a:pt x="61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2" y="37"/>
                    <a:pt x="60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8" y="39"/>
                    <a:pt x="62" y="43"/>
                    <a:pt x="66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6" y="45"/>
                    <a:pt x="67" y="46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3" y="50"/>
                    <a:pt x="68" y="51"/>
                    <a:pt x="69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9" y="54"/>
                    <a:pt x="69" y="57"/>
                    <a:pt x="70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0" y="61"/>
                    <a:pt x="72" y="62"/>
                    <a:pt x="73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9" name="Freeform 538"/>
            <p:cNvSpPr/>
            <p:nvPr/>
          </p:nvSpPr>
          <p:spPr bwMode="auto">
            <a:xfrm>
              <a:off x="4972448" y="32914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0" name="Freeform 539"/>
            <p:cNvSpPr/>
            <p:nvPr/>
          </p:nvSpPr>
          <p:spPr bwMode="auto">
            <a:xfrm>
              <a:off x="4753612" y="3376304"/>
              <a:ext cx="0" cy="265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1" name="Freeform 540"/>
            <p:cNvSpPr/>
            <p:nvPr/>
          </p:nvSpPr>
          <p:spPr bwMode="auto">
            <a:xfrm>
              <a:off x="4979080" y="3112374"/>
              <a:ext cx="0" cy="2652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2" name="Freeform 541"/>
            <p:cNvSpPr/>
            <p:nvPr/>
          </p:nvSpPr>
          <p:spPr bwMode="auto">
            <a:xfrm>
              <a:off x="4976427" y="3108396"/>
              <a:ext cx="2652" cy="19895"/>
            </a:xfrm>
            <a:custGeom>
              <a:avLst/>
              <a:gdLst>
                <a:gd name="T0" fmla="*/ 0 w 1"/>
                <a:gd name="T1" fmla="*/ 4 h 6"/>
                <a:gd name="T2" fmla="*/ 1 w 1"/>
                <a:gd name="T3" fmla="*/ 5 h 6"/>
                <a:gd name="T4" fmla="*/ 0 w 1"/>
                <a:gd name="T5" fmla="*/ 2 h 6"/>
                <a:gd name="T6" fmla="*/ 0 w 1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3" name="Freeform 542"/>
            <p:cNvSpPr/>
            <p:nvPr/>
          </p:nvSpPr>
          <p:spPr bwMode="auto">
            <a:xfrm>
              <a:off x="4976427" y="3117679"/>
              <a:ext cx="2652" cy="10610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4" name="Freeform 543"/>
            <p:cNvSpPr/>
            <p:nvPr/>
          </p:nvSpPr>
          <p:spPr bwMode="auto">
            <a:xfrm>
              <a:off x="4928681" y="31309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5" name="Freeform 544"/>
            <p:cNvSpPr/>
            <p:nvPr/>
          </p:nvSpPr>
          <p:spPr bwMode="auto">
            <a:xfrm>
              <a:off x="4689951" y="3115027"/>
              <a:ext cx="286476" cy="103450"/>
            </a:xfrm>
            <a:custGeom>
              <a:avLst/>
              <a:gdLst>
                <a:gd name="T0" fmla="*/ 74 w 91"/>
                <a:gd name="T1" fmla="*/ 13 h 33"/>
                <a:gd name="T2" fmla="*/ 76 w 91"/>
                <a:gd name="T3" fmla="*/ 12 h 33"/>
                <a:gd name="T4" fmla="*/ 81 w 91"/>
                <a:gd name="T5" fmla="*/ 9 h 33"/>
                <a:gd name="T6" fmla="*/ 81 w 91"/>
                <a:gd name="T7" fmla="*/ 9 h 33"/>
                <a:gd name="T8" fmla="*/ 83 w 91"/>
                <a:gd name="T9" fmla="*/ 7 h 33"/>
                <a:gd name="T10" fmla="*/ 87 w 91"/>
                <a:gd name="T11" fmla="*/ 5 h 33"/>
                <a:gd name="T12" fmla="*/ 91 w 91"/>
                <a:gd name="T13" fmla="*/ 1 h 33"/>
                <a:gd name="T14" fmla="*/ 89 w 91"/>
                <a:gd name="T15" fmla="*/ 1 h 33"/>
                <a:gd name="T16" fmla="*/ 89 w 91"/>
                <a:gd name="T17" fmla="*/ 1 h 33"/>
                <a:gd name="T18" fmla="*/ 86 w 91"/>
                <a:gd name="T19" fmla="*/ 1 h 33"/>
                <a:gd name="T20" fmla="*/ 80 w 91"/>
                <a:gd name="T21" fmla="*/ 5 h 33"/>
                <a:gd name="T22" fmla="*/ 76 w 91"/>
                <a:gd name="T23" fmla="*/ 5 h 33"/>
                <a:gd name="T24" fmla="*/ 75 w 91"/>
                <a:gd name="T25" fmla="*/ 8 h 33"/>
                <a:gd name="T26" fmla="*/ 57 w 91"/>
                <a:gd name="T27" fmla="*/ 10 h 33"/>
                <a:gd name="T28" fmla="*/ 54 w 91"/>
                <a:gd name="T29" fmla="*/ 10 h 33"/>
                <a:gd name="T30" fmla="*/ 48 w 91"/>
                <a:gd name="T31" fmla="*/ 14 h 33"/>
                <a:gd name="T32" fmla="*/ 40 w 91"/>
                <a:gd name="T33" fmla="*/ 16 h 33"/>
                <a:gd name="T34" fmla="*/ 27 w 91"/>
                <a:gd name="T35" fmla="*/ 19 h 33"/>
                <a:gd name="T36" fmla="*/ 16 w 91"/>
                <a:gd name="T37" fmla="*/ 23 h 33"/>
                <a:gd name="T38" fmla="*/ 4 w 91"/>
                <a:gd name="T39" fmla="*/ 21 h 33"/>
                <a:gd name="T40" fmla="*/ 3 w 91"/>
                <a:gd name="T41" fmla="*/ 22 h 33"/>
                <a:gd name="T42" fmla="*/ 3 w 91"/>
                <a:gd name="T43" fmla="*/ 24 h 33"/>
                <a:gd name="T44" fmla="*/ 2 w 91"/>
                <a:gd name="T45" fmla="*/ 24 h 33"/>
                <a:gd name="T46" fmla="*/ 1 w 91"/>
                <a:gd name="T47" fmla="*/ 21 h 33"/>
                <a:gd name="T48" fmla="*/ 0 w 91"/>
                <a:gd name="T49" fmla="*/ 20 h 33"/>
                <a:gd name="T50" fmla="*/ 1 w 91"/>
                <a:gd name="T51" fmla="*/ 24 h 33"/>
                <a:gd name="T52" fmla="*/ 3 w 91"/>
                <a:gd name="T53" fmla="*/ 30 h 33"/>
                <a:gd name="T54" fmla="*/ 4 w 91"/>
                <a:gd name="T55" fmla="*/ 29 h 33"/>
                <a:gd name="T56" fmla="*/ 4 w 91"/>
                <a:gd name="T57" fmla="*/ 29 h 33"/>
                <a:gd name="T58" fmla="*/ 6 w 91"/>
                <a:gd name="T59" fmla="*/ 26 h 33"/>
                <a:gd name="T60" fmla="*/ 8 w 91"/>
                <a:gd name="T61" fmla="*/ 29 h 33"/>
                <a:gd name="T62" fmla="*/ 10 w 91"/>
                <a:gd name="T63" fmla="*/ 27 h 33"/>
                <a:gd name="T64" fmla="*/ 13 w 91"/>
                <a:gd name="T65" fmla="*/ 30 h 33"/>
                <a:gd name="T66" fmla="*/ 16 w 91"/>
                <a:gd name="T67" fmla="*/ 28 h 33"/>
                <a:gd name="T68" fmla="*/ 17 w 91"/>
                <a:gd name="T69" fmla="*/ 25 h 33"/>
                <a:gd name="T70" fmla="*/ 20 w 91"/>
                <a:gd name="T71" fmla="*/ 26 h 33"/>
                <a:gd name="T72" fmla="*/ 27 w 91"/>
                <a:gd name="T73" fmla="*/ 27 h 33"/>
                <a:gd name="T74" fmla="*/ 27 w 91"/>
                <a:gd name="T75" fmla="*/ 21 h 33"/>
                <a:gd name="T76" fmla="*/ 28 w 91"/>
                <a:gd name="T77" fmla="*/ 23 h 33"/>
                <a:gd name="T78" fmla="*/ 29 w 91"/>
                <a:gd name="T79" fmla="*/ 24 h 33"/>
                <a:gd name="T80" fmla="*/ 30 w 91"/>
                <a:gd name="T81" fmla="*/ 24 h 33"/>
                <a:gd name="T82" fmla="*/ 39 w 91"/>
                <a:gd name="T83" fmla="*/ 21 h 33"/>
                <a:gd name="T84" fmla="*/ 39 w 91"/>
                <a:gd name="T85" fmla="*/ 20 h 33"/>
                <a:gd name="T86" fmla="*/ 41 w 91"/>
                <a:gd name="T87" fmla="*/ 20 h 33"/>
                <a:gd name="T88" fmla="*/ 42 w 91"/>
                <a:gd name="T89" fmla="*/ 20 h 33"/>
                <a:gd name="T90" fmla="*/ 47 w 91"/>
                <a:gd name="T91" fmla="*/ 20 h 33"/>
                <a:gd name="T92" fmla="*/ 51 w 91"/>
                <a:gd name="T93" fmla="*/ 17 h 33"/>
                <a:gd name="T94" fmla="*/ 58 w 91"/>
                <a:gd name="T95" fmla="*/ 14 h 33"/>
                <a:gd name="T96" fmla="*/ 62 w 91"/>
                <a:gd name="T97" fmla="*/ 14 h 33"/>
                <a:gd name="T98" fmla="*/ 62 w 91"/>
                <a:gd name="T99" fmla="*/ 12 h 33"/>
                <a:gd name="T100" fmla="*/ 65 w 91"/>
                <a:gd name="T101" fmla="*/ 12 h 33"/>
                <a:gd name="T102" fmla="*/ 66 w 91"/>
                <a:gd name="T103" fmla="*/ 12 h 33"/>
                <a:gd name="T104" fmla="*/ 69 w 91"/>
                <a:gd name="T105" fmla="*/ 12 h 33"/>
                <a:gd name="T106" fmla="*/ 71 w 91"/>
                <a:gd name="T107" fmla="*/ 12 h 33"/>
                <a:gd name="T108" fmla="*/ 71 w 91"/>
                <a:gd name="T109" fmla="*/ 12 h 33"/>
                <a:gd name="T110" fmla="*/ 74 w 91"/>
                <a:gd name="T11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33">
                  <a:moveTo>
                    <a:pt x="74" y="12"/>
                  </a:moveTo>
                  <a:cubicBezTo>
                    <a:pt x="74" y="13"/>
                    <a:pt x="74" y="13"/>
                    <a:pt x="74" y="13"/>
                  </a:cubicBezTo>
                  <a:cubicBezTo>
                    <a:pt x="74" y="11"/>
                    <a:pt x="75" y="13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8" y="12"/>
                    <a:pt x="79" y="10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11"/>
                    <a:pt x="82" y="7"/>
                    <a:pt x="83" y="9"/>
                  </a:cubicBezTo>
                  <a:cubicBezTo>
                    <a:pt x="83" y="8"/>
                    <a:pt x="83" y="8"/>
                    <a:pt x="83" y="7"/>
                  </a:cubicBezTo>
                  <a:cubicBezTo>
                    <a:pt x="84" y="6"/>
                    <a:pt x="86" y="5"/>
                    <a:pt x="87" y="3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8" y="1"/>
                    <a:pt x="89" y="2"/>
                    <a:pt x="91" y="3"/>
                  </a:cubicBezTo>
                  <a:cubicBezTo>
                    <a:pt x="91" y="2"/>
                    <a:pt x="91" y="2"/>
                    <a:pt x="91" y="1"/>
                  </a:cubicBezTo>
                  <a:cubicBezTo>
                    <a:pt x="90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0"/>
                    <a:pt x="87" y="3"/>
                  </a:cubicBezTo>
                  <a:cubicBezTo>
                    <a:pt x="87" y="1"/>
                    <a:pt x="87" y="3"/>
                    <a:pt x="86" y="1"/>
                  </a:cubicBezTo>
                  <a:cubicBezTo>
                    <a:pt x="86" y="2"/>
                    <a:pt x="86" y="2"/>
                    <a:pt x="86" y="3"/>
                  </a:cubicBezTo>
                  <a:cubicBezTo>
                    <a:pt x="84" y="2"/>
                    <a:pt x="82" y="4"/>
                    <a:pt x="80" y="5"/>
                  </a:cubicBezTo>
                  <a:cubicBezTo>
                    <a:pt x="80" y="9"/>
                    <a:pt x="78" y="4"/>
                    <a:pt x="77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2" y="5"/>
                    <a:pt x="69" y="8"/>
                    <a:pt x="66" y="7"/>
                  </a:cubicBezTo>
                  <a:cubicBezTo>
                    <a:pt x="63" y="7"/>
                    <a:pt x="59" y="5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1"/>
                    <a:pt x="55" y="9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3"/>
                    <a:pt x="50" y="10"/>
                    <a:pt x="48" y="14"/>
                  </a:cubicBezTo>
                  <a:cubicBezTo>
                    <a:pt x="46" y="14"/>
                    <a:pt x="43" y="15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8" y="17"/>
                    <a:pt x="36" y="14"/>
                    <a:pt x="34" y="15"/>
                  </a:cubicBezTo>
                  <a:cubicBezTo>
                    <a:pt x="31" y="14"/>
                    <a:pt x="30" y="21"/>
                    <a:pt x="27" y="19"/>
                  </a:cubicBezTo>
                  <a:cubicBezTo>
                    <a:pt x="25" y="15"/>
                    <a:pt x="25" y="23"/>
                    <a:pt x="23" y="20"/>
                  </a:cubicBezTo>
                  <a:cubicBezTo>
                    <a:pt x="19" y="15"/>
                    <a:pt x="18" y="19"/>
                    <a:pt x="16" y="23"/>
                  </a:cubicBezTo>
                  <a:cubicBezTo>
                    <a:pt x="13" y="21"/>
                    <a:pt x="11" y="27"/>
                    <a:pt x="8" y="23"/>
                  </a:cubicBezTo>
                  <a:cubicBezTo>
                    <a:pt x="8" y="26"/>
                    <a:pt x="5" y="20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19"/>
                    <a:pt x="4" y="26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0"/>
                    <a:pt x="3" y="27"/>
                    <a:pt x="3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4"/>
                    <a:pt x="2" y="24"/>
                  </a:cubicBezTo>
                  <a:cubicBezTo>
                    <a:pt x="2" y="24"/>
                    <a:pt x="3" y="26"/>
                    <a:pt x="2" y="25"/>
                  </a:cubicBezTo>
                  <a:cubicBezTo>
                    <a:pt x="2" y="21"/>
                    <a:pt x="2" y="26"/>
                    <a:pt x="1" y="21"/>
                  </a:cubicBezTo>
                  <a:cubicBezTo>
                    <a:pt x="1" y="21"/>
                    <a:pt x="1" y="19"/>
                    <a:pt x="1" y="18"/>
                  </a:cubicBezTo>
                  <a:cubicBezTo>
                    <a:pt x="0" y="18"/>
                    <a:pt x="0" y="18"/>
                    <a:pt x="0" y="20"/>
                  </a:cubicBezTo>
                  <a:cubicBezTo>
                    <a:pt x="1" y="22"/>
                    <a:pt x="1" y="24"/>
                    <a:pt x="2" y="26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6"/>
                    <a:pt x="2" y="25"/>
                    <a:pt x="2" y="26"/>
                  </a:cubicBezTo>
                  <a:cubicBezTo>
                    <a:pt x="2" y="26"/>
                    <a:pt x="3" y="29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3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4" y="26"/>
                    <a:pt x="4" y="29"/>
                  </a:cubicBezTo>
                  <a:cubicBezTo>
                    <a:pt x="5" y="28"/>
                    <a:pt x="5" y="28"/>
                    <a:pt x="6" y="28"/>
                  </a:cubicBezTo>
                  <a:cubicBezTo>
                    <a:pt x="6" y="27"/>
                    <a:pt x="7" y="28"/>
                    <a:pt x="6" y="26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3"/>
                    <a:pt x="8" y="26"/>
                    <a:pt x="9" y="30"/>
                  </a:cubicBezTo>
                  <a:cubicBezTo>
                    <a:pt x="9" y="27"/>
                    <a:pt x="10" y="31"/>
                    <a:pt x="10" y="27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2" y="30"/>
                    <a:pt x="13" y="30"/>
                  </a:cubicBezTo>
                  <a:cubicBezTo>
                    <a:pt x="13" y="27"/>
                    <a:pt x="14" y="31"/>
                    <a:pt x="14" y="27"/>
                  </a:cubicBezTo>
                  <a:cubicBezTo>
                    <a:pt x="15" y="28"/>
                    <a:pt x="16" y="29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5"/>
                  </a:cubicBezTo>
                  <a:cubicBezTo>
                    <a:pt x="18" y="29"/>
                    <a:pt x="18" y="28"/>
                    <a:pt x="19" y="29"/>
                  </a:cubicBezTo>
                  <a:cubicBezTo>
                    <a:pt x="19" y="27"/>
                    <a:pt x="20" y="28"/>
                    <a:pt x="20" y="26"/>
                  </a:cubicBezTo>
                  <a:cubicBezTo>
                    <a:pt x="21" y="28"/>
                    <a:pt x="21" y="25"/>
                    <a:pt x="21" y="28"/>
                  </a:cubicBezTo>
                  <a:cubicBezTo>
                    <a:pt x="22" y="23"/>
                    <a:pt x="25" y="24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3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8" y="24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9" y="26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5"/>
                    <a:pt x="30" y="25"/>
                  </a:cubicBezTo>
                  <a:cubicBezTo>
                    <a:pt x="33" y="25"/>
                    <a:pt x="35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2"/>
                    <a:pt x="40" y="20"/>
                    <a:pt x="41" y="20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0"/>
                    <a:pt x="43" y="24"/>
                    <a:pt x="42" y="20"/>
                  </a:cubicBezTo>
                  <a:cubicBezTo>
                    <a:pt x="42" y="20"/>
                    <a:pt x="43" y="21"/>
                    <a:pt x="43" y="21"/>
                  </a:cubicBezTo>
                  <a:cubicBezTo>
                    <a:pt x="44" y="20"/>
                    <a:pt x="45" y="20"/>
                    <a:pt x="47" y="20"/>
                  </a:cubicBezTo>
                  <a:cubicBezTo>
                    <a:pt x="48" y="16"/>
                    <a:pt x="50" y="19"/>
                    <a:pt x="51" y="1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4"/>
                    <a:pt x="54" y="16"/>
                    <a:pt x="56" y="15"/>
                  </a:cubicBezTo>
                  <a:cubicBezTo>
                    <a:pt x="57" y="15"/>
                    <a:pt x="57" y="14"/>
                    <a:pt x="58" y="1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1"/>
                    <a:pt x="61" y="18"/>
                    <a:pt x="62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3"/>
                    <a:pt x="63" y="16"/>
                    <a:pt x="62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9"/>
                    <a:pt x="65" y="15"/>
                    <a:pt x="65" y="1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2"/>
                    <a:pt x="66" y="11"/>
                    <a:pt x="66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8" y="16"/>
                    <a:pt x="68" y="12"/>
                    <a:pt x="69" y="12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2"/>
                    <a:pt x="71" y="13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3"/>
                    <a:pt x="73" y="12"/>
                    <a:pt x="74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6" name="Freeform 545"/>
            <p:cNvSpPr/>
            <p:nvPr/>
          </p:nvSpPr>
          <p:spPr bwMode="auto">
            <a:xfrm>
              <a:off x="4944597" y="31428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7" name="Freeform 546"/>
            <p:cNvSpPr/>
            <p:nvPr/>
          </p:nvSpPr>
          <p:spPr bwMode="auto">
            <a:xfrm>
              <a:off x="4700561" y="32091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8" name="Freeform 547"/>
            <p:cNvSpPr/>
            <p:nvPr/>
          </p:nvSpPr>
          <p:spPr bwMode="auto">
            <a:xfrm>
              <a:off x="5463171" y="3073912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9" name="Freeform 548"/>
            <p:cNvSpPr/>
            <p:nvPr/>
          </p:nvSpPr>
          <p:spPr bwMode="auto">
            <a:xfrm>
              <a:off x="5463171" y="3061976"/>
              <a:ext cx="5305" cy="18568"/>
            </a:xfrm>
            <a:custGeom>
              <a:avLst/>
              <a:gdLst>
                <a:gd name="T0" fmla="*/ 2 w 2"/>
                <a:gd name="T1" fmla="*/ 2 h 6"/>
                <a:gd name="T2" fmla="*/ 2 w 2"/>
                <a:gd name="T3" fmla="*/ 1 h 6"/>
                <a:gd name="T4" fmla="*/ 0 w 2"/>
                <a:gd name="T5" fmla="*/ 4 h 6"/>
                <a:gd name="T6" fmla="*/ 2 w 2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6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0" name="Freeform 549"/>
            <p:cNvSpPr/>
            <p:nvPr/>
          </p:nvSpPr>
          <p:spPr bwMode="auto">
            <a:xfrm>
              <a:off x="5468477" y="3061976"/>
              <a:ext cx="6631" cy="9285"/>
            </a:xfrm>
            <a:custGeom>
              <a:avLst/>
              <a:gdLst>
                <a:gd name="T0" fmla="*/ 1 w 2"/>
                <a:gd name="T1" fmla="*/ 2 h 3"/>
                <a:gd name="T2" fmla="*/ 2 w 2"/>
                <a:gd name="T3" fmla="*/ 1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3"/>
                    <a:pt x="1" y="1"/>
                    <a:pt x="2" y="1"/>
                  </a:cubicBezTo>
                  <a:cubicBezTo>
                    <a:pt x="1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1" name="Freeform 550"/>
            <p:cNvSpPr/>
            <p:nvPr/>
          </p:nvSpPr>
          <p:spPr bwMode="auto">
            <a:xfrm>
              <a:off x="5569274" y="31123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2" name="Freeform 551"/>
            <p:cNvSpPr/>
            <p:nvPr/>
          </p:nvSpPr>
          <p:spPr bwMode="auto">
            <a:xfrm>
              <a:off x="5406142" y="3064628"/>
              <a:ext cx="269234" cy="323612"/>
            </a:xfrm>
            <a:custGeom>
              <a:avLst/>
              <a:gdLst>
                <a:gd name="T0" fmla="*/ 54 w 86"/>
                <a:gd name="T1" fmla="*/ 23 h 103"/>
                <a:gd name="T2" fmla="*/ 57 w 86"/>
                <a:gd name="T3" fmla="*/ 5 h 103"/>
                <a:gd name="T4" fmla="*/ 52 w 86"/>
                <a:gd name="T5" fmla="*/ 2 h 103"/>
                <a:gd name="T6" fmla="*/ 36 w 86"/>
                <a:gd name="T7" fmla="*/ 0 h 103"/>
                <a:gd name="T8" fmla="*/ 26 w 86"/>
                <a:gd name="T9" fmla="*/ 2 h 103"/>
                <a:gd name="T10" fmla="*/ 27 w 86"/>
                <a:gd name="T11" fmla="*/ 3 h 103"/>
                <a:gd name="T12" fmla="*/ 37 w 86"/>
                <a:gd name="T13" fmla="*/ 2 h 103"/>
                <a:gd name="T14" fmla="*/ 52 w 86"/>
                <a:gd name="T15" fmla="*/ 15 h 103"/>
                <a:gd name="T16" fmla="*/ 27 w 86"/>
                <a:gd name="T17" fmla="*/ 38 h 103"/>
                <a:gd name="T18" fmla="*/ 22 w 86"/>
                <a:gd name="T19" fmla="*/ 41 h 103"/>
                <a:gd name="T20" fmla="*/ 22 w 86"/>
                <a:gd name="T21" fmla="*/ 41 h 103"/>
                <a:gd name="T22" fmla="*/ 25 w 86"/>
                <a:gd name="T23" fmla="*/ 51 h 103"/>
                <a:gd name="T24" fmla="*/ 35 w 86"/>
                <a:gd name="T25" fmla="*/ 53 h 103"/>
                <a:gd name="T26" fmla="*/ 60 w 86"/>
                <a:gd name="T27" fmla="*/ 54 h 103"/>
                <a:gd name="T28" fmla="*/ 62 w 86"/>
                <a:gd name="T29" fmla="*/ 76 h 103"/>
                <a:gd name="T30" fmla="*/ 18 w 86"/>
                <a:gd name="T31" fmla="*/ 90 h 103"/>
                <a:gd name="T32" fmla="*/ 10 w 86"/>
                <a:gd name="T33" fmla="*/ 54 h 103"/>
                <a:gd name="T34" fmla="*/ 11 w 86"/>
                <a:gd name="T35" fmla="*/ 16 h 103"/>
                <a:gd name="T36" fmla="*/ 9 w 86"/>
                <a:gd name="T37" fmla="*/ 10 h 103"/>
                <a:gd name="T38" fmla="*/ 8 w 86"/>
                <a:gd name="T39" fmla="*/ 8 h 103"/>
                <a:gd name="T40" fmla="*/ 13 w 86"/>
                <a:gd name="T41" fmla="*/ 4 h 103"/>
                <a:gd name="T42" fmla="*/ 6 w 86"/>
                <a:gd name="T43" fmla="*/ 5 h 103"/>
                <a:gd name="T44" fmla="*/ 4 w 86"/>
                <a:gd name="T45" fmla="*/ 10 h 103"/>
                <a:gd name="T46" fmla="*/ 5 w 86"/>
                <a:gd name="T47" fmla="*/ 20 h 103"/>
                <a:gd name="T48" fmla="*/ 3 w 86"/>
                <a:gd name="T49" fmla="*/ 25 h 103"/>
                <a:gd name="T50" fmla="*/ 3 w 86"/>
                <a:gd name="T51" fmla="*/ 32 h 103"/>
                <a:gd name="T52" fmla="*/ 5 w 86"/>
                <a:gd name="T53" fmla="*/ 53 h 103"/>
                <a:gd name="T54" fmla="*/ 3 w 86"/>
                <a:gd name="T55" fmla="*/ 61 h 103"/>
                <a:gd name="T56" fmla="*/ 5 w 86"/>
                <a:gd name="T57" fmla="*/ 91 h 103"/>
                <a:gd name="T58" fmla="*/ 6 w 86"/>
                <a:gd name="T59" fmla="*/ 92 h 103"/>
                <a:gd name="T60" fmla="*/ 15 w 86"/>
                <a:gd name="T61" fmla="*/ 98 h 103"/>
                <a:gd name="T62" fmla="*/ 15 w 86"/>
                <a:gd name="T63" fmla="*/ 98 h 103"/>
                <a:gd name="T64" fmla="*/ 15 w 86"/>
                <a:gd name="T65" fmla="*/ 97 h 103"/>
                <a:gd name="T66" fmla="*/ 15 w 86"/>
                <a:gd name="T67" fmla="*/ 94 h 103"/>
                <a:gd name="T68" fmla="*/ 23 w 86"/>
                <a:gd name="T69" fmla="*/ 94 h 103"/>
                <a:gd name="T70" fmla="*/ 24 w 86"/>
                <a:gd name="T71" fmla="*/ 96 h 103"/>
                <a:gd name="T72" fmla="*/ 56 w 86"/>
                <a:gd name="T73" fmla="*/ 82 h 103"/>
                <a:gd name="T74" fmla="*/ 64 w 86"/>
                <a:gd name="T75" fmla="*/ 81 h 103"/>
                <a:gd name="T76" fmla="*/ 83 w 86"/>
                <a:gd name="T77" fmla="*/ 69 h 103"/>
                <a:gd name="T78" fmla="*/ 58 w 86"/>
                <a:gd name="T79" fmla="*/ 48 h 103"/>
                <a:gd name="T80" fmla="*/ 37 w 86"/>
                <a:gd name="T81" fmla="*/ 46 h 103"/>
                <a:gd name="T82" fmla="*/ 34 w 86"/>
                <a:gd name="T83" fmla="*/ 46 h 103"/>
                <a:gd name="T84" fmla="*/ 28 w 86"/>
                <a:gd name="T85" fmla="*/ 44 h 103"/>
                <a:gd name="T86" fmla="*/ 37 w 86"/>
                <a:gd name="T87" fmla="*/ 40 h 103"/>
                <a:gd name="T88" fmla="*/ 42 w 86"/>
                <a:gd name="T89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03">
                  <a:moveTo>
                    <a:pt x="48" y="29"/>
                  </a:moveTo>
                  <a:cubicBezTo>
                    <a:pt x="49" y="30"/>
                    <a:pt x="49" y="30"/>
                    <a:pt x="49" y="30"/>
                  </a:cubicBezTo>
                  <a:cubicBezTo>
                    <a:pt x="50" y="26"/>
                    <a:pt x="53" y="26"/>
                    <a:pt x="54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9" y="19"/>
                    <a:pt x="61" y="9"/>
                    <a:pt x="56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2" y="3"/>
                    <a:pt x="52" y="2"/>
                  </a:cubicBezTo>
                  <a:cubicBezTo>
                    <a:pt x="52" y="2"/>
                    <a:pt x="51" y="2"/>
                    <a:pt x="51" y="3"/>
                  </a:cubicBezTo>
                  <a:cubicBezTo>
                    <a:pt x="47" y="1"/>
                    <a:pt x="41" y="1"/>
                    <a:pt x="36" y="2"/>
                  </a:cubicBezTo>
                  <a:cubicBezTo>
                    <a:pt x="36" y="1"/>
                    <a:pt x="36" y="1"/>
                    <a:pt x="36" y="0"/>
                  </a:cubicBezTo>
                  <a:cubicBezTo>
                    <a:pt x="31" y="3"/>
                    <a:pt x="27" y="1"/>
                    <a:pt x="22" y="0"/>
                  </a:cubicBezTo>
                  <a:cubicBezTo>
                    <a:pt x="22" y="1"/>
                    <a:pt x="22" y="2"/>
                    <a:pt x="22" y="2"/>
                  </a:cubicBezTo>
                  <a:cubicBezTo>
                    <a:pt x="23" y="4"/>
                    <a:pt x="25" y="0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4"/>
                    <a:pt x="26" y="1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3"/>
                    <a:pt x="31" y="4"/>
                    <a:pt x="33" y="2"/>
                  </a:cubicBezTo>
                  <a:cubicBezTo>
                    <a:pt x="33" y="4"/>
                    <a:pt x="35" y="2"/>
                    <a:pt x="36" y="4"/>
                  </a:cubicBezTo>
                  <a:cubicBezTo>
                    <a:pt x="36" y="3"/>
                    <a:pt x="37" y="4"/>
                    <a:pt x="37" y="2"/>
                  </a:cubicBezTo>
                  <a:cubicBezTo>
                    <a:pt x="43" y="4"/>
                    <a:pt x="52" y="5"/>
                    <a:pt x="54" y="8"/>
                  </a:cubicBezTo>
                  <a:cubicBezTo>
                    <a:pt x="58" y="9"/>
                    <a:pt x="53" y="13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7"/>
                    <a:pt x="52" y="19"/>
                    <a:pt x="51" y="19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3" y="26"/>
                    <a:pt x="36" y="34"/>
                    <a:pt x="27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5"/>
                    <a:pt x="20" y="3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0" y="53"/>
                    <a:pt x="45" y="53"/>
                    <a:pt x="51" y="52"/>
                  </a:cubicBezTo>
                  <a:cubicBezTo>
                    <a:pt x="51" y="52"/>
                    <a:pt x="51" y="53"/>
                    <a:pt x="51" y="53"/>
                  </a:cubicBezTo>
                  <a:cubicBezTo>
                    <a:pt x="54" y="52"/>
                    <a:pt x="56" y="54"/>
                    <a:pt x="60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7" y="53"/>
                    <a:pt x="74" y="58"/>
                    <a:pt x="80" y="60"/>
                  </a:cubicBezTo>
                  <a:cubicBezTo>
                    <a:pt x="82" y="67"/>
                    <a:pt x="69" y="72"/>
                    <a:pt x="62" y="76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55" y="80"/>
                    <a:pt x="47" y="78"/>
                    <a:pt x="40" y="82"/>
                  </a:cubicBezTo>
                  <a:cubicBezTo>
                    <a:pt x="33" y="82"/>
                    <a:pt x="26" y="90"/>
                    <a:pt x="18" y="90"/>
                  </a:cubicBezTo>
                  <a:cubicBezTo>
                    <a:pt x="15" y="87"/>
                    <a:pt x="14" y="94"/>
                    <a:pt x="13" y="89"/>
                  </a:cubicBezTo>
                  <a:cubicBezTo>
                    <a:pt x="12" y="86"/>
                    <a:pt x="11" y="84"/>
                    <a:pt x="12" y="81"/>
                  </a:cubicBezTo>
                  <a:cubicBezTo>
                    <a:pt x="18" y="72"/>
                    <a:pt x="14" y="63"/>
                    <a:pt x="10" y="54"/>
                  </a:cubicBezTo>
                  <a:cubicBezTo>
                    <a:pt x="12" y="46"/>
                    <a:pt x="6" y="37"/>
                    <a:pt x="10" y="29"/>
                  </a:cubicBezTo>
                  <a:cubicBezTo>
                    <a:pt x="7" y="25"/>
                    <a:pt x="13" y="21"/>
                    <a:pt x="1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4" y="15"/>
                    <a:pt x="7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1"/>
                    <a:pt x="6" y="10"/>
                    <a:pt x="9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9" y="10"/>
                    <a:pt x="9" y="9"/>
                  </a:cubicBezTo>
                  <a:cubicBezTo>
                    <a:pt x="9" y="9"/>
                    <a:pt x="7" y="9"/>
                    <a:pt x="8" y="8"/>
                  </a:cubicBezTo>
                  <a:cubicBezTo>
                    <a:pt x="12" y="8"/>
                    <a:pt x="7" y="6"/>
                    <a:pt x="12" y="6"/>
                  </a:cubicBezTo>
                  <a:cubicBezTo>
                    <a:pt x="12" y="6"/>
                    <a:pt x="13" y="5"/>
                    <a:pt x="14" y="6"/>
                  </a:cubicBezTo>
                  <a:cubicBezTo>
                    <a:pt x="15" y="5"/>
                    <a:pt x="15" y="4"/>
                    <a:pt x="13" y="4"/>
                  </a:cubicBezTo>
                  <a:cubicBezTo>
                    <a:pt x="10" y="4"/>
                    <a:pt x="8" y="3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8" y="5"/>
                    <a:pt x="6" y="5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7" y="11"/>
                    <a:pt x="3" y="11"/>
                  </a:cubicBezTo>
                  <a:cubicBezTo>
                    <a:pt x="4" y="14"/>
                    <a:pt x="4" y="17"/>
                    <a:pt x="5" y="20"/>
                  </a:cubicBezTo>
                  <a:cubicBezTo>
                    <a:pt x="6" y="20"/>
                    <a:pt x="5" y="22"/>
                    <a:pt x="7" y="21"/>
                  </a:cubicBezTo>
                  <a:cubicBezTo>
                    <a:pt x="4" y="22"/>
                    <a:pt x="4" y="24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0" y="27"/>
                    <a:pt x="7" y="27"/>
                    <a:pt x="2" y="29"/>
                  </a:cubicBezTo>
                  <a:cubicBezTo>
                    <a:pt x="5" y="29"/>
                    <a:pt x="2" y="31"/>
                    <a:pt x="5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5"/>
                    <a:pt x="2" y="38"/>
                    <a:pt x="2" y="40"/>
                  </a:cubicBezTo>
                  <a:cubicBezTo>
                    <a:pt x="5" y="42"/>
                    <a:pt x="1" y="45"/>
                    <a:pt x="5" y="47"/>
                  </a:cubicBezTo>
                  <a:cubicBezTo>
                    <a:pt x="4" y="48"/>
                    <a:pt x="3" y="51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5"/>
                    <a:pt x="5" y="57"/>
                    <a:pt x="7" y="59"/>
                  </a:cubicBezTo>
                  <a:cubicBezTo>
                    <a:pt x="4" y="60"/>
                    <a:pt x="4" y="60"/>
                    <a:pt x="3" y="61"/>
                  </a:cubicBezTo>
                  <a:cubicBezTo>
                    <a:pt x="5" y="63"/>
                    <a:pt x="5" y="66"/>
                    <a:pt x="6" y="68"/>
                  </a:cubicBezTo>
                  <a:cubicBezTo>
                    <a:pt x="5" y="68"/>
                    <a:pt x="7" y="70"/>
                    <a:pt x="5" y="70"/>
                  </a:cubicBezTo>
                  <a:cubicBezTo>
                    <a:pt x="9" y="76"/>
                    <a:pt x="8" y="84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5" y="90"/>
                    <a:pt x="22" y="103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5"/>
                    <a:pt x="15" y="94"/>
                    <a:pt x="15" y="93"/>
                  </a:cubicBezTo>
                  <a:cubicBezTo>
                    <a:pt x="16" y="94"/>
                    <a:pt x="16" y="94"/>
                    <a:pt x="15" y="94"/>
                  </a:cubicBezTo>
                  <a:cubicBezTo>
                    <a:pt x="17" y="93"/>
                    <a:pt x="18" y="95"/>
                    <a:pt x="19" y="94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0" y="94"/>
                    <a:pt x="22" y="96"/>
                    <a:pt x="23" y="94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5"/>
                    <a:pt x="24" y="96"/>
                    <a:pt x="24" y="96"/>
                  </a:cubicBezTo>
                  <a:cubicBezTo>
                    <a:pt x="34" y="94"/>
                    <a:pt x="44" y="87"/>
                    <a:pt x="54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9" y="83"/>
                    <a:pt x="61" y="80"/>
                    <a:pt x="63" y="80"/>
                  </a:cubicBezTo>
                  <a:cubicBezTo>
                    <a:pt x="64" y="80"/>
                    <a:pt x="63" y="81"/>
                    <a:pt x="64" y="81"/>
                  </a:cubicBezTo>
                  <a:cubicBezTo>
                    <a:pt x="65" y="78"/>
                    <a:pt x="68" y="82"/>
                    <a:pt x="67" y="78"/>
                  </a:cubicBezTo>
                  <a:cubicBezTo>
                    <a:pt x="67" y="78"/>
                    <a:pt x="68" y="79"/>
                    <a:pt x="68" y="79"/>
                  </a:cubicBezTo>
                  <a:cubicBezTo>
                    <a:pt x="72" y="75"/>
                    <a:pt x="77" y="73"/>
                    <a:pt x="83" y="69"/>
                  </a:cubicBezTo>
                  <a:cubicBezTo>
                    <a:pt x="86" y="63"/>
                    <a:pt x="82" y="53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0" y="53"/>
                    <a:pt x="64" y="49"/>
                    <a:pt x="58" y="48"/>
                  </a:cubicBezTo>
                  <a:cubicBezTo>
                    <a:pt x="55" y="48"/>
                    <a:pt x="53" y="48"/>
                    <a:pt x="51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6" y="50"/>
                    <a:pt x="42" y="42"/>
                    <a:pt x="37" y="4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6"/>
                    <a:pt x="35" y="43"/>
                    <a:pt x="35" y="4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1" y="50"/>
                    <a:pt x="27" y="44"/>
                    <a:pt x="25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5"/>
                    <a:pt x="27" y="43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3" y="45"/>
                    <a:pt x="33" y="40"/>
                    <a:pt x="36" y="38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7"/>
                    <a:pt x="40" y="37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3"/>
                    <a:pt x="47" y="31"/>
                    <a:pt x="4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3" name="Freeform 552"/>
            <p:cNvSpPr/>
            <p:nvPr/>
          </p:nvSpPr>
          <p:spPr bwMode="auto">
            <a:xfrm>
              <a:off x="5581211" y="30805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4" name="Freeform 553"/>
            <p:cNvSpPr/>
            <p:nvPr/>
          </p:nvSpPr>
          <p:spPr bwMode="auto">
            <a:xfrm>
              <a:off x="5415425" y="3089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5" name="Freeform 554"/>
            <p:cNvSpPr/>
            <p:nvPr/>
          </p:nvSpPr>
          <p:spPr bwMode="auto">
            <a:xfrm>
              <a:off x="6325253" y="3328558"/>
              <a:ext cx="3978" cy="265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6" name="Freeform 555"/>
            <p:cNvSpPr/>
            <p:nvPr/>
          </p:nvSpPr>
          <p:spPr bwMode="auto">
            <a:xfrm>
              <a:off x="6322600" y="3321926"/>
              <a:ext cx="6631" cy="19895"/>
            </a:xfrm>
            <a:custGeom>
              <a:avLst/>
              <a:gdLst>
                <a:gd name="T0" fmla="*/ 1 w 2"/>
                <a:gd name="T1" fmla="*/ 5 h 6"/>
                <a:gd name="T2" fmla="*/ 2 w 2"/>
                <a:gd name="T3" fmla="*/ 6 h 6"/>
                <a:gd name="T4" fmla="*/ 1 w 2"/>
                <a:gd name="T5" fmla="*/ 2 h 6"/>
                <a:gd name="T6" fmla="*/ 1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1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7" name="Freeform 556"/>
            <p:cNvSpPr/>
            <p:nvPr/>
          </p:nvSpPr>
          <p:spPr bwMode="auto">
            <a:xfrm>
              <a:off x="6322600" y="333518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1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8" name="Freeform 557"/>
            <p:cNvSpPr/>
            <p:nvPr/>
          </p:nvSpPr>
          <p:spPr bwMode="auto">
            <a:xfrm>
              <a:off x="6244351" y="3351104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9" name="Freeform 558"/>
            <p:cNvSpPr/>
            <p:nvPr/>
          </p:nvSpPr>
          <p:spPr bwMode="auto">
            <a:xfrm>
              <a:off x="6093155" y="3083196"/>
              <a:ext cx="232098" cy="289129"/>
            </a:xfrm>
            <a:custGeom>
              <a:avLst/>
              <a:gdLst>
                <a:gd name="T0" fmla="*/ 41 w 74"/>
                <a:gd name="T1" fmla="*/ 91 h 92"/>
                <a:gd name="T2" fmla="*/ 45 w 74"/>
                <a:gd name="T3" fmla="*/ 91 h 92"/>
                <a:gd name="T4" fmla="*/ 56 w 74"/>
                <a:gd name="T5" fmla="*/ 89 h 92"/>
                <a:gd name="T6" fmla="*/ 56 w 74"/>
                <a:gd name="T7" fmla="*/ 89 h 92"/>
                <a:gd name="T8" fmla="*/ 59 w 74"/>
                <a:gd name="T9" fmla="*/ 87 h 92"/>
                <a:gd name="T10" fmla="*/ 67 w 74"/>
                <a:gd name="T11" fmla="*/ 85 h 92"/>
                <a:gd name="T12" fmla="*/ 73 w 74"/>
                <a:gd name="T13" fmla="*/ 80 h 92"/>
                <a:gd name="T14" fmla="*/ 71 w 74"/>
                <a:gd name="T15" fmla="*/ 80 h 92"/>
                <a:gd name="T16" fmla="*/ 70 w 74"/>
                <a:gd name="T17" fmla="*/ 80 h 92"/>
                <a:gd name="T18" fmla="*/ 66 w 74"/>
                <a:gd name="T19" fmla="*/ 81 h 92"/>
                <a:gd name="T20" fmla="*/ 54 w 74"/>
                <a:gd name="T21" fmla="*/ 85 h 92"/>
                <a:gd name="T22" fmla="*/ 48 w 74"/>
                <a:gd name="T23" fmla="*/ 85 h 92"/>
                <a:gd name="T24" fmla="*/ 45 w 74"/>
                <a:gd name="T25" fmla="*/ 87 h 92"/>
                <a:gd name="T26" fmla="*/ 19 w 74"/>
                <a:gd name="T27" fmla="*/ 73 h 92"/>
                <a:gd name="T28" fmla="*/ 17 w 74"/>
                <a:gd name="T29" fmla="*/ 69 h 92"/>
                <a:gd name="T30" fmla="*/ 10 w 74"/>
                <a:gd name="T31" fmla="*/ 59 h 92"/>
                <a:gd name="T32" fmla="*/ 9 w 74"/>
                <a:gd name="T33" fmla="*/ 45 h 92"/>
                <a:gd name="T34" fmla="*/ 21 w 74"/>
                <a:gd name="T35" fmla="*/ 25 h 92"/>
                <a:gd name="T36" fmla="*/ 41 w 74"/>
                <a:gd name="T37" fmla="*/ 13 h 92"/>
                <a:gd name="T38" fmla="*/ 61 w 74"/>
                <a:gd name="T39" fmla="*/ 11 h 92"/>
                <a:gd name="T40" fmla="*/ 63 w 74"/>
                <a:gd name="T41" fmla="*/ 9 h 92"/>
                <a:gd name="T42" fmla="*/ 64 w 74"/>
                <a:gd name="T43" fmla="*/ 7 h 92"/>
                <a:gd name="T44" fmla="*/ 65 w 74"/>
                <a:gd name="T45" fmla="*/ 7 h 92"/>
                <a:gd name="T46" fmla="*/ 67 w 74"/>
                <a:gd name="T47" fmla="*/ 10 h 92"/>
                <a:gd name="T48" fmla="*/ 68 w 74"/>
                <a:gd name="T49" fmla="*/ 11 h 92"/>
                <a:gd name="T50" fmla="*/ 67 w 74"/>
                <a:gd name="T51" fmla="*/ 6 h 92"/>
                <a:gd name="T52" fmla="*/ 64 w 74"/>
                <a:gd name="T53" fmla="*/ 1 h 92"/>
                <a:gd name="T54" fmla="*/ 63 w 74"/>
                <a:gd name="T55" fmla="*/ 2 h 92"/>
                <a:gd name="T56" fmla="*/ 63 w 74"/>
                <a:gd name="T57" fmla="*/ 2 h 92"/>
                <a:gd name="T58" fmla="*/ 58 w 74"/>
                <a:gd name="T59" fmla="*/ 6 h 92"/>
                <a:gd name="T60" fmla="*/ 55 w 74"/>
                <a:gd name="T61" fmla="*/ 3 h 92"/>
                <a:gd name="T62" fmla="*/ 51 w 74"/>
                <a:gd name="T63" fmla="*/ 5 h 92"/>
                <a:gd name="T64" fmla="*/ 46 w 74"/>
                <a:gd name="T65" fmla="*/ 4 h 92"/>
                <a:gd name="T66" fmla="*/ 40 w 74"/>
                <a:gd name="T67" fmla="*/ 8 h 92"/>
                <a:gd name="T68" fmla="*/ 38 w 74"/>
                <a:gd name="T69" fmla="*/ 11 h 92"/>
                <a:gd name="T70" fmla="*/ 32 w 74"/>
                <a:gd name="T71" fmla="*/ 12 h 92"/>
                <a:gd name="T72" fmla="*/ 20 w 74"/>
                <a:gd name="T73" fmla="*/ 17 h 92"/>
                <a:gd name="T74" fmla="*/ 22 w 74"/>
                <a:gd name="T75" fmla="*/ 22 h 92"/>
                <a:gd name="T76" fmla="*/ 19 w 74"/>
                <a:gd name="T77" fmla="*/ 22 h 92"/>
                <a:gd name="T78" fmla="*/ 17 w 74"/>
                <a:gd name="T79" fmla="*/ 22 h 92"/>
                <a:gd name="T80" fmla="*/ 16 w 74"/>
                <a:gd name="T81" fmla="*/ 23 h 92"/>
                <a:gd name="T82" fmla="*/ 6 w 74"/>
                <a:gd name="T83" fmla="*/ 39 h 92"/>
                <a:gd name="T84" fmla="*/ 6 w 74"/>
                <a:gd name="T85" fmla="*/ 40 h 92"/>
                <a:gd name="T86" fmla="*/ 5 w 74"/>
                <a:gd name="T87" fmla="*/ 44 h 92"/>
                <a:gd name="T88" fmla="*/ 4 w 74"/>
                <a:gd name="T89" fmla="*/ 47 h 92"/>
                <a:gd name="T90" fmla="*/ 4 w 74"/>
                <a:gd name="T91" fmla="*/ 56 h 92"/>
                <a:gd name="T92" fmla="*/ 8 w 74"/>
                <a:gd name="T93" fmla="*/ 64 h 92"/>
                <a:gd name="T94" fmla="*/ 16 w 74"/>
                <a:gd name="T95" fmla="*/ 76 h 92"/>
                <a:gd name="T96" fmla="*/ 21 w 74"/>
                <a:gd name="T97" fmla="*/ 81 h 92"/>
                <a:gd name="T98" fmla="*/ 23 w 74"/>
                <a:gd name="T99" fmla="*/ 81 h 92"/>
                <a:gd name="T100" fmla="*/ 27 w 74"/>
                <a:gd name="T101" fmla="*/ 84 h 92"/>
                <a:gd name="T102" fmla="*/ 28 w 74"/>
                <a:gd name="T103" fmla="*/ 85 h 92"/>
                <a:gd name="T104" fmla="*/ 33 w 74"/>
                <a:gd name="T105" fmla="*/ 88 h 92"/>
                <a:gd name="T106" fmla="*/ 36 w 74"/>
                <a:gd name="T107" fmla="*/ 89 h 92"/>
                <a:gd name="T108" fmla="*/ 37 w 74"/>
                <a:gd name="T109" fmla="*/ 89 h 92"/>
                <a:gd name="T110" fmla="*/ 41 w 74"/>
                <a:gd name="T111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92">
                  <a:moveTo>
                    <a:pt x="41" y="90"/>
                  </a:moveTo>
                  <a:cubicBezTo>
                    <a:pt x="41" y="91"/>
                    <a:pt x="41" y="91"/>
                    <a:pt x="41" y="91"/>
                  </a:cubicBezTo>
                  <a:cubicBezTo>
                    <a:pt x="42" y="89"/>
                    <a:pt x="44" y="92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9" y="92"/>
                    <a:pt x="52" y="90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91"/>
                    <a:pt x="58" y="87"/>
                    <a:pt x="59" y="89"/>
                  </a:cubicBezTo>
                  <a:cubicBezTo>
                    <a:pt x="59" y="89"/>
                    <a:pt x="59" y="88"/>
                    <a:pt x="59" y="87"/>
                  </a:cubicBezTo>
                  <a:cubicBezTo>
                    <a:pt x="61" y="86"/>
                    <a:pt x="64" y="85"/>
                    <a:pt x="66" y="83"/>
                  </a:cubicBezTo>
                  <a:cubicBezTo>
                    <a:pt x="67" y="83"/>
                    <a:pt x="67" y="84"/>
                    <a:pt x="67" y="85"/>
                  </a:cubicBezTo>
                  <a:cubicBezTo>
                    <a:pt x="68" y="81"/>
                    <a:pt x="71" y="82"/>
                    <a:pt x="74" y="81"/>
                  </a:cubicBezTo>
                  <a:cubicBezTo>
                    <a:pt x="73" y="81"/>
                    <a:pt x="73" y="81"/>
                    <a:pt x="73" y="80"/>
                  </a:cubicBezTo>
                  <a:cubicBezTo>
                    <a:pt x="72" y="79"/>
                    <a:pt x="72" y="82"/>
                    <a:pt x="71" y="81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79"/>
                    <a:pt x="71" y="82"/>
                    <a:pt x="71" y="81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9" y="80"/>
                    <a:pt x="68" y="80"/>
                    <a:pt x="68" y="82"/>
                  </a:cubicBezTo>
                  <a:cubicBezTo>
                    <a:pt x="67" y="80"/>
                    <a:pt x="67" y="83"/>
                    <a:pt x="66" y="81"/>
                  </a:cubicBezTo>
                  <a:cubicBezTo>
                    <a:pt x="66" y="82"/>
                    <a:pt x="65" y="81"/>
                    <a:pt x="66" y="83"/>
                  </a:cubicBezTo>
                  <a:cubicBezTo>
                    <a:pt x="62" y="82"/>
                    <a:pt x="58" y="85"/>
                    <a:pt x="54" y="85"/>
                  </a:cubicBezTo>
                  <a:cubicBezTo>
                    <a:pt x="53" y="89"/>
                    <a:pt x="50" y="84"/>
                    <a:pt x="48" y="86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6"/>
                    <a:pt x="47" y="86"/>
                    <a:pt x="46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1" y="84"/>
                    <a:pt x="35" y="85"/>
                    <a:pt x="31" y="81"/>
                  </a:cubicBezTo>
                  <a:cubicBezTo>
                    <a:pt x="27" y="78"/>
                    <a:pt x="26" y="74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2"/>
                    <a:pt x="18" y="70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2" y="67"/>
                    <a:pt x="14" y="62"/>
                    <a:pt x="10" y="59"/>
                  </a:cubicBezTo>
                  <a:cubicBezTo>
                    <a:pt x="9" y="55"/>
                    <a:pt x="8" y="50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1"/>
                    <a:pt x="14" y="39"/>
                    <a:pt x="15" y="35"/>
                  </a:cubicBezTo>
                  <a:cubicBezTo>
                    <a:pt x="18" y="33"/>
                    <a:pt x="17" y="26"/>
                    <a:pt x="21" y="25"/>
                  </a:cubicBezTo>
                  <a:cubicBezTo>
                    <a:pt x="26" y="27"/>
                    <a:pt x="24" y="18"/>
                    <a:pt x="28" y="20"/>
                  </a:cubicBezTo>
                  <a:cubicBezTo>
                    <a:pt x="35" y="23"/>
                    <a:pt x="37" y="18"/>
                    <a:pt x="41" y="13"/>
                  </a:cubicBezTo>
                  <a:cubicBezTo>
                    <a:pt x="46" y="13"/>
                    <a:pt x="49" y="7"/>
                    <a:pt x="54" y="10"/>
                  </a:cubicBezTo>
                  <a:cubicBezTo>
                    <a:pt x="55" y="6"/>
                    <a:pt x="59" y="12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2"/>
                    <a:pt x="62" y="5"/>
                    <a:pt x="63" y="9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2"/>
                    <a:pt x="63" y="4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4" y="7"/>
                    <a:pt x="65" y="7"/>
                  </a:cubicBezTo>
                  <a:cubicBezTo>
                    <a:pt x="65" y="7"/>
                    <a:pt x="64" y="5"/>
                    <a:pt x="65" y="6"/>
                  </a:cubicBezTo>
                  <a:cubicBezTo>
                    <a:pt x="66" y="10"/>
                    <a:pt x="66" y="5"/>
                    <a:pt x="67" y="10"/>
                  </a:cubicBezTo>
                  <a:cubicBezTo>
                    <a:pt x="66" y="10"/>
                    <a:pt x="67" y="11"/>
                    <a:pt x="67" y="13"/>
                  </a:cubicBezTo>
                  <a:cubicBezTo>
                    <a:pt x="67" y="13"/>
                    <a:pt x="68" y="13"/>
                    <a:pt x="68" y="11"/>
                  </a:cubicBezTo>
                  <a:cubicBezTo>
                    <a:pt x="67" y="8"/>
                    <a:pt x="68" y="6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5"/>
                    <a:pt x="67" y="6"/>
                    <a:pt x="66" y="5"/>
                  </a:cubicBezTo>
                  <a:cubicBezTo>
                    <a:pt x="66" y="4"/>
                    <a:pt x="65" y="2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2"/>
                    <a:pt x="63" y="2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0"/>
                    <a:pt x="63" y="5"/>
                    <a:pt x="63" y="2"/>
                  </a:cubicBezTo>
                  <a:cubicBezTo>
                    <a:pt x="61" y="3"/>
                    <a:pt x="60" y="3"/>
                    <a:pt x="58" y="4"/>
                  </a:cubicBezTo>
                  <a:cubicBezTo>
                    <a:pt x="58" y="5"/>
                    <a:pt x="57" y="4"/>
                    <a:pt x="58" y="6"/>
                  </a:cubicBezTo>
                  <a:cubicBezTo>
                    <a:pt x="57" y="4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0"/>
                    <a:pt x="54" y="6"/>
                    <a:pt x="53" y="2"/>
                  </a:cubicBezTo>
                  <a:cubicBezTo>
                    <a:pt x="53" y="5"/>
                    <a:pt x="51" y="2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4"/>
                    <a:pt x="46" y="4"/>
                  </a:cubicBezTo>
                  <a:cubicBezTo>
                    <a:pt x="46" y="7"/>
                    <a:pt x="43" y="4"/>
                    <a:pt x="43" y="7"/>
                  </a:cubicBezTo>
                  <a:cubicBezTo>
                    <a:pt x="42" y="7"/>
                    <a:pt x="41" y="6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8"/>
                    <a:pt x="37" y="8"/>
                    <a:pt x="38" y="11"/>
                  </a:cubicBezTo>
                  <a:cubicBezTo>
                    <a:pt x="36" y="8"/>
                    <a:pt x="36" y="9"/>
                    <a:pt x="35" y="8"/>
                  </a:cubicBezTo>
                  <a:cubicBezTo>
                    <a:pt x="35" y="10"/>
                    <a:pt x="33" y="10"/>
                    <a:pt x="32" y="12"/>
                  </a:cubicBezTo>
                  <a:cubicBezTo>
                    <a:pt x="31" y="10"/>
                    <a:pt x="32" y="13"/>
                    <a:pt x="30" y="11"/>
                  </a:cubicBezTo>
                  <a:cubicBezTo>
                    <a:pt x="29" y="17"/>
                    <a:pt x="25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8"/>
                    <a:pt x="21" y="20"/>
                    <a:pt x="22" y="22"/>
                  </a:cubicBezTo>
                  <a:cubicBezTo>
                    <a:pt x="21" y="22"/>
                    <a:pt x="21" y="22"/>
                    <a:pt x="21" y="21"/>
                  </a:cubicBezTo>
                  <a:cubicBezTo>
                    <a:pt x="21" y="22"/>
                    <a:pt x="19" y="21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6" y="20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1"/>
                    <a:pt x="15" y="21"/>
                  </a:cubicBezTo>
                  <a:cubicBezTo>
                    <a:pt x="10" y="25"/>
                    <a:pt x="9" y="33"/>
                    <a:pt x="6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41"/>
                    <a:pt x="5" y="43"/>
                    <a:pt x="5" y="44"/>
                  </a:cubicBezTo>
                  <a:cubicBezTo>
                    <a:pt x="4" y="44"/>
                    <a:pt x="3" y="44"/>
                    <a:pt x="3" y="44"/>
                  </a:cubicBezTo>
                  <a:cubicBezTo>
                    <a:pt x="5" y="45"/>
                    <a:pt x="0" y="45"/>
                    <a:pt x="4" y="47"/>
                  </a:cubicBezTo>
                  <a:cubicBezTo>
                    <a:pt x="4" y="47"/>
                    <a:pt x="3" y="47"/>
                    <a:pt x="3" y="46"/>
                  </a:cubicBezTo>
                  <a:cubicBezTo>
                    <a:pt x="4" y="50"/>
                    <a:pt x="3" y="53"/>
                    <a:pt x="4" y="56"/>
                  </a:cubicBezTo>
                  <a:cubicBezTo>
                    <a:pt x="8" y="58"/>
                    <a:pt x="5" y="62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2" y="66"/>
                    <a:pt x="10" y="70"/>
                    <a:pt x="13" y="73"/>
                  </a:cubicBezTo>
                  <a:cubicBezTo>
                    <a:pt x="14" y="74"/>
                    <a:pt x="15" y="75"/>
                    <a:pt x="16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9" y="76"/>
                    <a:pt x="16" y="83"/>
                    <a:pt x="21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1" y="81"/>
                    <a:pt x="21" y="84"/>
                    <a:pt x="23" y="8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79"/>
                    <a:pt x="24" y="86"/>
                    <a:pt x="27" y="84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8" y="84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9"/>
                    <a:pt x="31" y="87"/>
                    <a:pt x="33" y="88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4" y="88"/>
                    <a:pt x="35" y="90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8" y="91"/>
                    <a:pt x="39" y="90"/>
                    <a:pt x="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0" name="Freeform 559"/>
            <p:cNvSpPr/>
            <p:nvPr/>
          </p:nvSpPr>
          <p:spPr bwMode="auto">
            <a:xfrm>
              <a:off x="6269550" y="33630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1" name="Freeform 560"/>
            <p:cNvSpPr/>
            <p:nvPr/>
          </p:nvSpPr>
          <p:spPr bwMode="auto">
            <a:xfrm>
              <a:off x="6294749" y="30871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2" name="Freeform 561"/>
            <p:cNvSpPr/>
            <p:nvPr/>
          </p:nvSpPr>
          <p:spPr bwMode="auto">
            <a:xfrm>
              <a:off x="4843799" y="3806019"/>
              <a:ext cx="3978" cy="265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3" name="Freeform 562"/>
            <p:cNvSpPr/>
            <p:nvPr/>
          </p:nvSpPr>
          <p:spPr bwMode="auto">
            <a:xfrm>
              <a:off x="4843799" y="3794082"/>
              <a:ext cx="10610" cy="18568"/>
            </a:xfrm>
            <a:custGeom>
              <a:avLst/>
              <a:gdLst>
                <a:gd name="T0" fmla="*/ 1 w 3"/>
                <a:gd name="T1" fmla="*/ 1 h 6"/>
                <a:gd name="T2" fmla="*/ 1 w 3"/>
                <a:gd name="T3" fmla="*/ 1 h 6"/>
                <a:gd name="T4" fmla="*/ 1 w 3"/>
                <a:gd name="T5" fmla="*/ 5 h 6"/>
                <a:gd name="T6" fmla="*/ 1 w 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6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4" name="Freeform 563"/>
            <p:cNvSpPr/>
            <p:nvPr/>
          </p:nvSpPr>
          <p:spPr bwMode="auto">
            <a:xfrm>
              <a:off x="4847778" y="3790103"/>
              <a:ext cx="6631" cy="663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1"/>
                    <a:pt x="1" y="0"/>
                  </a:cubicBezTo>
                  <a:cubicBezTo>
                    <a:pt x="2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5" name="Freeform 564"/>
            <p:cNvSpPr/>
            <p:nvPr/>
          </p:nvSpPr>
          <p:spPr bwMode="auto">
            <a:xfrm>
              <a:off x="5045394" y="3796734"/>
              <a:ext cx="265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6" name="Freeform 565"/>
            <p:cNvSpPr/>
            <p:nvPr/>
          </p:nvSpPr>
          <p:spPr bwMode="auto">
            <a:xfrm>
              <a:off x="4689951" y="3668085"/>
              <a:ext cx="449608" cy="489397"/>
            </a:xfrm>
            <a:custGeom>
              <a:avLst/>
              <a:gdLst>
                <a:gd name="T0" fmla="*/ 131 w 143"/>
                <a:gd name="T1" fmla="*/ 52 h 156"/>
                <a:gd name="T2" fmla="*/ 124 w 143"/>
                <a:gd name="T3" fmla="*/ 43 h 156"/>
                <a:gd name="T4" fmla="*/ 100 w 143"/>
                <a:gd name="T5" fmla="*/ 28 h 156"/>
                <a:gd name="T6" fmla="*/ 98 w 143"/>
                <a:gd name="T7" fmla="*/ 28 h 156"/>
                <a:gd name="T8" fmla="*/ 91 w 143"/>
                <a:gd name="T9" fmla="*/ 28 h 156"/>
                <a:gd name="T10" fmla="*/ 69 w 143"/>
                <a:gd name="T11" fmla="*/ 30 h 156"/>
                <a:gd name="T12" fmla="*/ 53 w 143"/>
                <a:gd name="T13" fmla="*/ 41 h 156"/>
                <a:gd name="T14" fmla="*/ 58 w 143"/>
                <a:gd name="T15" fmla="*/ 39 h 156"/>
                <a:gd name="T16" fmla="*/ 59 w 143"/>
                <a:gd name="T17" fmla="*/ 38 h 156"/>
                <a:gd name="T18" fmla="*/ 70 w 143"/>
                <a:gd name="T19" fmla="*/ 34 h 156"/>
                <a:gd name="T20" fmla="*/ 100 w 143"/>
                <a:gd name="T21" fmla="*/ 34 h 156"/>
                <a:gd name="T22" fmla="*/ 114 w 143"/>
                <a:gd name="T23" fmla="*/ 41 h 156"/>
                <a:gd name="T24" fmla="*/ 122 w 143"/>
                <a:gd name="T25" fmla="*/ 46 h 156"/>
                <a:gd name="T26" fmla="*/ 124 w 143"/>
                <a:gd name="T27" fmla="*/ 124 h 156"/>
                <a:gd name="T28" fmla="*/ 114 w 143"/>
                <a:gd name="T29" fmla="*/ 130 h 156"/>
                <a:gd name="T30" fmla="*/ 87 w 143"/>
                <a:gd name="T31" fmla="*/ 146 h 156"/>
                <a:gd name="T32" fmla="*/ 48 w 143"/>
                <a:gd name="T33" fmla="*/ 146 h 156"/>
                <a:gd name="T34" fmla="*/ 10 w 143"/>
                <a:gd name="T35" fmla="*/ 97 h 156"/>
                <a:gd name="T36" fmla="*/ 18 w 143"/>
                <a:gd name="T37" fmla="*/ 38 h 156"/>
                <a:gd name="T38" fmla="*/ 66 w 143"/>
                <a:gd name="T39" fmla="*/ 13 h 156"/>
                <a:gd name="T40" fmla="*/ 71 w 143"/>
                <a:gd name="T41" fmla="*/ 11 h 156"/>
                <a:gd name="T42" fmla="*/ 74 w 143"/>
                <a:gd name="T43" fmla="*/ 8 h 156"/>
                <a:gd name="T44" fmla="*/ 75 w 143"/>
                <a:gd name="T45" fmla="*/ 8 h 156"/>
                <a:gd name="T46" fmla="*/ 80 w 143"/>
                <a:gd name="T47" fmla="*/ 10 h 156"/>
                <a:gd name="T48" fmla="*/ 83 w 143"/>
                <a:gd name="T49" fmla="*/ 10 h 156"/>
                <a:gd name="T50" fmla="*/ 81 w 143"/>
                <a:gd name="T51" fmla="*/ 6 h 156"/>
                <a:gd name="T52" fmla="*/ 76 w 143"/>
                <a:gd name="T53" fmla="*/ 2 h 156"/>
                <a:gd name="T54" fmla="*/ 73 w 143"/>
                <a:gd name="T55" fmla="*/ 3 h 156"/>
                <a:gd name="T56" fmla="*/ 71 w 143"/>
                <a:gd name="T57" fmla="*/ 3 h 156"/>
                <a:gd name="T58" fmla="*/ 57 w 143"/>
                <a:gd name="T59" fmla="*/ 10 h 156"/>
                <a:gd name="T60" fmla="*/ 51 w 143"/>
                <a:gd name="T61" fmla="*/ 9 h 156"/>
                <a:gd name="T62" fmla="*/ 42 w 143"/>
                <a:gd name="T63" fmla="*/ 14 h 156"/>
                <a:gd name="T64" fmla="*/ 30 w 143"/>
                <a:gd name="T65" fmla="*/ 18 h 156"/>
                <a:gd name="T66" fmla="*/ 16 w 143"/>
                <a:gd name="T67" fmla="*/ 32 h 156"/>
                <a:gd name="T68" fmla="*/ 12 w 143"/>
                <a:gd name="T69" fmla="*/ 41 h 156"/>
                <a:gd name="T70" fmla="*/ 5 w 143"/>
                <a:gd name="T71" fmla="*/ 54 h 156"/>
                <a:gd name="T72" fmla="*/ 0 w 143"/>
                <a:gd name="T73" fmla="*/ 89 h 156"/>
                <a:gd name="T74" fmla="*/ 6 w 143"/>
                <a:gd name="T75" fmla="*/ 92 h 156"/>
                <a:gd name="T76" fmla="*/ 6 w 143"/>
                <a:gd name="T77" fmla="*/ 98 h 156"/>
                <a:gd name="T78" fmla="*/ 6 w 143"/>
                <a:gd name="T79" fmla="*/ 103 h 156"/>
                <a:gd name="T80" fmla="*/ 7 w 143"/>
                <a:gd name="T81" fmla="*/ 104 h 156"/>
                <a:gd name="T82" fmla="*/ 33 w 143"/>
                <a:gd name="T83" fmla="*/ 144 h 156"/>
                <a:gd name="T84" fmla="*/ 36 w 143"/>
                <a:gd name="T85" fmla="*/ 145 h 156"/>
                <a:gd name="T86" fmla="*/ 47 w 143"/>
                <a:gd name="T87" fmla="*/ 150 h 156"/>
                <a:gd name="T88" fmla="*/ 52 w 143"/>
                <a:gd name="T89" fmla="*/ 152 h 156"/>
                <a:gd name="T90" fmla="*/ 77 w 143"/>
                <a:gd name="T91" fmla="*/ 154 h 156"/>
                <a:gd name="T92" fmla="*/ 97 w 143"/>
                <a:gd name="T93" fmla="*/ 146 h 156"/>
                <a:gd name="T94" fmla="*/ 128 w 143"/>
                <a:gd name="T95" fmla="*/ 126 h 156"/>
                <a:gd name="T96" fmla="*/ 139 w 143"/>
                <a:gd name="T97" fmla="*/ 109 h 156"/>
                <a:gd name="T98" fmla="*/ 139 w 143"/>
                <a:gd name="T99" fmla="*/ 106 h 156"/>
                <a:gd name="T100" fmla="*/ 140 w 143"/>
                <a:gd name="T101" fmla="*/ 91 h 156"/>
                <a:gd name="T102" fmla="*/ 140 w 143"/>
                <a:gd name="T103" fmla="*/ 87 h 156"/>
                <a:gd name="T104" fmla="*/ 138 w 143"/>
                <a:gd name="T105" fmla="*/ 73 h 156"/>
                <a:gd name="T106" fmla="*/ 136 w 143"/>
                <a:gd name="T107" fmla="*/ 64 h 156"/>
                <a:gd name="T108" fmla="*/ 135 w 143"/>
                <a:gd name="T109" fmla="*/ 63 h 156"/>
                <a:gd name="T110" fmla="*/ 130 w 143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56">
                  <a:moveTo>
                    <a:pt x="130" y="52"/>
                  </a:moveTo>
                  <a:cubicBezTo>
                    <a:pt x="131" y="52"/>
                    <a:pt x="131" y="52"/>
                    <a:pt x="131" y="52"/>
                  </a:cubicBezTo>
                  <a:cubicBezTo>
                    <a:pt x="127" y="50"/>
                    <a:pt x="127" y="45"/>
                    <a:pt x="123" y="43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18" y="35"/>
                    <a:pt x="108" y="31"/>
                    <a:pt x="99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8"/>
                  </a:cubicBezTo>
                  <a:cubicBezTo>
                    <a:pt x="97" y="26"/>
                    <a:pt x="92" y="28"/>
                    <a:pt x="92" y="27"/>
                  </a:cubicBezTo>
                  <a:cubicBezTo>
                    <a:pt x="91" y="27"/>
                    <a:pt x="91" y="28"/>
                    <a:pt x="91" y="28"/>
                  </a:cubicBezTo>
                  <a:cubicBezTo>
                    <a:pt x="84" y="28"/>
                    <a:pt x="76" y="28"/>
                    <a:pt x="69" y="32"/>
                  </a:cubicBezTo>
                  <a:cubicBezTo>
                    <a:pt x="69" y="32"/>
                    <a:pt x="69" y="31"/>
                    <a:pt x="69" y="30"/>
                  </a:cubicBezTo>
                  <a:cubicBezTo>
                    <a:pt x="64" y="36"/>
                    <a:pt x="58" y="37"/>
                    <a:pt x="52" y="39"/>
                  </a:cubicBezTo>
                  <a:cubicBezTo>
                    <a:pt x="52" y="40"/>
                    <a:pt x="53" y="40"/>
                    <a:pt x="53" y="41"/>
                  </a:cubicBezTo>
                  <a:cubicBezTo>
                    <a:pt x="55" y="41"/>
                    <a:pt x="55" y="37"/>
                    <a:pt x="57" y="38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9"/>
                    <a:pt x="57" y="37"/>
                    <a:pt x="59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37"/>
                    <a:pt x="64" y="36"/>
                    <a:pt x="66" y="34"/>
                  </a:cubicBezTo>
                  <a:cubicBezTo>
                    <a:pt x="67" y="35"/>
                    <a:pt x="69" y="33"/>
                    <a:pt x="70" y="34"/>
                  </a:cubicBezTo>
                  <a:cubicBezTo>
                    <a:pt x="71" y="33"/>
                    <a:pt x="72" y="33"/>
                    <a:pt x="72" y="32"/>
                  </a:cubicBezTo>
                  <a:cubicBezTo>
                    <a:pt x="81" y="31"/>
                    <a:pt x="91" y="30"/>
                    <a:pt x="100" y="34"/>
                  </a:cubicBezTo>
                  <a:cubicBezTo>
                    <a:pt x="106" y="32"/>
                    <a:pt x="109" y="39"/>
                    <a:pt x="114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2"/>
                    <a:pt x="118" y="43"/>
                    <a:pt x="119" y="45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7" y="58"/>
                    <a:pt x="134" y="70"/>
                    <a:pt x="135" y="84"/>
                  </a:cubicBezTo>
                  <a:cubicBezTo>
                    <a:pt x="136" y="100"/>
                    <a:pt x="132" y="111"/>
                    <a:pt x="124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2" y="126"/>
                    <a:pt x="117" y="127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06" y="137"/>
                    <a:pt x="95" y="141"/>
                    <a:pt x="87" y="146"/>
                  </a:cubicBezTo>
                  <a:cubicBezTo>
                    <a:pt x="75" y="150"/>
                    <a:pt x="60" y="150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37" y="143"/>
                    <a:pt x="31" y="134"/>
                    <a:pt x="25" y="126"/>
                  </a:cubicBezTo>
                  <a:cubicBezTo>
                    <a:pt x="20" y="117"/>
                    <a:pt x="10" y="109"/>
                    <a:pt x="10" y="97"/>
                  </a:cubicBezTo>
                  <a:cubicBezTo>
                    <a:pt x="12" y="90"/>
                    <a:pt x="3" y="82"/>
                    <a:pt x="7" y="75"/>
                  </a:cubicBezTo>
                  <a:cubicBezTo>
                    <a:pt x="13" y="62"/>
                    <a:pt x="13" y="51"/>
                    <a:pt x="18" y="38"/>
                  </a:cubicBezTo>
                  <a:cubicBezTo>
                    <a:pt x="27" y="30"/>
                    <a:pt x="35" y="18"/>
                    <a:pt x="48" y="17"/>
                  </a:cubicBezTo>
                  <a:cubicBezTo>
                    <a:pt x="52" y="12"/>
                    <a:pt x="60" y="15"/>
                    <a:pt x="66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8" y="14"/>
                    <a:pt x="69" y="7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3" y="13"/>
                    <a:pt x="73" y="5"/>
                    <a:pt x="74" y="8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5" y="6"/>
                    <a:pt x="74" y="8"/>
                    <a:pt x="75" y="8"/>
                  </a:cubicBezTo>
                  <a:cubicBezTo>
                    <a:pt x="76" y="8"/>
                    <a:pt x="75" y="6"/>
                    <a:pt x="76" y="6"/>
                  </a:cubicBezTo>
                  <a:cubicBezTo>
                    <a:pt x="77" y="11"/>
                    <a:pt x="80" y="5"/>
                    <a:pt x="80" y="10"/>
                  </a:cubicBezTo>
                  <a:cubicBezTo>
                    <a:pt x="80" y="10"/>
                    <a:pt x="82" y="11"/>
                    <a:pt x="80" y="12"/>
                  </a:cubicBezTo>
                  <a:cubicBezTo>
                    <a:pt x="81" y="13"/>
                    <a:pt x="83" y="12"/>
                    <a:pt x="83" y="10"/>
                  </a:cubicBezTo>
                  <a:cubicBezTo>
                    <a:pt x="83" y="8"/>
                    <a:pt x="83" y="6"/>
                    <a:pt x="82" y="5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1" y="5"/>
                    <a:pt x="81" y="4"/>
                  </a:cubicBezTo>
                  <a:cubicBezTo>
                    <a:pt x="79" y="4"/>
                    <a:pt x="78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4"/>
                    <a:pt x="74" y="3"/>
                    <a:pt x="73" y="3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0"/>
                    <a:pt x="72" y="6"/>
                    <a:pt x="71" y="3"/>
                  </a:cubicBezTo>
                  <a:cubicBezTo>
                    <a:pt x="68" y="4"/>
                    <a:pt x="63" y="6"/>
                    <a:pt x="59" y="7"/>
                  </a:cubicBezTo>
                  <a:cubicBezTo>
                    <a:pt x="59" y="8"/>
                    <a:pt x="56" y="8"/>
                    <a:pt x="57" y="10"/>
                  </a:cubicBezTo>
                  <a:cubicBezTo>
                    <a:pt x="55" y="8"/>
                    <a:pt x="52" y="8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7" y="6"/>
                    <a:pt x="50" y="13"/>
                    <a:pt x="46" y="10"/>
                  </a:cubicBezTo>
                  <a:cubicBezTo>
                    <a:pt x="47" y="12"/>
                    <a:pt x="42" y="11"/>
                    <a:pt x="42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37" y="15"/>
                    <a:pt x="33" y="16"/>
                    <a:pt x="30" y="18"/>
                  </a:cubicBezTo>
                  <a:cubicBezTo>
                    <a:pt x="29" y="22"/>
                    <a:pt x="23" y="22"/>
                    <a:pt x="23" y="26"/>
                  </a:cubicBezTo>
                  <a:cubicBezTo>
                    <a:pt x="21" y="27"/>
                    <a:pt x="17" y="29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4"/>
                    <a:pt x="12" y="38"/>
                    <a:pt x="12" y="41"/>
                  </a:cubicBezTo>
                  <a:cubicBezTo>
                    <a:pt x="9" y="40"/>
                    <a:pt x="8" y="42"/>
                    <a:pt x="7" y="43"/>
                  </a:cubicBezTo>
                  <a:cubicBezTo>
                    <a:pt x="7" y="46"/>
                    <a:pt x="4" y="50"/>
                    <a:pt x="5" y="54"/>
                  </a:cubicBezTo>
                  <a:cubicBezTo>
                    <a:pt x="3" y="54"/>
                    <a:pt x="5" y="57"/>
                    <a:pt x="2" y="56"/>
                  </a:cubicBezTo>
                  <a:cubicBezTo>
                    <a:pt x="3" y="67"/>
                    <a:pt x="2" y="7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0"/>
                    <a:pt x="5" y="91"/>
                    <a:pt x="6" y="92"/>
                  </a:cubicBezTo>
                  <a:cubicBezTo>
                    <a:pt x="6" y="93"/>
                    <a:pt x="6" y="93"/>
                    <a:pt x="6" y="92"/>
                  </a:cubicBezTo>
                  <a:cubicBezTo>
                    <a:pt x="7" y="94"/>
                    <a:pt x="5" y="96"/>
                    <a:pt x="6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6" y="99"/>
                    <a:pt x="4" y="102"/>
                    <a:pt x="6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6" y="105"/>
                    <a:pt x="5" y="105"/>
                    <a:pt x="5" y="104"/>
                  </a:cubicBezTo>
                  <a:cubicBezTo>
                    <a:pt x="8" y="120"/>
                    <a:pt x="20" y="134"/>
                    <a:pt x="33" y="144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6" y="145"/>
                    <a:pt x="35" y="145"/>
                    <a:pt x="35" y="145"/>
                  </a:cubicBezTo>
                  <a:cubicBezTo>
                    <a:pt x="38" y="149"/>
                    <a:pt x="43" y="149"/>
                    <a:pt x="47" y="150"/>
                  </a:cubicBezTo>
                  <a:cubicBezTo>
                    <a:pt x="46" y="151"/>
                    <a:pt x="46" y="151"/>
                    <a:pt x="46" y="152"/>
                  </a:cubicBezTo>
                  <a:cubicBezTo>
                    <a:pt x="49" y="151"/>
                    <a:pt x="50" y="156"/>
                    <a:pt x="52" y="152"/>
                  </a:cubicBezTo>
                  <a:cubicBezTo>
                    <a:pt x="53" y="152"/>
                    <a:pt x="52" y="153"/>
                    <a:pt x="52" y="154"/>
                  </a:cubicBezTo>
                  <a:cubicBezTo>
                    <a:pt x="60" y="154"/>
                    <a:pt x="69" y="155"/>
                    <a:pt x="77" y="154"/>
                  </a:cubicBezTo>
                  <a:cubicBezTo>
                    <a:pt x="83" y="150"/>
                    <a:pt x="91" y="151"/>
                    <a:pt x="96" y="145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103" y="139"/>
                    <a:pt x="113" y="138"/>
                    <a:pt x="120" y="133"/>
                  </a:cubicBezTo>
                  <a:cubicBezTo>
                    <a:pt x="124" y="131"/>
                    <a:pt x="125" y="128"/>
                    <a:pt x="128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1" y="120"/>
                    <a:pt x="141" y="117"/>
                    <a:pt x="139" y="109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08"/>
                    <a:pt x="142" y="106"/>
                    <a:pt x="139" y="106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6" y="100"/>
                    <a:pt x="143" y="97"/>
                    <a:pt x="140" y="91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0" y="90"/>
                    <a:pt x="139" y="88"/>
                    <a:pt x="140" y="87"/>
                  </a:cubicBezTo>
                  <a:cubicBezTo>
                    <a:pt x="140" y="87"/>
                    <a:pt x="141" y="87"/>
                    <a:pt x="141" y="87"/>
                  </a:cubicBezTo>
                  <a:cubicBezTo>
                    <a:pt x="143" y="82"/>
                    <a:pt x="139" y="78"/>
                    <a:pt x="138" y="73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1"/>
                    <a:pt x="138" y="67"/>
                    <a:pt x="136" y="64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5" y="58"/>
                    <a:pt x="132" y="56"/>
                    <a:pt x="130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7" name="Freeform 566"/>
            <p:cNvSpPr/>
            <p:nvPr/>
          </p:nvSpPr>
          <p:spPr bwMode="auto">
            <a:xfrm>
              <a:off x="4997648" y="3755620"/>
              <a:ext cx="3978" cy="397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8" name="Freeform 567"/>
            <p:cNvSpPr/>
            <p:nvPr/>
          </p:nvSpPr>
          <p:spPr bwMode="auto">
            <a:xfrm>
              <a:off x="4928681" y="3670738"/>
              <a:ext cx="0" cy="3979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9" name="Freeform 568"/>
            <p:cNvSpPr/>
            <p:nvPr/>
          </p:nvSpPr>
          <p:spPr bwMode="auto">
            <a:xfrm>
              <a:off x="5052025" y="3943952"/>
              <a:ext cx="2652" cy="3979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0" name="Freeform 569"/>
            <p:cNvSpPr/>
            <p:nvPr/>
          </p:nvSpPr>
          <p:spPr bwMode="auto">
            <a:xfrm>
              <a:off x="5048047" y="3943952"/>
              <a:ext cx="13263" cy="13263"/>
            </a:xfrm>
            <a:custGeom>
              <a:avLst/>
              <a:gdLst>
                <a:gd name="T0" fmla="*/ 3 w 4"/>
                <a:gd name="T1" fmla="*/ 3 h 4"/>
                <a:gd name="T2" fmla="*/ 4 w 4"/>
                <a:gd name="T3" fmla="*/ 4 h 4"/>
                <a:gd name="T4" fmla="*/ 1 w 4"/>
                <a:gd name="T5" fmla="*/ 1 h 4"/>
                <a:gd name="T6" fmla="*/ 3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4" y="4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1" name="Freeform 570"/>
            <p:cNvSpPr/>
            <p:nvPr/>
          </p:nvSpPr>
          <p:spPr bwMode="auto">
            <a:xfrm>
              <a:off x="5054678" y="3953235"/>
              <a:ext cx="6631" cy="3979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2" name="Freeform 571"/>
            <p:cNvSpPr/>
            <p:nvPr/>
          </p:nvSpPr>
          <p:spPr bwMode="auto">
            <a:xfrm>
              <a:off x="5017542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3" name="Freeform 572"/>
            <p:cNvSpPr/>
            <p:nvPr/>
          </p:nvSpPr>
          <p:spPr bwMode="auto">
            <a:xfrm>
              <a:off x="4740350" y="3950583"/>
              <a:ext cx="316980" cy="131302"/>
            </a:xfrm>
            <a:custGeom>
              <a:avLst/>
              <a:gdLst>
                <a:gd name="T0" fmla="*/ 88 w 101"/>
                <a:gd name="T1" fmla="*/ 22 h 42"/>
                <a:gd name="T2" fmla="*/ 90 w 101"/>
                <a:gd name="T3" fmla="*/ 20 h 42"/>
                <a:gd name="T4" fmla="*/ 94 w 101"/>
                <a:gd name="T5" fmla="*/ 14 h 42"/>
                <a:gd name="T6" fmla="*/ 94 w 101"/>
                <a:gd name="T7" fmla="*/ 13 h 42"/>
                <a:gd name="T8" fmla="*/ 95 w 101"/>
                <a:gd name="T9" fmla="*/ 11 h 42"/>
                <a:gd name="T10" fmla="*/ 98 w 101"/>
                <a:gd name="T11" fmla="*/ 6 h 42"/>
                <a:gd name="T12" fmla="*/ 99 w 101"/>
                <a:gd name="T13" fmla="*/ 0 h 42"/>
                <a:gd name="T14" fmla="*/ 98 w 101"/>
                <a:gd name="T15" fmla="*/ 1 h 42"/>
                <a:gd name="T16" fmla="*/ 98 w 101"/>
                <a:gd name="T17" fmla="*/ 1 h 42"/>
                <a:gd name="T18" fmla="*/ 95 w 101"/>
                <a:gd name="T19" fmla="*/ 3 h 42"/>
                <a:gd name="T20" fmla="*/ 91 w 101"/>
                <a:gd name="T21" fmla="*/ 11 h 42"/>
                <a:gd name="T22" fmla="*/ 88 w 101"/>
                <a:gd name="T23" fmla="*/ 13 h 42"/>
                <a:gd name="T24" fmla="*/ 87 w 101"/>
                <a:gd name="T25" fmla="*/ 17 h 42"/>
                <a:gd name="T26" fmla="*/ 68 w 101"/>
                <a:gd name="T27" fmla="*/ 27 h 42"/>
                <a:gd name="T28" fmla="*/ 65 w 101"/>
                <a:gd name="T29" fmla="*/ 27 h 42"/>
                <a:gd name="T30" fmla="*/ 58 w 101"/>
                <a:gd name="T31" fmla="*/ 32 h 42"/>
                <a:gd name="T32" fmla="*/ 49 w 101"/>
                <a:gd name="T33" fmla="*/ 34 h 42"/>
                <a:gd name="T34" fmla="*/ 33 w 101"/>
                <a:gd name="T35" fmla="*/ 32 h 42"/>
                <a:gd name="T36" fmla="*/ 18 w 101"/>
                <a:gd name="T37" fmla="*/ 28 h 42"/>
                <a:gd name="T38" fmla="*/ 10 w 101"/>
                <a:gd name="T39" fmla="*/ 16 h 42"/>
                <a:gd name="T40" fmla="*/ 8 w 101"/>
                <a:gd name="T41" fmla="*/ 16 h 42"/>
                <a:gd name="T42" fmla="*/ 6 w 101"/>
                <a:gd name="T43" fmla="*/ 17 h 42"/>
                <a:gd name="T44" fmla="*/ 6 w 101"/>
                <a:gd name="T45" fmla="*/ 16 h 42"/>
                <a:gd name="T46" fmla="*/ 7 w 101"/>
                <a:gd name="T47" fmla="*/ 13 h 42"/>
                <a:gd name="T48" fmla="*/ 8 w 101"/>
                <a:gd name="T49" fmla="*/ 12 h 42"/>
                <a:gd name="T50" fmla="*/ 5 w 101"/>
                <a:gd name="T51" fmla="*/ 15 h 42"/>
                <a:gd name="T52" fmla="*/ 1 w 101"/>
                <a:gd name="T53" fmla="*/ 19 h 42"/>
                <a:gd name="T54" fmla="*/ 2 w 101"/>
                <a:gd name="T55" fmla="*/ 20 h 42"/>
                <a:gd name="T56" fmla="*/ 2 w 101"/>
                <a:gd name="T57" fmla="*/ 20 h 42"/>
                <a:gd name="T58" fmla="*/ 7 w 101"/>
                <a:gd name="T59" fmla="*/ 21 h 42"/>
                <a:gd name="T60" fmla="*/ 6 w 101"/>
                <a:gd name="T61" fmla="*/ 25 h 42"/>
                <a:gd name="T62" fmla="*/ 9 w 101"/>
                <a:gd name="T63" fmla="*/ 26 h 42"/>
                <a:gd name="T64" fmla="*/ 9 w 101"/>
                <a:gd name="T65" fmla="*/ 30 h 42"/>
                <a:gd name="T66" fmla="*/ 14 w 101"/>
                <a:gd name="T67" fmla="*/ 31 h 42"/>
                <a:gd name="T68" fmla="*/ 18 w 101"/>
                <a:gd name="T69" fmla="*/ 31 h 42"/>
                <a:gd name="T70" fmla="*/ 20 w 101"/>
                <a:gd name="T71" fmla="*/ 34 h 42"/>
                <a:gd name="T72" fmla="*/ 28 w 101"/>
                <a:gd name="T73" fmla="*/ 39 h 42"/>
                <a:gd name="T74" fmla="*/ 30 w 101"/>
                <a:gd name="T75" fmla="*/ 35 h 42"/>
                <a:gd name="T76" fmla="*/ 31 w 101"/>
                <a:gd name="T77" fmla="*/ 37 h 42"/>
                <a:gd name="T78" fmla="*/ 32 w 101"/>
                <a:gd name="T79" fmla="*/ 38 h 42"/>
                <a:gd name="T80" fmla="*/ 33 w 101"/>
                <a:gd name="T81" fmla="*/ 38 h 42"/>
                <a:gd name="T82" fmla="*/ 45 w 101"/>
                <a:gd name="T83" fmla="*/ 39 h 42"/>
                <a:gd name="T84" fmla="*/ 46 w 101"/>
                <a:gd name="T85" fmla="*/ 38 h 42"/>
                <a:gd name="T86" fmla="*/ 49 w 101"/>
                <a:gd name="T87" fmla="*/ 38 h 42"/>
                <a:gd name="T88" fmla="*/ 50 w 101"/>
                <a:gd name="T89" fmla="*/ 38 h 42"/>
                <a:gd name="T90" fmla="*/ 57 w 101"/>
                <a:gd name="T91" fmla="*/ 38 h 42"/>
                <a:gd name="T92" fmla="*/ 61 w 101"/>
                <a:gd name="T93" fmla="*/ 34 h 42"/>
                <a:gd name="T94" fmla="*/ 70 w 101"/>
                <a:gd name="T95" fmla="*/ 30 h 42"/>
                <a:gd name="T96" fmla="*/ 75 w 101"/>
                <a:gd name="T97" fmla="*/ 28 h 42"/>
                <a:gd name="T98" fmla="*/ 75 w 101"/>
                <a:gd name="T99" fmla="*/ 27 h 42"/>
                <a:gd name="T100" fmla="*/ 78 w 101"/>
                <a:gd name="T101" fmla="*/ 25 h 42"/>
                <a:gd name="T102" fmla="*/ 79 w 101"/>
                <a:gd name="T103" fmla="*/ 25 h 42"/>
                <a:gd name="T104" fmla="*/ 82 w 101"/>
                <a:gd name="T105" fmla="*/ 24 h 42"/>
                <a:gd name="T106" fmla="*/ 85 w 101"/>
                <a:gd name="T107" fmla="*/ 23 h 42"/>
                <a:gd name="T108" fmla="*/ 85 w 101"/>
                <a:gd name="T109" fmla="*/ 22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2"/>
                    <a:pt x="88" y="22"/>
                    <a:pt x="88" y="22"/>
                  </a:cubicBezTo>
                  <a:cubicBezTo>
                    <a:pt x="87" y="19"/>
                    <a:pt x="89" y="21"/>
                    <a:pt x="90" y="19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2" y="19"/>
                    <a:pt x="93" y="16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5"/>
                    <a:pt x="94" y="11"/>
                    <a:pt x="96" y="12"/>
                  </a:cubicBezTo>
                  <a:cubicBezTo>
                    <a:pt x="96" y="12"/>
                    <a:pt x="95" y="11"/>
                    <a:pt x="95" y="11"/>
                  </a:cubicBezTo>
                  <a:cubicBezTo>
                    <a:pt x="96" y="9"/>
                    <a:pt x="97" y="8"/>
                    <a:pt x="97" y="5"/>
                  </a:cubicBezTo>
                  <a:cubicBezTo>
                    <a:pt x="97" y="5"/>
                    <a:pt x="98" y="6"/>
                    <a:pt x="98" y="6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0" y="1"/>
                    <a:pt x="100" y="1"/>
                    <a:pt x="99" y="0"/>
                  </a:cubicBezTo>
                  <a:cubicBezTo>
                    <a:pt x="98" y="0"/>
                    <a:pt x="100" y="3"/>
                    <a:pt x="99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1"/>
                    <a:pt x="100" y="3"/>
                    <a:pt x="99" y="2"/>
                  </a:cubicBezTo>
                  <a:cubicBezTo>
                    <a:pt x="98" y="2"/>
                    <a:pt x="98" y="1"/>
                    <a:pt x="98" y="1"/>
                  </a:cubicBezTo>
                  <a:cubicBezTo>
                    <a:pt x="97" y="2"/>
                    <a:pt x="96" y="2"/>
                    <a:pt x="97" y="4"/>
                  </a:cubicBezTo>
                  <a:cubicBezTo>
                    <a:pt x="96" y="3"/>
                    <a:pt x="97" y="5"/>
                    <a:pt x="95" y="3"/>
                  </a:cubicBezTo>
                  <a:cubicBezTo>
                    <a:pt x="96" y="4"/>
                    <a:pt x="95" y="4"/>
                    <a:pt x="96" y="5"/>
                  </a:cubicBezTo>
                  <a:cubicBezTo>
                    <a:pt x="94" y="6"/>
                    <a:pt x="93" y="9"/>
                    <a:pt x="91" y="11"/>
                  </a:cubicBezTo>
                  <a:cubicBezTo>
                    <a:pt x="92" y="15"/>
                    <a:pt x="88" y="12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4"/>
                    <a:pt x="87" y="15"/>
                    <a:pt x="87" y="15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3" y="16"/>
                    <a:pt x="81" y="20"/>
                    <a:pt x="77" y="21"/>
                  </a:cubicBezTo>
                  <a:cubicBezTo>
                    <a:pt x="73" y="22"/>
                    <a:pt x="70" y="21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7"/>
                    <a:pt x="66" y="26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4" y="31"/>
                    <a:pt x="60" y="28"/>
                    <a:pt x="58" y="32"/>
                  </a:cubicBezTo>
                  <a:cubicBezTo>
                    <a:pt x="55" y="33"/>
                    <a:pt x="52" y="33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6" y="36"/>
                    <a:pt x="44" y="31"/>
                    <a:pt x="41" y="32"/>
                  </a:cubicBezTo>
                  <a:cubicBezTo>
                    <a:pt x="39" y="30"/>
                    <a:pt x="35" y="35"/>
                    <a:pt x="33" y="32"/>
                  </a:cubicBezTo>
                  <a:cubicBezTo>
                    <a:pt x="32" y="28"/>
                    <a:pt x="27" y="35"/>
                    <a:pt x="27" y="31"/>
                  </a:cubicBezTo>
                  <a:cubicBezTo>
                    <a:pt x="27" y="24"/>
                    <a:pt x="23" y="27"/>
                    <a:pt x="18" y="28"/>
                  </a:cubicBezTo>
                  <a:cubicBezTo>
                    <a:pt x="16" y="24"/>
                    <a:pt x="11" y="26"/>
                    <a:pt x="11" y="21"/>
                  </a:cubicBezTo>
                  <a:cubicBezTo>
                    <a:pt x="8" y="22"/>
                    <a:pt x="11" y="17"/>
                    <a:pt x="10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5"/>
                    <a:pt x="5" y="19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4"/>
                    <a:pt x="4" y="18"/>
                    <a:pt x="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6" y="16"/>
                    <a:pt x="5" y="17"/>
                    <a:pt x="5" y="17"/>
                  </a:cubicBezTo>
                  <a:cubicBezTo>
                    <a:pt x="8" y="14"/>
                    <a:pt x="4" y="16"/>
                    <a:pt x="7" y="13"/>
                  </a:cubicBezTo>
                  <a:cubicBezTo>
                    <a:pt x="7" y="14"/>
                    <a:pt x="9" y="12"/>
                    <a:pt x="10" y="12"/>
                  </a:cubicBezTo>
                  <a:cubicBezTo>
                    <a:pt x="10" y="11"/>
                    <a:pt x="10" y="11"/>
                    <a:pt x="8" y="12"/>
                  </a:cubicBezTo>
                  <a:cubicBezTo>
                    <a:pt x="6" y="14"/>
                    <a:pt x="4" y="15"/>
                    <a:pt x="3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6"/>
                    <a:pt x="4" y="16"/>
                    <a:pt x="3" y="16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5" y="18"/>
                    <a:pt x="2" y="20"/>
                  </a:cubicBezTo>
                  <a:cubicBezTo>
                    <a:pt x="3" y="21"/>
                    <a:pt x="4" y="21"/>
                    <a:pt x="5" y="22"/>
                  </a:cubicBezTo>
                  <a:cubicBezTo>
                    <a:pt x="6" y="22"/>
                    <a:pt x="6" y="23"/>
                    <a:pt x="7" y="21"/>
                  </a:cubicBezTo>
                  <a:cubicBezTo>
                    <a:pt x="6" y="23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8"/>
                    <a:pt x="8" y="23"/>
                    <a:pt x="6" y="26"/>
                  </a:cubicBezTo>
                  <a:cubicBezTo>
                    <a:pt x="8" y="24"/>
                    <a:pt x="6" y="28"/>
                    <a:pt x="9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9" y="30"/>
                  </a:cubicBezTo>
                  <a:cubicBezTo>
                    <a:pt x="12" y="28"/>
                    <a:pt x="10" y="32"/>
                    <a:pt x="13" y="30"/>
                  </a:cubicBezTo>
                  <a:cubicBezTo>
                    <a:pt x="13" y="31"/>
                    <a:pt x="13" y="32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8" y="31"/>
                  </a:cubicBezTo>
                  <a:cubicBezTo>
                    <a:pt x="16" y="34"/>
                    <a:pt x="17" y="34"/>
                    <a:pt x="16" y="35"/>
                  </a:cubicBezTo>
                  <a:cubicBezTo>
                    <a:pt x="18" y="34"/>
                    <a:pt x="19" y="35"/>
                    <a:pt x="20" y="34"/>
                  </a:cubicBezTo>
                  <a:cubicBezTo>
                    <a:pt x="19" y="35"/>
                    <a:pt x="21" y="34"/>
                    <a:pt x="20" y="36"/>
                  </a:cubicBezTo>
                  <a:cubicBezTo>
                    <a:pt x="24" y="33"/>
                    <a:pt x="26" y="35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30" y="36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1" y="40"/>
                    <a:pt x="32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2" y="40"/>
                    <a:pt x="32" y="39"/>
                  </a:cubicBezTo>
                  <a:cubicBezTo>
                    <a:pt x="36" y="41"/>
                    <a:pt x="41" y="38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7" y="40"/>
                    <a:pt x="48" y="38"/>
                    <a:pt x="49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8"/>
                    <a:pt x="50" y="42"/>
                    <a:pt x="50" y="38"/>
                  </a:cubicBezTo>
                  <a:cubicBezTo>
                    <a:pt x="50" y="38"/>
                    <a:pt x="50" y="39"/>
                    <a:pt x="50" y="40"/>
                  </a:cubicBezTo>
                  <a:cubicBezTo>
                    <a:pt x="52" y="38"/>
                    <a:pt x="55" y="38"/>
                    <a:pt x="57" y="38"/>
                  </a:cubicBezTo>
                  <a:cubicBezTo>
                    <a:pt x="58" y="34"/>
                    <a:pt x="60" y="37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6" y="33"/>
                    <a:pt x="68" y="32"/>
                  </a:cubicBezTo>
                  <a:cubicBezTo>
                    <a:pt x="69" y="32"/>
                    <a:pt x="69" y="31"/>
                    <a:pt x="70" y="30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7"/>
                    <a:pt x="75" y="33"/>
                    <a:pt x="75" y="28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4" y="28"/>
                    <a:pt x="76" y="30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3"/>
                    <a:pt x="78" y="28"/>
                    <a:pt x="78" y="25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9" y="25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2" y="28"/>
                    <a:pt x="81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2" y="23"/>
                    <a:pt x="84" y="24"/>
                    <a:pt x="85" y="23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6" y="23"/>
                    <a:pt x="86" y="22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4" name="Freeform 573"/>
            <p:cNvSpPr/>
            <p:nvPr/>
          </p:nvSpPr>
          <p:spPr bwMode="auto">
            <a:xfrm>
              <a:off x="5036110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5" name="Freeform 574"/>
            <p:cNvSpPr/>
            <p:nvPr/>
          </p:nvSpPr>
          <p:spPr bwMode="auto">
            <a:xfrm>
              <a:off x="4744328" y="4010266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6" name="Freeform 575"/>
            <p:cNvSpPr/>
            <p:nvPr/>
          </p:nvSpPr>
          <p:spPr bwMode="auto">
            <a:xfrm>
              <a:off x="4859715" y="3925384"/>
              <a:ext cx="3978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7" name="Freeform 576"/>
            <p:cNvSpPr/>
            <p:nvPr/>
          </p:nvSpPr>
          <p:spPr bwMode="auto">
            <a:xfrm>
              <a:off x="4850431" y="3922731"/>
              <a:ext cx="18568" cy="5305"/>
            </a:xfrm>
            <a:custGeom>
              <a:avLst/>
              <a:gdLst>
                <a:gd name="T0" fmla="*/ 1 w 6"/>
                <a:gd name="T1" fmla="*/ 2 h 2"/>
                <a:gd name="T2" fmla="*/ 1 w 6"/>
                <a:gd name="T3" fmla="*/ 2 h 2"/>
                <a:gd name="T4" fmla="*/ 4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8" name="Freeform 577"/>
            <p:cNvSpPr/>
            <p:nvPr/>
          </p:nvSpPr>
          <p:spPr bwMode="auto">
            <a:xfrm>
              <a:off x="4850431" y="3925384"/>
              <a:ext cx="6631" cy="2652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9" name="Freeform 578"/>
            <p:cNvSpPr/>
            <p:nvPr/>
          </p:nvSpPr>
          <p:spPr bwMode="auto">
            <a:xfrm>
              <a:off x="4850431" y="39227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0" name="Freeform 579"/>
            <p:cNvSpPr/>
            <p:nvPr/>
          </p:nvSpPr>
          <p:spPr bwMode="auto">
            <a:xfrm>
              <a:off x="4797379" y="3890900"/>
              <a:ext cx="66314" cy="37136"/>
            </a:xfrm>
            <a:custGeom>
              <a:avLst/>
              <a:gdLst>
                <a:gd name="T0" fmla="*/ 10 w 21"/>
                <a:gd name="T1" fmla="*/ 11 h 12"/>
                <a:gd name="T2" fmla="*/ 11 w 21"/>
                <a:gd name="T3" fmla="*/ 12 h 12"/>
                <a:gd name="T4" fmla="*/ 13 w 21"/>
                <a:gd name="T5" fmla="*/ 12 h 12"/>
                <a:gd name="T6" fmla="*/ 14 w 21"/>
                <a:gd name="T7" fmla="*/ 12 h 12"/>
                <a:gd name="T8" fmla="*/ 15 w 21"/>
                <a:gd name="T9" fmla="*/ 11 h 12"/>
                <a:gd name="T10" fmla="*/ 16 w 21"/>
                <a:gd name="T11" fmla="*/ 12 h 12"/>
                <a:gd name="T12" fmla="*/ 20 w 21"/>
                <a:gd name="T13" fmla="*/ 11 h 12"/>
                <a:gd name="T14" fmla="*/ 20 w 21"/>
                <a:gd name="T15" fmla="*/ 11 h 12"/>
                <a:gd name="T16" fmla="*/ 20 w 21"/>
                <a:gd name="T17" fmla="*/ 11 h 12"/>
                <a:gd name="T18" fmla="*/ 20 w 21"/>
                <a:gd name="T19" fmla="*/ 10 h 12"/>
                <a:gd name="T20" fmla="*/ 18 w 21"/>
                <a:gd name="T21" fmla="*/ 10 h 12"/>
                <a:gd name="T22" fmla="*/ 17 w 21"/>
                <a:gd name="T23" fmla="*/ 10 h 12"/>
                <a:gd name="T24" fmla="*/ 15 w 21"/>
                <a:gd name="T25" fmla="*/ 10 h 12"/>
                <a:gd name="T26" fmla="*/ 15 w 21"/>
                <a:gd name="T27" fmla="*/ 8 h 12"/>
                <a:gd name="T28" fmla="*/ 15 w 21"/>
                <a:gd name="T29" fmla="*/ 7 h 12"/>
                <a:gd name="T30" fmla="*/ 13 w 21"/>
                <a:gd name="T31" fmla="*/ 7 h 12"/>
                <a:gd name="T32" fmla="*/ 12 w 21"/>
                <a:gd name="T33" fmla="*/ 6 h 12"/>
                <a:gd name="T34" fmla="*/ 11 w 21"/>
                <a:gd name="T35" fmla="*/ 5 h 12"/>
                <a:gd name="T36" fmla="*/ 8 w 21"/>
                <a:gd name="T37" fmla="*/ 4 h 12"/>
                <a:gd name="T38" fmla="*/ 11 w 21"/>
                <a:gd name="T39" fmla="*/ 1 h 12"/>
                <a:gd name="T40" fmla="*/ 11 w 21"/>
                <a:gd name="T41" fmla="*/ 1 h 12"/>
                <a:gd name="T42" fmla="*/ 8 w 21"/>
                <a:gd name="T43" fmla="*/ 2 h 12"/>
                <a:gd name="T44" fmla="*/ 9 w 21"/>
                <a:gd name="T45" fmla="*/ 2 h 12"/>
                <a:gd name="T46" fmla="*/ 11 w 21"/>
                <a:gd name="T47" fmla="*/ 1 h 12"/>
                <a:gd name="T48" fmla="*/ 12 w 21"/>
                <a:gd name="T49" fmla="*/ 0 h 12"/>
                <a:gd name="T50" fmla="*/ 8 w 21"/>
                <a:gd name="T51" fmla="*/ 2 h 12"/>
                <a:gd name="T52" fmla="*/ 3 w 21"/>
                <a:gd name="T53" fmla="*/ 3 h 12"/>
                <a:gd name="T54" fmla="*/ 4 w 21"/>
                <a:gd name="T55" fmla="*/ 3 h 12"/>
                <a:gd name="T56" fmla="*/ 3 w 21"/>
                <a:gd name="T57" fmla="*/ 4 h 12"/>
                <a:gd name="T58" fmla="*/ 6 w 21"/>
                <a:gd name="T59" fmla="*/ 3 h 12"/>
                <a:gd name="T60" fmla="*/ 3 w 21"/>
                <a:gd name="T61" fmla="*/ 4 h 12"/>
                <a:gd name="T62" fmla="*/ 5 w 21"/>
                <a:gd name="T63" fmla="*/ 4 h 12"/>
                <a:gd name="T64" fmla="*/ 2 w 21"/>
                <a:gd name="T65" fmla="*/ 5 h 12"/>
                <a:gd name="T66" fmla="*/ 3 w 21"/>
                <a:gd name="T67" fmla="*/ 5 h 12"/>
                <a:gd name="T68" fmla="*/ 6 w 21"/>
                <a:gd name="T69" fmla="*/ 5 h 12"/>
                <a:gd name="T70" fmla="*/ 5 w 21"/>
                <a:gd name="T71" fmla="*/ 6 h 12"/>
                <a:gd name="T72" fmla="*/ 3 w 21"/>
                <a:gd name="T73" fmla="*/ 7 h 12"/>
                <a:gd name="T74" fmla="*/ 8 w 21"/>
                <a:gd name="T75" fmla="*/ 5 h 12"/>
                <a:gd name="T76" fmla="*/ 6 w 21"/>
                <a:gd name="T77" fmla="*/ 6 h 12"/>
                <a:gd name="T78" fmla="*/ 6 w 21"/>
                <a:gd name="T79" fmla="*/ 7 h 12"/>
                <a:gd name="T80" fmla="*/ 6 w 21"/>
                <a:gd name="T81" fmla="*/ 7 h 12"/>
                <a:gd name="T82" fmla="*/ 7 w 21"/>
                <a:gd name="T83" fmla="*/ 7 h 12"/>
                <a:gd name="T84" fmla="*/ 8 w 21"/>
                <a:gd name="T85" fmla="*/ 7 h 12"/>
                <a:gd name="T86" fmla="*/ 8 w 21"/>
                <a:gd name="T87" fmla="*/ 8 h 12"/>
                <a:gd name="T88" fmla="*/ 8 w 21"/>
                <a:gd name="T89" fmla="*/ 8 h 12"/>
                <a:gd name="T90" fmla="*/ 7 w 21"/>
                <a:gd name="T91" fmla="*/ 9 h 12"/>
                <a:gd name="T92" fmla="*/ 10 w 21"/>
                <a:gd name="T93" fmla="*/ 8 h 12"/>
                <a:gd name="T94" fmla="*/ 11 w 21"/>
                <a:gd name="T95" fmla="*/ 9 h 12"/>
                <a:gd name="T96" fmla="*/ 11 w 21"/>
                <a:gd name="T97" fmla="*/ 10 h 12"/>
                <a:gd name="T98" fmla="*/ 13 w 21"/>
                <a:gd name="T99" fmla="*/ 9 h 12"/>
                <a:gd name="T100" fmla="*/ 12 w 21"/>
                <a:gd name="T101" fmla="*/ 10 h 12"/>
                <a:gd name="T102" fmla="*/ 12 w 21"/>
                <a:gd name="T103" fmla="*/ 10 h 12"/>
                <a:gd name="T104" fmla="*/ 12 w 21"/>
                <a:gd name="T105" fmla="*/ 10 h 12"/>
                <a:gd name="T106" fmla="*/ 11 w 21"/>
                <a:gd name="T107" fmla="*/ 11 h 12"/>
                <a:gd name="T108" fmla="*/ 12 w 21"/>
                <a:gd name="T109" fmla="*/ 11 h 12"/>
                <a:gd name="T110" fmla="*/ 12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12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3" y="11"/>
                    <a:pt x="10" y="12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3" y="12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2"/>
                    <a:pt x="15" y="11"/>
                    <a:pt x="13" y="12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16" y="11"/>
                    <a:pt x="16" y="11"/>
                    <a:pt x="18" y="11"/>
                  </a:cubicBezTo>
                  <a:cubicBezTo>
                    <a:pt x="18" y="11"/>
                    <a:pt x="17" y="11"/>
                    <a:pt x="16" y="12"/>
                  </a:cubicBezTo>
                  <a:cubicBezTo>
                    <a:pt x="20" y="11"/>
                    <a:pt x="18" y="11"/>
                    <a:pt x="18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21" y="11"/>
                    <a:pt x="18" y="12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18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0"/>
                    <a:pt x="18" y="11"/>
                  </a:cubicBezTo>
                  <a:cubicBezTo>
                    <a:pt x="20" y="10"/>
                    <a:pt x="18" y="11"/>
                    <a:pt x="20" y="10"/>
                  </a:cubicBezTo>
                  <a:cubicBezTo>
                    <a:pt x="20" y="10"/>
                    <a:pt x="20" y="10"/>
                    <a:pt x="18" y="11"/>
                  </a:cubicBezTo>
                  <a:cubicBezTo>
                    <a:pt x="19" y="10"/>
                    <a:pt x="17" y="10"/>
                    <a:pt x="18" y="10"/>
                  </a:cubicBezTo>
                  <a:cubicBezTo>
                    <a:pt x="14" y="11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8" y="9"/>
                    <a:pt x="15" y="9"/>
                    <a:pt x="17" y="8"/>
                  </a:cubicBezTo>
                  <a:cubicBezTo>
                    <a:pt x="17" y="8"/>
                    <a:pt x="20" y="6"/>
                    <a:pt x="15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8"/>
                    <a:pt x="16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8"/>
                    <a:pt x="16" y="6"/>
                    <a:pt x="13" y="7"/>
                  </a:cubicBezTo>
                  <a:cubicBezTo>
                    <a:pt x="13" y="7"/>
                    <a:pt x="12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4" y="5"/>
                    <a:pt x="13" y="5"/>
                  </a:cubicBezTo>
                  <a:cubicBezTo>
                    <a:pt x="14" y="4"/>
                    <a:pt x="9" y="6"/>
                    <a:pt x="11" y="5"/>
                  </a:cubicBezTo>
                  <a:cubicBezTo>
                    <a:pt x="14" y="3"/>
                    <a:pt x="7" y="6"/>
                    <a:pt x="10" y="4"/>
                  </a:cubicBezTo>
                  <a:cubicBezTo>
                    <a:pt x="15" y="2"/>
                    <a:pt x="12" y="3"/>
                    <a:pt x="8" y="4"/>
                  </a:cubicBezTo>
                  <a:cubicBezTo>
                    <a:pt x="10" y="3"/>
                    <a:pt x="5" y="4"/>
                    <a:pt x="9" y="2"/>
                  </a:cubicBezTo>
                  <a:cubicBezTo>
                    <a:pt x="6" y="3"/>
                    <a:pt x="12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7" y="3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6" y="3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9" y="2"/>
                    <a:pt x="9" y="2"/>
                  </a:cubicBezTo>
                  <a:cubicBezTo>
                    <a:pt x="9" y="2"/>
                    <a:pt x="7" y="2"/>
                    <a:pt x="8" y="2"/>
                  </a:cubicBezTo>
                  <a:cubicBezTo>
                    <a:pt x="12" y="1"/>
                    <a:pt x="7" y="2"/>
                    <a:pt x="11" y="1"/>
                  </a:cubicBezTo>
                  <a:cubicBezTo>
                    <a:pt x="11" y="1"/>
                    <a:pt x="13" y="0"/>
                    <a:pt x="14" y="0"/>
                  </a:cubicBezTo>
                  <a:cubicBezTo>
                    <a:pt x="15" y="0"/>
                    <a:pt x="14" y="0"/>
                    <a:pt x="12" y="0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6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7" y="3"/>
                    <a:pt x="3" y="4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6" y="3"/>
                    <a:pt x="4" y="4"/>
                    <a:pt x="6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6" y="3"/>
                    <a:pt x="2" y="5"/>
                  </a:cubicBezTo>
                  <a:cubicBezTo>
                    <a:pt x="5" y="4"/>
                    <a:pt x="1" y="5"/>
                    <a:pt x="5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4" y="5"/>
                    <a:pt x="1" y="6"/>
                    <a:pt x="4" y="5"/>
                  </a:cubicBezTo>
                  <a:cubicBezTo>
                    <a:pt x="3" y="5"/>
                    <a:pt x="2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6" y="5"/>
                  </a:cubicBezTo>
                  <a:cubicBezTo>
                    <a:pt x="2" y="6"/>
                    <a:pt x="3" y="6"/>
                    <a:pt x="2" y="6"/>
                  </a:cubicBezTo>
                  <a:cubicBezTo>
                    <a:pt x="4" y="6"/>
                    <a:pt x="3" y="6"/>
                    <a:pt x="5" y="6"/>
                  </a:cubicBezTo>
                  <a:cubicBezTo>
                    <a:pt x="3" y="6"/>
                    <a:pt x="5" y="5"/>
                    <a:pt x="3" y="6"/>
                  </a:cubicBezTo>
                  <a:cubicBezTo>
                    <a:pt x="7" y="5"/>
                    <a:pt x="6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7" y="6"/>
                    <a:pt x="8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4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8"/>
                    <a:pt x="8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8" y="7"/>
                    <a:pt x="8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4" y="9"/>
                    <a:pt x="8" y="8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8" y="8"/>
                    <a:pt x="8" y="8"/>
                    <a:pt x="7" y="9"/>
                  </a:cubicBezTo>
                  <a:cubicBezTo>
                    <a:pt x="11" y="8"/>
                    <a:pt x="8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8"/>
                    <a:pt x="10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4" y="8"/>
                    <a:pt x="7" y="11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9"/>
                    <a:pt x="9" y="10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6" y="8"/>
                    <a:pt x="10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8" y="11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1" name="Freeform 580"/>
            <p:cNvSpPr/>
            <p:nvPr/>
          </p:nvSpPr>
          <p:spPr bwMode="auto">
            <a:xfrm>
              <a:off x="4841147" y="3928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2" name="Freeform 581"/>
            <p:cNvSpPr/>
            <p:nvPr/>
          </p:nvSpPr>
          <p:spPr bwMode="auto">
            <a:xfrm>
              <a:off x="4806664" y="3900184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3" name="Freeform 582"/>
            <p:cNvSpPr/>
            <p:nvPr/>
          </p:nvSpPr>
          <p:spPr bwMode="auto">
            <a:xfrm>
              <a:off x="5004279" y="3916099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4" name="Freeform 583"/>
            <p:cNvSpPr/>
            <p:nvPr/>
          </p:nvSpPr>
          <p:spPr bwMode="auto">
            <a:xfrm>
              <a:off x="4994995" y="3913446"/>
              <a:ext cx="15916" cy="9285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4 w 5"/>
                <a:gd name="T5" fmla="*/ 1 h 3"/>
                <a:gd name="T6" fmla="*/ 1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5" name="Freeform 584"/>
            <p:cNvSpPr/>
            <p:nvPr/>
          </p:nvSpPr>
          <p:spPr bwMode="auto">
            <a:xfrm>
              <a:off x="4994995" y="391609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6" name="Freeform 585"/>
            <p:cNvSpPr/>
            <p:nvPr/>
          </p:nvSpPr>
          <p:spPr bwMode="auto">
            <a:xfrm>
              <a:off x="4992343" y="39094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7" name="Freeform 586"/>
            <p:cNvSpPr/>
            <p:nvPr/>
          </p:nvSpPr>
          <p:spPr bwMode="auto">
            <a:xfrm>
              <a:off x="4928681" y="3863048"/>
              <a:ext cx="78250" cy="59683"/>
            </a:xfrm>
            <a:custGeom>
              <a:avLst/>
              <a:gdLst>
                <a:gd name="T0" fmla="*/ 14 w 25"/>
                <a:gd name="T1" fmla="*/ 17 h 19"/>
                <a:gd name="T2" fmla="*/ 14 w 25"/>
                <a:gd name="T3" fmla="*/ 18 h 19"/>
                <a:gd name="T4" fmla="*/ 17 w 25"/>
                <a:gd name="T5" fmla="*/ 18 h 19"/>
                <a:gd name="T6" fmla="*/ 17 w 25"/>
                <a:gd name="T7" fmla="*/ 18 h 19"/>
                <a:gd name="T8" fmla="*/ 19 w 25"/>
                <a:gd name="T9" fmla="*/ 17 h 19"/>
                <a:gd name="T10" fmla="*/ 20 w 25"/>
                <a:gd name="T11" fmla="*/ 18 h 19"/>
                <a:gd name="T12" fmla="*/ 24 w 25"/>
                <a:gd name="T13" fmla="*/ 17 h 19"/>
                <a:gd name="T14" fmla="*/ 24 w 25"/>
                <a:gd name="T15" fmla="*/ 17 h 19"/>
                <a:gd name="T16" fmla="*/ 24 w 25"/>
                <a:gd name="T17" fmla="*/ 17 h 19"/>
                <a:gd name="T18" fmla="*/ 24 w 25"/>
                <a:gd name="T19" fmla="*/ 16 h 19"/>
                <a:gd name="T20" fmla="*/ 21 w 25"/>
                <a:gd name="T21" fmla="*/ 16 h 19"/>
                <a:gd name="T22" fmla="*/ 20 w 25"/>
                <a:gd name="T23" fmla="*/ 15 h 19"/>
                <a:gd name="T24" fmla="*/ 18 w 25"/>
                <a:gd name="T25" fmla="*/ 16 h 19"/>
                <a:gd name="T26" fmla="*/ 17 w 25"/>
                <a:gd name="T27" fmla="*/ 12 h 19"/>
                <a:gd name="T28" fmla="*/ 18 w 25"/>
                <a:gd name="T29" fmla="*/ 11 h 19"/>
                <a:gd name="T30" fmla="*/ 15 w 25"/>
                <a:gd name="T31" fmla="*/ 11 h 19"/>
                <a:gd name="T32" fmla="*/ 14 w 25"/>
                <a:gd name="T33" fmla="*/ 10 h 19"/>
                <a:gd name="T34" fmla="*/ 12 w 25"/>
                <a:gd name="T35" fmla="*/ 7 h 19"/>
                <a:gd name="T36" fmla="*/ 9 w 25"/>
                <a:gd name="T37" fmla="*/ 6 h 19"/>
                <a:gd name="T38" fmla="*/ 11 w 25"/>
                <a:gd name="T39" fmla="*/ 2 h 19"/>
                <a:gd name="T40" fmla="*/ 11 w 25"/>
                <a:gd name="T41" fmla="*/ 2 h 19"/>
                <a:gd name="T42" fmla="*/ 9 w 25"/>
                <a:gd name="T43" fmla="*/ 3 h 19"/>
                <a:gd name="T44" fmla="*/ 9 w 25"/>
                <a:gd name="T45" fmla="*/ 3 h 19"/>
                <a:gd name="T46" fmla="*/ 11 w 25"/>
                <a:gd name="T47" fmla="*/ 2 h 19"/>
                <a:gd name="T48" fmla="*/ 12 w 25"/>
                <a:gd name="T49" fmla="*/ 1 h 19"/>
                <a:gd name="T50" fmla="*/ 8 w 25"/>
                <a:gd name="T51" fmla="*/ 3 h 19"/>
                <a:gd name="T52" fmla="*/ 4 w 25"/>
                <a:gd name="T53" fmla="*/ 5 h 19"/>
                <a:gd name="T54" fmla="*/ 4 w 25"/>
                <a:gd name="T55" fmla="*/ 5 h 19"/>
                <a:gd name="T56" fmla="*/ 4 w 25"/>
                <a:gd name="T57" fmla="*/ 5 h 19"/>
                <a:gd name="T58" fmla="*/ 7 w 25"/>
                <a:gd name="T59" fmla="*/ 5 h 19"/>
                <a:gd name="T60" fmla="*/ 4 w 25"/>
                <a:gd name="T61" fmla="*/ 6 h 19"/>
                <a:gd name="T62" fmla="*/ 5 w 25"/>
                <a:gd name="T63" fmla="*/ 6 h 19"/>
                <a:gd name="T64" fmla="*/ 3 w 25"/>
                <a:gd name="T65" fmla="*/ 8 h 19"/>
                <a:gd name="T66" fmla="*/ 4 w 25"/>
                <a:gd name="T67" fmla="*/ 8 h 19"/>
                <a:gd name="T68" fmla="*/ 6 w 25"/>
                <a:gd name="T69" fmla="*/ 7 h 19"/>
                <a:gd name="T70" fmla="*/ 6 w 25"/>
                <a:gd name="T71" fmla="*/ 8 h 19"/>
                <a:gd name="T72" fmla="*/ 4 w 25"/>
                <a:gd name="T73" fmla="*/ 10 h 19"/>
                <a:gd name="T74" fmla="*/ 9 w 25"/>
                <a:gd name="T75" fmla="*/ 8 h 19"/>
                <a:gd name="T76" fmla="*/ 8 w 25"/>
                <a:gd name="T77" fmla="*/ 9 h 19"/>
                <a:gd name="T78" fmla="*/ 7 w 25"/>
                <a:gd name="T79" fmla="*/ 10 h 19"/>
                <a:gd name="T80" fmla="*/ 7 w 25"/>
                <a:gd name="T81" fmla="*/ 10 h 19"/>
                <a:gd name="T82" fmla="*/ 9 w 25"/>
                <a:gd name="T83" fmla="*/ 11 h 19"/>
                <a:gd name="T84" fmla="*/ 9 w 25"/>
                <a:gd name="T85" fmla="*/ 11 h 19"/>
                <a:gd name="T86" fmla="*/ 9 w 25"/>
                <a:gd name="T87" fmla="*/ 12 h 19"/>
                <a:gd name="T88" fmla="*/ 10 w 25"/>
                <a:gd name="T89" fmla="*/ 12 h 19"/>
                <a:gd name="T90" fmla="*/ 9 w 25"/>
                <a:gd name="T91" fmla="*/ 13 h 19"/>
                <a:gd name="T92" fmla="*/ 12 w 25"/>
                <a:gd name="T93" fmla="*/ 13 h 19"/>
                <a:gd name="T94" fmla="*/ 14 w 25"/>
                <a:gd name="T95" fmla="*/ 14 h 19"/>
                <a:gd name="T96" fmla="*/ 14 w 25"/>
                <a:gd name="T97" fmla="*/ 15 h 19"/>
                <a:gd name="T98" fmla="*/ 15 w 25"/>
                <a:gd name="T99" fmla="*/ 14 h 19"/>
                <a:gd name="T100" fmla="*/ 15 w 25"/>
                <a:gd name="T101" fmla="*/ 15 h 19"/>
                <a:gd name="T102" fmla="*/ 15 w 25"/>
                <a:gd name="T103" fmla="*/ 15 h 19"/>
                <a:gd name="T104" fmla="*/ 15 w 25"/>
                <a:gd name="T105" fmla="*/ 16 h 19"/>
                <a:gd name="T106" fmla="*/ 14 w 25"/>
                <a:gd name="T107" fmla="*/ 16 h 19"/>
                <a:gd name="T108" fmla="*/ 15 w 25"/>
                <a:gd name="T109" fmla="*/ 16 h 19"/>
                <a:gd name="T110" fmla="*/ 15 w 25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9">
                  <a:moveTo>
                    <a:pt x="15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4" y="18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6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5" y="19"/>
                    <a:pt x="18" y="17"/>
                    <a:pt x="17" y="18"/>
                  </a:cubicBezTo>
                  <a:cubicBezTo>
                    <a:pt x="17" y="18"/>
                    <a:pt x="18" y="18"/>
                    <a:pt x="19" y="17"/>
                  </a:cubicBezTo>
                  <a:cubicBezTo>
                    <a:pt x="19" y="17"/>
                    <a:pt x="20" y="18"/>
                    <a:pt x="21" y="17"/>
                  </a:cubicBezTo>
                  <a:cubicBezTo>
                    <a:pt x="21" y="17"/>
                    <a:pt x="21" y="18"/>
                    <a:pt x="20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5" y="17"/>
                    <a:pt x="21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2" y="18"/>
                    <a:pt x="23" y="17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3" y="17"/>
                    <a:pt x="24" y="16"/>
                    <a:pt x="22" y="17"/>
                  </a:cubicBezTo>
                  <a:cubicBezTo>
                    <a:pt x="24" y="16"/>
                    <a:pt x="22" y="17"/>
                    <a:pt x="24" y="16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3" y="16"/>
                    <a:pt x="21" y="16"/>
                    <a:pt x="21" y="16"/>
                  </a:cubicBezTo>
                  <a:cubicBezTo>
                    <a:pt x="17" y="17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14"/>
                    <a:pt x="18" y="14"/>
                    <a:pt x="19" y="13"/>
                  </a:cubicBezTo>
                  <a:cubicBezTo>
                    <a:pt x="20" y="12"/>
                    <a:pt x="22" y="11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5" y="12"/>
                    <a:pt x="18" y="10"/>
                    <a:pt x="15" y="11"/>
                  </a:cubicBezTo>
                  <a:cubicBezTo>
                    <a:pt x="15" y="10"/>
                    <a:pt x="14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6" y="8"/>
                    <a:pt x="14" y="8"/>
                  </a:cubicBezTo>
                  <a:cubicBezTo>
                    <a:pt x="16" y="7"/>
                    <a:pt x="10" y="9"/>
                    <a:pt x="12" y="7"/>
                  </a:cubicBezTo>
                  <a:cubicBezTo>
                    <a:pt x="15" y="6"/>
                    <a:pt x="8" y="9"/>
                    <a:pt x="11" y="7"/>
                  </a:cubicBezTo>
                  <a:cubicBezTo>
                    <a:pt x="16" y="4"/>
                    <a:pt x="13" y="5"/>
                    <a:pt x="9" y="6"/>
                  </a:cubicBezTo>
                  <a:cubicBezTo>
                    <a:pt x="11" y="4"/>
                    <a:pt x="6" y="6"/>
                    <a:pt x="9" y="4"/>
                  </a:cubicBezTo>
                  <a:cubicBezTo>
                    <a:pt x="7" y="5"/>
                    <a:pt x="12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1"/>
                    <a:pt x="7" y="4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1"/>
                    <a:pt x="6" y="4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9" y="3"/>
                    <a:pt x="9" y="3"/>
                  </a:cubicBezTo>
                  <a:cubicBezTo>
                    <a:pt x="9" y="3"/>
                    <a:pt x="7" y="4"/>
                    <a:pt x="8" y="3"/>
                  </a:cubicBezTo>
                  <a:cubicBezTo>
                    <a:pt x="12" y="1"/>
                    <a:pt x="7" y="4"/>
                    <a:pt x="11" y="2"/>
                  </a:cubicBezTo>
                  <a:cubicBezTo>
                    <a:pt x="11" y="2"/>
                    <a:pt x="13" y="1"/>
                    <a:pt x="14" y="0"/>
                  </a:cubicBezTo>
                  <a:cubicBezTo>
                    <a:pt x="14" y="0"/>
                    <a:pt x="14" y="0"/>
                    <a:pt x="12" y="1"/>
                  </a:cubicBezTo>
                  <a:cubicBezTo>
                    <a:pt x="10" y="2"/>
                    <a:pt x="8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8" y="3"/>
                    <a:pt x="7" y="4"/>
                  </a:cubicBezTo>
                  <a:cubicBezTo>
                    <a:pt x="6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7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5" y="6"/>
                    <a:pt x="7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4" y="6"/>
                  </a:cubicBezTo>
                  <a:cubicBezTo>
                    <a:pt x="0" y="8"/>
                    <a:pt x="7" y="5"/>
                    <a:pt x="3" y="7"/>
                  </a:cubicBezTo>
                  <a:cubicBezTo>
                    <a:pt x="5" y="6"/>
                    <a:pt x="2" y="7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5" y="7"/>
                    <a:pt x="2" y="8"/>
                    <a:pt x="5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6" y="7"/>
                  </a:cubicBezTo>
                  <a:cubicBezTo>
                    <a:pt x="3" y="9"/>
                    <a:pt x="4" y="8"/>
                    <a:pt x="3" y="9"/>
                  </a:cubicBezTo>
                  <a:cubicBezTo>
                    <a:pt x="5" y="8"/>
                    <a:pt x="4" y="9"/>
                    <a:pt x="6" y="8"/>
                  </a:cubicBezTo>
                  <a:cubicBezTo>
                    <a:pt x="4" y="9"/>
                    <a:pt x="6" y="8"/>
                    <a:pt x="4" y="9"/>
                  </a:cubicBezTo>
                  <a:cubicBezTo>
                    <a:pt x="8" y="8"/>
                    <a:pt x="7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8" y="9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8"/>
                    <a:pt x="7" y="9"/>
                    <a:pt x="8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5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5" y="11"/>
                    <a:pt x="6" y="10"/>
                  </a:cubicBezTo>
                  <a:cubicBezTo>
                    <a:pt x="5" y="11"/>
                    <a:pt x="9" y="10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10" y="11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1"/>
                    <a:pt x="6" y="13"/>
                    <a:pt x="10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13" y="12"/>
                    <a:pt x="10" y="13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5" y="12"/>
                    <a:pt x="12" y="13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0" y="16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4"/>
                    <a:pt x="12" y="16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9" y="13"/>
                    <a:pt x="12" y="16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6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7"/>
                    <a:pt x="15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6"/>
                    <a:pt x="14" y="17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5" y="17"/>
                    <a:pt x="15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8" name="Freeform 587"/>
            <p:cNvSpPr/>
            <p:nvPr/>
          </p:nvSpPr>
          <p:spPr bwMode="auto">
            <a:xfrm>
              <a:off x="4983059" y="39187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9" name="Freeform 588"/>
            <p:cNvSpPr/>
            <p:nvPr/>
          </p:nvSpPr>
          <p:spPr bwMode="auto">
            <a:xfrm>
              <a:off x="4937965" y="3878964"/>
              <a:ext cx="397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0" name="Freeform 589"/>
            <p:cNvSpPr/>
            <p:nvPr/>
          </p:nvSpPr>
          <p:spPr bwMode="auto">
            <a:xfrm>
              <a:off x="6274855" y="3833870"/>
              <a:ext cx="0" cy="3979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1" name="Freeform 590"/>
            <p:cNvSpPr/>
            <p:nvPr/>
          </p:nvSpPr>
          <p:spPr bwMode="auto">
            <a:xfrm>
              <a:off x="6265571" y="3821934"/>
              <a:ext cx="13263" cy="18568"/>
            </a:xfrm>
            <a:custGeom>
              <a:avLst/>
              <a:gdLst>
                <a:gd name="T0" fmla="*/ 2 w 4"/>
                <a:gd name="T1" fmla="*/ 1 h 6"/>
                <a:gd name="T2" fmla="*/ 3 w 4"/>
                <a:gd name="T3" fmla="*/ 0 h 6"/>
                <a:gd name="T4" fmla="*/ 2 w 4"/>
                <a:gd name="T5" fmla="*/ 4 h 6"/>
                <a:gd name="T6" fmla="*/ 2 w 4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2" name="Freeform 591"/>
            <p:cNvSpPr/>
            <p:nvPr/>
          </p:nvSpPr>
          <p:spPr bwMode="auto">
            <a:xfrm>
              <a:off x="6269550" y="3819281"/>
              <a:ext cx="5305" cy="530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3" name="Freeform 592"/>
            <p:cNvSpPr/>
            <p:nvPr/>
          </p:nvSpPr>
          <p:spPr bwMode="auto">
            <a:xfrm>
              <a:off x="6074587" y="38245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4" name="Freeform 593"/>
            <p:cNvSpPr/>
            <p:nvPr/>
          </p:nvSpPr>
          <p:spPr bwMode="auto">
            <a:xfrm>
              <a:off x="5980421" y="3695937"/>
              <a:ext cx="452261" cy="490723"/>
            </a:xfrm>
            <a:custGeom>
              <a:avLst/>
              <a:gdLst>
                <a:gd name="T0" fmla="*/ 13 w 144"/>
                <a:gd name="T1" fmla="*/ 52 h 156"/>
                <a:gd name="T2" fmla="*/ 20 w 144"/>
                <a:gd name="T3" fmla="*/ 43 h 156"/>
                <a:gd name="T4" fmla="*/ 44 w 144"/>
                <a:gd name="T5" fmla="*/ 28 h 156"/>
                <a:gd name="T6" fmla="*/ 45 w 144"/>
                <a:gd name="T7" fmla="*/ 28 h 156"/>
                <a:gd name="T8" fmla="*/ 53 w 144"/>
                <a:gd name="T9" fmla="*/ 28 h 156"/>
                <a:gd name="T10" fmla="*/ 75 w 144"/>
                <a:gd name="T11" fmla="*/ 30 h 156"/>
                <a:gd name="T12" fmla="*/ 90 w 144"/>
                <a:gd name="T13" fmla="*/ 41 h 156"/>
                <a:gd name="T14" fmla="*/ 86 w 144"/>
                <a:gd name="T15" fmla="*/ 39 h 156"/>
                <a:gd name="T16" fmla="*/ 84 w 144"/>
                <a:gd name="T17" fmla="*/ 38 h 156"/>
                <a:gd name="T18" fmla="*/ 73 w 144"/>
                <a:gd name="T19" fmla="*/ 34 h 156"/>
                <a:gd name="T20" fmla="*/ 43 w 144"/>
                <a:gd name="T21" fmla="*/ 33 h 156"/>
                <a:gd name="T22" fmla="*/ 30 w 144"/>
                <a:gd name="T23" fmla="*/ 41 h 156"/>
                <a:gd name="T24" fmla="*/ 22 w 144"/>
                <a:gd name="T25" fmla="*/ 46 h 156"/>
                <a:gd name="T26" fmla="*/ 19 w 144"/>
                <a:gd name="T27" fmla="*/ 123 h 156"/>
                <a:gd name="T28" fmla="*/ 29 w 144"/>
                <a:gd name="T29" fmla="*/ 130 h 156"/>
                <a:gd name="T30" fmla="*/ 57 w 144"/>
                <a:gd name="T31" fmla="*/ 146 h 156"/>
                <a:gd name="T32" fmla="*/ 96 w 144"/>
                <a:gd name="T33" fmla="*/ 146 h 156"/>
                <a:gd name="T34" fmla="*/ 134 w 144"/>
                <a:gd name="T35" fmla="*/ 97 h 156"/>
                <a:gd name="T36" fmla="*/ 125 w 144"/>
                <a:gd name="T37" fmla="*/ 38 h 156"/>
                <a:gd name="T38" fmla="*/ 78 w 144"/>
                <a:gd name="T39" fmla="*/ 13 h 156"/>
                <a:gd name="T40" fmla="*/ 72 w 144"/>
                <a:gd name="T41" fmla="*/ 10 h 156"/>
                <a:gd name="T42" fmla="*/ 70 w 144"/>
                <a:gd name="T43" fmla="*/ 7 h 156"/>
                <a:gd name="T44" fmla="*/ 68 w 144"/>
                <a:gd name="T45" fmla="*/ 8 h 156"/>
                <a:gd name="T46" fmla="*/ 63 w 144"/>
                <a:gd name="T47" fmla="*/ 9 h 156"/>
                <a:gd name="T48" fmla="*/ 61 w 144"/>
                <a:gd name="T49" fmla="*/ 10 h 156"/>
                <a:gd name="T50" fmla="*/ 62 w 144"/>
                <a:gd name="T51" fmla="*/ 6 h 156"/>
                <a:gd name="T52" fmla="*/ 67 w 144"/>
                <a:gd name="T53" fmla="*/ 1 h 156"/>
                <a:gd name="T54" fmla="*/ 70 w 144"/>
                <a:gd name="T55" fmla="*/ 3 h 156"/>
                <a:gd name="T56" fmla="*/ 72 w 144"/>
                <a:gd name="T57" fmla="*/ 3 h 156"/>
                <a:gd name="T58" fmla="*/ 86 w 144"/>
                <a:gd name="T59" fmla="*/ 10 h 156"/>
                <a:gd name="T60" fmla="*/ 93 w 144"/>
                <a:gd name="T61" fmla="*/ 8 h 156"/>
                <a:gd name="T62" fmla="*/ 102 w 144"/>
                <a:gd name="T63" fmla="*/ 14 h 156"/>
                <a:gd name="T64" fmla="*/ 114 w 144"/>
                <a:gd name="T65" fmla="*/ 18 h 156"/>
                <a:gd name="T66" fmla="*/ 127 w 144"/>
                <a:gd name="T67" fmla="*/ 32 h 156"/>
                <a:gd name="T68" fmla="*/ 131 w 144"/>
                <a:gd name="T69" fmla="*/ 41 h 156"/>
                <a:gd name="T70" fmla="*/ 139 w 144"/>
                <a:gd name="T71" fmla="*/ 54 h 156"/>
                <a:gd name="T72" fmla="*/ 143 w 144"/>
                <a:gd name="T73" fmla="*/ 89 h 156"/>
                <a:gd name="T74" fmla="*/ 137 w 144"/>
                <a:gd name="T75" fmla="*/ 92 h 156"/>
                <a:gd name="T76" fmla="*/ 138 w 144"/>
                <a:gd name="T77" fmla="*/ 98 h 156"/>
                <a:gd name="T78" fmla="*/ 138 w 144"/>
                <a:gd name="T79" fmla="*/ 103 h 156"/>
                <a:gd name="T80" fmla="*/ 137 w 144"/>
                <a:gd name="T81" fmla="*/ 104 h 156"/>
                <a:gd name="T82" fmla="*/ 110 w 144"/>
                <a:gd name="T83" fmla="*/ 144 h 156"/>
                <a:gd name="T84" fmla="*/ 108 w 144"/>
                <a:gd name="T85" fmla="*/ 145 h 156"/>
                <a:gd name="T86" fmla="*/ 97 w 144"/>
                <a:gd name="T87" fmla="*/ 150 h 156"/>
                <a:gd name="T88" fmla="*/ 91 w 144"/>
                <a:gd name="T89" fmla="*/ 152 h 156"/>
                <a:gd name="T90" fmla="*/ 67 w 144"/>
                <a:gd name="T91" fmla="*/ 154 h 156"/>
                <a:gd name="T92" fmla="*/ 47 w 144"/>
                <a:gd name="T93" fmla="*/ 146 h 156"/>
                <a:gd name="T94" fmla="*/ 16 w 144"/>
                <a:gd name="T95" fmla="*/ 126 h 156"/>
                <a:gd name="T96" fmla="*/ 4 w 144"/>
                <a:gd name="T97" fmla="*/ 109 h 156"/>
                <a:gd name="T98" fmla="*/ 5 w 144"/>
                <a:gd name="T99" fmla="*/ 105 h 156"/>
                <a:gd name="T100" fmla="*/ 4 w 144"/>
                <a:gd name="T101" fmla="*/ 91 h 156"/>
                <a:gd name="T102" fmla="*/ 3 w 144"/>
                <a:gd name="T103" fmla="*/ 87 h 156"/>
                <a:gd name="T104" fmla="*/ 6 w 144"/>
                <a:gd name="T105" fmla="*/ 73 h 156"/>
                <a:gd name="T106" fmla="*/ 8 w 144"/>
                <a:gd name="T107" fmla="*/ 64 h 156"/>
                <a:gd name="T108" fmla="*/ 9 w 144"/>
                <a:gd name="T109" fmla="*/ 63 h 156"/>
                <a:gd name="T110" fmla="*/ 14 w 144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56">
                  <a:moveTo>
                    <a:pt x="14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7" y="50"/>
                    <a:pt x="17" y="45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6" y="34"/>
                    <a:pt x="35" y="31"/>
                    <a:pt x="44" y="29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5" y="29"/>
                    <a:pt x="46" y="29"/>
                  </a:cubicBezTo>
                  <a:cubicBezTo>
                    <a:pt x="46" y="29"/>
                    <a:pt x="45" y="28"/>
                    <a:pt x="45" y="28"/>
                  </a:cubicBezTo>
                  <a:cubicBezTo>
                    <a:pt x="47" y="26"/>
                    <a:pt x="51" y="28"/>
                    <a:pt x="52" y="26"/>
                  </a:cubicBezTo>
                  <a:cubicBezTo>
                    <a:pt x="53" y="27"/>
                    <a:pt x="53" y="27"/>
                    <a:pt x="53" y="28"/>
                  </a:cubicBezTo>
                  <a:cubicBezTo>
                    <a:pt x="60" y="28"/>
                    <a:pt x="68" y="28"/>
                    <a:pt x="74" y="32"/>
                  </a:cubicBezTo>
                  <a:cubicBezTo>
                    <a:pt x="75" y="32"/>
                    <a:pt x="75" y="31"/>
                    <a:pt x="75" y="30"/>
                  </a:cubicBezTo>
                  <a:cubicBezTo>
                    <a:pt x="80" y="35"/>
                    <a:pt x="86" y="36"/>
                    <a:pt x="92" y="39"/>
                  </a:cubicBezTo>
                  <a:cubicBezTo>
                    <a:pt x="91" y="40"/>
                    <a:pt x="91" y="40"/>
                    <a:pt x="90" y="41"/>
                  </a:cubicBezTo>
                  <a:cubicBezTo>
                    <a:pt x="88" y="41"/>
                    <a:pt x="89" y="37"/>
                    <a:pt x="86" y="38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9"/>
                    <a:pt x="87" y="37"/>
                    <a:pt x="85" y="37"/>
                  </a:cubicBezTo>
                  <a:cubicBezTo>
                    <a:pt x="84" y="37"/>
                    <a:pt x="85" y="38"/>
                    <a:pt x="84" y="38"/>
                  </a:cubicBezTo>
                  <a:cubicBezTo>
                    <a:pt x="82" y="37"/>
                    <a:pt x="79" y="36"/>
                    <a:pt x="78" y="33"/>
                  </a:cubicBezTo>
                  <a:cubicBezTo>
                    <a:pt x="76" y="35"/>
                    <a:pt x="75" y="32"/>
                    <a:pt x="73" y="34"/>
                  </a:cubicBezTo>
                  <a:cubicBezTo>
                    <a:pt x="73" y="33"/>
                    <a:pt x="72" y="33"/>
                    <a:pt x="72" y="32"/>
                  </a:cubicBezTo>
                  <a:cubicBezTo>
                    <a:pt x="63" y="31"/>
                    <a:pt x="53" y="29"/>
                    <a:pt x="43" y="33"/>
                  </a:cubicBezTo>
                  <a:cubicBezTo>
                    <a:pt x="37" y="32"/>
                    <a:pt x="34" y="38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8" y="42"/>
                    <a:pt x="26" y="43"/>
                    <a:pt x="25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6" y="58"/>
                    <a:pt x="10" y="70"/>
                    <a:pt x="9" y="84"/>
                  </a:cubicBezTo>
                  <a:cubicBezTo>
                    <a:pt x="7" y="100"/>
                    <a:pt x="12" y="110"/>
                    <a:pt x="19" y="123"/>
                  </a:cubicBezTo>
                  <a:cubicBezTo>
                    <a:pt x="19" y="123"/>
                    <a:pt x="20" y="123"/>
                    <a:pt x="19" y="123"/>
                  </a:cubicBezTo>
                  <a:cubicBezTo>
                    <a:pt x="22" y="126"/>
                    <a:pt x="26" y="127"/>
                    <a:pt x="29" y="130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7" y="137"/>
                    <a:pt x="49" y="141"/>
                    <a:pt x="57" y="146"/>
                  </a:cubicBezTo>
                  <a:cubicBezTo>
                    <a:pt x="69" y="150"/>
                    <a:pt x="83" y="150"/>
                    <a:pt x="96" y="146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107" y="143"/>
                    <a:pt x="112" y="134"/>
                    <a:pt x="119" y="126"/>
                  </a:cubicBezTo>
                  <a:cubicBezTo>
                    <a:pt x="124" y="117"/>
                    <a:pt x="133" y="108"/>
                    <a:pt x="134" y="97"/>
                  </a:cubicBezTo>
                  <a:cubicBezTo>
                    <a:pt x="132" y="90"/>
                    <a:pt x="140" y="82"/>
                    <a:pt x="137" y="75"/>
                  </a:cubicBezTo>
                  <a:cubicBezTo>
                    <a:pt x="131" y="62"/>
                    <a:pt x="131" y="51"/>
                    <a:pt x="125" y="38"/>
                  </a:cubicBezTo>
                  <a:cubicBezTo>
                    <a:pt x="116" y="30"/>
                    <a:pt x="109" y="18"/>
                    <a:pt x="96" y="17"/>
                  </a:cubicBezTo>
                  <a:cubicBezTo>
                    <a:pt x="91" y="12"/>
                    <a:pt x="84" y="15"/>
                    <a:pt x="78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6" y="14"/>
                    <a:pt x="75" y="7"/>
                    <a:pt x="72" y="10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1" y="13"/>
                    <a:pt x="71" y="5"/>
                    <a:pt x="70" y="7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6"/>
                    <a:pt x="69" y="8"/>
                    <a:pt x="68" y="8"/>
                  </a:cubicBezTo>
                  <a:cubicBezTo>
                    <a:pt x="68" y="8"/>
                    <a:pt x="68" y="6"/>
                    <a:pt x="67" y="6"/>
                  </a:cubicBezTo>
                  <a:cubicBezTo>
                    <a:pt x="66" y="10"/>
                    <a:pt x="64" y="5"/>
                    <a:pt x="63" y="9"/>
                  </a:cubicBezTo>
                  <a:cubicBezTo>
                    <a:pt x="64" y="10"/>
                    <a:pt x="62" y="11"/>
                    <a:pt x="63" y="12"/>
                  </a:cubicBezTo>
                  <a:cubicBezTo>
                    <a:pt x="63" y="13"/>
                    <a:pt x="61" y="12"/>
                    <a:pt x="61" y="10"/>
                  </a:cubicBezTo>
                  <a:cubicBezTo>
                    <a:pt x="61" y="8"/>
                    <a:pt x="60" y="6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3" y="5"/>
                    <a:pt x="63" y="5"/>
                    <a:pt x="63" y="4"/>
                  </a:cubicBezTo>
                  <a:cubicBezTo>
                    <a:pt x="65" y="4"/>
                    <a:pt x="66" y="2"/>
                    <a:pt x="67" y="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9" y="3"/>
                    <a:pt x="70" y="3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0"/>
                    <a:pt x="72" y="6"/>
                    <a:pt x="72" y="3"/>
                  </a:cubicBezTo>
                  <a:cubicBezTo>
                    <a:pt x="76" y="4"/>
                    <a:pt x="80" y="6"/>
                    <a:pt x="85" y="7"/>
                  </a:cubicBezTo>
                  <a:cubicBezTo>
                    <a:pt x="85" y="8"/>
                    <a:pt x="88" y="8"/>
                    <a:pt x="86" y="10"/>
                  </a:cubicBezTo>
                  <a:cubicBezTo>
                    <a:pt x="88" y="8"/>
                    <a:pt x="92" y="8"/>
                    <a:pt x="93" y="9"/>
                  </a:cubicBezTo>
                  <a:cubicBezTo>
                    <a:pt x="93" y="9"/>
                    <a:pt x="93" y="8"/>
                    <a:pt x="93" y="8"/>
                  </a:cubicBezTo>
                  <a:cubicBezTo>
                    <a:pt x="96" y="6"/>
                    <a:pt x="94" y="13"/>
                    <a:pt x="98" y="10"/>
                  </a:cubicBezTo>
                  <a:cubicBezTo>
                    <a:pt x="97" y="12"/>
                    <a:pt x="102" y="11"/>
                    <a:pt x="102" y="14"/>
                  </a:cubicBezTo>
                  <a:cubicBezTo>
                    <a:pt x="102" y="14"/>
                    <a:pt x="103" y="13"/>
                    <a:pt x="103" y="13"/>
                  </a:cubicBezTo>
                  <a:cubicBezTo>
                    <a:pt x="106" y="15"/>
                    <a:pt x="111" y="16"/>
                    <a:pt x="114" y="18"/>
                  </a:cubicBezTo>
                  <a:cubicBezTo>
                    <a:pt x="115" y="22"/>
                    <a:pt x="121" y="22"/>
                    <a:pt x="121" y="26"/>
                  </a:cubicBezTo>
                  <a:cubicBezTo>
                    <a:pt x="123" y="27"/>
                    <a:pt x="126" y="29"/>
                    <a:pt x="127" y="32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30" y="34"/>
                    <a:pt x="132" y="38"/>
                    <a:pt x="131" y="41"/>
                  </a:cubicBezTo>
                  <a:cubicBezTo>
                    <a:pt x="135" y="40"/>
                    <a:pt x="135" y="42"/>
                    <a:pt x="137" y="43"/>
                  </a:cubicBezTo>
                  <a:cubicBezTo>
                    <a:pt x="136" y="46"/>
                    <a:pt x="139" y="50"/>
                    <a:pt x="139" y="54"/>
                  </a:cubicBezTo>
                  <a:cubicBezTo>
                    <a:pt x="141" y="54"/>
                    <a:pt x="139" y="57"/>
                    <a:pt x="141" y="56"/>
                  </a:cubicBezTo>
                  <a:cubicBezTo>
                    <a:pt x="140" y="67"/>
                    <a:pt x="141" y="78"/>
                    <a:pt x="143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2" y="90"/>
                    <a:pt x="139" y="91"/>
                    <a:pt x="137" y="92"/>
                  </a:cubicBezTo>
                  <a:cubicBezTo>
                    <a:pt x="137" y="92"/>
                    <a:pt x="138" y="93"/>
                    <a:pt x="138" y="92"/>
                  </a:cubicBezTo>
                  <a:cubicBezTo>
                    <a:pt x="137" y="94"/>
                    <a:pt x="139" y="96"/>
                    <a:pt x="138" y="98"/>
                  </a:cubicBezTo>
                  <a:cubicBezTo>
                    <a:pt x="138" y="98"/>
                    <a:pt x="138" y="98"/>
                    <a:pt x="139" y="98"/>
                  </a:cubicBezTo>
                  <a:cubicBezTo>
                    <a:pt x="137" y="99"/>
                    <a:pt x="140" y="102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8" y="105"/>
                    <a:pt x="139" y="105"/>
                    <a:pt x="139" y="104"/>
                  </a:cubicBezTo>
                  <a:cubicBezTo>
                    <a:pt x="135" y="120"/>
                    <a:pt x="123" y="134"/>
                    <a:pt x="110" y="144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6" y="149"/>
                    <a:pt x="101" y="149"/>
                    <a:pt x="97" y="150"/>
                  </a:cubicBezTo>
                  <a:cubicBezTo>
                    <a:pt x="97" y="151"/>
                    <a:pt x="98" y="151"/>
                    <a:pt x="98" y="152"/>
                  </a:cubicBezTo>
                  <a:cubicBezTo>
                    <a:pt x="94" y="151"/>
                    <a:pt x="94" y="156"/>
                    <a:pt x="91" y="152"/>
                  </a:cubicBezTo>
                  <a:cubicBezTo>
                    <a:pt x="91" y="152"/>
                    <a:pt x="91" y="153"/>
                    <a:pt x="92" y="153"/>
                  </a:cubicBezTo>
                  <a:cubicBezTo>
                    <a:pt x="83" y="154"/>
                    <a:pt x="75" y="155"/>
                    <a:pt x="67" y="154"/>
                  </a:cubicBezTo>
                  <a:cubicBezTo>
                    <a:pt x="61" y="149"/>
                    <a:pt x="52" y="151"/>
                    <a:pt x="47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0" y="139"/>
                    <a:pt x="31" y="138"/>
                    <a:pt x="23" y="132"/>
                  </a:cubicBezTo>
                  <a:cubicBezTo>
                    <a:pt x="20" y="131"/>
                    <a:pt x="18" y="128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0"/>
                    <a:pt x="3" y="117"/>
                    <a:pt x="4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5" y="108"/>
                    <a:pt x="1" y="106"/>
                    <a:pt x="5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7" y="100"/>
                    <a:pt x="0" y="97"/>
                    <a:pt x="4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4" y="90"/>
                    <a:pt x="4" y="88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0" y="82"/>
                    <a:pt x="5" y="78"/>
                    <a:pt x="6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6" y="71"/>
                    <a:pt x="6" y="67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58"/>
                    <a:pt x="12" y="56"/>
                    <a:pt x="14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5" name="Freeform 594"/>
            <p:cNvSpPr/>
            <p:nvPr/>
          </p:nvSpPr>
          <p:spPr bwMode="auto">
            <a:xfrm>
              <a:off x="6121006" y="37834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6" name="Freeform 595"/>
            <p:cNvSpPr/>
            <p:nvPr/>
          </p:nvSpPr>
          <p:spPr bwMode="auto">
            <a:xfrm>
              <a:off x="6191299" y="369991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7" name="Freeform 596"/>
            <p:cNvSpPr/>
            <p:nvPr/>
          </p:nvSpPr>
          <p:spPr bwMode="auto">
            <a:xfrm>
              <a:off x="6369020" y="4101778"/>
              <a:ext cx="3978" cy="265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8" name="Freeform 597"/>
            <p:cNvSpPr/>
            <p:nvPr/>
          </p:nvSpPr>
          <p:spPr bwMode="auto">
            <a:xfrm>
              <a:off x="6366368" y="4092495"/>
              <a:ext cx="13263" cy="14590"/>
            </a:xfrm>
            <a:custGeom>
              <a:avLst/>
              <a:gdLst>
                <a:gd name="T0" fmla="*/ 3 w 4"/>
                <a:gd name="T1" fmla="*/ 1 h 5"/>
                <a:gd name="T2" fmla="*/ 4 w 4"/>
                <a:gd name="T3" fmla="*/ 0 h 5"/>
                <a:gd name="T4" fmla="*/ 2 w 4"/>
                <a:gd name="T5" fmla="*/ 3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9" name="Freeform 598"/>
            <p:cNvSpPr/>
            <p:nvPr/>
          </p:nvSpPr>
          <p:spPr bwMode="auto">
            <a:xfrm>
              <a:off x="6372999" y="4092495"/>
              <a:ext cx="6631" cy="530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0" name="Freeform 599"/>
            <p:cNvSpPr/>
            <p:nvPr/>
          </p:nvSpPr>
          <p:spPr bwMode="auto">
            <a:xfrm>
              <a:off x="6334538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1" name="Freeform 600"/>
            <p:cNvSpPr/>
            <p:nvPr/>
          </p:nvSpPr>
          <p:spPr bwMode="auto">
            <a:xfrm>
              <a:off x="6058671" y="3966498"/>
              <a:ext cx="316980" cy="131302"/>
            </a:xfrm>
            <a:custGeom>
              <a:avLst/>
              <a:gdLst>
                <a:gd name="T0" fmla="*/ 88 w 101"/>
                <a:gd name="T1" fmla="*/ 20 h 42"/>
                <a:gd name="T2" fmla="*/ 90 w 101"/>
                <a:gd name="T3" fmla="*/ 22 h 42"/>
                <a:gd name="T4" fmla="*/ 94 w 101"/>
                <a:gd name="T5" fmla="*/ 28 h 42"/>
                <a:gd name="T6" fmla="*/ 94 w 101"/>
                <a:gd name="T7" fmla="*/ 29 h 42"/>
                <a:gd name="T8" fmla="*/ 95 w 101"/>
                <a:gd name="T9" fmla="*/ 31 h 42"/>
                <a:gd name="T10" fmla="*/ 98 w 101"/>
                <a:gd name="T11" fmla="*/ 36 h 42"/>
                <a:gd name="T12" fmla="*/ 99 w 101"/>
                <a:gd name="T13" fmla="*/ 42 h 42"/>
                <a:gd name="T14" fmla="*/ 98 w 101"/>
                <a:gd name="T15" fmla="*/ 41 h 42"/>
                <a:gd name="T16" fmla="*/ 98 w 101"/>
                <a:gd name="T17" fmla="*/ 41 h 42"/>
                <a:gd name="T18" fmla="*/ 95 w 101"/>
                <a:gd name="T19" fmla="*/ 39 h 42"/>
                <a:gd name="T20" fmla="*/ 91 w 101"/>
                <a:gd name="T21" fmla="*/ 31 h 42"/>
                <a:gd name="T22" fmla="*/ 88 w 101"/>
                <a:gd name="T23" fmla="*/ 29 h 42"/>
                <a:gd name="T24" fmla="*/ 87 w 101"/>
                <a:gd name="T25" fmla="*/ 25 h 42"/>
                <a:gd name="T26" fmla="*/ 68 w 101"/>
                <a:gd name="T27" fmla="*/ 16 h 42"/>
                <a:gd name="T28" fmla="*/ 65 w 101"/>
                <a:gd name="T29" fmla="*/ 15 h 42"/>
                <a:gd name="T30" fmla="*/ 58 w 101"/>
                <a:gd name="T31" fmla="*/ 10 h 42"/>
                <a:gd name="T32" fmla="*/ 49 w 101"/>
                <a:gd name="T33" fmla="*/ 9 h 42"/>
                <a:gd name="T34" fmla="*/ 33 w 101"/>
                <a:gd name="T35" fmla="*/ 10 h 42"/>
                <a:gd name="T36" fmla="*/ 18 w 101"/>
                <a:gd name="T37" fmla="*/ 15 h 42"/>
                <a:gd name="T38" fmla="*/ 10 w 101"/>
                <a:gd name="T39" fmla="*/ 26 h 42"/>
                <a:gd name="T40" fmla="*/ 8 w 101"/>
                <a:gd name="T41" fmla="*/ 27 h 42"/>
                <a:gd name="T42" fmla="*/ 6 w 101"/>
                <a:gd name="T43" fmla="*/ 26 h 42"/>
                <a:gd name="T44" fmla="*/ 6 w 101"/>
                <a:gd name="T45" fmla="*/ 26 h 42"/>
                <a:gd name="T46" fmla="*/ 7 w 101"/>
                <a:gd name="T47" fmla="*/ 29 h 42"/>
                <a:gd name="T48" fmla="*/ 8 w 101"/>
                <a:gd name="T49" fmla="*/ 30 h 42"/>
                <a:gd name="T50" fmla="*/ 5 w 101"/>
                <a:gd name="T51" fmla="*/ 27 h 42"/>
                <a:gd name="T52" fmla="*/ 1 w 101"/>
                <a:gd name="T53" fmla="*/ 23 h 42"/>
                <a:gd name="T54" fmla="*/ 2 w 101"/>
                <a:gd name="T55" fmla="*/ 23 h 42"/>
                <a:gd name="T56" fmla="*/ 2 w 101"/>
                <a:gd name="T57" fmla="*/ 22 h 42"/>
                <a:gd name="T58" fmla="*/ 7 w 101"/>
                <a:gd name="T59" fmla="*/ 21 h 42"/>
                <a:gd name="T60" fmla="*/ 6 w 101"/>
                <a:gd name="T61" fmla="*/ 17 h 42"/>
                <a:gd name="T62" fmla="*/ 9 w 101"/>
                <a:gd name="T63" fmla="*/ 17 h 42"/>
                <a:gd name="T64" fmla="*/ 9 w 101"/>
                <a:gd name="T65" fmla="*/ 12 h 42"/>
                <a:gd name="T66" fmla="*/ 14 w 101"/>
                <a:gd name="T67" fmla="*/ 11 h 42"/>
                <a:gd name="T68" fmla="*/ 18 w 101"/>
                <a:gd name="T69" fmla="*/ 11 h 42"/>
                <a:gd name="T70" fmla="*/ 20 w 101"/>
                <a:gd name="T71" fmla="*/ 8 h 42"/>
                <a:gd name="T72" fmla="*/ 28 w 101"/>
                <a:gd name="T73" fmla="*/ 3 h 42"/>
                <a:gd name="T74" fmla="*/ 31 w 101"/>
                <a:gd name="T75" fmla="*/ 8 h 42"/>
                <a:gd name="T76" fmla="*/ 31 w 101"/>
                <a:gd name="T77" fmla="*/ 5 h 42"/>
                <a:gd name="T78" fmla="*/ 32 w 101"/>
                <a:gd name="T79" fmla="*/ 4 h 42"/>
                <a:gd name="T80" fmla="*/ 33 w 101"/>
                <a:gd name="T81" fmla="*/ 4 h 42"/>
                <a:gd name="T82" fmla="*/ 45 w 101"/>
                <a:gd name="T83" fmla="*/ 4 h 42"/>
                <a:gd name="T84" fmla="*/ 46 w 101"/>
                <a:gd name="T85" fmla="*/ 4 h 42"/>
                <a:gd name="T86" fmla="*/ 49 w 101"/>
                <a:gd name="T87" fmla="*/ 4 h 42"/>
                <a:gd name="T88" fmla="*/ 50 w 101"/>
                <a:gd name="T89" fmla="*/ 4 h 42"/>
                <a:gd name="T90" fmla="*/ 57 w 101"/>
                <a:gd name="T91" fmla="*/ 4 h 42"/>
                <a:gd name="T92" fmla="*/ 61 w 101"/>
                <a:gd name="T93" fmla="*/ 8 h 42"/>
                <a:gd name="T94" fmla="*/ 70 w 101"/>
                <a:gd name="T95" fmla="*/ 12 h 42"/>
                <a:gd name="T96" fmla="*/ 75 w 101"/>
                <a:gd name="T97" fmla="*/ 14 h 42"/>
                <a:gd name="T98" fmla="*/ 75 w 101"/>
                <a:gd name="T99" fmla="*/ 15 h 42"/>
                <a:gd name="T100" fmla="*/ 78 w 101"/>
                <a:gd name="T101" fmla="*/ 17 h 42"/>
                <a:gd name="T102" fmla="*/ 79 w 101"/>
                <a:gd name="T103" fmla="*/ 17 h 42"/>
                <a:gd name="T104" fmla="*/ 82 w 101"/>
                <a:gd name="T105" fmla="*/ 19 h 42"/>
                <a:gd name="T106" fmla="*/ 85 w 101"/>
                <a:gd name="T107" fmla="*/ 19 h 42"/>
                <a:gd name="T108" fmla="*/ 85 w 101"/>
                <a:gd name="T109" fmla="*/ 20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0"/>
                    <a:pt x="88" y="20"/>
                    <a:pt x="88" y="20"/>
                  </a:cubicBezTo>
                  <a:cubicBezTo>
                    <a:pt x="87" y="23"/>
                    <a:pt x="90" y="21"/>
                    <a:pt x="90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2" y="23"/>
                    <a:pt x="93" y="27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6" y="27"/>
                    <a:pt x="94" y="31"/>
                    <a:pt x="96" y="30"/>
                  </a:cubicBezTo>
                  <a:cubicBezTo>
                    <a:pt x="96" y="30"/>
                    <a:pt x="95" y="31"/>
                    <a:pt x="95" y="31"/>
                  </a:cubicBezTo>
                  <a:cubicBezTo>
                    <a:pt x="96" y="33"/>
                    <a:pt x="97" y="35"/>
                    <a:pt x="97" y="37"/>
                  </a:cubicBezTo>
                  <a:cubicBezTo>
                    <a:pt x="97" y="37"/>
                    <a:pt x="98" y="37"/>
                    <a:pt x="98" y="36"/>
                  </a:cubicBezTo>
                  <a:cubicBezTo>
                    <a:pt x="97" y="40"/>
                    <a:pt x="99" y="40"/>
                    <a:pt x="101" y="40"/>
                  </a:cubicBezTo>
                  <a:cubicBezTo>
                    <a:pt x="100" y="41"/>
                    <a:pt x="100" y="41"/>
                    <a:pt x="99" y="42"/>
                  </a:cubicBezTo>
                  <a:cubicBezTo>
                    <a:pt x="98" y="42"/>
                    <a:pt x="100" y="40"/>
                    <a:pt x="99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100" y="39"/>
                    <a:pt x="99" y="40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8" y="40"/>
                    <a:pt x="96" y="40"/>
                    <a:pt x="97" y="38"/>
                  </a:cubicBezTo>
                  <a:cubicBezTo>
                    <a:pt x="96" y="39"/>
                    <a:pt x="97" y="38"/>
                    <a:pt x="95" y="39"/>
                  </a:cubicBezTo>
                  <a:cubicBezTo>
                    <a:pt x="96" y="38"/>
                    <a:pt x="95" y="38"/>
                    <a:pt x="96" y="37"/>
                  </a:cubicBezTo>
                  <a:cubicBezTo>
                    <a:pt x="94" y="36"/>
                    <a:pt x="93" y="33"/>
                    <a:pt x="91" y="31"/>
                  </a:cubicBezTo>
                  <a:cubicBezTo>
                    <a:pt x="92" y="28"/>
                    <a:pt x="88" y="30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8"/>
                    <a:pt x="88" y="27"/>
                    <a:pt x="87" y="2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3" y="26"/>
                    <a:pt x="81" y="22"/>
                    <a:pt x="77" y="22"/>
                  </a:cubicBezTo>
                  <a:cubicBezTo>
                    <a:pt x="74" y="21"/>
                    <a:pt x="70" y="21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5"/>
                    <a:pt x="66" y="16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1"/>
                    <a:pt x="60" y="14"/>
                    <a:pt x="58" y="10"/>
                  </a:cubicBezTo>
                  <a:cubicBezTo>
                    <a:pt x="55" y="10"/>
                    <a:pt x="52" y="9"/>
                    <a:pt x="49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6" y="7"/>
                    <a:pt x="44" y="11"/>
                    <a:pt x="41" y="10"/>
                  </a:cubicBezTo>
                  <a:cubicBezTo>
                    <a:pt x="39" y="12"/>
                    <a:pt x="35" y="7"/>
                    <a:pt x="33" y="10"/>
                  </a:cubicBezTo>
                  <a:cubicBezTo>
                    <a:pt x="32" y="14"/>
                    <a:pt x="28" y="7"/>
                    <a:pt x="27" y="11"/>
                  </a:cubicBezTo>
                  <a:cubicBezTo>
                    <a:pt x="27" y="18"/>
                    <a:pt x="23" y="16"/>
                    <a:pt x="18" y="15"/>
                  </a:cubicBezTo>
                  <a:cubicBezTo>
                    <a:pt x="17" y="18"/>
                    <a:pt x="11" y="16"/>
                    <a:pt x="11" y="21"/>
                  </a:cubicBezTo>
                  <a:cubicBezTo>
                    <a:pt x="8" y="20"/>
                    <a:pt x="11" y="25"/>
                    <a:pt x="10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8"/>
                    <a:pt x="5" y="23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4" y="24"/>
                    <a:pt x="6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6" y="26"/>
                    <a:pt x="6" y="26"/>
                  </a:cubicBezTo>
                  <a:cubicBezTo>
                    <a:pt x="6" y="26"/>
                    <a:pt x="5" y="25"/>
                    <a:pt x="5" y="26"/>
                  </a:cubicBezTo>
                  <a:cubicBezTo>
                    <a:pt x="8" y="28"/>
                    <a:pt x="4" y="26"/>
                    <a:pt x="7" y="29"/>
                  </a:cubicBezTo>
                  <a:cubicBezTo>
                    <a:pt x="8" y="29"/>
                    <a:pt x="9" y="30"/>
                    <a:pt x="10" y="31"/>
                  </a:cubicBezTo>
                  <a:cubicBezTo>
                    <a:pt x="10" y="31"/>
                    <a:pt x="10" y="31"/>
                    <a:pt x="8" y="30"/>
                  </a:cubicBezTo>
                  <a:cubicBezTo>
                    <a:pt x="6" y="29"/>
                    <a:pt x="5" y="28"/>
                    <a:pt x="3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7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1"/>
                    <a:pt x="5" y="24"/>
                    <a:pt x="2" y="22"/>
                  </a:cubicBezTo>
                  <a:cubicBezTo>
                    <a:pt x="4" y="22"/>
                    <a:pt x="4" y="21"/>
                    <a:pt x="5" y="20"/>
                  </a:cubicBezTo>
                  <a:cubicBezTo>
                    <a:pt x="6" y="21"/>
                    <a:pt x="6" y="19"/>
                    <a:pt x="7" y="21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ubicBezTo>
                    <a:pt x="4" y="15"/>
                    <a:pt x="9" y="19"/>
                    <a:pt x="6" y="16"/>
                  </a:cubicBezTo>
                  <a:cubicBezTo>
                    <a:pt x="8" y="18"/>
                    <a:pt x="6" y="14"/>
                    <a:pt x="9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2" y="14"/>
                    <a:pt x="10" y="10"/>
                    <a:pt x="13" y="13"/>
                  </a:cubicBezTo>
                  <a:cubicBezTo>
                    <a:pt x="13" y="12"/>
                    <a:pt x="13" y="10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10"/>
                    <a:pt x="18" y="11"/>
                  </a:cubicBezTo>
                  <a:cubicBezTo>
                    <a:pt x="16" y="8"/>
                    <a:pt x="17" y="9"/>
                    <a:pt x="17" y="7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9"/>
                    <a:pt x="20" y="7"/>
                  </a:cubicBezTo>
                  <a:cubicBezTo>
                    <a:pt x="24" y="9"/>
                    <a:pt x="26" y="7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30" y="6"/>
                    <a:pt x="31" y="8"/>
                  </a:cubicBezTo>
                  <a:cubicBezTo>
                    <a:pt x="31" y="7"/>
                    <a:pt x="30" y="7"/>
                    <a:pt x="30" y="7"/>
                  </a:cubicBezTo>
                  <a:cubicBezTo>
                    <a:pt x="31" y="7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1" y="3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3"/>
                    <a:pt x="32" y="3"/>
                  </a:cubicBezTo>
                  <a:cubicBezTo>
                    <a:pt x="36" y="1"/>
                    <a:pt x="41" y="4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2"/>
                    <a:pt x="48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5"/>
                    <a:pt x="50" y="0"/>
                    <a:pt x="50" y="4"/>
                  </a:cubicBezTo>
                  <a:cubicBezTo>
                    <a:pt x="51" y="4"/>
                    <a:pt x="51" y="3"/>
                    <a:pt x="51" y="3"/>
                  </a:cubicBezTo>
                  <a:cubicBezTo>
                    <a:pt x="53" y="4"/>
                    <a:pt x="55" y="4"/>
                    <a:pt x="57" y="4"/>
                  </a:cubicBezTo>
                  <a:cubicBezTo>
                    <a:pt x="58" y="8"/>
                    <a:pt x="60" y="5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3" y="11"/>
                    <a:pt x="66" y="9"/>
                    <a:pt x="68" y="10"/>
                  </a:cubicBezTo>
                  <a:cubicBezTo>
                    <a:pt x="69" y="10"/>
                    <a:pt x="69" y="12"/>
                    <a:pt x="70" y="12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5"/>
                    <a:pt x="75" y="9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6" y="12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9"/>
                    <a:pt x="78" y="14"/>
                    <a:pt x="78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8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2" y="14"/>
                    <a:pt x="81" y="18"/>
                    <a:pt x="82" y="19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19"/>
                    <a:pt x="84" y="18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6" y="19"/>
                    <a:pt x="86" y="21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2" name="Freeform 601"/>
            <p:cNvSpPr/>
            <p:nvPr/>
          </p:nvSpPr>
          <p:spPr bwMode="auto">
            <a:xfrm>
              <a:off x="6354432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3" name="Freeform 602"/>
            <p:cNvSpPr/>
            <p:nvPr/>
          </p:nvSpPr>
          <p:spPr bwMode="auto">
            <a:xfrm>
              <a:off x="6062650" y="40381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4" name="Freeform 603"/>
            <p:cNvSpPr/>
            <p:nvPr/>
          </p:nvSpPr>
          <p:spPr bwMode="auto">
            <a:xfrm>
              <a:off x="6256286" y="3953235"/>
              <a:ext cx="3978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5" name="Freeform 604"/>
            <p:cNvSpPr/>
            <p:nvPr/>
          </p:nvSpPr>
          <p:spPr bwMode="auto">
            <a:xfrm>
              <a:off x="6253634" y="3950583"/>
              <a:ext cx="18568" cy="6632"/>
            </a:xfrm>
            <a:custGeom>
              <a:avLst/>
              <a:gdLst>
                <a:gd name="T0" fmla="*/ 4 w 6"/>
                <a:gd name="T1" fmla="*/ 1 h 2"/>
                <a:gd name="T2" fmla="*/ 5 w 6"/>
                <a:gd name="T3" fmla="*/ 2 h 2"/>
                <a:gd name="T4" fmla="*/ 2 w 6"/>
                <a:gd name="T5" fmla="*/ 1 h 2"/>
                <a:gd name="T6" fmla="*/ 4 w 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2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6" name="Freeform 605"/>
            <p:cNvSpPr/>
            <p:nvPr/>
          </p:nvSpPr>
          <p:spPr bwMode="auto">
            <a:xfrm>
              <a:off x="6262919" y="3953235"/>
              <a:ext cx="9283" cy="3979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0"/>
                    <a:pt x="3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7" name="Freeform 606"/>
            <p:cNvSpPr/>
            <p:nvPr/>
          </p:nvSpPr>
          <p:spPr bwMode="auto">
            <a:xfrm>
              <a:off x="6269550" y="39505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8" name="Freeform 607"/>
            <p:cNvSpPr/>
            <p:nvPr/>
          </p:nvSpPr>
          <p:spPr bwMode="auto">
            <a:xfrm>
              <a:off x="6260266" y="3918752"/>
              <a:ext cx="64987" cy="38463"/>
            </a:xfrm>
            <a:custGeom>
              <a:avLst/>
              <a:gdLst>
                <a:gd name="T0" fmla="*/ 10 w 21"/>
                <a:gd name="T1" fmla="*/ 11 h 12"/>
                <a:gd name="T2" fmla="*/ 10 w 21"/>
                <a:gd name="T3" fmla="*/ 11 h 12"/>
                <a:gd name="T4" fmla="*/ 7 w 21"/>
                <a:gd name="T5" fmla="*/ 12 h 12"/>
                <a:gd name="T6" fmla="*/ 7 w 21"/>
                <a:gd name="T7" fmla="*/ 11 h 12"/>
                <a:gd name="T8" fmla="*/ 5 w 21"/>
                <a:gd name="T9" fmla="*/ 11 h 12"/>
                <a:gd name="T10" fmla="*/ 4 w 21"/>
                <a:gd name="T11" fmla="*/ 11 h 12"/>
                <a:gd name="T12" fmla="*/ 1 w 21"/>
                <a:gd name="T13" fmla="*/ 11 h 12"/>
                <a:gd name="T14" fmla="*/ 1 w 21"/>
                <a:gd name="T15" fmla="*/ 11 h 12"/>
                <a:gd name="T16" fmla="*/ 0 w 21"/>
                <a:gd name="T17" fmla="*/ 11 h 12"/>
                <a:gd name="T18" fmla="*/ 0 w 21"/>
                <a:gd name="T19" fmla="*/ 10 h 12"/>
                <a:gd name="T20" fmla="*/ 3 w 21"/>
                <a:gd name="T21" fmla="*/ 10 h 12"/>
                <a:gd name="T22" fmla="*/ 3 w 21"/>
                <a:gd name="T23" fmla="*/ 10 h 12"/>
                <a:gd name="T24" fmla="*/ 6 w 21"/>
                <a:gd name="T25" fmla="*/ 10 h 12"/>
                <a:gd name="T26" fmla="*/ 6 w 21"/>
                <a:gd name="T27" fmla="*/ 8 h 12"/>
                <a:gd name="T28" fmla="*/ 5 w 21"/>
                <a:gd name="T29" fmla="*/ 7 h 12"/>
                <a:gd name="T30" fmla="*/ 8 w 21"/>
                <a:gd name="T31" fmla="*/ 7 h 12"/>
                <a:gd name="T32" fmla="*/ 9 w 21"/>
                <a:gd name="T33" fmla="*/ 6 h 12"/>
                <a:gd name="T34" fmla="*/ 10 w 21"/>
                <a:gd name="T35" fmla="*/ 5 h 12"/>
                <a:gd name="T36" fmla="*/ 12 w 21"/>
                <a:gd name="T37" fmla="*/ 4 h 12"/>
                <a:gd name="T38" fmla="*/ 9 w 21"/>
                <a:gd name="T39" fmla="*/ 1 h 12"/>
                <a:gd name="T40" fmla="*/ 10 w 21"/>
                <a:gd name="T41" fmla="*/ 1 h 12"/>
                <a:gd name="T42" fmla="*/ 12 w 21"/>
                <a:gd name="T43" fmla="*/ 2 h 12"/>
                <a:gd name="T44" fmla="*/ 12 w 21"/>
                <a:gd name="T45" fmla="*/ 2 h 12"/>
                <a:gd name="T46" fmla="*/ 9 w 21"/>
                <a:gd name="T47" fmla="*/ 1 h 12"/>
                <a:gd name="T48" fmla="*/ 8 w 21"/>
                <a:gd name="T49" fmla="*/ 0 h 12"/>
                <a:gd name="T50" fmla="*/ 12 w 21"/>
                <a:gd name="T51" fmla="*/ 2 h 12"/>
                <a:gd name="T52" fmla="*/ 17 w 21"/>
                <a:gd name="T53" fmla="*/ 3 h 12"/>
                <a:gd name="T54" fmla="*/ 17 w 21"/>
                <a:gd name="T55" fmla="*/ 3 h 12"/>
                <a:gd name="T56" fmla="*/ 17 w 21"/>
                <a:gd name="T57" fmla="*/ 3 h 12"/>
                <a:gd name="T58" fmla="*/ 14 w 21"/>
                <a:gd name="T59" fmla="*/ 3 h 12"/>
                <a:gd name="T60" fmla="*/ 18 w 21"/>
                <a:gd name="T61" fmla="*/ 4 h 12"/>
                <a:gd name="T62" fmla="*/ 16 w 21"/>
                <a:gd name="T63" fmla="*/ 4 h 12"/>
                <a:gd name="T64" fmla="*/ 19 w 21"/>
                <a:gd name="T65" fmla="*/ 5 h 12"/>
                <a:gd name="T66" fmla="*/ 17 w 21"/>
                <a:gd name="T67" fmla="*/ 5 h 12"/>
                <a:gd name="T68" fmla="*/ 15 w 21"/>
                <a:gd name="T69" fmla="*/ 5 h 12"/>
                <a:gd name="T70" fmla="*/ 16 w 21"/>
                <a:gd name="T71" fmla="*/ 5 h 12"/>
                <a:gd name="T72" fmla="*/ 18 w 21"/>
                <a:gd name="T73" fmla="*/ 7 h 12"/>
                <a:gd name="T74" fmla="*/ 12 w 21"/>
                <a:gd name="T75" fmla="*/ 5 h 12"/>
                <a:gd name="T76" fmla="*/ 14 w 21"/>
                <a:gd name="T77" fmla="*/ 6 h 12"/>
                <a:gd name="T78" fmla="*/ 15 w 21"/>
                <a:gd name="T79" fmla="*/ 6 h 12"/>
                <a:gd name="T80" fmla="*/ 15 w 21"/>
                <a:gd name="T81" fmla="*/ 6 h 12"/>
                <a:gd name="T82" fmla="*/ 13 w 21"/>
                <a:gd name="T83" fmla="*/ 7 h 12"/>
                <a:gd name="T84" fmla="*/ 13 w 21"/>
                <a:gd name="T85" fmla="*/ 7 h 12"/>
                <a:gd name="T86" fmla="*/ 13 w 21"/>
                <a:gd name="T87" fmla="*/ 8 h 12"/>
                <a:gd name="T88" fmla="*/ 13 w 21"/>
                <a:gd name="T89" fmla="*/ 8 h 12"/>
                <a:gd name="T90" fmla="*/ 14 w 21"/>
                <a:gd name="T91" fmla="*/ 9 h 12"/>
                <a:gd name="T92" fmla="*/ 11 w 21"/>
                <a:gd name="T93" fmla="*/ 8 h 12"/>
                <a:gd name="T94" fmla="*/ 9 w 21"/>
                <a:gd name="T95" fmla="*/ 9 h 12"/>
                <a:gd name="T96" fmla="*/ 10 w 21"/>
                <a:gd name="T97" fmla="*/ 9 h 12"/>
                <a:gd name="T98" fmla="*/ 8 w 21"/>
                <a:gd name="T99" fmla="*/ 9 h 12"/>
                <a:gd name="T100" fmla="*/ 8 w 21"/>
                <a:gd name="T101" fmla="*/ 10 h 12"/>
                <a:gd name="T102" fmla="*/ 9 w 21"/>
                <a:gd name="T103" fmla="*/ 10 h 12"/>
                <a:gd name="T104" fmla="*/ 9 w 21"/>
                <a:gd name="T105" fmla="*/ 10 h 12"/>
                <a:gd name="T106" fmla="*/ 9 w 21"/>
                <a:gd name="T107" fmla="*/ 11 h 12"/>
                <a:gd name="T108" fmla="*/ 9 w 21"/>
                <a:gd name="T109" fmla="*/ 11 h 12"/>
                <a:gd name="T110" fmla="*/ 9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8" y="11"/>
                    <a:pt x="10" y="12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8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2"/>
                    <a:pt x="6" y="11"/>
                    <a:pt x="7" y="12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3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3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1" y="11"/>
                    <a:pt x="0" y="10"/>
                    <a:pt x="2" y="11"/>
                  </a:cubicBezTo>
                  <a:cubicBezTo>
                    <a:pt x="0" y="10"/>
                    <a:pt x="2" y="11"/>
                    <a:pt x="0" y="10"/>
                  </a:cubicBezTo>
                  <a:cubicBezTo>
                    <a:pt x="1" y="10"/>
                    <a:pt x="1" y="10"/>
                    <a:pt x="2" y="11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7" y="11"/>
                    <a:pt x="3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5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9"/>
                    <a:pt x="5" y="9"/>
                    <a:pt x="4" y="8"/>
                  </a:cubicBezTo>
                  <a:cubicBezTo>
                    <a:pt x="3" y="8"/>
                    <a:pt x="1" y="6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8"/>
                    <a:pt x="5" y="6"/>
                    <a:pt x="8" y="7"/>
                  </a:cubicBezTo>
                  <a:cubicBezTo>
                    <a:pt x="8" y="7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6" y="5"/>
                    <a:pt x="8" y="5"/>
                  </a:cubicBezTo>
                  <a:cubicBezTo>
                    <a:pt x="6" y="4"/>
                    <a:pt x="12" y="6"/>
                    <a:pt x="10" y="5"/>
                  </a:cubicBezTo>
                  <a:cubicBezTo>
                    <a:pt x="6" y="3"/>
                    <a:pt x="14" y="6"/>
                    <a:pt x="11" y="4"/>
                  </a:cubicBezTo>
                  <a:cubicBezTo>
                    <a:pt x="5" y="2"/>
                    <a:pt x="9" y="3"/>
                    <a:pt x="12" y="4"/>
                  </a:cubicBezTo>
                  <a:cubicBezTo>
                    <a:pt x="10" y="3"/>
                    <a:pt x="15" y="4"/>
                    <a:pt x="12" y="2"/>
                  </a:cubicBezTo>
                  <a:cubicBezTo>
                    <a:pt x="14" y="3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4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5" y="3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2" y="2"/>
                    <a:pt x="12" y="2"/>
                  </a:cubicBezTo>
                  <a:cubicBezTo>
                    <a:pt x="12" y="2"/>
                    <a:pt x="14" y="2"/>
                    <a:pt x="13" y="2"/>
                  </a:cubicBezTo>
                  <a:cubicBezTo>
                    <a:pt x="9" y="1"/>
                    <a:pt x="14" y="2"/>
                    <a:pt x="9" y="1"/>
                  </a:cubicBezTo>
                  <a:cubicBezTo>
                    <a:pt x="9" y="1"/>
                    <a:pt x="7" y="0"/>
                    <a:pt x="7" y="0"/>
                  </a:cubicBezTo>
                  <a:cubicBezTo>
                    <a:pt x="6" y="0"/>
                    <a:pt x="6" y="0"/>
                    <a:pt x="8" y="0"/>
                  </a:cubicBezTo>
                  <a:cubicBezTo>
                    <a:pt x="10" y="1"/>
                    <a:pt x="12" y="1"/>
                    <a:pt x="14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3" y="2"/>
                    <a:pt x="14" y="2"/>
                  </a:cubicBezTo>
                  <a:cubicBezTo>
                    <a:pt x="14" y="2"/>
                    <a:pt x="16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4" y="2"/>
                    <a:pt x="17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5" y="3"/>
                    <a:pt x="16" y="4"/>
                    <a:pt x="14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21" y="5"/>
                    <a:pt x="15" y="3"/>
                    <a:pt x="19" y="5"/>
                  </a:cubicBezTo>
                  <a:cubicBezTo>
                    <a:pt x="16" y="4"/>
                    <a:pt x="19" y="5"/>
                    <a:pt x="16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16" y="4"/>
                    <a:pt x="20" y="6"/>
                    <a:pt x="16" y="5"/>
                  </a:cubicBezTo>
                  <a:cubicBezTo>
                    <a:pt x="17" y="5"/>
                    <a:pt x="19" y="6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5" y="5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7" y="6"/>
                    <a:pt x="17" y="6"/>
                    <a:pt x="16" y="5"/>
                  </a:cubicBezTo>
                  <a:cubicBezTo>
                    <a:pt x="18" y="6"/>
                    <a:pt x="15" y="5"/>
                    <a:pt x="18" y="6"/>
                  </a:cubicBezTo>
                  <a:cubicBezTo>
                    <a:pt x="13" y="5"/>
                    <a:pt x="15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4" y="6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5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7" y="7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7" y="7"/>
                    <a:pt x="16" y="7"/>
                  </a:cubicBezTo>
                  <a:cubicBezTo>
                    <a:pt x="17" y="8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8"/>
                    <a:pt x="13" y="7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7" y="9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3" y="8"/>
                    <a:pt x="13" y="8"/>
                    <a:pt x="14" y="9"/>
                  </a:cubicBezTo>
                  <a:cubicBezTo>
                    <a:pt x="10" y="7"/>
                    <a:pt x="13" y="9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8" y="8"/>
                    <a:pt x="11" y="9"/>
                    <a:pt x="10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" y="8"/>
                    <a:pt x="13" y="11"/>
                    <a:pt x="10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11" y="10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" y="8"/>
                    <a:pt x="11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11"/>
                    <a:pt x="9" y="10"/>
                    <a:pt x="9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9" name="Freeform 608"/>
            <p:cNvSpPr/>
            <p:nvPr/>
          </p:nvSpPr>
          <p:spPr bwMode="auto">
            <a:xfrm>
              <a:off x="6281486" y="39532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0" name="Freeform 609"/>
            <p:cNvSpPr/>
            <p:nvPr/>
          </p:nvSpPr>
          <p:spPr bwMode="auto">
            <a:xfrm>
              <a:off x="6313317" y="392803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1" name="Freeform 610"/>
            <p:cNvSpPr/>
            <p:nvPr/>
          </p:nvSpPr>
          <p:spPr bwMode="auto">
            <a:xfrm>
              <a:off x="6115701" y="3943952"/>
              <a:ext cx="265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2" name="Freeform 611"/>
            <p:cNvSpPr/>
            <p:nvPr/>
          </p:nvSpPr>
          <p:spPr bwMode="auto">
            <a:xfrm>
              <a:off x="6109070" y="3941299"/>
              <a:ext cx="18568" cy="9285"/>
            </a:xfrm>
            <a:custGeom>
              <a:avLst/>
              <a:gdLst>
                <a:gd name="T0" fmla="*/ 5 w 6"/>
                <a:gd name="T1" fmla="*/ 2 h 3"/>
                <a:gd name="T2" fmla="*/ 5 w 6"/>
                <a:gd name="T3" fmla="*/ 2 h 3"/>
                <a:gd name="T4" fmla="*/ 2 w 6"/>
                <a:gd name="T5" fmla="*/ 1 h 3"/>
                <a:gd name="T6" fmla="*/ 5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3"/>
                    <a:pt x="5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3" name="Freeform 612"/>
            <p:cNvSpPr/>
            <p:nvPr/>
          </p:nvSpPr>
          <p:spPr bwMode="auto">
            <a:xfrm>
              <a:off x="6118354" y="3943952"/>
              <a:ext cx="9283" cy="6632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1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0"/>
                    <a:pt x="2" y="1"/>
                    <a:pt x="3" y="1"/>
                  </a:cubicBezTo>
                  <a:cubicBezTo>
                    <a:pt x="1" y="1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4" name="Freeform 613"/>
            <p:cNvSpPr/>
            <p:nvPr/>
          </p:nvSpPr>
          <p:spPr bwMode="auto">
            <a:xfrm>
              <a:off x="6127638" y="39386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5" name="Freeform 614"/>
            <p:cNvSpPr/>
            <p:nvPr/>
          </p:nvSpPr>
          <p:spPr bwMode="auto">
            <a:xfrm>
              <a:off x="6115701" y="3890900"/>
              <a:ext cx="75597" cy="59683"/>
            </a:xfrm>
            <a:custGeom>
              <a:avLst/>
              <a:gdLst>
                <a:gd name="T0" fmla="*/ 11 w 24"/>
                <a:gd name="T1" fmla="*/ 17 h 19"/>
                <a:gd name="T2" fmla="*/ 10 w 24"/>
                <a:gd name="T3" fmla="*/ 18 h 19"/>
                <a:gd name="T4" fmla="*/ 8 w 24"/>
                <a:gd name="T5" fmla="*/ 18 h 19"/>
                <a:gd name="T6" fmla="*/ 8 w 24"/>
                <a:gd name="T7" fmla="*/ 18 h 19"/>
                <a:gd name="T8" fmla="*/ 6 w 24"/>
                <a:gd name="T9" fmla="*/ 17 h 19"/>
                <a:gd name="T10" fmla="*/ 5 w 24"/>
                <a:gd name="T11" fmla="*/ 18 h 19"/>
                <a:gd name="T12" fmla="*/ 1 w 24"/>
                <a:gd name="T13" fmla="*/ 17 h 19"/>
                <a:gd name="T14" fmla="*/ 1 w 24"/>
                <a:gd name="T15" fmla="*/ 17 h 19"/>
                <a:gd name="T16" fmla="*/ 1 w 24"/>
                <a:gd name="T17" fmla="*/ 17 h 19"/>
                <a:gd name="T18" fmla="*/ 1 w 24"/>
                <a:gd name="T19" fmla="*/ 16 h 19"/>
                <a:gd name="T20" fmla="*/ 4 w 24"/>
                <a:gd name="T21" fmla="*/ 16 h 19"/>
                <a:gd name="T22" fmla="*/ 4 w 24"/>
                <a:gd name="T23" fmla="*/ 15 h 19"/>
                <a:gd name="T24" fmla="*/ 7 w 24"/>
                <a:gd name="T25" fmla="*/ 16 h 19"/>
                <a:gd name="T26" fmla="*/ 7 w 24"/>
                <a:gd name="T27" fmla="*/ 12 h 19"/>
                <a:gd name="T28" fmla="*/ 7 w 24"/>
                <a:gd name="T29" fmla="*/ 11 h 19"/>
                <a:gd name="T30" fmla="*/ 10 w 24"/>
                <a:gd name="T31" fmla="*/ 11 h 19"/>
                <a:gd name="T32" fmla="*/ 11 w 24"/>
                <a:gd name="T33" fmla="*/ 10 h 19"/>
                <a:gd name="T34" fmla="*/ 13 w 24"/>
                <a:gd name="T35" fmla="*/ 7 h 19"/>
                <a:gd name="T36" fmla="*/ 16 w 24"/>
                <a:gd name="T37" fmla="*/ 6 h 19"/>
                <a:gd name="T38" fmla="*/ 13 w 24"/>
                <a:gd name="T39" fmla="*/ 2 h 19"/>
                <a:gd name="T40" fmla="*/ 14 w 24"/>
                <a:gd name="T41" fmla="*/ 2 h 19"/>
                <a:gd name="T42" fmla="*/ 16 w 24"/>
                <a:gd name="T43" fmla="*/ 3 h 19"/>
                <a:gd name="T44" fmla="*/ 16 w 24"/>
                <a:gd name="T45" fmla="*/ 3 h 19"/>
                <a:gd name="T46" fmla="*/ 13 w 24"/>
                <a:gd name="T47" fmla="*/ 1 h 19"/>
                <a:gd name="T48" fmla="*/ 12 w 24"/>
                <a:gd name="T49" fmla="*/ 1 h 19"/>
                <a:gd name="T50" fmla="*/ 16 w 24"/>
                <a:gd name="T51" fmla="*/ 3 h 19"/>
                <a:gd name="T52" fmla="*/ 21 w 24"/>
                <a:gd name="T53" fmla="*/ 5 h 19"/>
                <a:gd name="T54" fmla="*/ 20 w 24"/>
                <a:gd name="T55" fmla="*/ 5 h 19"/>
                <a:gd name="T56" fmla="*/ 21 w 24"/>
                <a:gd name="T57" fmla="*/ 5 h 19"/>
                <a:gd name="T58" fmla="*/ 18 w 24"/>
                <a:gd name="T59" fmla="*/ 4 h 19"/>
                <a:gd name="T60" fmla="*/ 21 w 24"/>
                <a:gd name="T61" fmla="*/ 6 h 19"/>
                <a:gd name="T62" fmla="*/ 20 w 24"/>
                <a:gd name="T63" fmla="*/ 6 h 19"/>
                <a:gd name="T64" fmla="*/ 22 w 24"/>
                <a:gd name="T65" fmla="*/ 8 h 19"/>
                <a:gd name="T66" fmla="*/ 20 w 24"/>
                <a:gd name="T67" fmla="*/ 8 h 19"/>
                <a:gd name="T68" fmla="*/ 18 w 24"/>
                <a:gd name="T69" fmla="*/ 7 h 19"/>
                <a:gd name="T70" fmla="*/ 19 w 24"/>
                <a:gd name="T71" fmla="*/ 8 h 19"/>
                <a:gd name="T72" fmla="*/ 20 w 24"/>
                <a:gd name="T73" fmla="*/ 10 h 19"/>
                <a:gd name="T74" fmla="*/ 15 w 24"/>
                <a:gd name="T75" fmla="*/ 8 h 19"/>
                <a:gd name="T76" fmla="*/ 17 w 24"/>
                <a:gd name="T77" fmla="*/ 9 h 19"/>
                <a:gd name="T78" fmla="*/ 18 w 24"/>
                <a:gd name="T79" fmla="*/ 10 h 19"/>
                <a:gd name="T80" fmla="*/ 17 w 24"/>
                <a:gd name="T81" fmla="*/ 10 h 19"/>
                <a:gd name="T82" fmla="*/ 16 w 24"/>
                <a:gd name="T83" fmla="*/ 11 h 19"/>
                <a:gd name="T84" fmla="*/ 15 w 24"/>
                <a:gd name="T85" fmla="*/ 11 h 19"/>
                <a:gd name="T86" fmla="*/ 15 w 24"/>
                <a:gd name="T87" fmla="*/ 11 h 19"/>
                <a:gd name="T88" fmla="*/ 15 w 24"/>
                <a:gd name="T89" fmla="*/ 12 h 19"/>
                <a:gd name="T90" fmla="*/ 15 w 24"/>
                <a:gd name="T91" fmla="*/ 13 h 19"/>
                <a:gd name="T92" fmla="*/ 13 w 24"/>
                <a:gd name="T93" fmla="*/ 13 h 19"/>
                <a:gd name="T94" fmla="*/ 11 w 24"/>
                <a:gd name="T95" fmla="*/ 14 h 19"/>
                <a:gd name="T96" fmla="*/ 11 w 24"/>
                <a:gd name="T97" fmla="*/ 14 h 19"/>
                <a:gd name="T98" fmla="*/ 9 w 24"/>
                <a:gd name="T99" fmla="*/ 14 h 19"/>
                <a:gd name="T100" fmla="*/ 9 w 24"/>
                <a:gd name="T101" fmla="*/ 15 h 19"/>
                <a:gd name="T102" fmla="*/ 10 w 24"/>
                <a:gd name="T103" fmla="*/ 15 h 19"/>
                <a:gd name="T104" fmla="*/ 10 w 24"/>
                <a:gd name="T105" fmla="*/ 16 h 19"/>
                <a:gd name="T106" fmla="*/ 10 w 24"/>
                <a:gd name="T107" fmla="*/ 16 h 19"/>
                <a:gd name="T108" fmla="*/ 10 w 24"/>
                <a:gd name="T109" fmla="*/ 16 h 19"/>
                <a:gd name="T110" fmla="*/ 10 w 24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19">
                  <a:moveTo>
                    <a:pt x="10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9" y="16"/>
                    <a:pt x="11" y="18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8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9"/>
                    <a:pt x="6" y="17"/>
                    <a:pt x="8" y="18"/>
                  </a:cubicBezTo>
                  <a:cubicBezTo>
                    <a:pt x="7" y="18"/>
                    <a:pt x="7" y="18"/>
                    <a:pt x="6" y="17"/>
                  </a:cubicBezTo>
                  <a:cubicBezTo>
                    <a:pt x="5" y="17"/>
                    <a:pt x="5" y="18"/>
                    <a:pt x="3" y="17"/>
                  </a:cubicBezTo>
                  <a:cubicBezTo>
                    <a:pt x="3" y="17"/>
                    <a:pt x="4" y="17"/>
                    <a:pt x="5" y="18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2" y="18"/>
                    <a:pt x="2" y="18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6"/>
                    <a:pt x="3" y="17"/>
                  </a:cubicBezTo>
                  <a:cubicBezTo>
                    <a:pt x="1" y="16"/>
                    <a:pt x="3" y="17"/>
                    <a:pt x="1" y="16"/>
                  </a:cubicBezTo>
                  <a:cubicBezTo>
                    <a:pt x="2" y="16"/>
                    <a:pt x="1" y="16"/>
                    <a:pt x="3" y="17"/>
                  </a:cubicBezTo>
                  <a:cubicBezTo>
                    <a:pt x="2" y="16"/>
                    <a:pt x="4" y="16"/>
                    <a:pt x="4" y="16"/>
                  </a:cubicBezTo>
                  <a:cubicBezTo>
                    <a:pt x="7" y="17"/>
                    <a:pt x="3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6" y="16"/>
                    <a:pt x="5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4" y="14"/>
                    <a:pt x="6" y="14"/>
                    <a:pt x="5" y="13"/>
                  </a:cubicBezTo>
                  <a:cubicBezTo>
                    <a:pt x="5" y="12"/>
                    <a:pt x="2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0" y="12"/>
                    <a:pt x="7" y="10"/>
                    <a:pt x="10" y="11"/>
                  </a:cubicBezTo>
                  <a:cubicBezTo>
                    <a:pt x="10" y="10"/>
                    <a:pt x="10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9" y="8"/>
                    <a:pt x="10" y="8"/>
                  </a:cubicBezTo>
                  <a:cubicBezTo>
                    <a:pt x="9" y="7"/>
                    <a:pt x="15" y="9"/>
                    <a:pt x="13" y="7"/>
                  </a:cubicBezTo>
                  <a:cubicBezTo>
                    <a:pt x="10" y="6"/>
                    <a:pt x="17" y="8"/>
                    <a:pt x="14" y="7"/>
                  </a:cubicBezTo>
                  <a:cubicBezTo>
                    <a:pt x="8" y="4"/>
                    <a:pt x="12" y="5"/>
                    <a:pt x="16" y="6"/>
                  </a:cubicBezTo>
                  <a:cubicBezTo>
                    <a:pt x="14" y="4"/>
                    <a:pt x="19" y="6"/>
                    <a:pt x="15" y="4"/>
                  </a:cubicBezTo>
                  <a:cubicBezTo>
                    <a:pt x="18" y="5"/>
                    <a:pt x="12" y="2"/>
                    <a:pt x="13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1"/>
                    <a:pt x="18" y="4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8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3" y="1"/>
                    <a:pt x="18" y="3"/>
                    <a:pt x="13" y="1"/>
                  </a:cubicBezTo>
                  <a:cubicBezTo>
                    <a:pt x="13" y="1"/>
                    <a:pt x="12" y="1"/>
                    <a:pt x="11" y="0"/>
                  </a:cubicBezTo>
                  <a:cubicBezTo>
                    <a:pt x="10" y="0"/>
                    <a:pt x="10" y="0"/>
                    <a:pt x="12" y="1"/>
                  </a:cubicBezTo>
                  <a:cubicBezTo>
                    <a:pt x="14" y="2"/>
                    <a:pt x="16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7" y="3"/>
                    <a:pt x="18" y="3"/>
                  </a:cubicBezTo>
                  <a:cubicBezTo>
                    <a:pt x="18" y="4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4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6"/>
                    <a:pt x="18" y="4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20" y="5"/>
                    <a:pt x="18" y="4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4" y="8"/>
                    <a:pt x="18" y="5"/>
                    <a:pt x="22" y="7"/>
                  </a:cubicBezTo>
                  <a:cubicBezTo>
                    <a:pt x="19" y="6"/>
                    <a:pt x="23" y="7"/>
                    <a:pt x="20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0" y="7"/>
                    <a:pt x="23" y="8"/>
                    <a:pt x="20" y="7"/>
                  </a:cubicBezTo>
                  <a:cubicBezTo>
                    <a:pt x="20" y="7"/>
                    <a:pt x="22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18" y="7"/>
                  </a:cubicBezTo>
                  <a:cubicBezTo>
                    <a:pt x="21" y="9"/>
                    <a:pt x="21" y="8"/>
                    <a:pt x="22" y="9"/>
                  </a:cubicBezTo>
                  <a:cubicBezTo>
                    <a:pt x="20" y="8"/>
                    <a:pt x="20" y="9"/>
                    <a:pt x="19" y="8"/>
                  </a:cubicBezTo>
                  <a:cubicBezTo>
                    <a:pt x="21" y="9"/>
                    <a:pt x="18" y="8"/>
                    <a:pt x="21" y="9"/>
                  </a:cubicBezTo>
                  <a:cubicBezTo>
                    <a:pt x="16" y="7"/>
                    <a:pt x="18" y="9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7" y="9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5" y="8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1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2"/>
                    <a:pt x="15" y="11"/>
                    <a:pt x="15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5" y="11"/>
                    <a:pt x="19" y="13"/>
                    <a:pt x="15" y="12"/>
                  </a:cubicBezTo>
                  <a:cubicBezTo>
                    <a:pt x="15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2" y="12"/>
                    <a:pt x="15" y="13"/>
                    <a:pt x="12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2"/>
                    <a:pt x="12" y="13"/>
                    <a:pt x="12" y="13"/>
                  </a:cubicBezTo>
                  <a:cubicBezTo>
                    <a:pt x="12" y="14"/>
                    <a:pt x="11" y="13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15" y="16"/>
                    <a:pt x="11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4"/>
                    <a:pt x="13" y="15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6" y="13"/>
                    <a:pt x="12" y="16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7"/>
                    <a:pt x="10" y="15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1" y="17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6" name="Freeform 615"/>
            <p:cNvSpPr/>
            <p:nvPr/>
          </p:nvSpPr>
          <p:spPr bwMode="auto">
            <a:xfrm>
              <a:off x="6140901" y="39479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7" name="Freeform 616"/>
            <p:cNvSpPr/>
            <p:nvPr/>
          </p:nvSpPr>
          <p:spPr bwMode="auto">
            <a:xfrm>
              <a:off x="6180689" y="39068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8" name="Freeform 617"/>
            <p:cNvSpPr/>
            <p:nvPr/>
          </p:nvSpPr>
          <p:spPr bwMode="auto">
            <a:xfrm>
              <a:off x="5613041" y="3893553"/>
              <a:ext cx="3978" cy="3979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9" name="Freeform 618"/>
            <p:cNvSpPr/>
            <p:nvPr/>
          </p:nvSpPr>
          <p:spPr bwMode="auto">
            <a:xfrm>
              <a:off x="5603757" y="3888248"/>
              <a:ext cx="13263" cy="18568"/>
            </a:xfrm>
            <a:custGeom>
              <a:avLst/>
              <a:gdLst>
                <a:gd name="T0" fmla="*/ 0 w 4"/>
                <a:gd name="T1" fmla="*/ 4 h 6"/>
                <a:gd name="T2" fmla="*/ 0 w 4"/>
                <a:gd name="T3" fmla="*/ 5 h 6"/>
                <a:gd name="T4" fmla="*/ 3 w 4"/>
                <a:gd name="T5" fmla="*/ 2 h 6"/>
                <a:gd name="T6" fmla="*/ 0 w 4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0" name="Freeform 619"/>
            <p:cNvSpPr/>
            <p:nvPr/>
          </p:nvSpPr>
          <p:spPr bwMode="auto">
            <a:xfrm>
              <a:off x="5597126" y="3893553"/>
              <a:ext cx="6631" cy="9285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2"/>
                    <a:pt x="0" y="2"/>
                  </a:cubicBezTo>
                  <a:cubicBezTo>
                    <a:pt x="1" y="1"/>
                    <a:pt x="1" y="3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1" name="Freeform 620"/>
            <p:cNvSpPr/>
            <p:nvPr/>
          </p:nvSpPr>
          <p:spPr bwMode="auto">
            <a:xfrm>
              <a:off x="5707207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2" name="Freeform 621"/>
            <p:cNvSpPr/>
            <p:nvPr/>
          </p:nvSpPr>
          <p:spPr bwMode="auto">
            <a:xfrm>
              <a:off x="5339828" y="3778166"/>
              <a:ext cx="449608" cy="370032"/>
            </a:xfrm>
            <a:custGeom>
              <a:avLst/>
              <a:gdLst>
                <a:gd name="T0" fmla="*/ 135 w 143"/>
                <a:gd name="T1" fmla="*/ 15 h 118"/>
                <a:gd name="T2" fmla="*/ 125 w 143"/>
                <a:gd name="T3" fmla="*/ 10 h 118"/>
                <a:gd name="T4" fmla="*/ 101 w 143"/>
                <a:gd name="T5" fmla="*/ 13 h 118"/>
                <a:gd name="T6" fmla="*/ 100 w 143"/>
                <a:gd name="T7" fmla="*/ 14 h 118"/>
                <a:gd name="T8" fmla="*/ 94 w 143"/>
                <a:gd name="T9" fmla="*/ 18 h 118"/>
                <a:gd name="T10" fmla="*/ 80 w 143"/>
                <a:gd name="T11" fmla="*/ 29 h 118"/>
                <a:gd name="T12" fmla="*/ 84 w 143"/>
                <a:gd name="T13" fmla="*/ 37 h 118"/>
                <a:gd name="T14" fmla="*/ 83 w 143"/>
                <a:gd name="T15" fmla="*/ 35 h 118"/>
                <a:gd name="T16" fmla="*/ 82 w 143"/>
                <a:gd name="T17" fmla="*/ 34 h 118"/>
                <a:gd name="T18" fmla="*/ 84 w 143"/>
                <a:gd name="T19" fmla="*/ 32 h 118"/>
                <a:gd name="T20" fmla="*/ 104 w 143"/>
                <a:gd name="T21" fmla="*/ 17 h 118"/>
                <a:gd name="T22" fmla="*/ 117 w 143"/>
                <a:gd name="T23" fmla="*/ 16 h 118"/>
                <a:gd name="T24" fmla="*/ 124 w 143"/>
                <a:gd name="T25" fmla="*/ 15 h 118"/>
                <a:gd name="T26" fmla="*/ 132 w 143"/>
                <a:gd name="T27" fmla="*/ 49 h 118"/>
                <a:gd name="T28" fmla="*/ 112 w 143"/>
                <a:gd name="T29" fmla="*/ 73 h 118"/>
                <a:gd name="T30" fmla="*/ 104 w 143"/>
                <a:gd name="T31" fmla="*/ 80 h 118"/>
                <a:gd name="T32" fmla="*/ 87 w 143"/>
                <a:gd name="T33" fmla="*/ 103 h 118"/>
                <a:gd name="T34" fmla="*/ 65 w 143"/>
                <a:gd name="T35" fmla="*/ 101 h 118"/>
                <a:gd name="T36" fmla="*/ 45 w 143"/>
                <a:gd name="T37" fmla="*/ 82 h 118"/>
                <a:gd name="T38" fmla="*/ 8 w 143"/>
                <a:gd name="T39" fmla="*/ 55 h 118"/>
                <a:gd name="T40" fmla="*/ 46 w 143"/>
                <a:gd name="T41" fmla="*/ 10 h 118"/>
                <a:gd name="T42" fmla="*/ 60 w 143"/>
                <a:gd name="T43" fmla="*/ 16 h 118"/>
                <a:gd name="T44" fmla="*/ 64 w 143"/>
                <a:gd name="T45" fmla="*/ 19 h 118"/>
                <a:gd name="T46" fmla="*/ 69 w 143"/>
                <a:gd name="T47" fmla="*/ 18 h 118"/>
                <a:gd name="T48" fmla="*/ 70 w 143"/>
                <a:gd name="T49" fmla="*/ 20 h 118"/>
                <a:gd name="T50" fmla="*/ 67 w 143"/>
                <a:gd name="T51" fmla="*/ 27 h 118"/>
                <a:gd name="T52" fmla="*/ 74 w 143"/>
                <a:gd name="T53" fmla="*/ 22 h 118"/>
                <a:gd name="T54" fmla="*/ 74 w 143"/>
                <a:gd name="T55" fmla="*/ 21 h 118"/>
                <a:gd name="T56" fmla="*/ 74 w 143"/>
                <a:gd name="T57" fmla="*/ 16 h 118"/>
                <a:gd name="T58" fmla="*/ 72 w 143"/>
                <a:gd name="T59" fmla="*/ 14 h 118"/>
                <a:gd name="T60" fmla="*/ 59 w 143"/>
                <a:gd name="T61" fmla="*/ 8 h 118"/>
                <a:gd name="T62" fmla="*/ 52 w 143"/>
                <a:gd name="T63" fmla="*/ 5 h 118"/>
                <a:gd name="T64" fmla="*/ 48 w 143"/>
                <a:gd name="T65" fmla="*/ 2 h 118"/>
                <a:gd name="T66" fmla="*/ 42 w 143"/>
                <a:gd name="T67" fmla="*/ 2 h 118"/>
                <a:gd name="T68" fmla="*/ 21 w 143"/>
                <a:gd name="T69" fmla="*/ 11 h 118"/>
                <a:gd name="T70" fmla="*/ 14 w 143"/>
                <a:gd name="T71" fmla="*/ 16 h 118"/>
                <a:gd name="T72" fmla="*/ 7 w 143"/>
                <a:gd name="T73" fmla="*/ 27 h 118"/>
                <a:gd name="T74" fmla="*/ 3 w 143"/>
                <a:gd name="T75" fmla="*/ 38 h 118"/>
                <a:gd name="T76" fmla="*/ 5 w 143"/>
                <a:gd name="T77" fmla="*/ 71 h 118"/>
                <a:gd name="T78" fmla="*/ 12 w 143"/>
                <a:gd name="T79" fmla="*/ 70 h 118"/>
                <a:gd name="T80" fmla="*/ 14 w 143"/>
                <a:gd name="T81" fmla="*/ 75 h 118"/>
                <a:gd name="T82" fmla="*/ 18 w 143"/>
                <a:gd name="T83" fmla="*/ 78 h 118"/>
                <a:gd name="T84" fmla="*/ 18 w 143"/>
                <a:gd name="T85" fmla="*/ 79 h 118"/>
                <a:gd name="T86" fmla="*/ 53 w 143"/>
                <a:gd name="T87" fmla="*/ 97 h 118"/>
                <a:gd name="T88" fmla="*/ 55 w 143"/>
                <a:gd name="T89" fmla="*/ 98 h 118"/>
                <a:gd name="T90" fmla="*/ 61 w 143"/>
                <a:gd name="T91" fmla="*/ 105 h 118"/>
                <a:gd name="T92" fmla="*/ 64 w 143"/>
                <a:gd name="T93" fmla="*/ 108 h 118"/>
                <a:gd name="T94" fmla="*/ 72 w 143"/>
                <a:gd name="T95" fmla="*/ 117 h 118"/>
                <a:gd name="T96" fmla="*/ 72 w 143"/>
                <a:gd name="T97" fmla="*/ 118 h 118"/>
                <a:gd name="T98" fmla="*/ 72 w 143"/>
                <a:gd name="T99" fmla="*/ 118 h 118"/>
                <a:gd name="T100" fmla="*/ 79 w 143"/>
                <a:gd name="T101" fmla="*/ 118 h 118"/>
                <a:gd name="T102" fmla="*/ 79 w 143"/>
                <a:gd name="T103" fmla="*/ 118 h 118"/>
                <a:gd name="T104" fmla="*/ 81 w 143"/>
                <a:gd name="T105" fmla="*/ 117 h 118"/>
                <a:gd name="T106" fmla="*/ 94 w 143"/>
                <a:gd name="T107" fmla="*/ 98 h 118"/>
                <a:gd name="T108" fmla="*/ 111 w 143"/>
                <a:gd name="T109" fmla="*/ 82 h 118"/>
                <a:gd name="T110" fmla="*/ 117 w 143"/>
                <a:gd name="T111" fmla="*/ 76 h 118"/>
                <a:gd name="T112" fmla="*/ 129 w 143"/>
                <a:gd name="T113" fmla="*/ 64 h 118"/>
                <a:gd name="T114" fmla="*/ 131 w 143"/>
                <a:gd name="T115" fmla="*/ 60 h 118"/>
                <a:gd name="T116" fmla="*/ 138 w 143"/>
                <a:gd name="T117" fmla="*/ 50 h 118"/>
                <a:gd name="T118" fmla="*/ 139 w 143"/>
                <a:gd name="T119" fmla="*/ 47 h 118"/>
                <a:gd name="T120" fmla="*/ 141 w 143"/>
                <a:gd name="T121" fmla="*/ 35 h 118"/>
                <a:gd name="T122" fmla="*/ 140 w 143"/>
                <a:gd name="T123" fmla="*/ 26 h 118"/>
                <a:gd name="T124" fmla="*/ 140 w 143"/>
                <a:gd name="T125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118">
                  <a:moveTo>
                    <a:pt x="133" y="16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30" y="15"/>
                    <a:pt x="129" y="11"/>
                    <a:pt x="125" y="11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6" y="7"/>
                    <a:pt x="108" y="11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4"/>
                    <a:pt x="100" y="15"/>
                    <a:pt x="100" y="15"/>
                  </a:cubicBezTo>
                  <a:cubicBezTo>
                    <a:pt x="99" y="14"/>
                    <a:pt x="100" y="14"/>
                    <a:pt x="100" y="14"/>
                  </a:cubicBezTo>
                  <a:cubicBezTo>
                    <a:pt x="97" y="12"/>
                    <a:pt x="95" y="17"/>
                    <a:pt x="94" y="16"/>
                  </a:cubicBezTo>
                  <a:cubicBezTo>
                    <a:pt x="93" y="16"/>
                    <a:pt x="94" y="17"/>
                    <a:pt x="94" y="18"/>
                  </a:cubicBezTo>
                  <a:cubicBezTo>
                    <a:pt x="89" y="21"/>
                    <a:pt x="83" y="25"/>
                    <a:pt x="81" y="30"/>
                  </a:cubicBezTo>
                  <a:cubicBezTo>
                    <a:pt x="81" y="30"/>
                    <a:pt x="80" y="30"/>
                    <a:pt x="80" y="29"/>
                  </a:cubicBezTo>
                  <a:cubicBezTo>
                    <a:pt x="81" y="35"/>
                    <a:pt x="80" y="34"/>
                    <a:pt x="83" y="38"/>
                  </a:cubicBezTo>
                  <a:cubicBezTo>
                    <a:pt x="83" y="38"/>
                    <a:pt x="83" y="37"/>
                    <a:pt x="84" y="37"/>
                  </a:cubicBezTo>
                  <a:cubicBezTo>
                    <a:pt x="84" y="35"/>
                    <a:pt x="80" y="37"/>
                    <a:pt x="82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4"/>
                    <a:pt x="80" y="36"/>
                    <a:pt x="81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3" y="34"/>
                    <a:pt x="81" y="32"/>
                  </a:cubicBezTo>
                  <a:cubicBezTo>
                    <a:pt x="83" y="33"/>
                    <a:pt x="82" y="31"/>
                    <a:pt x="84" y="32"/>
                  </a:cubicBezTo>
                  <a:cubicBezTo>
                    <a:pt x="83" y="31"/>
                    <a:pt x="84" y="30"/>
                    <a:pt x="83" y="29"/>
                  </a:cubicBezTo>
                  <a:cubicBezTo>
                    <a:pt x="88" y="25"/>
                    <a:pt x="95" y="19"/>
                    <a:pt x="104" y="17"/>
                  </a:cubicBezTo>
                  <a:cubicBezTo>
                    <a:pt x="107" y="12"/>
                    <a:pt x="113" y="17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8" y="15"/>
                    <a:pt x="121" y="15"/>
                    <a:pt x="122" y="16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33" y="21"/>
                    <a:pt x="136" y="31"/>
                    <a:pt x="133" y="43"/>
                  </a:cubicBezTo>
                  <a:cubicBezTo>
                    <a:pt x="133" y="45"/>
                    <a:pt x="130" y="51"/>
                    <a:pt x="132" y="49"/>
                  </a:cubicBezTo>
                  <a:cubicBezTo>
                    <a:pt x="129" y="52"/>
                    <a:pt x="127" y="54"/>
                    <a:pt x="124" y="56"/>
                  </a:cubicBezTo>
                  <a:cubicBezTo>
                    <a:pt x="119" y="61"/>
                    <a:pt x="115" y="66"/>
                    <a:pt x="112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0" y="75"/>
                    <a:pt x="106" y="77"/>
                    <a:pt x="104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0" y="89"/>
                    <a:pt x="90" y="94"/>
                    <a:pt x="87" y="103"/>
                  </a:cubicBezTo>
                  <a:cubicBezTo>
                    <a:pt x="84" y="106"/>
                    <a:pt x="76" y="111"/>
                    <a:pt x="77" y="114"/>
                  </a:cubicBezTo>
                  <a:cubicBezTo>
                    <a:pt x="73" y="109"/>
                    <a:pt x="69" y="105"/>
                    <a:pt x="65" y="10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58" y="95"/>
                    <a:pt x="54" y="86"/>
                    <a:pt x="45" y="82"/>
                  </a:cubicBezTo>
                  <a:cubicBezTo>
                    <a:pt x="37" y="75"/>
                    <a:pt x="25" y="78"/>
                    <a:pt x="18" y="70"/>
                  </a:cubicBezTo>
                  <a:cubicBezTo>
                    <a:pt x="16" y="66"/>
                    <a:pt x="4" y="62"/>
                    <a:pt x="8" y="55"/>
                  </a:cubicBezTo>
                  <a:cubicBezTo>
                    <a:pt x="15" y="44"/>
                    <a:pt x="15" y="34"/>
                    <a:pt x="18" y="22"/>
                  </a:cubicBezTo>
                  <a:cubicBezTo>
                    <a:pt x="24" y="15"/>
                    <a:pt x="34" y="3"/>
                    <a:pt x="46" y="10"/>
                  </a:cubicBezTo>
                  <a:cubicBezTo>
                    <a:pt x="52" y="8"/>
                    <a:pt x="55" y="16"/>
                    <a:pt x="59" y="17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20"/>
                    <a:pt x="66" y="15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22"/>
                    <a:pt x="69" y="16"/>
                    <a:pt x="68" y="19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0" y="19"/>
                    <a:pt x="68" y="19"/>
                    <a:pt x="68" y="20"/>
                  </a:cubicBezTo>
                  <a:cubicBezTo>
                    <a:pt x="69" y="20"/>
                    <a:pt x="70" y="19"/>
                    <a:pt x="70" y="20"/>
                  </a:cubicBezTo>
                  <a:cubicBezTo>
                    <a:pt x="67" y="23"/>
                    <a:pt x="73" y="21"/>
                    <a:pt x="70" y="25"/>
                  </a:cubicBezTo>
                  <a:cubicBezTo>
                    <a:pt x="69" y="24"/>
                    <a:pt x="69" y="27"/>
                    <a:pt x="67" y="27"/>
                  </a:cubicBezTo>
                  <a:cubicBezTo>
                    <a:pt x="67" y="28"/>
                    <a:pt x="69" y="29"/>
                    <a:pt x="70" y="27"/>
                  </a:cubicBezTo>
                  <a:cubicBezTo>
                    <a:pt x="72" y="25"/>
                    <a:pt x="74" y="24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3" y="22"/>
                    <a:pt x="74" y="21"/>
                  </a:cubicBezTo>
                  <a:cubicBezTo>
                    <a:pt x="73" y="20"/>
                    <a:pt x="74" y="18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2" y="17"/>
                    <a:pt x="72" y="16"/>
                    <a:pt x="71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2"/>
                    <a:pt x="68" y="16"/>
                    <a:pt x="70" y="14"/>
                  </a:cubicBezTo>
                  <a:cubicBezTo>
                    <a:pt x="67" y="12"/>
                    <a:pt x="63" y="10"/>
                    <a:pt x="59" y="8"/>
                  </a:cubicBezTo>
                  <a:cubicBezTo>
                    <a:pt x="58" y="9"/>
                    <a:pt x="56" y="7"/>
                    <a:pt x="56" y="10"/>
                  </a:cubicBezTo>
                  <a:cubicBezTo>
                    <a:pt x="56" y="7"/>
                    <a:pt x="54" y="5"/>
                    <a:pt x="52" y="5"/>
                  </a:cubicBezTo>
                  <a:cubicBezTo>
                    <a:pt x="52" y="4"/>
                    <a:pt x="53" y="4"/>
                    <a:pt x="53" y="4"/>
                  </a:cubicBezTo>
                  <a:cubicBezTo>
                    <a:pt x="51" y="0"/>
                    <a:pt x="49" y="7"/>
                    <a:pt x="48" y="2"/>
                  </a:cubicBezTo>
                  <a:cubicBezTo>
                    <a:pt x="47" y="5"/>
                    <a:pt x="44" y="0"/>
                    <a:pt x="42" y="4"/>
                  </a:cubicBezTo>
                  <a:cubicBezTo>
                    <a:pt x="42" y="4"/>
                    <a:pt x="42" y="3"/>
                    <a:pt x="42" y="2"/>
                  </a:cubicBezTo>
                  <a:cubicBezTo>
                    <a:pt x="38" y="2"/>
                    <a:pt x="32" y="2"/>
                    <a:pt x="29" y="4"/>
                  </a:cubicBezTo>
                  <a:cubicBezTo>
                    <a:pt x="27" y="7"/>
                    <a:pt x="21" y="7"/>
                    <a:pt x="21" y="11"/>
                  </a:cubicBezTo>
                  <a:cubicBezTo>
                    <a:pt x="19" y="12"/>
                    <a:pt x="15" y="13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9"/>
                    <a:pt x="11" y="22"/>
                    <a:pt x="12" y="25"/>
                  </a:cubicBezTo>
                  <a:cubicBezTo>
                    <a:pt x="8" y="24"/>
                    <a:pt x="8" y="26"/>
                    <a:pt x="7" y="27"/>
                  </a:cubicBezTo>
                  <a:cubicBezTo>
                    <a:pt x="7" y="29"/>
                    <a:pt x="5" y="33"/>
                    <a:pt x="6" y="36"/>
                  </a:cubicBezTo>
                  <a:cubicBezTo>
                    <a:pt x="4" y="36"/>
                    <a:pt x="6" y="39"/>
                    <a:pt x="3" y="38"/>
                  </a:cubicBezTo>
                  <a:cubicBezTo>
                    <a:pt x="6" y="48"/>
                    <a:pt x="0" y="5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7" y="71"/>
                    <a:pt x="10" y="70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3" y="71"/>
                    <a:pt x="13" y="74"/>
                    <a:pt x="15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6" y="75"/>
                    <a:pt x="16" y="79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9" y="79"/>
                    <a:pt x="19" y="80"/>
                    <a:pt x="18" y="79"/>
                  </a:cubicBezTo>
                  <a:cubicBezTo>
                    <a:pt x="30" y="86"/>
                    <a:pt x="44" y="87"/>
                    <a:pt x="54" y="96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6" y="101"/>
                    <a:pt x="60" y="101"/>
                    <a:pt x="62" y="104"/>
                  </a:cubicBezTo>
                  <a:cubicBezTo>
                    <a:pt x="62" y="104"/>
                    <a:pt x="61" y="104"/>
                    <a:pt x="61" y="105"/>
                  </a:cubicBezTo>
                  <a:cubicBezTo>
                    <a:pt x="64" y="105"/>
                    <a:pt x="61" y="110"/>
                    <a:pt x="65" y="107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7" y="110"/>
                    <a:pt x="69" y="113"/>
                    <a:pt x="71" y="115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66" y="117"/>
                    <a:pt x="80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06"/>
                    <a:pt x="92" y="105"/>
                    <a:pt x="94" y="9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8" y="91"/>
                    <a:pt x="106" y="88"/>
                    <a:pt x="111" y="82"/>
                  </a:cubicBezTo>
                  <a:cubicBezTo>
                    <a:pt x="113" y="80"/>
                    <a:pt x="114" y="77"/>
                    <a:pt x="116" y="75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69"/>
                    <a:pt x="128" y="70"/>
                    <a:pt x="129" y="63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8" y="62"/>
                    <a:pt x="132" y="62"/>
                    <a:pt x="129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29" y="53"/>
                    <a:pt x="139" y="56"/>
                    <a:pt x="137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7" y="49"/>
                    <a:pt x="137" y="47"/>
                    <a:pt x="138" y="47"/>
                  </a:cubicBezTo>
                  <a:cubicBezTo>
                    <a:pt x="138" y="47"/>
                    <a:pt x="138" y="47"/>
                    <a:pt x="139" y="47"/>
                  </a:cubicBezTo>
                  <a:cubicBezTo>
                    <a:pt x="143" y="44"/>
                    <a:pt x="140" y="39"/>
                    <a:pt x="140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39" y="33"/>
                    <a:pt x="141" y="29"/>
                    <a:pt x="139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39" y="21"/>
                    <a:pt x="136" y="18"/>
                    <a:pt x="133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3" name="Freeform 622"/>
            <p:cNvSpPr/>
            <p:nvPr/>
          </p:nvSpPr>
          <p:spPr bwMode="auto">
            <a:xfrm>
              <a:off x="5654156" y="38219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4" name="Freeform 623"/>
            <p:cNvSpPr/>
            <p:nvPr/>
          </p:nvSpPr>
          <p:spPr bwMode="auto">
            <a:xfrm>
              <a:off x="5571926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5" name="Freeform 624"/>
            <p:cNvSpPr/>
            <p:nvPr/>
          </p:nvSpPr>
          <p:spPr bwMode="auto">
            <a:xfrm>
              <a:off x="6109070" y="4414780"/>
              <a:ext cx="2652" cy="663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6" name="Freeform 625"/>
            <p:cNvSpPr/>
            <p:nvPr/>
          </p:nvSpPr>
          <p:spPr bwMode="auto">
            <a:xfrm>
              <a:off x="6097133" y="4425390"/>
              <a:ext cx="9283" cy="928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3"/>
                    <a:pt x="3" y="0"/>
                  </a:cubicBezTo>
                  <a:cubicBezTo>
                    <a:pt x="0" y="3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7" name="Freeform 626"/>
            <p:cNvSpPr/>
            <p:nvPr/>
          </p:nvSpPr>
          <p:spPr bwMode="auto">
            <a:xfrm>
              <a:off x="6106418" y="4437327"/>
              <a:ext cx="2652" cy="928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1" y="3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8" name="Freeform 627"/>
            <p:cNvSpPr/>
            <p:nvPr/>
          </p:nvSpPr>
          <p:spPr bwMode="auto">
            <a:xfrm>
              <a:off x="6166100" y="45566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9" name="Freeform 628"/>
            <p:cNvSpPr/>
            <p:nvPr/>
          </p:nvSpPr>
          <p:spPr bwMode="auto">
            <a:xfrm>
              <a:off x="4866346" y="4377644"/>
              <a:ext cx="1362088" cy="226794"/>
            </a:xfrm>
            <a:custGeom>
              <a:avLst/>
              <a:gdLst>
                <a:gd name="T0" fmla="*/ 394 w 434"/>
                <a:gd name="T1" fmla="*/ 69 h 72"/>
                <a:gd name="T2" fmla="*/ 407 w 434"/>
                <a:gd name="T3" fmla="*/ 66 h 72"/>
                <a:gd name="T4" fmla="*/ 432 w 434"/>
                <a:gd name="T5" fmla="*/ 48 h 72"/>
                <a:gd name="T6" fmla="*/ 432 w 434"/>
                <a:gd name="T7" fmla="*/ 47 h 72"/>
                <a:gd name="T8" fmla="*/ 430 w 434"/>
                <a:gd name="T9" fmla="*/ 39 h 72"/>
                <a:gd name="T10" fmla="*/ 415 w 434"/>
                <a:gd name="T11" fmla="*/ 21 h 72"/>
                <a:gd name="T12" fmla="*/ 396 w 434"/>
                <a:gd name="T13" fmla="*/ 22 h 72"/>
                <a:gd name="T14" fmla="*/ 400 w 434"/>
                <a:gd name="T15" fmla="*/ 22 h 72"/>
                <a:gd name="T16" fmla="*/ 402 w 434"/>
                <a:gd name="T17" fmla="*/ 22 h 72"/>
                <a:gd name="T18" fmla="*/ 413 w 434"/>
                <a:gd name="T19" fmla="*/ 25 h 72"/>
                <a:gd name="T20" fmla="*/ 427 w 434"/>
                <a:gd name="T21" fmla="*/ 48 h 72"/>
                <a:gd name="T22" fmla="*/ 414 w 434"/>
                <a:gd name="T23" fmla="*/ 57 h 72"/>
                <a:gd name="T24" fmla="*/ 405 w 434"/>
                <a:gd name="T25" fmla="*/ 62 h 72"/>
                <a:gd name="T26" fmla="*/ 306 w 434"/>
                <a:gd name="T27" fmla="*/ 58 h 72"/>
                <a:gd name="T28" fmla="*/ 292 w 434"/>
                <a:gd name="T29" fmla="*/ 54 h 72"/>
                <a:gd name="T30" fmla="*/ 256 w 434"/>
                <a:gd name="T31" fmla="*/ 45 h 72"/>
                <a:gd name="T32" fmla="*/ 215 w 434"/>
                <a:gd name="T33" fmla="*/ 27 h 72"/>
                <a:gd name="T34" fmla="*/ 146 w 434"/>
                <a:gd name="T35" fmla="*/ 5 h 72"/>
                <a:gd name="T36" fmla="*/ 77 w 434"/>
                <a:gd name="T37" fmla="*/ 13 h 72"/>
                <a:gd name="T38" fmla="*/ 19 w 434"/>
                <a:gd name="T39" fmla="*/ 32 h 72"/>
                <a:gd name="T40" fmla="*/ 14 w 434"/>
                <a:gd name="T41" fmla="*/ 36 h 72"/>
                <a:gd name="T42" fmla="*/ 11 w 434"/>
                <a:gd name="T43" fmla="*/ 40 h 72"/>
                <a:gd name="T44" fmla="*/ 10 w 434"/>
                <a:gd name="T45" fmla="*/ 40 h 72"/>
                <a:gd name="T46" fmla="*/ 4 w 434"/>
                <a:gd name="T47" fmla="*/ 40 h 72"/>
                <a:gd name="T48" fmla="*/ 1 w 434"/>
                <a:gd name="T49" fmla="*/ 41 h 72"/>
                <a:gd name="T50" fmla="*/ 4 w 434"/>
                <a:gd name="T51" fmla="*/ 44 h 72"/>
                <a:gd name="T52" fmla="*/ 11 w 434"/>
                <a:gd name="T53" fmla="*/ 46 h 72"/>
                <a:gd name="T54" fmla="*/ 13 w 434"/>
                <a:gd name="T55" fmla="*/ 44 h 72"/>
                <a:gd name="T56" fmla="*/ 15 w 434"/>
                <a:gd name="T57" fmla="*/ 43 h 72"/>
                <a:gd name="T58" fmla="*/ 29 w 434"/>
                <a:gd name="T59" fmla="*/ 33 h 72"/>
                <a:gd name="T60" fmla="*/ 35 w 434"/>
                <a:gd name="T61" fmla="*/ 34 h 72"/>
                <a:gd name="T62" fmla="*/ 45 w 434"/>
                <a:gd name="T63" fmla="*/ 28 h 72"/>
                <a:gd name="T64" fmla="*/ 58 w 434"/>
                <a:gd name="T65" fmla="*/ 26 h 72"/>
                <a:gd name="T66" fmla="*/ 76 w 434"/>
                <a:gd name="T67" fmla="*/ 19 h 72"/>
                <a:gd name="T68" fmla="*/ 85 w 434"/>
                <a:gd name="T69" fmla="*/ 15 h 72"/>
                <a:gd name="T70" fmla="*/ 100 w 434"/>
                <a:gd name="T71" fmla="*/ 13 h 72"/>
                <a:gd name="T72" fmla="*/ 135 w 434"/>
                <a:gd name="T73" fmla="*/ 13 h 72"/>
                <a:gd name="T74" fmla="*/ 140 w 434"/>
                <a:gd name="T75" fmla="*/ 7 h 72"/>
                <a:gd name="T76" fmla="*/ 145 w 434"/>
                <a:gd name="T77" fmla="*/ 10 h 72"/>
                <a:gd name="T78" fmla="*/ 150 w 434"/>
                <a:gd name="T79" fmla="*/ 11 h 72"/>
                <a:gd name="T80" fmla="*/ 152 w 434"/>
                <a:gd name="T81" fmla="*/ 11 h 72"/>
                <a:gd name="T82" fmla="*/ 200 w 434"/>
                <a:gd name="T83" fmla="*/ 24 h 72"/>
                <a:gd name="T84" fmla="*/ 202 w 434"/>
                <a:gd name="T85" fmla="*/ 25 h 72"/>
                <a:gd name="T86" fmla="*/ 214 w 434"/>
                <a:gd name="T87" fmla="*/ 31 h 72"/>
                <a:gd name="T88" fmla="*/ 219 w 434"/>
                <a:gd name="T89" fmla="*/ 34 h 72"/>
                <a:gd name="T90" fmla="*/ 243 w 434"/>
                <a:gd name="T91" fmla="*/ 46 h 72"/>
                <a:gd name="T92" fmla="*/ 266 w 434"/>
                <a:gd name="T93" fmla="*/ 52 h 72"/>
                <a:gd name="T94" fmla="*/ 306 w 434"/>
                <a:gd name="T95" fmla="*/ 62 h 72"/>
                <a:gd name="T96" fmla="*/ 329 w 434"/>
                <a:gd name="T97" fmla="*/ 66 h 72"/>
                <a:gd name="T98" fmla="*/ 332 w 434"/>
                <a:gd name="T99" fmla="*/ 65 h 72"/>
                <a:gd name="T100" fmla="*/ 349 w 434"/>
                <a:gd name="T101" fmla="*/ 67 h 72"/>
                <a:gd name="T102" fmla="*/ 353 w 434"/>
                <a:gd name="T103" fmla="*/ 68 h 72"/>
                <a:gd name="T104" fmla="*/ 369 w 434"/>
                <a:gd name="T105" fmla="*/ 68 h 72"/>
                <a:gd name="T106" fmla="*/ 379 w 434"/>
                <a:gd name="T107" fmla="*/ 69 h 72"/>
                <a:gd name="T108" fmla="*/ 381 w 434"/>
                <a:gd name="T109" fmla="*/ 68 h 72"/>
                <a:gd name="T110" fmla="*/ 394 w 434"/>
                <a:gd name="T11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" h="72">
                  <a:moveTo>
                    <a:pt x="394" y="67"/>
                  </a:moveTo>
                  <a:cubicBezTo>
                    <a:pt x="394" y="69"/>
                    <a:pt x="394" y="69"/>
                    <a:pt x="394" y="69"/>
                  </a:cubicBezTo>
                  <a:cubicBezTo>
                    <a:pt x="398" y="66"/>
                    <a:pt x="403" y="68"/>
                    <a:pt x="407" y="66"/>
                  </a:cubicBezTo>
                  <a:cubicBezTo>
                    <a:pt x="407" y="66"/>
                    <a:pt x="407" y="66"/>
                    <a:pt x="407" y="66"/>
                  </a:cubicBezTo>
                  <a:cubicBezTo>
                    <a:pt x="417" y="64"/>
                    <a:pt x="428" y="58"/>
                    <a:pt x="432" y="48"/>
                  </a:cubicBezTo>
                  <a:cubicBezTo>
                    <a:pt x="432" y="48"/>
                    <a:pt x="432" y="48"/>
                    <a:pt x="432" y="48"/>
                  </a:cubicBezTo>
                  <a:cubicBezTo>
                    <a:pt x="432" y="48"/>
                    <a:pt x="431" y="47"/>
                    <a:pt x="431" y="47"/>
                  </a:cubicBezTo>
                  <a:cubicBezTo>
                    <a:pt x="432" y="47"/>
                    <a:pt x="432" y="47"/>
                    <a:pt x="432" y="47"/>
                  </a:cubicBezTo>
                  <a:cubicBezTo>
                    <a:pt x="434" y="45"/>
                    <a:pt x="431" y="41"/>
                    <a:pt x="432" y="39"/>
                  </a:cubicBezTo>
                  <a:cubicBezTo>
                    <a:pt x="431" y="39"/>
                    <a:pt x="431" y="39"/>
                    <a:pt x="430" y="39"/>
                  </a:cubicBezTo>
                  <a:cubicBezTo>
                    <a:pt x="427" y="32"/>
                    <a:pt x="422" y="25"/>
                    <a:pt x="414" y="23"/>
                  </a:cubicBezTo>
                  <a:cubicBezTo>
                    <a:pt x="414" y="23"/>
                    <a:pt x="414" y="22"/>
                    <a:pt x="415" y="21"/>
                  </a:cubicBezTo>
                  <a:cubicBezTo>
                    <a:pt x="407" y="22"/>
                    <a:pt x="401" y="19"/>
                    <a:pt x="396" y="20"/>
                  </a:cubicBezTo>
                  <a:cubicBezTo>
                    <a:pt x="396" y="21"/>
                    <a:pt x="396" y="21"/>
                    <a:pt x="396" y="22"/>
                  </a:cubicBezTo>
                  <a:cubicBezTo>
                    <a:pt x="397" y="22"/>
                    <a:pt x="399" y="19"/>
                    <a:pt x="401" y="21"/>
                  </a:cubicBezTo>
                  <a:cubicBezTo>
                    <a:pt x="400" y="22"/>
                    <a:pt x="400" y="22"/>
                    <a:pt x="400" y="22"/>
                  </a:cubicBezTo>
                  <a:cubicBezTo>
                    <a:pt x="402" y="22"/>
                    <a:pt x="401" y="19"/>
                    <a:pt x="402" y="20"/>
                  </a:cubicBezTo>
                  <a:cubicBezTo>
                    <a:pt x="402" y="21"/>
                    <a:pt x="402" y="22"/>
                    <a:pt x="402" y="22"/>
                  </a:cubicBezTo>
                  <a:cubicBezTo>
                    <a:pt x="405" y="22"/>
                    <a:pt x="407" y="23"/>
                    <a:pt x="410" y="22"/>
                  </a:cubicBezTo>
                  <a:cubicBezTo>
                    <a:pt x="410" y="24"/>
                    <a:pt x="413" y="23"/>
                    <a:pt x="413" y="25"/>
                  </a:cubicBezTo>
                  <a:cubicBezTo>
                    <a:pt x="414" y="25"/>
                    <a:pt x="415" y="26"/>
                    <a:pt x="416" y="25"/>
                  </a:cubicBezTo>
                  <a:cubicBezTo>
                    <a:pt x="422" y="29"/>
                    <a:pt x="431" y="43"/>
                    <a:pt x="427" y="48"/>
                  </a:cubicBezTo>
                  <a:cubicBezTo>
                    <a:pt x="428" y="55"/>
                    <a:pt x="419" y="55"/>
                    <a:pt x="414" y="58"/>
                  </a:cubicBezTo>
                  <a:cubicBezTo>
                    <a:pt x="414" y="57"/>
                    <a:pt x="414" y="57"/>
                    <a:pt x="414" y="57"/>
                  </a:cubicBezTo>
                  <a:cubicBezTo>
                    <a:pt x="412" y="59"/>
                    <a:pt x="409" y="60"/>
                    <a:pt x="407" y="60"/>
                  </a:cubicBezTo>
                  <a:cubicBezTo>
                    <a:pt x="405" y="62"/>
                    <a:pt x="405" y="62"/>
                    <a:pt x="405" y="62"/>
                  </a:cubicBezTo>
                  <a:cubicBezTo>
                    <a:pt x="389" y="62"/>
                    <a:pt x="373" y="65"/>
                    <a:pt x="357" y="63"/>
                  </a:cubicBezTo>
                  <a:cubicBezTo>
                    <a:pt x="339" y="61"/>
                    <a:pt x="324" y="56"/>
                    <a:pt x="306" y="58"/>
                  </a:cubicBezTo>
                  <a:cubicBezTo>
                    <a:pt x="306" y="57"/>
                    <a:pt x="306" y="57"/>
                    <a:pt x="306" y="57"/>
                  </a:cubicBezTo>
                  <a:cubicBezTo>
                    <a:pt x="301" y="57"/>
                    <a:pt x="297" y="54"/>
                    <a:pt x="292" y="54"/>
                  </a:cubicBezTo>
                  <a:cubicBezTo>
                    <a:pt x="292" y="53"/>
                    <a:pt x="292" y="53"/>
                    <a:pt x="292" y="53"/>
                  </a:cubicBezTo>
                  <a:cubicBezTo>
                    <a:pt x="280" y="53"/>
                    <a:pt x="268" y="46"/>
                    <a:pt x="256" y="45"/>
                  </a:cubicBezTo>
                  <a:cubicBezTo>
                    <a:pt x="243" y="40"/>
                    <a:pt x="229" y="34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04" y="23"/>
                    <a:pt x="196" y="13"/>
                    <a:pt x="183" y="11"/>
                  </a:cubicBezTo>
                  <a:cubicBezTo>
                    <a:pt x="172" y="5"/>
                    <a:pt x="158" y="8"/>
                    <a:pt x="146" y="5"/>
                  </a:cubicBezTo>
                  <a:cubicBezTo>
                    <a:pt x="138" y="0"/>
                    <a:pt x="128" y="9"/>
                    <a:pt x="121" y="5"/>
                  </a:cubicBezTo>
                  <a:cubicBezTo>
                    <a:pt x="105" y="0"/>
                    <a:pt x="91" y="6"/>
                    <a:pt x="77" y="13"/>
                  </a:cubicBezTo>
                  <a:cubicBezTo>
                    <a:pt x="64" y="15"/>
                    <a:pt x="53" y="24"/>
                    <a:pt x="39" y="26"/>
                  </a:cubicBezTo>
                  <a:cubicBezTo>
                    <a:pt x="34" y="31"/>
                    <a:pt x="25" y="28"/>
                    <a:pt x="19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6" y="31"/>
                    <a:pt x="17" y="39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1" y="34"/>
                    <a:pt x="13" y="41"/>
                    <a:pt x="11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0"/>
                    <a:pt x="10" y="40"/>
                  </a:cubicBezTo>
                  <a:cubicBezTo>
                    <a:pt x="9" y="40"/>
                    <a:pt x="11" y="42"/>
                    <a:pt x="9" y="42"/>
                  </a:cubicBezTo>
                  <a:cubicBezTo>
                    <a:pt x="7" y="38"/>
                    <a:pt x="7" y="44"/>
                    <a:pt x="4" y="40"/>
                  </a:cubicBezTo>
                  <a:cubicBezTo>
                    <a:pt x="5" y="40"/>
                    <a:pt x="2" y="40"/>
                    <a:pt x="3" y="38"/>
                  </a:cubicBezTo>
                  <a:cubicBezTo>
                    <a:pt x="2" y="37"/>
                    <a:pt x="0" y="39"/>
                    <a:pt x="1" y="41"/>
                  </a:cubicBezTo>
                  <a:cubicBezTo>
                    <a:pt x="2" y="43"/>
                    <a:pt x="2" y="45"/>
                    <a:pt x="5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5"/>
                    <a:pt x="5" y="44"/>
                    <a:pt x="6" y="45"/>
                  </a:cubicBezTo>
                  <a:cubicBezTo>
                    <a:pt x="8" y="44"/>
                    <a:pt x="9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4"/>
                    <a:pt x="12" y="44"/>
                    <a:pt x="13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4" y="40"/>
                    <a:pt x="15" y="43"/>
                  </a:cubicBezTo>
                  <a:cubicBezTo>
                    <a:pt x="19" y="41"/>
                    <a:pt x="23" y="38"/>
                    <a:pt x="27" y="36"/>
                  </a:cubicBezTo>
                  <a:cubicBezTo>
                    <a:pt x="27" y="35"/>
                    <a:pt x="31" y="35"/>
                    <a:pt x="29" y="33"/>
                  </a:cubicBezTo>
                  <a:cubicBezTo>
                    <a:pt x="31" y="35"/>
                    <a:pt x="34" y="34"/>
                    <a:pt x="36" y="33"/>
                  </a:cubicBezTo>
                  <a:cubicBezTo>
                    <a:pt x="36" y="34"/>
                    <a:pt x="36" y="34"/>
                    <a:pt x="35" y="34"/>
                  </a:cubicBezTo>
                  <a:cubicBezTo>
                    <a:pt x="39" y="36"/>
                    <a:pt x="37" y="30"/>
                    <a:pt x="41" y="33"/>
                  </a:cubicBezTo>
                  <a:cubicBezTo>
                    <a:pt x="40" y="30"/>
                    <a:pt x="45" y="32"/>
                    <a:pt x="45" y="28"/>
                  </a:cubicBezTo>
                  <a:cubicBezTo>
                    <a:pt x="46" y="29"/>
                    <a:pt x="46" y="29"/>
                    <a:pt x="46" y="30"/>
                  </a:cubicBezTo>
                  <a:cubicBezTo>
                    <a:pt x="50" y="28"/>
                    <a:pt x="55" y="28"/>
                    <a:pt x="58" y="26"/>
                  </a:cubicBezTo>
                  <a:cubicBezTo>
                    <a:pt x="60" y="23"/>
                    <a:pt x="66" y="25"/>
                    <a:pt x="67" y="21"/>
                  </a:cubicBezTo>
                  <a:cubicBezTo>
                    <a:pt x="69" y="21"/>
                    <a:pt x="73" y="21"/>
                    <a:pt x="76" y="19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9" y="19"/>
                    <a:pt x="83" y="17"/>
                    <a:pt x="85" y="15"/>
                  </a:cubicBezTo>
                  <a:cubicBezTo>
                    <a:pt x="87" y="18"/>
                    <a:pt x="88" y="17"/>
                    <a:pt x="90" y="18"/>
                  </a:cubicBezTo>
                  <a:cubicBezTo>
                    <a:pt x="92" y="16"/>
                    <a:pt x="96" y="15"/>
                    <a:pt x="100" y="13"/>
                  </a:cubicBezTo>
                  <a:cubicBezTo>
                    <a:pt x="100" y="15"/>
                    <a:pt x="102" y="12"/>
                    <a:pt x="103" y="14"/>
                  </a:cubicBezTo>
                  <a:cubicBezTo>
                    <a:pt x="112" y="8"/>
                    <a:pt x="125" y="9"/>
                    <a:pt x="13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8" y="9"/>
                    <a:pt x="140" y="7"/>
                  </a:cubicBezTo>
                  <a:cubicBezTo>
                    <a:pt x="140" y="7"/>
                    <a:pt x="140" y="8"/>
                    <a:pt x="139" y="8"/>
                  </a:cubicBezTo>
                  <a:cubicBezTo>
                    <a:pt x="141" y="8"/>
                    <a:pt x="143" y="10"/>
                    <a:pt x="145" y="10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7" y="10"/>
                    <a:pt x="148" y="13"/>
                    <a:pt x="150" y="11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2"/>
                    <a:pt x="152" y="13"/>
                    <a:pt x="151" y="13"/>
                  </a:cubicBezTo>
                  <a:cubicBezTo>
                    <a:pt x="167" y="15"/>
                    <a:pt x="185" y="16"/>
                    <a:pt x="200" y="24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202" y="25"/>
                    <a:pt x="202" y="25"/>
                    <a:pt x="202" y="25"/>
                  </a:cubicBezTo>
                  <a:cubicBezTo>
                    <a:pt x="202" y="25"/>
                    <a:pt x="202" y="25"/>
                    <a:pt x="202" y="26"/>
                  </a:cubicBezTo>
                  <a:cubicBezTo>
                    <a:pt x="205" y="29"/>
                    <a:pt x="210" y="29"/>
                    <a:pt x="214" y="31"/>
                  </a:cubicBezTo>
                  <a:cubicBezTo>
                    <a:pt x="213" y="31"/>
                    <a:pt x="212" y="32"/>
                    <a:pt x="213" y="32"/>
                  </a:cubicBezTo>
                  <a:cubicBezTo>
                    <a:pt x="217" y="32"/>
                    <a:pt x="216" y="37"/>
                    <a:pt x="219" y="34"/>
                  </a:cubicBezTo>
                  <a:cubicBezTo>
                    <a:pt x="219" y="34"/>
                    <a:pt x="219" y="35"/>
                    <a:pt x="219" y="35"/>
                  </a:cubicBezTo>
                  <a:cubicBezTo>
                    <a:pt x="227" y="38"/>
                    <a:pt x="235" y="42"/>
                    <a:pt x="243" y="46"/>
                  </a:cubicBezTo>
                  <a:cubicBezTo>
                    <a:pt x="251" y="46"/>
                    <a:pt x="258" y="51"/>
                    <a:pt x="266" y="51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76" y="52"/>
                    <a:pt x="285" y="58"/>
                    <a:pt x="295" y="60"/>
                  </a:cubicBezTo>
                  <a:cubicBezTo>
                    <a:pt x="299" y="61"/>
                    <a:pt x="302" y="61"/>
                    <a:pt x="306" y="62"/>
                  </a:cubicBezTo>
                  <a:cubicBezTo>
                    <a:pt x="306" y="63"/>
                    <a:pt x="306" y="63"/>
                    <a:pt x="306" y="63"/>
                  </a:cubicBezTo>
                  <a:cubicBezTo>
                    <a:pt x="314" y="60"/>
                    <a:pt x="321" y="69"/>
                    <a:pt x="329" y="66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5"/>
                    <a:pt x="332" y="68"/>
                    <a:pt x="332" y="65"/>
                  </a:cubicBezTo>
                  <a:cubicBezTo>
                    <a:pt x="334" y="66"/>
                    <a:pt x="334" y="66"/>
                    <a:pt x="334" y="66"/>
                  </a:cubicBezTo>
                  <a:cubicBezTo>
                    <a:pt x="339" y="62"/>
                    <a:pt x="342" y="70"/>
                    <a:pt x="349" y="67"/>
                  </a:cubicBezTo>
                  <a:cubicBezTo>
                    <a:pt x="348" y="68"/>
                    <a:pt x="348" y="68"/>
                    <a:pt x="348" y="68"/>
                  </a:cubicBezTo>
                  <a:cubicBezTo>
                    <a:pt x="350" y="67"/>
                    <a:pt x="352" y="67"/>
                    <a:pt x="353" y="68"/>
                  </a:cubicBezTo>
                  <a:cubicBezTo>
                    <a:pt x="353" y="68"/>
                    <a:pt x="353" y="68"/>
                    <a:pt x="353" y="68"/>
                  </a:cubicBezTo>
                  <a:cubicBezTo>
                    <a:pt x="358" y="72"/>
                    <a:pt x="364" y="68"/>
                    <a:pt x="369" y="68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71" y="68"/>
                    <a:pt x="376" y="70"/>
                    <a:pt x="379" y="69"/>
                  </a:cubicBezTo>
                  <a:cubicBezTo>
                    <a:pt x="379" y="70"/>
                    <a:pt x="379" y="70"/>
                    <a:pt x="379" y="70"/>
                  </a:cubicBezTo>
                  <a:cubicBezTo>
                    <a:pt x="381" y="68"/>
                    <a:pt x="381" y="68"/>
                    <a:pt x="381" y="68"/>
                  </a:cubicBezTo>
                  <a:cubicBezTo>
                    <a:pt x="381" y="70"/>
                    <a:pt x="381" y="70"/>
                    <a:pt x="381" y="70"/>
                  </a:cubicBezTo>
                  <a:cubicBezTo>
                    <a:pt x="386" y="70"/>
                    <a:pt x="390" y="68"/>
                    <a:pt x="394" y="6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0" name="Freeform 629"/>
            <p:cNvSpPr/>
            <p:nvPr/>
          </p:nvSpPr>
          <p:spPr bwMode="auto">
            <a:xfrm>
              <a:off x="6221804" y="45248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1" name="Freeform 630"/>
            <p:cNvSpPr/>
            <p:nvPr/>
          </p:nvSpPr>
          <p:spPr bwMode="auto">
            <a:xfrm>
              <a:off x="4900829" y="45222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2" name="Freeform 631"/>
            <p:cNvSpPr/>
            <p:nvPr/>
          </p:nvSpPr>
          <p:spPr bwMode="auto">
            <a:xfrm>
              <a:off x="4983059" y="2144190"/>
              <a:ext cx="0" cy="663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3" name="Freeform 632"/>
            <p:cNvSpPr/>
            <p:nvPr/>
          </p:nvSpPr>
          <p:spPr bwMode="auto">
            <a:xfrm>
              <a:off x="4988364" y="2129602"/>
              <a:ext cx="9283" cy="928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0 w 3"/>
                <a:gd name="T5" fmla="*/ 3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2" y="1"/>
                    <a:pt x="0" y="3"/>
                  </a:cubicBezTo>
                  <a:cubicBezTo>
                    <a:pt x="3" y="0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4" name="Freeform 633"/>
            <p:cNvSpPr/>
            <p:nvPr/>
          </p:nvSpPr>
          <p:spPr bwMode="auto">
            <a:xfrm>
              <a:off x="4985711" y="2118991"/>
              <a:ext cx="2652" cy="10610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3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0" y="0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5" name="Freeform 634"/>
            <p:cNvSpPr/>
            <p:nvPr/>
          </p:nvSpPr>
          <p:spPr bwMode="auto">
            <a:xfrm>
              <a:off x="4928681" y="2006257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6" name="Freeform 635"/>
            <p:cNvSpPr/>
            <p:nvPr/>
          </p:nvSpPr>
          <p:spPr bwMode="auto">
            <a:xfrm>
              <a:off x="4863693" y="1962490"/>
              <a:ext cx="1364741" cy="226794"/>
            </a:xfrm>
            <a:custGeom>
              <a:avLst/>
              <a:gdLst>
                <a:gd name="T0" fmla="*/ 41 w 435"/>
                <a:gd name="T1" fmla="*/ 3 h 72"/>
                <a:gd name="T2" fmla="*/ 28 w 435"/>
                <a:gd name="T3" fmla="*/ 6 h 72"/>
                <a:gd name="T4" fmla="*/ 3 w 435"/>
                <a:gd name="T5" fmla="*/ 23 h 72"/>
                <a:gd name="T6" fmla="*/ 3 w 435"/>
                <a:gd name="T7" fmla="*/ 25 h 72"/>
                <a:gd name="T8" fmla="*/ 5 w 435"/>
                <a:gd name="T9" fmla="*/ 32 h 72"/>
                <a:gd name="T10" fmla="*/ 20 w 435"/>
                <a:gd name="T11" fmla="*/ 51 h 72"/>
                <a:gd name="T12" fmla="*/ 39 w 435"/>
                <a:gd name="T13" fmla="*/ 50 h 72"/>
                <a:gd name="T14" fmla="*/ 34 w 435"/>
                <a:gd name="T15" fmla="*/ 50 h 72"/>
                <a:gd name="T16" fmla="*/ 33 w 435"/>
                <a:gd name="T17" fmla="*/ 50 h 72"/>
                <a:gd name="T18" fmla="*/ 21 w 435"/>
                <a:gd name="T19" fmla="*/ 46 h 72"/>
                <a:gd name="T20" fmla="*/ 8 w 435"/>
                <a:gd name="T21" fmla="*/ 23 h 72"/>
                <a:gd name="T22" fmla="*/ 21 w 435"/>
                <a:gd name="T23" fmla="*/ 14 h 72"/>
                <a:gd name="T24" fmla="*/ 30 w 435"/>
                <a:gd name="T25" fmla="*/ 9 h 72"/>
                <a:gd name="T26" fmla="*/ 129 w 435"/>
                <a:gd name="T27" fmla="*/ 14 h 72"/>
                <a:gd name="T28" fmla="*/ 143 w 435"/>
                <a:gd name="T29" fmla="*/ 18 h 72"/>
                <a:gd name="T30" fmla="*/ 178 w 435"/>
                <a:gd name="T31" fmla="*/ 27 h 72"/>
                <a:gd name="T32" fmla="*/ 219 w 435"/>
                <a:gd name="T33" fmla="*/ 45 h 72"/>
                <a:gd name="T34" fmla="*/ 289 w 435"/>
                <a:gd name="T35" fmla="*/ 67 h 72"/>
                <a:gd name="T36" fmla="*/ 357 w 435"/>
                <a:gd name="T37" fmla="*/ 58 h 72"/>
                <a:gd name="T38" fmla="*/ 415 w 435"/>
                <a:gd name="T39" fmla="*/ 40 h 72"/>
                <a:gd name="T40" fmla="*/ 421 w 435"/>
                <a:gd name="T41" fmla="*/ 36 h 72"/>
                <a:gd name="T42" fmla="*/ 423 w 435"/>
                <a:gd name="T43" fmla="*/ 32 h 72"/>
                <a:gd name="T44" fmla="*/ 425 w 435"/>
                <a:gd name="T45" fmla="*/ 32 h 72"/>
                <a:gd name="T46" fmla="*/ 431 w 435"/>
                <a:gd name="T47" fmla="*/ 31 h 72"/>
                <a:gd name="T48" fmla="*/ 433 w 435"/>
                <a:gd name="T49" fmla="*/ 31 h 72"/>
                <a:gd name="T50" fmla="*/ 431 w 435"/>
                <a:gd name="T51" fmla="*/ 28 h 72"/>
                <a:gd name="T52" fmla="*/ 424 w 435"/>
                <a:gd name="T53" fmla="*/ 26 h 72"/>
                <a:gd name="T54" fmla="*/ 421 w 435"/>
                <a:gd name="T55" fmla="*/ 28 h 72"/>
                <a:gd name="T56" fmla="*/ 419 w 435"/>
                <a:gd name="T57" fmla="*/ 28 h 72"/>
                <a:gd name="T58" fmla="*/ 406 w 435"/>
                <a:gd name="T59" fmla="*/ 39 h 72"/>
                <a:gd name="T60" fmla="*/ 399 w 435"/>
                <a:gd name="T61" fmla="*/ 38 h 72"/>
                <a:gd name="T62" fmla="*/ 390 w 435"/>
                <a:gd name="T63" fmla="*/ 44 h 72"/>
                <a:gd name="T64" fmla="*/ 376 w 435"/>
                <a:gd name="T65" fmla="*/ 45 h 72"/>
                <a:gd name="T66" fmla="*/ 359 w 435"/>
                <a:gd name="T67" fmla="*/ 53 h 72"/>
                <a:gd name="T68" fmla="*/ 350 w 435"/>
                <a:gd name="T69" fmla="*/ 57 h 72"/>
                <a:gd name="T70" fmla="*/ 335 w 435"/>
                <a:gd name="T71" fmla="*/ 59 h 72"/>
                <a:gd name="T72" fmla="*/ 300 w 435"/>
                <a:gd name="T73" fmla="*/ 59 h 72"/>
                <a:gd name="T74" fmla="*/ 295 w 435"/>
                <a:gd name="T75" fmla="*/ 65 h 72"/>
                <a:gd name="T76" fmla="*/ 290 w 435"/>
                <a:gd name="T77" fmla="*/ 62 h 72"/>
                <a:gd name="T78" fmla="*/ 284 w 435"/>
                <a:gd name="T79" fmla="*/ 61 h 72"/>
                <a:gd name="T80" fmla="*/ 283 w 435"/>
                <a:gd name="T81" fmla="*/ 61 h 72"/>
                <a:gd name="T82" fmla="*/ 235 w 435"/>
                <a:gd name="T83" fmla="*/ 47 h 72"/>
                <a:gd name="T84" fmla="*/ 232 w 435"/>
                <a:gd name="T85" fmla="*/ 47 h 72"/>
                <a:gd name="T86" fmla="*/ 221 w 435"/>
                <a:gd name="T87" fmla="*/ 41 h 72"/>
                <a:gd name="T88" fmla="*/ 215 w 435"/>
                <a:gd name="T89" fmla="*/ 38 h 72"/>
                <a:gd name="T90" fmla="*/ 192 w 435"/>
                <a:gd name="T91" fmla="*/ 26 h 72"/>
                <a:gd name="T92" fmla="*/ 169 w 435"/>
                <a:gd name="T93" fmla="*/ 20 h 72"/>
                <a:gd name="T94" fmla="*/ 128 w 435"/>
                <a:gd name="T95" fmla="*/ 10 h 72"/>
                <a:gd name="T96" fmla="*/ 106 w 435"/>
                <a:gd name="T97" fmla="*/ 6 h 72"/>
                <a:gd name="T98" fmla="*/ 102 w 435"/>
                <a:gd name="T99" fmla="*/ 7 h 72"/>
                <a:gd name="T100" fmla="*/ 86 w 435"/>
                <a:gd name="T101" fmla="*/ 5 h 72"/>
                <a:gd name="T102" fmla="*/ 81 w 435"/>
                <a:gd name="T103" fmla="*/ 4 h 72"/>
                <a:gd name="T104" fmla="*/ 66 w 435"/>
                <a:gd name="T105" fmla="*/ 3 h 72"/>
                <a:gd name="T106" fmla="*/ 55 w 435"/>
                <a:gd name="T107" fmla="*/ 3 h 72"/>
                <a:gd name="T108" fmla="*/ 54 w 435"/>
                <a:gd name="T109" fmla="*/ 3 h 72"/>
                <a:gd name="T110" fmla="*/ 40 w 435"/>
                <a:gd name="T1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5" h="72">
                  <a:moveTo>
                    <a:pt x="40" y="4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37" y="6"/>
                    <a:pt x="32" y="4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7" y="8"/>
                    <a:pt x="6" y="1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7"/>
                    <a:pt x="4" y="31"/>
                    <a:pt x="3" y="32"/>
                  </a:cubicBezTo>
                  <a:cubicBezTo>
                    <a:pt x="3" y="33"/>
                    <a:pt x="4" y="33"/>
                    <a:pt x="5" y="32"/>
                  </a:cubicBezTo>
                  <a:cubicBezTo>
                    <a:pt x="7" y="40"/>
                    <a:pt x="13" y="47"/>
                    <a:pt x="21" y="49"/>
                  </a:cubicBezTo>
                  <a:cubicBezTo>
                    <a:pt x="21" y="49"/>
                    <a:pt x="21" y="50"/>
                    <a:pt x="20" y="51"/>
                  </a:cubicBezTo>
                  <a:cubicBezTo>
                    <a:pt x="27" y="50"/>
                    <a:pt x="34" y="53"/>
                    <a:pt x="39" y="52"/>
                  </a:cubicBezTo>
                  <a:cubicBezTo>
                    <a:pt x="39" y="51"/>
                    <a:pt x="39" y="51"/>
                    <a:pt x="39" y="50"/>
                  </a:cubicBezTo>
                  <a:cubicBezTo>
                    <a:pt x="37" y="49"/>
                    <a:pt x="36" y="53"/>
                    <a:pt x="34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50"/>
                    <a:pt x="34" y="53"/>
                    <a:pt x="33" y="51"/>
                  </a:cubicBezTo>
                  <a:cubicBezTo>
                    <a:pt x="32" y="51"/>
                    <a:pt x="33" y="50"/>
                    <a:pt x="33" y="50"/>
                  </a:cubicBezTo>
                  <a:cubicBezTo>
                    <a:pt x="30" y="50"/>
                    <a:pt x="27" y="49"/>
                    <a:pt x="24" y="50"/>
                  </a:cubicBezTo>
                  <a:cubicBezTo>
                    <a:pt x="24" y="48"/>
                    <a:pt x="22" y="49"/>
                    <a:pt x="21" y="46"/>
                  </a:cubicBezTo>
                  <a:cubicBezTo>
                    <a:pt x="20" y="47"/>
                    <a:pt x="20" y="46"/>
                    <a:pt x="19" y="47"/>
                  </a:cubicBezTo>
                  <a:cubicBezTo>
                    <a:pt x="12" y="42"/>
                    <a:pt x="4" y="29"/>
                    <a:pt x="8" y="23"/>
                  </a:cubicBezTo>
                  <a:cubicBezTo>
                    <a:pt x="7" y="17"/>
                    <a:pt x="16" y="17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5" y="12"/>
                    <a:pt x="28" y="1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45" y="9"/>
                    <a:pt x="61" y="7"/>
                    <a:pt x="77" y="9"/>
                  </a:cubicBezTo>
                  <a:cubicBezTo>
                    <a:pt x="95" y="10"/>
                    <a:pt x="110" y="16"/>
                    <a:pt x="129" y="14"/>
                  </a:cubicBezTo>
                  <a:cubicBezTo>
                    <a:pt x="129" y="15"/>
                    <a:pt x="129" y="15"/>
                    <a:pt x="128" y="15"/>
                  </a:cubicBezTo>
                  <a:cubicBezTo>
                    <a:pt x="133" y="15"/>
                    <a:pt x="138" y="18"/>
                    <a:pt x="143" y="18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55" y="18"/>
                    <a:pt x="166" y="25"/>
                    <a:pt x="178" y="27"/>
                  </a:cubicBezTo>
                  <a:cubicBezTo>
                    <a:pt x="191" y="32"/>
                    <a:pt x="206" y="38"/>
                    <a:pt x="220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31" y="49"/>
                    <a:pt x="239" y="59"/>
                    <a:pt x="251" y="61"/>
                  </a:cubicBezTo>
                  <a:cubicBezTo>
                    <a:pt x="263" y="67"/>
                    <a:pt x="277" y="64"/>
                    <a:pt x="289" y="67"/>
                  </a:cubicBezTo>
                  <a:cubicBezTo>
                    <a:pt x="297" y="72"/>
                    <a:pt x="307" y="63"/>
                    <a:pt x="314" y="67"/>
                  </a:cubicBezTo>
                  <a:cubicBezTo>
                    <a:pt x="329" y="71"/>
                    <a:pt x="344" y="66"/>
                    <a:pt x="357" y="58"/>
                  </a:cubicBezTo>
                  <a:cubicBezTo>
                    <a:pt x="371" y="57"/>
                    <a:pt x="382" y="47"/>
                    <a:pt x="396" y="46"/>
                  </a:cubicBezTo>
                  <a:cubicBezTo>
                    <a:pt x="401" y="41"/>
                    <a:pt x="409" y="44"/>
                    <a:pt x="415" y="40"/>
                  </a:cubicBezTo>
                  <a:cubicBezTo>
                    <a:pt x="415" y="39"/>
                    <a:pt x="415" y="39"/>
                    <a:pt x="415" y="39"/>
                  </a:cubicBezTo>
                  <a:cubicBezTo>
                    <a:pt x="418" y="40"/>
                    <a:pt x="418" y="33"/>
                    <a:pt x="421" y="36"/>
                  </a:cubicBezTo>
                  <a:cubicBezTo>
                    <a:pt x="421" y="36"/>
                    <a:pt x="421" y="36"/>
                    <a:pt x="421" y="36"/>
                  </a:cubicBezTo>
                  <a:cubicBezTo>
                    <a:pt x="423" y="38"/>
                    <a:pt x="421" y="30"/>
                    <a:pt x="423" y="32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4" y="30"/>
                    <a:pt x="424" y="32"/>
                    <a:pt x="425" y="32"/>
                  </a:cubicBezTo>
                  <a:cubicBezTo>
                    <a:pt x="425" y="32"/>
                    <a:pt x="424" y="30"/>
                    <a:pt x="425" y="30"/>
                  </a:cubicBezTo>
                  <a:cubicBezTo>
                    <a:pt x="428" y="34"/>
                    <a:pt x="428" y="27"/>
                    <a:pt x="431" y="31"/>
                  </a:cubicBezTo>
                  <a:cubicBezTo>
                    <a:pt x="430" y="32"/>
                    <a:pt x="433" y="32"/>
                    <a:pt x="432" y="34"/>
                  </a:cubicBezTo>
                  <a:cubicBezTo>
                    <a:pt x="432" y="34"/>
                    <a:pt x="435" y="33"/>
                    <a:pt x="433" y="31"/>
                  </a:cubicBezTo>
                  <a:cubicBezTo>
                    <a:pt x="432" y="29"/>
                    <a:pt x="432" y="27"/>
                    <a:pt x="430" y="26"/>
                  </a:cubicBezTo>
                  <a:cubicBezTo>
                    <a:pt x="431" y="28"/>
                    <a:pt x="431" y="28"/>
                    <a:pt x="431" y="28"/>
                  </a:cubicBezTo>
                  <a:cubicBezTo>
                    <a:pt x="429" y="27"/>
                    <a:pt x="430" y="27"/>
                    <a:pt x="429" y="27"/>
                  </a:cubicBezTo>
                  <a:cubicBezTo>
                    <a:pt x="427" y="27"/>
                    <a:pt x="426" y="26"/>
                    <a:pt x="424" y="26"/>
                  </a:cubicBezTo>
                  <a:cubicBezTo>
                    <a:pt x="424" y="26"/>
                    <a:pt x="424" y="26"/>
                    <a:pt x="424" y="26"/>
                  </a:cubicBezTo>
                  <a:cubicBezTo>
                    <a:pt x="424" y="28"/>
                    <a:pt x="422" y="28"/>
                    <a:pt x="421" y="28"/>
                  </a:cubicBezTo>
                  <a:cubicBezTo>
                    <a:pt x="421" y="27"/>
                    <a:pt x="421" y="27"/>
                    <a:pt x="421" y="27"/>
                  </a:cubicBezTo>
                  <a:cubicBezTo>
                    <a:pt x="419" y="26"/>
                    <a:pt x="420" y="31"/>
                    <a:pt x="419" y="28"/>
                  </a:cubicBezTo>
                  <a:cubicBezTo>
                    <a:pt x="416" y="31"/>
                    <a:pt x="412" y="33"/>
                    <a:pt x="407" y="36"/>
                  </a:cubicBezTo>
                  <a:cubicBezTo>
                    <a:pt x="407" y="37"/>
                    <a:pt x="404" y="37"/>
                    <a:pt x="406" y="39"/>
                  </a:cubicBezTo>
                  <a:cubicBezTo>
                    <a:pt x="404" y="37"/>
                    <a:pt x="400" y="38"/>
                    <a:pt x="399" y="38"/>
                  </a:cubicBezTo>
                  <a:cubicBezTo>
                    <a:pt x="399" y="38"/>
                    <a:pt x="399" y="38"/>
                    <a:pt x="399" y="38"/>
                  </a:cubicBezTo>
                  <a:cubicBezTo>
                    <a:pt x="396" y="36"/>
                    <a:pt x="398" y="42"/>
                    <a:pt x="394" y="39"/>
                  </a:cubicBezTo>
                  <a:cubicBezTo>
                    <a:pt x="395" y="42"/>
                    <a:pt x="390" y="40"/>
                    <a:pt x="390" y="44"/>
                  </a:cubicBezTo>
                  <a:cubicBezTo>
                    <a:pt x="389" y="43"/>
                    <a:pt x="389" y="43"/>
                    <a:pt x="389" y="42"/>
                  </a:cubicBezTo>
                  <a:cubicBezTo>
                    <a:pt x="385" y="44"/>
                    <a:pt x="380" y="44"/>
                    <a:pt x="376" y="45"/>
                  </a:cubicBezTo>
                  <a:cubicBezTo>
                    <a:pt x="374" y="49"/>
                    <a:pt x="369" y="47"/>
                    <a:pt x="368" y="51"/>
                  </a:cubicBezTo>
                  <a:cubicBezTo>
                    <a:pt x="365" y="51"/>
                    <a:pt x="361" y="51"/>
                    <a:pt x="359" y="53"/>
                  </a:cubicBezTo>
                  <a:cubicBezTo>
                    <a:pt x="359" y="52"/>
                    <a:pt x="359" y="52"/>
                    <a:pt x="359" y="52"/>
                  </a:cubicBezTo>
                  <a:cubicBezTo>
                    <a:pt x="356" y="53"/>
                    <a:pt x="352" y="54"/>
                    <a:pt x="350" y="57"/>
                  </a:cubicBezTo>
                  <a:cubicBezTo>
                    <a:pt x="348" y="54"/>
                    <a:pt x="347" y="55"/>
                    <a:pt x="345" y="54"/>
                  </a:cubicBezTo>
                  <a:cubicBezTo>
                    <a:pt x="343" y="56"/>
                    <a:pt x="338" y="57"/>
                    <a:pt x="335" y="59"/>
                  </a:cubicBezTo>
                  <a:cubicBezTo>
                    <a:pt x="334" y="57"/>
                    <a:pt x="332" y="60"/>
                    <a:pt x="332" y="58"/>
                  </a:cubicBezTo>
                  <a:cubicBezTo>
                    <a:pt x="323" y="63"/>
                    <a:pt x="310" y="63"/>
                    <a:pt x="300" y="59"/>
                  </a:cubicBezTo>
                  <a:cubicBezTo>
                    <a:pt x="300" y="59"/>
                    <a:pt x="300" y="59"/>
                    <a:pt x="300" y="59"/>
                  </a:cubicBezTo>
                  <a:cubicBezTo>
                    <a:pt x="298" y="60"/>
                    <a:pt x="297" y="63"/>
                    <a:pt x="295" y="65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3" y="64"/>
                    <a:pt x="292" y="62"/>
                    <a:pt x="290" y="62"/>
                  </a:cubicBezTo>
                  <a:cubicBezTo>
                    <a:pt x="290" y="62"/>
                    <a:pt x="290" y="62"/>
                    <a:pt x="290" y="61"/>
                  </a:cubicBezTo>
                  <a:cubicBezTo>
                    <a:pt x="288" y="62"/>
                    <a:pt x="287" y="59"/>
                    <a:pt x="284" y="61"/>
                  </a:cubicBezTo>
                  <a:cubicBezTo>
                    <a:pt x="284" y="60"/>
                    <a:pt x="284" y="60"/>
                    <a:pt x="284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0"/>
                    <a:pt x="283" y="59"/>
                    <a:pt x="284" y="59"/>
                  </a:cubicBezTo>
                  <a:cubicBezTo>
                    <a:pt x="268" y="56"/>
                    <a:pt x="250" y="56"/>
                    <a:pt x="235" y="47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0" y="43"/>
                    <a:pt x="225" y="43"/>
                    <a:pt x="221" y="41"/>
                  </a:cubicBezTo>
                  <a:cubicBezTo>
                    <a:pt x="221" y="41"/>
                    <a:pt x="222" y="40"/>
                    <a:pt x="222" y="40"/>
                  </a:cubicBezTo>
                  <a:cubicBezTo>
                    <a:pt x="218" y="40"/>
                    <a:pt x="219" y="35"/>
                    <a:pt x="215" y="38"/>
                  </a:cubicBezTo>
                  <a:cubicBezTo>
                    <a:pt x="215" y="38"/>
                    <a:pt x="216" y="37"/>
                    <a:pt x="216" y="37"/>
                  </a:cubicBezTo>
                  <a:cubicBezTo>
                    <a:pt x="208" y="33"/>
                    <a:pt x="199" y="30"/>
                    <a:pt x="192" y="26"/>
                  </a:cubicBezTo>
                  <a:cubicBezTo>
                    <a:pt x="183" y="26"/>
                    <a:pt x="177" y="20"/>
                    <a:pt x="169" y="2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9" y="20"/>
                    <a:pt x="150" y="14"/>
                    <a:pt x="140" y="12"/>
                  </a:cubicBezTo>
                  <a:cubicBezTo>
                    <a:pt x="135" y="11"/>
                    <a:pt x="132" y="11"/>
                    <a:pt x="128" y="1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1" y="11"/>
                    <a:pt x="114" y="3"/>
                    <a:pt x="106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5" y="7"/>
                    <a:pt x="102" y="3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96" y="10"/>
                    <a:pt x="92" y="2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5"/>
                    <a:pt x="83" y="5"/>
                    <a:pt x="81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7" y="0"/>
                    <a:pt x="71" y="3"/>
                    <a:pt x="66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4" y="4"/>
                    <a:pt x="59" y="2"/>
                    <a:pt x="55" y="3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49" y="2"/>
                    <a:pt x="45" y="3"/>
                    <a:pt x="4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7" name="Freeform 636"/>
            <p:cNvSpPr/>
            <p:nvPr/>
          </p:nvSpPr>
          <p:spPr bwMode="auto">
            <a:xfrm>
              <a:off x="4872978" y="2038088"/>
              <a:ext cx="0" cy="2652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8" name="Freeform 637"/>
            <p:cNvSpPr/>
            <p:nvPr/>
          </p:nvSpPr>
          <p:spPr bwMode="auto">
            <a:xfrm>
              <a:off x="6191299" y="2040741"/>
              <a:ext cx="2652" cy="397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96" name="文本框 795"/>
          <p:cNvSpPr txBox="1"/>
          <p:nvPr/>
        </p:nvSpPr>
        <p:spPr>
          <a:xfrm>
            <a:off x="3478901" y="2183570"/>
            <a:ext cx="4892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研究思路及过程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22490" y="1589907"/>
            <a:ext cx="1540622" cy="2906438"/>
            <a:chOff x="1689712" y="1710267"/>
            <a:chExt cx="1540622" cy="2906438"/>
          </a:xfrm>
        </p:grpSpPr>
        <p:sp>
          <p:nvSpPr>
            <p:cNvPr id="655" name="Freeform 79"/>
            <p:cNvSpPr/>
            <p:nvPr/>
          </p:nvSpPr>
          <p:spPr bwMode="auto">
            <a:xfrm rot="377113">
              <a:off x="2205784" y="2709769"/>
              <a:ext cx="635489" cy="794629"/>
            </a:xfrm>
            <a:custGeom>
              <a:avLst/>
              <a:gdLst>
                <a:gd name="T0" fmla="*/ 591 w 591"/>
                <a:gd name="T1" fmla="*/ 739 h 739"/>
                <a:gd name="T2" fmla="*/ 591 w 591"/>
                <a:gd name="T3" fmla="*/ 739 h 739"/>
                <a:gd name="T4" fmla="*/ 0 w 591"/>
                <a:gd name="T5" fmla="*/ 739 h 739"/>
                <a:gd name="T6" fmla="*/ 0 w 591"/>
                <a:gd name="T7" fmla="*/ 739 h 739"/>
                <a:gd name="T8" fmla="*/ 0 w 591"/>
                <a:gd name="T9" fmla="*/ 0 h 739"/>
                <a:gd name="T10" fmla="*/ 0 w 591"/>
                <a:gd name="T11" fmla="*/ 0 h 739"/>
                <a:gd name="T12" fmla="*/ 444 w 591"/>
                <a:gd name="T13" fmla="*/ 0 h 739"/>
                <a:gd name="T14" fmla="*/ 558 w 591"/>
                <a:gd name="T15" fmla="*/ 47 h 739"/>
                <a:gd name="T16" fmla="*/ 591 w 591"/>
                <a:gd name="T17" fmla="*/ 407 h 739"/>
                <a:gd name="T18" fmla="*/ 591 w 591"/>
                <a:gd name="T19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739">
                  <a:moveTo>
                    <a:pt x="591" y="739"/>
                  </a:moveTo>
                  <a:lnTo>
                    <a:pt x="591" y="739"/>
                  </a:lnTo>
                  <a:lnTo>
                    <a:pt x="0" y="739"/>
                  </a:lnTo>
                  <a:lnTo>
                    <a:pt x="0" y="7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558" y="47"/>
                  </a:lnTo>
                  <a:lnTo>
                    <a:pt x="591" y="407"/>
                  </a:lnTo>
                  <a:lnTo>
                    <a:pt x="591" y="7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6" name="Freeform 80"/>
            <p:cNvSpPr/>
            <p:nvPr/>
          </p:nvSpPr>
          <p:spPr bwMode="auto">
            <a:xfrm rot="377113">
              <a:off x="2416137" y="2753259"/>
              <a:ext cx="97851" cy="492477"/>
            </a:xfrm>
            <a:custGeom>
              <a:avLst/>
              <a:gdLst>
                <a:gd name="T0" fmla="*/ 0 w 38"/>
                <a:gd name="T1" fmla="*/ 14 h 193"/>
                <a:gd name="T2" fmla="*/ 19 w 38"/>
                <a:gd name="T3" fmla="*/ 0 h 193"/>
                <a:gd name="T4" fmla="*/ 37 w 38"/>
                <a:gd name="T5" fmla="*/ 14 h 193"/>
                <a:gd name="T6" fmla="*/ 23 w 38"/>
                <a:gd name="T7" fmla="*/ 29 h 193"/>
                <a:gd name="T8" fmla="*/ 37 w 38"/>
                <a:gd name="T9" fmla="*/ 167 h 193"/>
                <a:gd name="T10" fmla="*/ 21 w 38"/>
                <a:gd name="T11" fmla="*/ 193 h 193"/>
                <a:gd name="T12" fmla="*/ 3 w 38"/>
                <a:gd name="T13" fmla="*/ 167 h 193"/>
                <a:gd name="T14" fmla="*/ 13 w 38"/>
                <a:gd name="T15" fmla="*/ 29 h 193"/>
                <a:gd name="T16" fmla="*/ 0 w 38"/>
                <a:gd name="T17" fmla="*/ 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93">
                  <a:moveTo>
                    <a:pt x="0" y="14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1" y="28"/>
                    <a:pt x="23" y="29"/>
                  </a:cubicBezTo>
                  <a:cubicBezTo>
                    <a:pt x="23" y="29"/>
                    <a:pt x="38" y="154"/>
                    <a:pt x="37" y="167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3" y="167"/>
                    <a:pt x="6" y="49"/>
                    <a:pt x="13" y="29"/>
                  </a:cubicBezTo>
                  <a:cubicBezTo>
                    <a:pt x="13" y="29"/>
                    <a:pt x="1" y="26"/>
                    <a:pt x="0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7" name="Freeform 81"/>
            <p:cNvSpPr/>
            <p:nvPr/>
          </p:nvSpPr>
          <p:spPr bwMode="auto">
            <a:xfrm rot="377113">
              <a:off x="2355666" y="2704007"/>
              <a:ext cx="267744" cy="126883"/>
            </a:xfrm>
            <a:custGeom>
              <a:avLst/>
              <a:gdLst>
                <a:gd name="T0" fmla="*/ 249 w 249"/>
                <a:gd name="T1" fmla="*/ 0 h 118"/>
                <a:gd name="T2" fmla="*/ 123 w 249"/>
                <a:gd name="T3" fmla="*/ 5 h 118"/>
                <a:gd name="T4" fmla="*/ 0 w 249"/>
                <a:gd name="T5" fmla="*/ 0 h 118"/>
                <a:gd name="T6" fmla="*/ 50 w 249"/>
                <a:gd name="T7" fmla="*/ 116 h 118"/>
                <a:gd name="T8" fmla="*/ 128 w 249"/>
                <a:gd name="T9" fmla="*/ 50 h 118"/>
                <a:gd name="T10" fmla="*/ 206 w 249"/>
                <a:gd name="T11" fmla="*/ 118 h 118"/>
                <a:gd name="T12" fmla="*/ 249 w 249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18">
                  <a:moveTo>
                    <a:pt x="249" y="0"/>
                  </a:moveTo>
                  <a:lnTo>
                    <a:pt x="123" y="5"/>
                  </a:lnTo>
                  <a:lnTo>
                    <a:pt x="0" y="0"/>
                  </a:lnTo>
                  <a:lnTo>
                    <a:pt x="50" y="116"/>
                  </a:lnTo>
                  <a:lnTo>
                    <a:pt x="128" y="50"/>
                  </a:lnTo>
                  <a:lnTo>
                    <a:pt x="206" y="11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5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8" name="Freeform 82"/>
            <p:cNvSpPr/>
            <p:nvPr/>
          </p:nvSpPr>
          <p:spPr bwMode="auto">
            <a:xfrm rot="377113">
              <a:off x="2392191" y="2548975"/>
              <a:ext cx="224733" cy="183872"/>
            </a:xfrm>
            <a:custGeom>
              <a:avLst/>
              <a:gdLst>
                <a:gd name="T0" fmla="*/ 88 w 88"/>
                <a:gd name="T1" fmla="*/ 60 h 72"/>
                <a:gd name="T2" fmla="*/ 45 w 88"/>
                <a:gd name="T3" fmla="*/ 72 h 72"/>
                <a:gd name="T4" fmla="*/ 0 w 88"/>
                <a:gd name="T5" fmla="*/ 60 h 72"/>
                <a:gd name="T6" fmla="*/ 0 w 88"/>
                <a:gd name="T7" fmla="*/ 0 h 72"/>
                <a:gd name="T8" fmla="*/ 88 w 88"/>
                <a:gd name="T9" fmla="*/ 0 h 72"/>
                <a:gd name="T10" fmla="*/ 88 w 88"/>
                <a:gd name="T1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88" y="60"/>
                  </a:moveTo>
                  <a:cubicBezTo>
                    <a:pt x="88" y="60"/>
                    <a:pt x="74" y="72"/>
                    <a:pt x="45" y="72"/>
                  </a:cubicBezTo>
                  <a:cubicBezTo>
                    <a:pt x="14" y="72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88" y="60"/>
                  </a:lnTo>
                  <a:close/>
                </a:path>
              </a:pathLst>
            </a:custGeom>
            <a:solidFill>
              <a:srgbClr val="E5B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9" name="Freeform 83"/>
            <p:cNvSpPr/>
            <p:nvPr/>
          </p:nvSpPr>
          <p:spPr bwMode="auto">
            <a:xfrm rot="377113">
              <a:off x="2326086" y="2015559"/>
              <a:ext cx="477423" cy="461294"/>
            </a:xfrm>
            <a:custGeom>
              <a:avLst/>
              <a:gdLst>
                <a:gd name="T0" fmla="*/ 187 w 187"/>
                <a:gd name="T1" fmla="*/ 91 h 181"/>
                <a:gd name="T2" fmla="*/ 103 w 187"/>
                <a:gd name="T3" fmla="*/ 181 h 181"/>
                <a:gd name="T4" fmla="*/ 78 w 187"/>
                <a:gd name="T5" fmla="*/ 181 h 181"/>
                <a:gd name="T6" fmla="*/ 0 w 187"/>
                <a:gd name="T7" fmla="*/ 91 h 181"/>
                <a:gd name="T8" fmla="*/ 0 w 187"/>
                <a:gd name="T9" fmla="*/ 91 h 181"/>
                <a:gd name="T10" fmla="*/ 78 w 187"/>
                <a:gd name="T11" fmla="*/ 1 h 181"/>
                <a:gd name="T12" fmla="*/ 103 w 187"/>
                <a:gd name="T13" fmla="*/ 1 h 181"/>
                <a:gd name="T14" fmla="*/ 187 w 187"/>
                <a:gd name="T15" fmla="*/ 9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81">
                  <a:moveTo>
                    <a:pt x="187" y="91"/>
                  </a:moveTo>
                  <a:cubicBezTo>
                    <a:pt x="187" y="140"/>
                    <a:pt x="147" y="181"/>
                    <a:pt x="103" y="181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35" y="181"/>
                    <a:pt x="0" y="14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0"/>
                    <a:pt x="35" y="1"/>
                    <a:pt x="78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47" y="1"/>
                    <a:pt x="187" y="7"/>
                    <a:pt x="187" y="91"/>
                  </a:cubicBez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0" name="Freeform 84"/>
            <p:cNvSpPr/>
            <p:nvPr/>
          </p:nvSpPr>
          <p:spPr bwMode="auto">
            <a:xfrm rot="377113">
              <a:off x="2335803" y="2033866"/>
              <a:ext cx="410756" cy="578499"/>
            </a:xfrm>
            <a:custGeom>
              <a:avLst/>
              <a:gdLst>
                <a:gd name="T0" fmla="*/ 161 w 161"/>
                <a:gd name="T1" fmla="*/ 148 h 227"/>
                <a:gd name="T2" fmla="*/ 82 w 161"/>
                <a:gd name="T3" fmla="*/ 227 h 227"/>
                <a:gd name="T4" fmla="*/ 82 w 161"/>
                <a:gd name="T5" fmla="*/ 227 h 227"/>
                <a:gd name="T6" fmla="*/ 3 w 161"/>
                <a:gd name="T7" fmla="*/ 148 h 227"/>
                <a:gd name="T8" fmla="*/ 3 w 161"/>
                <a:gd name="T9" fmla="*/ 79 h 227"/>
                <a:gd name="T10" fmla="*/ 82 w 161"/>
                <a:gd name="T11" fmla="*/ 0 h 227"/>
                <a:gd name="T12" fmla="*/ 82 w 161"/>
                <a:gd name="T13" fmla="*/ 0 h 227"/>
                <a:gd name="T14" fmla="*/ 161 w 161"/>
                <a:gd name="T15" fmla="*/ 79 h 227"/>
                <a:gd name="T16" fmla="*/ 161 w 161"/>
                <a:gd name="T17" fmla="*/ 14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27">
                  <a:moveTo>
                    <a:pt x="161" y="148"/>
                  </a:moveTo>
                  <a:cubicBezTo>
                    <a:pt x="161" y="192"/>
                    <a:pt x="126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38" y="227"/>
                    <a:pt x="3" y="192"/>
                    <a:pt x="3" y="148"/>
                  </a:cubicBezTo>
                  <a:cubicBezTo>
                    <a:pt x="3" y="148"/>
                    <a:pt x="0" y="96"/>
                    <a:pt x="3" y="79"/>
                  </a:cubicBezTo>
                  <a:cubicBezTo>
                    <a:pt x="11" y="28"/>
                    <a:pt x="38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26" y="0"/>
                    <a:pt x="133" y="25"/>
                    <a:pt x="161" y="79"/>
                  </a:cubicBezTo>
                  <a:lnTo>
                    <a:pt x="161" y="148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1" name="Freeform 85"/>
            <p:cNvSpPr/>
            <p:nvPr/>
          </p:nvSpPr>
          <p:spPr bwMode="auto">
            <a:xfrm rot="377113">
              <a:off x="2330025" y="4366166"/>
              <a:ext cx="204303" cy="250539"/>
            </a:xfrm>
            <a:custGeom>
              <a:avLst/>
              <a:gdLst>
                <a:gd name="T0" fmla="*/ 16 w 80"/>
                <a:gd name="T1" fmla="*/ 18 h 98"/>
                <a:gd name="T2" fmla="*/ 6 w 80"/>
                <a:gd name="T3" fmla="*/ 83 h 98"/>
                <a:gd name="T4" fmla="*/ 53 w 80"/>
                <a:gd name="T5" fmla="*/ 52 h 98"/>
                <a:gd name="T6" fmla="*/ 55 w 80"/>
                <a:gd name="T7" fmla="*/ 56 h 98"/>
                <a:gd name="T8" fmla="*/ 80 w 80"/>
                <a:gd name="T9" fmla="*/ 33 h 98"/>
                <a:gd name="T10" fmla="*/ 56 w 80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98">
                  <a:moveTo>
                    <a:pt x="16" y="18"/>
                  </a:moveTo>
                  <a:cubicBezTo>
                    <a:pt x="13" y="33"/>
                    <a:pt x="0" y="77"/>
                    <a:pt x="6" y="83"/>
                  </a:cubicBezTo>
                  <a:cubicBezTo>
                    <a:pt x="21" y="98"/>
                    <a:pt x="48" y="65"/>
                    <a:pt x="53" y="52"/>
                  </a:cubicBezTo>
                  <a:cubicBezTo>
                    <a:pt x="54" y="54"/>
                    <a:pt x="54" y="54"/>
                    <a:pt x="55" y="56"/>
                  </a:cubicBezTo>
                  <a:cubicBezTo>
                    <a:pt x="68" y="45"/>
                    <a:pt x="73" y="41"/>
                    <a:pt x="80" y="33"/>
                  </a:cubicBezTo>
                  <a:cubicBezTo>
                    <a:pt x="75" y="24"/>
                    <a:pt x="63" y="5"/>
                    <a:pt x="5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2" name="Freeform 86"/>
            <p:cNvSpPr/>
            <p:nvPr/>
          </p:nvSpPr>
          <p:spPr bwMode="auto">
            <a:xfrm rot="377113">
              <a:off x="1689712" y="4336070"/>
              <a:ext cx="235486" cy="173119"/>
            </a:xfrm>
            <a:custGeom>
              <a:avLst/>
              <a:gdLst>
                <a:gd name="T0" fmla="*/ 39 w 92"/>
                <a:gd name="T1" fmla="*/ 3 h 68"/>
                <a:gd name="T2" fmla="*/ 3 w 92"/>
                <a:gd name="T3" fmla="*/ 48 h 68"/>
                <a:gd name="T4" fmla="*/ 58 w 92"/>
                <a:gd name="T5" fmla="*/ 44 h 68"/>
                <a:gd name="T6" fmla="*/ 59 w 92"/>
                <a:gd name="T7" fmla="*/ 48 h 68"/>
                <a:gd name="T8" fmla="*/ 91 w 92"/>
                <a:gd name="T9" fmla="*/ 40 h 68"/>
                <a:gd name="T10" fmla="*/ 86 w 92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8">
                  <a:moveTo>
                    <a:pt x="39" y="3"/>
                  </a:moveTo>
                  <a:cubicBezTo>
                    <a:pt x="29" y="15"/>
                    <a:pt x="0" y="39"/>
                    <a:pt x="3" y="48"/>
                  </a:cubicBezTo>
                  <a:cubicBezTo>
                    <a:pt x="8" y="68"/>
                    <a:pt x="47" y="52"/>
                    <a:pt x="58" y="44"/>
                  </a:cubicBezTo>
                  <a:cubicBezTo>
                    <a:pt x="58" y="46"/>
                    <a:pt x="58" y="46"/>
                    <a:pt x="59" y="48"/>
                  </a:cubicBezTo>
                  <a:cubicBezTo>
                    <a:pt x="75" y="45"/>
                    <a:pt x="81" y="44"/>
                    <a:pt x="91" y="40"/>
                  </a:cubicBezTo>
                  <a:cubicBezTo>
                    <a:pt x="92" y="30"/>
                    <a:pt x="90" y="7"/>
                    <a:pt x="8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3" name="Freeform 87"/>
            <p:cNvSpPr/>
            <p:nvPr/>
          </p:nvSpPr>
          <p:spPr bwMode="auto">
            <a:xfrm rot="377113">
              <a:off x="1797016" y="3474429"/>
              <a:ext cx="951620" cy="930114"/>
            </a:xfrm>
            <a:custGeom>
              <a:avLst/>
              <a:gdLst>
                <a:gd name="T0" fmla="*/ 123 w 373"/>
                <a:gd name="T1" fmla="*/ 3 h 365"/>
                <a:gd name="T2" fmla="*/ 373 w 373"/>
                <a:gd name="T3" fmla="*/ 3 h 365"/>
                <a:gd name="T4" fmla="*/ 365 w 373"/>
                <a:gd name="T5" fmla="*/ 90 h 365"/>
                <a:gd name="T6" fmla="*/ 231 w 373"/>
                <a:gd name="T7" fmla="*/ 208 h 365"/>
                <a:gd name="T8" fmla="*/ 296 w 373"/>
                <a:gd name="T9" fmla="*/ 342 h 365"/>
                <a:gd name="T10" fmla="*/ 233 w 373"/>
                <a:gd name="T11" fmla="*/ 364 h 365"/>
                <a:gd name="T12" fmla="*/ 170 w 373"/>
                <a:gd name="T13" fmla="*/ 212 h 365"/>
                <a:gd name="T14" fmla="*/ 202 w 373"/>
                <a:gd name="T15" fmla="*/ 98 h 365"/>
                <a:gd name="T16" fmla="*/ 80 w 373"/>
                <a:gd name="T17" fmla="*/ 147 h 365"/>
                <a:gd name="T18" fmla="*/ 78 w 373"/>
                <a:gd name="T19" fmla="*/ 357 h 365"/>
                <a:gd name="T20" fmla="*/ 19 w 373"/>
                <a:gd name="T21" fmla="*/ 360 h 365"/>
                <a:gd name="T22" fmla="*/ 0 w 373"/>
                <a:gd name="T23" fmla="*/ 133 h 365"/>
                <a:gd name="T24" fmla="*/ 123 w 373"/>
                <a:gd name="T25" fmla="*/ 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3" h="365">
                  <a:moveTo>
                    <a:pt x="123" y="3"/>
                  </a:moveTo>
                  <a:cubicBezTo>
                    <a:pt x="166" y="0"/>
                    <a:pt x="373" y="3"/>
                    <a:pt x="373" y="3"/>
                  </a:cubicBezTo>
                  <a:cubicBezTo>
                    <a:pt x="373" y="3"/>
                    <a:pt x="373" y="69"/>
                    <a:pt x="365" y="90"/>
                  </a:cubicBezTo>
                  <a:cubicBezTo>
                    <a:pt x="339" y="160"/>
                    <a:pt x="227" y="122"/>
                    <a:pt x="231" y="208"/>
                  </a:cubicBezTo>
                  <a:cubicBezTo>
                    <a:pt x="234" y="247"/>
                    <a:pt x="296" y="342"/>
                    <a:pt x="296" y="342"/>
                  </a:cubicBezTo>
                  <a:cubicBezTo>
                    <a:pt x="296" y="342"/>
                    <a:pt x="264" y="359"/>
                    <a:pt x="233" y="364"/>
                  </a:cubicBezTo>
                  <a:cubicBezTo>
                    <a:pt x="209" y="323"/>
                    <a:pt x="178" y="261"/>
                    <a:pt x="170" y="212"/>
                  </a:cubicBezTo>
                  <a:cubicBezTo>
                    <a:pt x="158" y="147"/>
                    <a:pt x="220" y="98"/>
                    <a:pt x="202" y="98"/>
                  </a:cubicBezTo>
                  <a:cubicBezTo>
                    <a:pt x="191" y="98"/>
                    <a:pt x="105" y="114"/>
                    <a:pt x="80" y="147"/>
                  </a:cubicBezTo>
                  <a:cubicBezTo>
                    <a:pt x="52" y="179"/>
                    <a:pt x="78" y="312"/>
                    <a:pt x="78" y="357"/>
                  </a:cubicBezTo>
                  <a:cubicBezTo>
                    <a:pt x="61" y="365"/>
                    <a:pt x="36" y="364"/>
                    <a:pt x="19" y="360"/>
                  </a:cubicBezTo>
                  <a:cubicBezTo>
                    <a:pt x="15" y="323"/>
                    <a:pt x="0" y="141"/>
                    <a:pt x="0" y="133"/>
                  </a:cubicBezTo>
                  <a:cubicBezTo>
                    <a:pt x="0" y="99"/>
                    <a:pt x="70" y="39"/>
                    <a:pt x="123" y="3"/>
                  </a:cubicBezTo>
                </a:path>
              </a:pathLst>
            </a:custGeom>
            <a:solidFill>
              <a:srgbClr val="529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4" name="Freeform 88"/>
            <p:cNvSpPr/>
            <p:nvPr/>
          </p:nvSpPr>
          <p:spPr bwMode="auto">
            <a:xfrm rot="377113">
              <a:off x="2717239" y="2319833"/>
              <a:ext cx="72044" cy="133334"/>
            </a:xfrm>
            <a:custGeom>
              <a:avLst/>
              <a:gdLst>
                <a:gd name="T0" fmla="*/ 28 w 28"/>
                <a:gd name="T1" fmla="*/ 37 h 52"/>
                <a:gd name="T2" fmla="*/ 14 w 28"/>
                <a:gd name="T3" fmla="*/ 52 h 52"/>
                <a:gd name="T4" fmla="*/ 14 w 28"/>
                <a:gd name="T5" fmla="*/ 52 h 52"/>
                <a:gd name="T6" fmla="*/ 0 w 28"/>
                <a:gd name="T7" fmla="*/ 37 h 52"/>
                <a:gd name="T8" fmla="*/ 0 w 28"/>
                <a:gd name="T9" fmla="*/ 14 h 52"/>
                <a:gd name="T10" fmla="*/ 14 w 28"/>
                <a:gd name="T11" fmla="*/ 0 h 52"/>
                <a:gd name="T12" fmla="*/ 14 w 28"/>
                <a:gd name="T13" fmla="*/ 0 h 52"/>
                <a:gd name="T14" fmla="*/ 28 w 28"/>
                <a:gd name="T15" fmla="*/ 14 h 52"/>
                <a:gd name="T16" fmla="*/ 28 w 28"/>
                <a:gd name="T17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2">
                  <a:moveTo>
                    <a:pt x="28" y="37"/>
                  </a:moveTo>
                  <a:cubicBezTo>
                    <a:pt x="28" y="45"/>
                    <a:pt x="22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45"/>
                    <a:pt x="0" y="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lnTo>
                    <a:pt x="28" y="37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5" name="Freeform 89"/>
            <p:cNvSpPr/>
            <p:nvPr/>
          </p:nvSpPr>
          <p:spPr bwMode="auto">
            <a:xfrm rot="377113">
              <a:off x="2439298" y="2270543"/>
              <a:ext cx="46237" cy="150539"/>
            </a:xfrm>
            <a:custGeom>
              <a:avLst/>
              <a:gdLst>
                <a:gd name="T0" fmla="*/ 0 w 43"/>
                <a:gd name="T1" fmla="*/ 0 h 140"/>
                <a:gd name="T2" fmla="*/ 0 w 43"/>
                <a:gd name="T3" fmla="*/ 140 h 140"/>
                <a:gd name="T4" fmla="*/ 43 w 43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140">
                  <a:moveTo>
                    <a:pt x="0" y="0"/>
                  </a:moveTo>
                  <a:lnTo>
                    <a:pt x="0" y="140"/>
                  </a:lnTo>
                  <a:lnTo>
                    <a:pt x="43" y="140"/>
                  </a:lnTo>
                </a:path>
              </a:pathLst>
            </a:cu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6" name="Freeform 90"/>
            <p:cNvSpPr/>
            <p:nvPr/>
          </p:nvSpPr>
          <p:spPr bwMode="auto">
            <a:xfrm rot="377113">
              <a:off x="2661956" y="2749987"/>
              <a:ext cx="447315" cy="906458"/>
            </a:xfrm>
            <a:custGeom>
              <a:avLst/>
              <a:gdLst>
                <a:gd name="T0" fmla="*/ 0 w 175"/>
                <a:gd name="T1" fmla="*/ 0 h 356"/>
                <a:gd name="T2" fmla="*/ 74 w 175"/>
                <a:gd name="T3" fmla="*/ 25 h 356"/>
                <a:gd name="T4" fmla="*/ 175 w 175"/>
                <a:gd name="T5" fmla="*/ 354 h 356"/>
                <a:gd name="T6" fmla="*/ 102 w 175"/>
                <a:gd name="T7" fmla="*/ 356 h 356"/>
                <a:gd name="T8" fmla="*/ 32 w 175"/>
                <a:gd name="T9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56">
                  <a:moveTo>
                    <a:pt x="0" y="0"/>
                  </a:moveTo>
                  <a:cubicBezTo>
                    <a:pt x="0" y="0"/>
                    <a:pt x="53" y="0"/>
                    <a:pt x="74" y="25"/>
                  </a:cubicBezTo>
                  <a:cubicBezTo>
                    <a:pt x="89" y="44"/>
                    <a:pt x="175" y="354"/>
                    <a:pt x="175" y="354"/>
                  </a:cubicBezTo>
                  <a:cubicBezTo>
                    <a:pt x="102" y="356"/>
                    <a:pt x="102" y="356"/>
                    <a:pt x="102" y="356"/>
                  </a:cubicBezTo>
                  <a:cubicBezTo>
                    <a:pt x="32" y="98"/>
                    <a:pt x="32" y="98"/>
                    <a:pt x="32" y="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Freeform 91"/>
            <p:cNvSpPr/>
            <p:nvPr/>
          </p:nvSpPr>
          <p:spPr bwMode="auto">
            <a:xfrm rot="377113">
              <a:off x="2910976" y="3675617"/>
              <a:ext cx="319358" cy="124732"/>
            </a:xfrm>
            <a:custGeom>
              <a:avLst/>
              <a:gdLst>
                <a:gd name="T0" fmla="*/ 2 w 125"/>
                <a:gd name="T1" fmla="*/ 2 h 49"/>
                <a:gd name="T2" fmla="*/ 17 w 125"/>
                <a:gd name="T3" fmla="*/ 46 h 49"/>
                <a:gd name="T4" fmla="*/ 124 w 125"/>
                <a:gd name="T5" fmla="*/ 43 h 49"/>
                <a:gd name="T6" fmla="*/ 62 w 125"/>
                <a:gd name="T7" fmla="*/ 20 h 49"/>
                <a:gd name="T8" fmla="*/ 48 w 125"/>
                <a:gd name="T9" fmla="*/ 0 h 49"/>
                <a:gd name="T10" fmla="*/ 2 w 125"/>
                <a:gd name="T1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9">
                  <a:moveTo>
                    <a:pt x="2" y="2"/>
                  </a:moveTo>
                  <a:cubicBezTo>
                    <a:pt x="2" y="2"/>
                    <a:pt x="0" y="41"/>
                    <a:pt x="17" y="46"/>
                  </a:cubicBezTo>
                  <a:cubicBezTo>
                    <a:pt x="28" y="49"/>
                    <a:pt x="125" y="48"/>
                    <a:pt x="124" y="43"/>
                  </a:cubicBezTo>
                  <a:cubicBezTo>
                    <a:pt x="119" y="19"/>
                    <a:pt x="77" y="27"/>
                    <a:pt x="62" y="20"/>
                  </a:cubicBezTo>
                  <a:cubicBezTo>
                    <a:pt x="57" y="18"/>
                    <a:pt x="48" y="0"/>
                    <a:pt x="48" y="0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Line 92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Line 93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Line 94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1" name="Line 95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Freeform 96"/>
            <p:cNvSpPr/>
            <p:nvPr/>
          </p:nvSpPr>
          <p:spPr bwMode="auto">
            <a:xfrm rot="377113">
              <a:off x="1791912" y="2163727"/>
              <a:ext cx="587101" cy="736564"/>
            </a:xfrm>
            <a:custGeom>
              <a:avLst/>
              <a:gdLst>
                <a:gd name="T0" fmla="*/ 159 w 230"/>
                <a:gd name="T1" fmla="*/ 0 h 289"/>
                <a:gd name="T2" fmla="*/ 173 w 230"/>
                <a:gd name="T3" fmla="*/ 55 h 289"/>
                <a:gd name="T4" fmla="*/ 73 w 230"/>
                <a:gd name="T5" fmla="*/ 109 h 289"/>
                <a:gd name="T6" fmla="*/ 202 w 230"/>
                <a:gd name="T7" fmla="*/ 195 h 289"/>
                <a:gd name="T8" fmla="*/ 230 w 230"/>
                <a:gd name="T9" fmla="*/ 194 h 289"/>
                <a:gd name="T10" fmla="*/ 217 w 230"/>
                <a:gd name="T11" fmla="*/ 261 h 289"/>
                <a:gd name="T12" fmla="*/ 191 w 230"/>
                <a:gd name="T13" fmla="*/ 275 h 289"/>
                <a:gd name="T14" fmla="*/ 186 w 230"/>
                <a:gd name="T15" fmla="*/ 289 h 289"/>
                <a:gd name="T16" fmla="*/ 0 w 230"/>
                <a:gd name="T17" fmla="*/ 89 h 289"/>
                <a:gd name="T18" fmla="*/ 48 w 230"/>
                <a:gd name="T19" fmla="*/ 47 h 289"/>
                <a:gd name="T20" fmla="*/ 159 w 230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89">
                  <a:moveTo>
                    <a:pt x="159" y="0"/>
                  </a:move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72" y="103"/>
                    <a:pt x="73" y="109"/>
                  </a:cubicBezTo>
                  <a:cubicBezTo>
                    <a:pt x="75" y="117"/>
                    <a:pt x="184" y="194"/>
                    <a:pt x="202" y="195"/>
                  </a:cubicBezTo>
                  <a:cubicBezTo>
                    <a:pt x="225" y="196"/>
                    <a:pt x="230" y="194"/>
                    <a:pt x="230" y="194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191" y="275"/>
                    <a:pt x="191" y="275"/>
                    <a:pt x="191" y="275"/>
                  </a:cubicBezTo>
                  <a:cubicBezTo>
                    <a:pt x="186" y="289"/>
                    <a:pt x="186" y="289"/>
                    <a:pt x="186" y="289"/>
                  </a:cubicBezTo>
                  <a:cubicBezTo>
                    <a:pt x="186" y="289"/>
                    <a:pt x="2" y="144"/>
                    <a:pt x="0" y="89"/>
                  </a:cubicBezTo>
                  <a:cubicBezTo>
                    <a:pt x="0" y="69"/>
                    <a:pt x="48" y="47"/>
                    <a:pt x="48" y="4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3" name="Line 97"/>
            <p:cNvSpPr>
              <a:spLocks noChangeShapeType="1"/>
            </p:cNvSpPr>
            <p:nvPr/>
          </p:nvSpPr>
          <p:spPr bwMode="auto">
            <a:xfrm rot="377113">
              <a:off x="2423378" y="2491682"/>
              <a:ext cx="94624" cy="0"/>
            </a:xfrm>
            <a:prstGeom prst="line">
              <a:avLst/>
            </a:pr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4" name="Oval 98"/>
            <p:cNvSpPr>
              <a:spLocks noChangeArrowheads="1"/>
            </p:cNvSpPr>
            <p:nvPr/>
          </p:nvSpPr>
          <p:spPr bwMode="auto">
            <a:xfrm rot="377113">
              <a:off x="2564198" y="2272551"/>
              <a:ext cx="35484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5" name="Oval 99"/>
            <p:cNvSpPr>
              <a:spLocks noChangeArrowheads="1"/>
            </p:cNvSpPr>
            <p:nvPr/>
          </p:nvSpPr>
          <p:spPr bwMode="auto">
            <a:xfrm rot="377113">
              <a:off x="2372877" y="2251538"/>
              <a:ext cx="36559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6" name="Freeform 100"/>
            <p:cNvSpPr/>
            <p:nvPr/>
          </p:nvSpPr>
          <p:spPr bwMode="auto">
            <a:xfrm rot="377113">
              <a:off x="2231334" y="2187768"/>
              <a:ext cx="219356" cy="94624"/>
            </a:xfrm>
            <a:custGeom>
              <a:avLst/>
              <a:gdLst>
                <a:gd name="T0" fmla="*/ 9 w 86"/>
                <a:gd name="T1" fmla="*/ 37 h 37"/>
                <a:gd name="T2" fmla="*/ 28 w 86"/>
                <a:gd name="T3" fmla="*/ 37 h 37"/>
                <a:gd name="T4" fmla="*/ 83 w 86"/>
                <a:gd name="T5" fmla="*/ 11 h 37"/>
                <a:gd name="T6" fmla="*/ 30 w 86"/>
                <a:gd name="T7" fmla="*/ 0 h 37"/>
                <a:gd name="T8" fmla="*/ 0 w 86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7">
                  <a:moveTo>
                    <a:pt x="9" y="37"/>
                  </a:moveTo>
                  <a:cubicBezTo>
                    <a:pt x="9" y="37"/>
                    <a:pt x="20" y="37"/>
                    <a:pt x="28" y="37"/>
                  </a:cubicBezTo>
                  <a:cubicBezTo>
                    <a:pt x="43" y="37"/>
                    <a:pt x="86" y="30"/>
                    <a:pt x="83" y="11"/>
                  </a:cubicBezTo>
                  <a:cubicBezTo>
                    <a:pt x="82" y="0"/>
                    <a:pt x="41" y="1"/>
                    <a:pt x="30" y="0"/>
                  </a:cubicBezTo>
                  <a:cubicBezTo>
                    <a:pt x="10" y="0"/>
                    <a:pt x="0" y="1"/>
                    <a:pt x="0" y="1"/>
                  </a:cubicBezTo>
                </a:path>
              </a:pathLst>
            </a:custGeom>
            <a:solidFill>
              <a:srgbClr val="DBB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7" name="Freeform 101"/>
            <p:cNvSpPr/>
            <p:nvPr/>
          </p:nvSpPr>
          <p:spPr bwMode="auto">
            <a:xfrm rot="377113">
              <a:off x="2460765" y="217101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01"/>
            <p:cNvSpPr/>
            <p:nvPr/>
          </p:nvSpPr>
          <p:spPr bwMode="auto">
            <a:xfrm rot="377113">
              <a:off x="2556030" y="2180251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01"/>
            <p:cNvSpPr/>
            <p:nvPr/>
          </p:nvSpPr>
          <p:spPr bwMode="auto">
            <a:xfrm rot="377113">
              <a:off x="2355578" y="2107676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01"/>
            <p:cNvSpPr/>
            <p:nvPr/>
          </p:nvSpPr>
          <p:spPr bwMode="auto">
            <a:xfrm rot="377113">
              <a:off x="2407155" y="212533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9" name="组合 188"/>
            <p:cNvGrpSpPr/>
            <p:nvPr/>
          </p:nvGrpSpPr>
          <p:grpSpPr>
            <a:xfrm rot="871715">
              <a:off x="2248819" y="1710267"/>
              <a:ext cx="802060" cy="564831"/>
              <a:chOff x="6299201" y="3889375"/>
              <a:chExt cx="676275" cy="476250"/>
            </a:xfrm>
            <a:solidFill>
              <a:srgbClr val="5292B7"/>
            </a:solidFill>
          </p:grpSpPr>
          <p:sp>
            <p:nvSpPr>
              <p:cNvPr id="190" name="Freeform 11"/>
              <p:cNvSpPr/>
              <p:nvPr/>
            </p:nvSpPr>
            <p:spPr bwMode="auto">
              <a:xfrm>
                <a:off x="6299201" y="3889375"/>
                <a:ext cx="650875" cy="276225"/>
              </a:xfrm>
              <a:custGeom>
                <a:avLst/>
                <a:gdLst>
                  <a:gd name="T0" fmla="*/ 203 w 410"/>
                  <a:gd name="T1" fmla="*/ 174 h 174"/>
                  <a:gd name="T2" fmla="*/ 0 w 410"/>
                  <a:gd name="T3" fmla="*/ 87 h 174"/>
                  <a:gd name="T4" fmla="*/ 208 w 410"/>
                  <a:gd name="T5" fmla="*/ 0 h 174"/>
                  <a:gd name="T6" fmla="*/ 410 w 410"/>
                  <a:gd name="T7" fmla="*/ 85 h 174"/>
                  <a:gd name="T8" fmla="*/ 203 w 410"/>
                  <a:gd name="T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0" h="174">
                    <a:moveTo>
                      <a:pt x="203" y="174"/>
                    </a:moveTo>
                    <a:lnTo>
                      <a:pt x="0" y="87"/>
                    </a:lnTo>
                    <a:lnTo>
                      <a:pt x="208" y="0"/>
                    </a:lnTo>
                    <a:lnTo>
                      <a:pt x="410" y="85"/>
                    </a:lnTo>
                    <a:lnTo>
                      <a:pt x="203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Rectangle 12"/>
              <p:cNvSpPr>
                <a:spLocks noChangeArrowheads="1"/>
              </p:cNvSpPr>
              <p:nvPr/>
            </p:nvSpPr>
            <p:spPr bwMode="auto">
              <a:xfrm>
                <a:off x="6921501" y="4021138"/>
                <a:ext cx="20638" cy="2016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Oval 13"/>
              <p:cNvSpPr>
                <a:spLocks noChangeArrowheads="1"/>
              </p:cNvSpPr>
              <p:nvPr/>
            </p:nvSpPr>
            <p:spPr bwMode="auto">
              <a:xfrm>
                <a:off x="6900863" y="4198938"/>
                <a:ext cx="63500" cy="619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14"/>
              <p:cNvSpPr/>
              <p:nvPr/>
            </p:nvSpPr>
            <p:spPr bwMode="auto">
              <a:xfrm>
                <a:off x="6891338" y="4230688"/>
                <a:ext cx="47625" cy="134937"/>
              </a:xfrm>
              <a:custGeom>
                <a:avLst/>
                <a:gdLst>
                  <a:gd name="T0" fmla="*/ 15 w 26"/>
                  <a:gd name="T1" fmla="*/ 4 h 74"/>
                  <a:gd name="T2" fmla="*/ 6 w 26"/>
                  <a:gd name="T3" fmla="*/ 74 h 74"/>
                  <a:gd name="T4" fmla="*/ 26 w 26"/>
                  <a:gd name="T5" fmla="*/ 74 h 74"/>
                  <a:gd name="T6" fmla="*/ 26 w 26"/>
                  <a:gd name="T7" fmla="*/ 0 h 74"/>
                  <a:gd name="T8" fmla="*/ 15 w 26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4">
                    <a:moveTo>
                      <a:pt x="15" y="4"/>
                    </a:moveTo>
                    <a:cubicBezTo>
                      <a:pt x="15" y="4"/>
                      <a:pt x="0" y="32"/>
                      <a:pt x="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5" y="6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15"/>
              <p:cNvSpPr/>
              <p:nvPr/>
            </p:nvSpPr>
            <p:spPr bwMode="auto">
              <a:xfrm>
                <a:off x="6929438" y="4230688"/>
                <a:ext cx="46038" cy="134937"/>
              </a:xfrm>
              <a:custGeom>
                <a:avLst/>
                <a:gdLst>
                  <a:gd name="T0" fmla="*/ 11 w 25"/>
                  <a:gd name="T1" fmla="*/ 4 h 74"/>
                  <a:gd name="T2" fmla="*/ 20 w 25"/>
                  <a:gd name="T3" fmla="*/ 74 h 74"/>
                  <a:gd name="T4" fmla="*/ 0 w 25"/>
                  <a:gd name="T5" fmla="*/ 74 h 74"/>
                  <a:gd name="T6" fmla="*/ 0 w 25"/>
                  <a:gd name="T7" fmla="*/ 0 h 74"/>
                  <a:gd name="T8" fmla="*/ 11 w 25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4">
                    <a:moveTo>
                      <a:pt x="11" y="4"/>
                    </a:moveTo>
                    <a:cubicBezTo>
                      <a:pt x="11" y="4"/>
                      <a:pt x="25" y="32"/>
                      <a:pt x="2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6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16"/>
              <p:cNvSpPr/>
              <p:nvPr/>
            </p:nvSpPr>
            <p:spPr bwMode="auto">
              <a:xfrm>
                <a:off x="6425746" y="4064302"/>
                <a:ext cx="376238" cy="235099"/>
              </a:xfrm>
              <a:custGeom>
                <a:avLst/>
                <a:gdLst>
                  <a:gd name="T0" fmla="*/ 207 w 207"/>
                  <a:gd name="T1" fmla="*/ 0 h 147"/>
                  <a:gd name="T2" fmla="*/ 103 w 207"/>
                  <a:gd name="T3" fmla="*/ 47 h 147"/>
                  <a:gd name="T4" fmla="*/ 0 w 207"/>
                  <a:gd name="T5" fmla="*/ 0 h 147"/>
                  <a:gd name="T6" fmla="*/ 0 w 207"/>
                  <a:gd name="T7" fmla="*/ 113 h 147"/>
                  <a:gd name="T8" fmla="*/ 101 w 207"/>
                  <a:gd name="T9" fmla="*/ 146 h 147"/>
                  <a:gd name="T10" fmla="*/ 101 w 207"/>
                  <a:gd name="T11" fmla="*/ 147 h 147"/>
                  <a:gd name="T12" fmla="*/ 103 w 207"/>
                  <a:gd name="T13" fmla="*/ 146 h 147"/>
                  <a:gd name="T14" fmla="*/ 106 w 207"/>
                  <a:gd name="T15" fmla="*/ 147 h 147"/>
                  <a:gd name="T16" fmla="*/ 106 w 207"/>
                  <a:gd name="T17" fmla="*/ 146 h 147"/>
                  <a:gd name="T18" fmla="*/ 207 w 207"/>
                  <a:gd name="T19" fmla="*/ 113 h 147"/>
                  <a:gd name="T20" fmla="*/ 207 w 207"/>
                  <a:gd name="T21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7" h="147">
                    <a:moveTo>
                      <a:pt x="207" y="0"/>
                    </a:moveTo>
                    <a:cubicBezTo>
                      <a:pt x="207" y="1"/>
                      <a:pt x="120" y="39"/>
                      <a:pt x="103" y="47"/>
                    </a:cubicBezTo>
                    <a:cubicBezTo>
                      <a:pt x="87" y="39"/>
                      <a:pt x="0" y="1"/>
                      <a:pt x="0" y="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28" y="141"/>
                      <a:pt x="83" y="146"/>
                      <a:pt x="101" y="146"/>
                    </a:cubicBezTo>
                    <a:cubicBezTo>
                      <a:pt x="101" y="147"/>
                      <a:pt x="101" y="147"/>
                      <a:pt x="101" y="147"/>
                    </a:cubicBezTo>
                    <a:cubicBezTo>
                      <a:pt x="101" y="147"/>
                      <a:pt x="102" y="147"/>
                      <a:pt x="103" y="146"/>
                    </a:cubicBezTo>
                    <a:cubicBezTo>
                      <a:pt x="105" y="147"/>
                      <a:pt x="106" y="147"/>
                      <a:pt x="106" y="147"/>
                    </a:cubicBezTo>
                    <a:cubicBezTo>
                      <a:pt x="106" y="146"/>
                      <a:pt x="106" y="146"/>
                      <a:pt x="106" y="146"/>
                    </a:cubicBezTo>
                    <a:cubicBezTo>
                      <a:pt x="124" y="146"/>
                      <a:pt x="179" y="141"/>
                      <a:pt x="207" y="113"/>
                    </a:cubicBezTo>
                    <a:lnTo>
                      <a:pt x="2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5" name="组合 204"/>
          <p:cNvGrpSpPr/>
          <p:nvPr/>
        </p:nvGrpSpPr>
        <p:grpSpPr>
          <a:xfrm>
            <a:off x="11423218" y="2180828"/>
            <a:ext cx="789850" cy="969362"/>
            <a:chOff x="9375775" y="3089275"/>
            <a:chExt cx="1711325" cy="2100263"/>
          </a:xfrm>
        </p:grpSpPr>
        <p:sp>
          <p:nvSpPr>
            <p:cNvPr id="206" name="Freeform 5"/>
            <p:cNvSpPr/>
            <p:nvPr/>
          </p:nvSpPr>
          <p:spPr bwMode="auto">
            <a:xfrm>
              <a:off x="9375775" y="3089275"/>
              <a:ext cx="1711325" cy="2100263"/>
            </a:xfrm>
            <a:custGeom>
              <a:avLst/>
              <a:gdLst>
                <a:gd name="T0" fmla="*/ 453 w 453"/>
                <a:gd name="T1" fmla="*/ 447 h 557"/>
                <a:gd name="T2" fmla="*/ 451 w 453"/>
                <a:gd name="T3" fmla="*/ 375 h 557"/>
                <a:gd name="T4" fmla="*/ 430 w 453"/>
                <a:gd name="T5" fmla="*/ 347 h 557"/>
                <a:gd name="T6" fmla="*/ 451 w 453"/>
                <a:gd name="T7" fmla="*/ 342 h 557"/>
                <a:gd name="T8" fmla="*/ 451 w 453"/>
                <a:gd name="T9" fmla="*/ 214 h 557"/>
                <a:gd name="T10" fmla="*/ 343 w 453"/>
                <a:gd name="T11" fmla="*/ 214 h 557"/>
                <a:gd name="T12" fmla="*/ 306 w 453"/>
                <a:gd name="T13" fmla="*/ 41 h 557"/>
                <a:gd name="T14" fmla="*/ 127 w 453"/>
                <a:gd name="T15" fmla="*/ 35 h 557"/>
                <a:gd name="T16" fmla="*/ 60 w 453"/>
                <a:gd name="T17" fmla="*/ 196 h 557"/>
                <a:gd name="T18" fmla="*/ 143 w 453"/>
                <a:gd name="T19" fmla="*/ 290 h 557"/>
                <a:gd name="T20" fmla="*/ 41 w 453"/>
                <a:gd name="T21" fmla="*/ 407 h 557"/>
                <a:gd name="T22" fmla="*/ 3 w 453"/>
                <a:gd name="T23" fmla="*/ 468 h 557"/>
                <a:gd name="T24" fmla="*/ 60 w 453"/>
                <a:gd name="T25" fmla="*/ 520 h 557"/>
                <a:gd name="T26" fmla="*/ 175 w 453"/>
                <a:gd name="T27" fmla="*/ 433 h 557"/>
                <a:gd name="T28" fmla="*/ 203 w 453"/>
                <a:gd name="T29" fmla="*/ 551 h 557"/>
                <a:gd name="T30" fmla="*/ 338 w 453"/>
                <a:gd name="T31" fmla="*/ 557 h 557"/>
                <a:gd name="T32" fmla="*/ 361 w 453"/>
                <a:gd name="T33" fmla="*/ 510 h 557"/>
                <a:gd name="T34" fmla="*/ 401 w 453"/>
                <a:gd name="T35" fmla="*/ 536 h 557"/>
                <a:gd name="T36" fmla="*/ 453 w 453"/>
                <a:gd name="T37" fmla="*/ 44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3" h="557">
                  <a:moveTo>
                    <a:pt x="453" y="447"/>
                  </a:moveTo>
                  <a:cubicBezTo>
                    <a:pt x="451" y="375"/>
                    <a:pt x="451" y="375"/>
                    <a:pt x="451" y="375"/>
                  </a:cubicBezTo>
                  <a:cubicBezTo>
                    <a:pt x="441" y="362"/>
                    <a:pt x="429" y="348"/>
                    <a:pt x="430" y="347"/>
                  </a:cubicBezTo>
                  <a:cubicBezTo>
                    <a:pt x="435" y="346"/>
                    <a:pt x="445" y="343"/>
                    <a:pt x="451" y="342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10" y="209"/>
                    <a:pt x="343" y="213"/>
                    <a:pt x="343" y="214"/>
                  </a:cubicBezTo>
                  <a:cubicBezTo>
                    <a:pt x="363" y="151"/>
                    <a:pt x="362" y="83"/>
                    <a:pt x="306" y="41"/>
                  </a:cubicBezTo>
                  <a:cubicBezTo>
                    <a:pt x="254" y="2"/>
                    <a:pt x="182" y="0"/>
                    <a:pt x="127" y="35"/>
                  </a:cubicBezTo>
                  <a:cubicBezTo>
                    <a:pt x="73" y="69"/>
                    <a:pt x="46" y="133"/>
                    <a:pt x="60" y="196"/>
                  </a:cubicBezTo>
                  <a:cubicBezTo>
                    <a:pt x="70" y="239"/>
                    <a:pt x="107" y="267"/>
                    <a:pt x="143" y="290"/>
                  </a:cubicBezTo>
                  <a:cubicBezTo>
                    <a:pt x="145" y="292"/>
                    <a:pt x="48" y="399"/>
                    <a:pt x="41" y="407"/>
                  </a:cubicBezTo>
                  <a:cubicBezTo>
                    <a:pt x="26" y="426"/>
                    <a:pt x="5" y="444"/>
                    <a:pt x="3" y="468"/>
                  </a:cubicBezTo>
                  <a:cubicBezTo>
                    <a:pt x="0" y="506"/>
                    <a:pt x="27" y="524"/>
                    <a:pt x="60" y="520"/>
                  </a:cubicBezTo>
                  <a:cubicBezTo>
                    <a:pt x="104" y="513"/>
                    <a:pt x="159" y="475"/>
                    <a:pt x="175" y="433"/>
                  </a:cubicBezTo>
                  <a:cubicBezTo>
                    <a:pt x="188" y="470"/>
                    <a:pt x="199" y="511"/>
                    <a:pt x="203" y="551"/>
                  </a:cubicBezTo>
                  <a:cubicBezTo>
                    <a:pt x="338" y="557"/>
                    <a:pt x="338" y="557"/>
                    <a:pt x="338" y="557"/>
                  </a:cubicBezTo>
                  <a:cubicBezTo>
                    <a:pt x="338" y="541"/>
                    <a:pt x="344" y="509"/>
                    <a:pt x="361" y="510"/>
                  </a:cubicBezTo>
                  <a:cubicBezTo>
                    <a:pt x="376" y="511"/>
                    <a:pt x="389" y="525"/>
                    <a:pt x="401" y="536"/>
                  </a:cubicBezTo>
                  <a:cubicBezTo>
                    <a:pt x="428" y="519"/>
                    <a:pt x="453" y="481"/>
                    <a:pt x="453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6"/>
            <p:cNvSpPr/>
            <p:nvPr/>
          </p:nvSpPr>
          <p:spPr bwMode="auto">
            <a:xfrm>
              <a:off x="10071100" y="3681413"/>
              <a:ext cx="287338" cy="225425"/>
            </a:xfrm>
            <a:custGeom>
              <a:avLst/>
              <a:gdLst>
                <a:gd name="T0" fmla="*/ 62 w 76"/>
                <a:gd name="T1" fmla="*/ 1 h 60"/>
                <a:gd name="T2" fmla="*/ 59 w 76"/>
                <a:gd name="T3" fmla="*/ 8 h 60"/>
                <a:gd name="T4" fmla="*/ 39 w 76"/>
                <a:gd name="T5" fmla="*/ 43 h 60"/>
                <a:gd name="T6" fmla="*/ 11 w 76"/>
                <a:gd name="T7" fmla="*/ 35 h 60"/>
                <a:gd name="T8" fmla="*/ 4 w 76"/>
                <a:gd name="T9" fmla="*/ 33 h 60"/>
                <a:gd name="T10" fmla="*/ 2 w 76"/>
                <a:gd name="T11" fmla="*/ 40 h 60"/>
                <a:gd name="T12" fmla="*/ 43 w 76"/>
                <a:gd name="T13" fmla="*/ 53 h 60"/>
                <a:gd name="T14" fmla="*/ 68 w 76"/>
                <a:gd name="T15" fmla="*/ 4 h 60"/>
                <a:gd name="T16" fmla="*/ 62 w 76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0">
                  <a:moveTo>
                    <a:pt x="62" y="1"/>
                  </a:moveTo>
                  <a:cubicBezTo>
                    <a:pt x="59" y="2"/>
                    <a:pt x="57" y="5"/>
                    <a:pt x="59" y="8"/>
                  </a:cubicBezTo>
                  <a:cubicBezTo>
                    <a:pt x="64" y="22"/>
                    <a:pt x="52" y="37"/>
                    <a:pt x="39" y="43"/>
                  </a:cubicBezTo>
                  <a:cubicBezTo>
                    <a:pt x="33" y="46"/>
                    <a:pt x="19" y="50"/>
                    <a:pt x="11" y="35"/>
                  </a:cubicBezTo>
                  <a:cubicBezTo>
                    <a:pt x="10" y="33"/>
                    <a:pt x="6" y="32"/>
                    <a:pt x="4" y="33"/>
                  </a:cubicBezTo>
                  <a:cubicBezTo>
                    <a:pt x="1" y="34"/>
                    <a:pt x="0" y="37"/>
                    <a:pt x="2" y="40"/>
                  </a:cubicBezTo>
                  <a:cubicBezTo>
                    <a:pt x="10" y="55"/>
                    <a:pt x="26" y="60"/>
                    <a:pt x="43" y="53"/>
                  </a:cubicBezTo>
                  <a:cubicBezTo>
                    <a:pt x="61" y="45"/>
                    <a:pt x="76" y="24"/>
                    <a:pt x="68" y="4"/>
                  </a:cubicBezTo>
                  <a:cubicBezTo>
                    <a:pt x="67" y="1"/>
                    <a:pt x="64" y="0"/>
                    <a:pt x="62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5"/>
            <p:cNvSpPr/>
            <p:nvPr/>
          </p:nvSpPr>
          <p:spPr bwMode="auto">
            <a:xfrm>
              <a:off x="9715500" y="3654425"/>
              <a:ext cx="219075" cy="215900"/>
            </a:xfrm>
            <a:custGeom>
              <a:avLst/>
              <a:gdLst>
                <a:gd name="T0" fmla="*/ 50 w 58"/>
                <a:gd name="T1" fmla="*/ 1 h 57"/>
                <a:gd name="T2" fmla="*/ 6 w 58"/>
                <a:gd name="T3" fmla="*/ 8 h 57"/>
                <a:gd name="T4" fmla="*/ 1 w 58"/>
                <a:gd name="T5" fmla="*/ 16 h 57"/>
                <a:gd name="T6" fmla="*/ 8 w 58"/>
                <a:gd name="T7" fmla="*/ 22 h 57"/>
                <a:gd name="T8" fmla="*/ 40 w 58"/>
                <a:gd name="T9" fmla="*/ 16 h 57"/>
                <a:gd name="T10" fmla="*/ 28 w 58"/>
                <a:gd name="T11" fmla="*/ 47 h 57"/>
                <a:gd name="T12" fmla="*/ 27 w 58"/>
                <a:gd name="T13" fmla="*/ 49 h 57"/>
                <a:gd name="T14" fmla="*/ 31 w 58"/>
                <a:gd name="T15" fmla="*/ 56 h 57"/>
                <a:gd name="T16" fmla="*/ 40 w 58"/>
                <a:gd name="T17" fmla="*/ 52 h 57"/>
                <a:gd name="T18" fmla="*/ 57 w 58"/>
                <a:gd name="T19" fmla="*/ 10 h 57"/>
                <a:gd name="T20" fmla="*/ 56 w 58"/>
                <a:gd name="T21" fmla="*/ 3 h 57"/>
                <a:gd name="T22" fmla="*/ 50 w 58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7">
                  <a:moveTo>
                    <a:pt x="50" y="1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2" y="9"/>
                    <a:pt x="0" y="13"/>
                    <a:pt x="1" y="16"/>
                  </a:cubicBezTo>
                  <a:cubicBezTo>
                    <a:pt x="1" y="20"/>
                    <a:pt x="5" y="22"/>
                    <a:pt x="8" y="22"/>
                  </a:cubicBezTo>
                  <a:cubicBezTo>
                    <a:pt x="8" y="22"/>
                    <a:pt x="27" y="18"/>
                    <a:pt x="40" y="16"/>
                  </a:cubicBezTo>
                  <a:cubicBezTo>
                    <a:pt x="35" y="28"/>
                    <a:pt x="28" y="47"/>
                    <a:pt x="28" y="47"/>
                  </a:cubicBezTo>
                  <a:cubicBezTo>
                    <a:pt x="27" y="48"/>
                    <a:pt x="27" y="49"/>
                    <a:pt x="27" y="49"/>
                  </a:cubicBezTo>
                  <a:cubicBezTo>
                    <a:pt x="27" y="52"/>
                    <a:pt x="29" y="55"/>
                    <a:pt x="31" y="56"/>
                  </a:cubicBezTo>
                  <a:cubicBezTo>
                    <a:pt x="35" y="57"/>
                    <a:pt x="39" y="55"/>
                    <a:pt x="40" y="5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7"/>
                    <a:pt x="58" y="5"/>
                    <a:pt x="56" y="3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16"/>
            <p:cNvSpPr/>
            <p:nvPr/>
          </p:nvSpPr>
          <p:spPr bwMode="auto">
            <a:xfrm>
              <a:off x="10315575" y="3379788"/>
              <a:ext cx="219075" cy="214313"/>
            </a:xfrm>
            <a:custGeom>
              <a:avLst/>
              <a:gdLst>
                <a:gd name="T0" fmla="*/ 37 w 58"/>
                <a:gd name="T1" fmla="*/ 2 h 57"/>
                <a:gd name="T2" fmla="*/ 3 w 58"/>
                <a:gd name="T3" fmla="*/ 31 h 57"/>
                <a:gd name="T4" fmla="*/ 1 w 58"/>
                <a:gd name="T5" fmla="*/ 37 h 57"/>
                <a:gd name="T6" fmla="*/ 6 w 58"/>
                <a:gd name="T7" fmla="*/ 42 h 57"/>
                <a:gd name="T8" fmla="*/ 49 w 58"/>
                <a:gd name="T9" fmla="*/ 56 h 57"/>
                <a:gd name="T10" fmla="*/ 57 w 58"/>
                <a:gd name="T11" fmla="*/ 52 h 57"/>
                <a:gd name="T12" fmla="*/ 58 w 58"/>
                <a:gd name="T13" fmla="*/ 50 h 57"/>
                <a:gd name="T14" fmla="*/ 53 w 58"/>
                <a:gd name="T15" fmla="*/ 43 h 57"/>
                <a:gd name="T16" fmla="*/ 21 w 58"/>
                <a:gd name="T17" fmla="*/ 33 h 57"/>
                <a:gd name="T18" fmla="*/ 46 w 58"/>
                <a:gd name="T19" fmla="*/ 12 h 57"/>
                <a:gd name="T20" fmla="*/ 48 w 58"/>
                <a:gd name="T21" fmla="*/ 7 h 57"/>
                <a:gd name="T22" fmla="*/ 47 w 58"/>
                <a:gd name="T23" fmla="*/ 3 h 57"/>
                <a:gd name="T24" fmla="*/ 37 w 58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7">
                  <a:moveTo>
                    <a:pt x="37" y="2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1" y="32"/>
                    <a:pt x="0" y="35"/>
                    <a:pt x="1" y="37"/>
                  </a:cubicBezTo>
                  <a:cubicBezTo>
                    <a:pt x="1" y="40"/>
                    <a:pt x="3" y="42"/>
                    <a:pt x="6" y="4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7"/>
                    <a:pt x="56" y="55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7"/>
                    <a:pt x="56" y="44"/>
                    <a:pt x="53" y="43"/>
                  </a:cubicBezTo>
                  <a:cubicBezTo>
                    <a:pt x="53" y="43"/>
                    <a:pt x="34" y="37"/>
                    <a:pt x="21" y="33"/>
                  </a:cubicBezTo>
                  <a:cubicBezTo>
                    <a:pt x="31" y="25"/>
                    <a:pt x="46" y="12"/>
                    <a:pt x="46" y="12"/>
                  </a:cubicBezTo>
                  <a:cubicBezTo>
                    <a:pt x="47" y="11"/>
                    <a:pt x="48" y="9"/>
                    <a:pt x="48" y="7"/>
                  </a:cubicBezTo>
                  <a:cubicBezTo>
                    <a:pt x="48" y="6"/>
                    <a:pt x="48" y="4"/>
                    <a:pt x="47" y="3"/>
                  </a:cubicBezTo>
                  <a:cubicBezTo>
                    <a:pt x="44" y="0"/>
                    <a:pt x="40" y="0"/>
                    <a:pt x="37" y="2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1" name="TextBox 17"/>
          <p:cNvSpPr txBox="1"/>
          <p:nvPr/>
        </p:nvSpPr>
        <p:spPr>
          <a:xfrm>
            <a:off x="4485388" y="32878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研究思路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02" name="TextBox 18"/>
          <p:cNvSpPr txBox="1"/>
          <p:nvPr/>
        </p:nvSpPr>
        <p:spPr>
          <a:xfrm>
            <a:off x="4485388" y="373441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研究过程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03" name="TextBox 19"/>
          <p:cNvSpPr txBox="1"/>
          <p:nvPr/>
        </p:nvSpPr>
        <p:spPr>
          <a:xfrm>
            <a:off x="5673122" y="3389823"/>
            <a:ext cx="1353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5B6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RESEARCH IDEAS</a:t>
            </a:r>
            <a:endParaRPr lang="zh-CN" altLang="en-US" sz="1200" dirty="0">
              <a:solidFill>
                <a:srgbClr val="0075B6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04" name="TextBox 20"/>
          <p:cNvSpPr txBox="1"/>
          <p:nvPr/>
        </p:nvSpPr>
        <p:spPr>
          <a:xfrm>
            <a:off x="5673122" y="3837591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75B6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RESEARCH PROCESS</a:t>
            </a:r>
            <a:endParaRPr lang="zh-CN" altLang="en-US" sz="1200" dirty="0">
              <a:solidFill>
                <a:srgbClr val="0075B6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11" name="椭圆 210"/>
          <p:cNvSpPr/>
          <p:nvPr/>
        </p:nvSpPr>
        <p:spPr>
          <a:xfrm>
            <a:off x="4191500" y="3315318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" name="椭圆 211"/>
          <p:cNvSpPr/>
          <p:nvPr/>
        </p:nvSpPr>
        <p:spPr>
          <a:xfrm>
            <a:off x="4191500" y="3752681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文本框 212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10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01" grpId="0"/>
          <p:bldP spid="202" grpId="0"/>
          <p:bldP spid="203" grpId="0"/>
          <p:bldP spid="204" grpId="0"/>
          <p:bldP spid="211" grpId="0" animBg="1"/>
          <p:bldP spid="212" grpId="0" animBg="1"/>
          <p:bldP spid="2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10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01" grpId="0"/>
          <p:bldP spid="202" grpId="0"/>
          <p:bldP spid="203" grpId="0"/>
          <p:bldP spid="204" grpId="0"/>
          <p:bldP spid="211" grpId="0" animBg="1"/>
          <p:bldP spid="212" grpId="0" animBg="1"/>
          <p:bldP spid="21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直角三角形 57"/>
          <p:cNvSpPr/>
          <p:nvPr/>
        </p:nvSpPr>
        <p:spPr>
          <a:xfrm flipH="1">
            <a:off x="-1" y="1962150"/>
            <a:ext cx="12190411" cy="4935537"/>
          </a:xfrm>
          <a:prstGeom prst="rtTriangl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463320" y="4913312"/>
            <a:ext cx="1095237" cy="1095237"/>
            <a:chOff x="1102179" y="2148769"/>
            <a:chExt cx="2160240" cy="2160240"/>
          </a:xfrm>
        </p:grpSpPr>
        <p:sp>
          <p:nvSpPr>
            <p:cNvPr id="16" name="Freeform 716"/>
            <p:cNvSpPr>
              <a:spLocks noEditPoints="1"/>
            </p:cNvSpPr>
            <p:nvPr/>
          </p:nvSpPr>
          <p:spPr bwMode="auto">
            <a:xfrm>
              <a:off x="1475760" y="2349674"/>
              <a:ext cx="1413079" cy="1758430"/>
            </a:xfrm>
            <a:custGeom>
              <a:avLst/>
              <a:gdLst>
                <a:gd name="T0" fmla="*/ 553 w 585"/>
                <a:gd name="T1" fmla="*/ 656 h 726"/>
                <a:gd name="T2" fmla="*/ 516 w 585"/>
                <a:gd name="T3" fmla="*/ 629 h 726"/>
                <a:gd name="T4" fmla="*/ 532 w 585"/>
                <a:gd name="T5" fmla="*/ 478 h 726"/>
                <a:gd name="T6" fmla="*/ 541 w 585"/>
                <a:gd name="T7" fmla="*/ 430 h 726"/>
                <a:gd name="T8" fmla="*/ 374 w 585"/>
                <a:gd name="T9" fmla="*/ 339 h 726"/>
                <a:gd name="T10" fmla="*/ 400 w 585"/>
                <a:gd name="T11" fmla="*/ 271 h 726"/>
                <a:gd name="T12" fmla="*/ 471 w 585"/>
                <a:gd name="T13" fmla="*/ 246 h 726"/>
                <a:gd name="T14" fmla="*/ 515 w 585"/>
                <a:gd name="T15" fmla="*/ 201 h 726"/>
                <a:gd name="T16" fmla="*/ 527 w 585"/>
                <a:gd name="T17" fmla="*/ 168 h 726"/>
                <a:gd name="T18" fmla="*/ 512 w 585"/>
                <a:gd name="T19" fmla="*/ 140 h 726"/>
                <a:gd name="T20" fmla="*/ 486 w 585"/>
                <a:gd name="T21" fmla="*/ 181 h 726"/>
                <a:gd name="T22" fmla="*/ 451 w 585"/>
                <a:gd name="T23" fmla="*/ 221 h 726"/>
                <a:gd name="T24" fmla="*/ 431 w 585"/>
                <a:gd name="T25" fmla="*/ 225 h 726"/>
                <a:gd name="T26" fmla="*/ 410 w 585"/>
                <a:gd name="T27" fmla="*/ 130 h 726"/>
                <a:gd name="T28" fmla="*/ 420 w 585"/>
                <a:gd name="T29" fmla="*/ 112 h 726"/>
                <a:gd name="T30" fmla="*/ 458 w 585"/>
                <a:gd name="T31" fmla="*/ 90 h 726"/>
                <a:gd name="T32" fmla="*/ 466 w 585"/>
                <a:gd name="T33" fmla="*/ 64 h 726"/>
                <a:gd name="T34" fmla="*/ 428 w 585"/>
                <a:gd name="T35" fmla="*/ 5 h 726"/>
                <a:gd name="T36" fmla="*/ 370 w 585"/>
                <a:gd name="T37" fmla="*/ 66 h 726"/>
                <a:gd name="T38" fmla="*/ 363 w 585"/>
                <a:gd name="T39" fmla="*/ 85 h 726"/>
                <a:gd name="T40" fmla="*/ 357 w 585"/>
                <a:gd name="T41" fmla="*/ 84 h 726"/>
                <a:gd name="T42" fmla="*/ 339 w 585"/>
                <a:gd name="T43" fmla="*/ 94 h 726"/>
                <a:gd name="T44" fmla="*/ 247 w 585"/>
                <a:gd name="T45" fmla="*/ 94 h 726"/>
                <a:gd name="T46" fmla="*/ 232 w 585"/>
                <a:gd name="T47" fmla="*/ 118 h 726"/>
                <a:gd name="T48" fmla="*/ 249 w 585"/>
                <a:gd name="T49" fmla="*/ 165 h 726"/>
                <a:gd name="T50" fmla="*/ 273 w 585"/>
                <a:gd name="T51" fmla="*/ 207 h 726"/>
                <a:gd name="T52" fmla="*/ 302 w 585"/>
                <a:gd name="T53" fmla="*/ 235 h 726"/>
                <a:gd name="T54" fmla="*/ 297 w 585"/>
                <a:gd name="T55" fmla="*/ 286 h 726"/>
                <a:gd name="T56" fmla="*/ 267 w 585"/>
                <a:gd name="T57" fmla="*/ 323 h 726"/>
                <a:gd name="T58" fmla="*/ 247 w 585"/>
                <a:gd name="T59" fmla="*/ 410 h 726"/>
                <a:gd name="T60" fmla="*/ 216 w 585"/>
                <a:gd name="T61" fmla="*/ 500 h 726"/>
                <a:gd name="T62" fmla="*/ 210 w 585"/>
                <a:gd name="T63" fmla="*/ 524 h 726"/>
                <a:gd name="T64" fmla="*/ 71 w 585"/>
                <a:gd name="T65" fmla="*/ 595 h 726"/>
                <a:gd name="T66" fmla="*/ 23 w 585"/>
                <a:gd name="T67" fmla="*/ 616 h 726"/>
                <a:gd name="T68" fmla="*/ 4 w 585"/>
                <a:gd name="T69" fmla="*/ 641 h 726"/>
                <a:gd name="T70" fmla="*/ 5 w 585"/>
                <a:gd name="T71" fmla="*/ 681 h 726"/>
                <a:gd name="T72" fmla="*/ 24 w 585"/>
                <a:gd name="T73" fmla="*/ 717 h 726"/>
                <a:gd name="T74" fmla="*/ 39 w 585"/>
                <a:gd name="T75" fmla="*/ 701 h 726"/>
                <a:gd name="T76" fmla="*/ 51 w 585"/>
                <a:gd name="T77" fmla="*/ 652 h 726"/>
                <a:gd name="T78" fmla="*/ 200 w 585"/>
                <a:gd name="T79" fmla="*/ 585 h 726"/>
                <a:gd name="T80" fmla="*/ 265 w 585"/>
                <a:gd name="T81" fmla="*/ 533 h 726"/>
                <a:gd name="T82" fmla="*/ 335 w 585"/>
                <a:gd name="T83" fmla="*/ 418 h 726"/>
                <a:gd name="T84" fmla="*/ 438 w 585"/>
                <a:gd name="T85" fmla="*/ 454 h 726"/>
                <a:gd name="T86" fmla="*/ 478 w 585"/>
                <a:gd name="T87" fmla="*/ 468 h 726"/>
                <a:gd name="T88" fmla="*/ 471 w 585"/>
                <a:gd name="T89" fmla="*/ 601 h 726"/>
                <a:gd name="T90" fmla="*/ 463 w 585"/>
                <a:gd name="T91" fmla="*/ 649 h 726"/>
                <a:gd name="T92" fmla="*/ 519 w 585"/>
                <a:gd name="T93" fmla="*/ 681 h 726"/>
                <a:gd name="T94" fmla="*/ 569 w 585"/>
                <a:gd name="T95" fmla="*/ 677 h 726"/>
                <a:gd name="T96" fmla="*/ 577 w 585"/>
                <a:gd name="T97" fmla="*/ 661 h 726"/>
                <a:gd name="T98" fmla="*/ 553 w 585"/>
                <a:gd name="T99" fmla="*/ 656 h 726"/>
                <a:gd name="T100" fmla="*/ 303 w 585"/>
                <a:gd name="T101" fmla="*/ 197 h 726"/>
                <a:gd name="T102" fmla="*/ 291 w 585"/>
                <a:gd name="T103" fmla="*/ 185 h 726"/>
                <a:gd name="T104" fmla="*/ 280 w 585"/>
                <a:gd name="T105" fmla="*/ 129 h 726"/>
                <a:gd name="T106" fmla="*/ 310 w 585"/>
                <a:gd name="T107" fmla="*/ 141 h 726"/>
                <a:gd name="T108" fmla="*/ 303 w 585"/>
                <a:gd name="T109" fmla="*/ 197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5" h="726">
                  <a:moveTo>
                    <a:pt x="553" y="656"/>
                  </a:moveTo>
                  <a:cubicBezTo>
                    <a:pt x="547" y="660"/>
                    <a:pt x="531" y="652"/>
                    <a:pt x="516" y="629"/>
                  </a:cubicBezTo>
                  <a:cubicBezTo>
                    <a:pt x="502" y="607"/>
                    <a:pt x="527" y="496"/>
                    <a:pt x="532" y="478"/>
                  </a:cubicBezTo>
                  <a:cubicBezTo>
                    <a:pt x="537" y="459"/>
                    <a:pt x="541" y="430"/>
                    <a:pt x="541" y="430"/>
                  </a:cubicBezTo>
                  <a:cubicBezTo>
                    <a:pt x="529" y="394"/>
                    <a:pt x="374" y="339"/>
                    <a:pt x="374" y="339"/>
                  </a:cubicBezTo>
                  <a:cubicBezTo>
                    <a:pt x="387" y="325"/>
                    <a:pt x="400" y="271"/>
                    <a:pt x="400" y="271"/>
                  </a:cubicBezTo>
                  <a:cubicBezTo>
                    <a:pt x="403" y="321"/>
                    <a:pt x="458" y="262"/>
                    <a:pt x="471" y="246"/>
                  </a:cubicBezTo>
                  <a:cubicBezTo>
                    <a:pt x="484" y="230"/>
                    <a:pt x="515" y="201"/>
                    <a:pt x="515" y="201"/>
                  </a:cubicBezTo>
                  <a:cubicBezTo>
                    <a:pt x="528" y="194"/>
                    <a:pt x="527" y="188"/>
                    <a:pt x="527" y="168"/>
                  </a:cubicBezTo>
                  <a:cubicBezTo>
                    <a:pt x="527" y="148"/>
                    <a:pt x="512" y="140"/>
                    <a:pt x="512" y="140"/>
                  </a:cubicBezTo>
                  <a:cubicBezTo>
                    <a:pt x="487" y="145"/>
                    <a:pt x="486" y="169"/>
                    <a:pt x="486" y="181"/>
                  </a:cubicBezTo>
                  <a:cubicBezTo>
                    <a:pt x="486" y="193"/>
                    <a:pt x="451" y="221"/>
                    <a:pt x="451" y="221"/>
                  </a:cubicBezTo>
                  <a:cubicBezTo>
                    <a:pt x="446" y="221"/>
                    <a:pt x="431" y="225"/>
                    <a:pt x="431" y="225"/>
                  </a:cubicBezTo>
                  <a:cubicBezTo>
                    <a:pt x="432" y="202"/>
                    <a:pt x="410" y="130"/>
                    <a:pt x="410" y="130"/>
                  </a:cubicBezTo>
                  <a:cubicBezTo>
                    <a:pt x="410" y="117"/>
                    <a:pt x="420" y="112"/>
                    <a:pt x="420" y="112"/>
                  </a:cubicBezTo>
                  <a:cubicBezTo>
                    <a:pt x="448" y="125"/>
                    <a:pt x="458" y="90"/>
                    <a:pt x="458" y="90"/>
                  </a:cubicBezTo>
                  <a:cubicBezTo>
                    <a:pt x="471" y="89"/>
                    <a:pt x="466" y="64"/>
                    <a:pt x="466" y="64"/>
                  </a:cubicBezTo>
                  <a:cubicBezTo>
                    <a:pt x="478" y="20"/>
                    <a:pt x="428" y="5"/>
                    <a:pt x="428" y="5"/>
                  </a:cubicBezTo>
                  <a:cubicBezTo>
                    <a:pt x="365" y="0"/>
                    <a:pt x="370" y="66"/>
                    <a:pt x="370" y="66"/>
                  </a:cubicBezTo>
                  <a:cubicBezTo>
                    <a:pt x="373" y="76"/>
                    <a:pt x="370" y="92"/>
                    <a:pt x="363" y="85"/>
                  </a:cubicBezTo>
                  <a:cubicBezTo>
                    <a:pt x="362" y="83"/>
                    <a:pt x="359" y="83"/>
                    <a:pt x="357" y="84"/>
                  </a:cubicBezTo>
                  <a:cubicBezTo>
                    <a:pt x="349" y="85"/>
                    <a:pt x="339" y="94"/>
                    <a:pt x="339" y="94"/>
                  </a:cubicBezTo>
                  <a:cubicBezTo>
                    <a:pt x="322" y="89"/>
                    <a:pt x="247" y="94"/>
                    <a:pt x="247" y="94"/>
                  </a:cubicBezTo>
                  <a:cubicBezTo>
                    <a:pt x="214" y="96"/>
                    <a:pt x="232" y="118"/>
                    <a:pt x="232" y="118"/>
                  </a:cubicBezTo>
                  <a:cubicBezTo>
                    <a:pt x="228" y="130"/>
                    <a:pt x="249" y="165"/>
                    <a:pt x="249" y="165"/>
                  </a:cubicBezTo>
                  <a:cubicBezTo>
                    <a:pt x="257" y="172"/>
                    <a:pt x="273" y="207"/>
                    <a:pt x="273" y="207"/>
                  </a:cubicBezTo>
                  <a:cubicBezTo>
                    <a:pt x="277" y="234"/>
                    <a:pt x="302" y="235"/>
                    <a:pt x="302" y="235"/>
                  </a:cubicBezTo>
                  <a:cubicBezTo>
                    <a:pt x="302" y="235"/>
                    <a:pt x="299" y="274"/>
                    <a:pt x="297" y="286"/>
                  </a:cubicBezTo>
                  <a:cubicBezTo>
                    <a:pt x="294" y="298"/>
                    <a:pt x="267" y="323"/>
                    <a:pt x="267" y="323"/>
                  </a:cubicBezTo>
                  <a:cubicBezTo>
                    <a:pt x="233" y="360"/>
                    <a:pt x="247" y="410"/>
                    <a:pt x="247" y="410"/>
                  </a:cubicBezTo>
                  <a:cubicBezTo>
                    <a:pt x="234" y="424"/>
                    <a:pt x="217" y="495"/>
                    <a:pt x="216" y="500"/>
                  </a:cubicBezTo>
                  <a:cubicBezTo>
                    <a:pt x="214" y="505"/>
                    <a:pt x="210" y="524"/>
                    <a:pt x="210" y="524"/>
                  </a:cubicBezTo>
                  <a:cubicBezTo>
                    <a:pt x="160" y="528"/>
                    <a:pt x="93" y="579"/>
                    <a:pt x="71" y="595"/>
                  </a:cubicBezTo>
                  <a:cubicBezTo>
                    <a:pt x="48" y="611"/>
                    <a:pt x="23" y="616"/>
                    <a:pt x="23" y="616"/>
                  </a:cubicBezTo>
                  <a:cubicBezTo>
                    <a:pt x="0" y="612"/>
                    <a:pt x="0" y="632"/>
                    <a:pt x="4" y="641"/>
                  </a:cubicBezTo>
                  <a:cubicBezTo>
                    <a:pt x="8" y="650"/>
                    <a:pt x="5" y="681"/>
                    <a:pt x="5" y="681"/>
                  </a:cubicBezTo>
                  <a:cubicBezTo>
                    <a:pt x="0" y="706"/>
                    <a:pt x="24" y="717"/>
                    <a:pt x="24" y="717"/>
                  </a:cubicBezTo>
                  <a:cubicBezTo>
                    <a:pt x="40" y="726"/>
                    <a:pt x="41" y="713"/>
                    <a:pt x="39" y="701"/>
                  </a:cubicBezTo>
                  <a:cubicBezTo>
                    <a:pt x="36" y="689"/>
                    <a:pt x="51" y="652"/>
                    <a:pt x="51" y="652"/>
                  </a:cubicBezTo>
                  <a:cubicBezTo>
                    <a:pt x="57" y="633"/>
                    <a:pt x="200" y="585"/>
                    <a:pt x="200" y="585"/>
                  </a:cubicBezTo>
                  <a:cubicBezTo>
                    <a:pt x="247" y="577"/>
                    <a:pt x="265" y="533"/>
                    <a:pt x="265" y="533"/>
                  </a:cubicBezTo>
                  <a:cubicBezTo>
                    <a:pt x="283" y="516"/>
                    <a:pt x="335" y="418"/>
                    <a:pt x="335" y="418"/>
                  </a:cubicBezTo>
                  <a:cubicBezTo>
                    <a:pt x="349" y="444"/>
                    <a:pt x="418" y="451"/>
                    <a:pt x="438" y="454"/>
                  </a:cubicBezTo>
                  <a:cubicBezTo>
                    <a:pt x="458" y="456"/>
                    <a:pt x="478" y="468"/>
                    <a:pt x="478" y="468"/>
                  </a:cubicBezTo>
                  <a:cubicBezTo>
                    <a:pt x="467" y="485"/>
                    <a:pt x="472" y="583"/>
                    <a:pt x="471" y="601"/>
                  </a:cubicBezTo>
                  <a:cubicBezTo>
                    <a:pt x="470" y="620"/>
                    <a:pt x="463" y="649"/>
                    <a:pt x="463" y="649"/>
                  </a:cubicBezTo>
                  <a:cubicBezTo>
                    <a:pt x="451" y="690"/>
                    <a:pt x="495" y="677"/>
                    <a:pt x="519" y="681"/>
                  </a:cubicBezTo>
                  <a:cubicBezTo>
                    <a:pt x="543" y="685"/>
                    <a:pt x="569" y="677"/>
                    <a:pt x="569" y="677"/>
                  </a:cubicBezTo>
                  <a:cubicBezTo>
                    <a:pt x="569" y="677"/>
                    <a:pt x="569" y="677"/>
                    <a:pt x="577" y="661"/>
                  </a:cubicBezTo>
                  <a:cubicBezTo>
                    <a:pt x="585" y="645"/>
                    <a:pt x="560" y="652"/>
                    <a:pt x="553" y="656"/>
                  </a:cubicBezTo>
                  <a:close/>
                  <a:moveTo>
                    <a:pt x="303" y="197"/>
                  </a:moveTo>
                  <a:cubicBezTo>
                    <a:pt x="303" y="197"/>
                    <a:pt x="298" y="188"/>
                    <a:pt x="291" y="185"/>
                  </a:cubicBezTo>
                  <a:cubicBezTo>
                    <a:pt x="283" y="182"/>
                    <a:pt x="273" y="140"/>
                    <a:pt x="280" y="129"/>
                  </a:cubicBezTo>
                  <a:cubicBezTo>
                    <a:pt x="280" y="129"/>
                    <a:pt x="300" y="143"/>
                    <a:pt x="310" y="141"/>
                  </a:cubicBezTo>
                  <a:cubicBezTo>
                    <a:pt x="310" y="141"/>
                    <a:pt x="300" y="189"/>
                    <a:pt x="303" y="1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102179" y="2148769"/>
              <a:ext cx="2160240" cy="216024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TextBox 8"/>
          <p:cNvSpPr txBox="1"/>
          <p:nvPr/>
        </p:nvSpPr>
        <p:spPr>
          <a:xfrm>
            <a:off x="2093096" y="5794030"/>
            <a:ext cx="1653844" cy="498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111136" y="193326"/>
            <a:ext cx="3872093" cy="954687"/>
            <a:chOff x="406574" y="261442"/>
            <a:chExt cx="3872093" cy="954687"/>
          </a:xfrm>
        </p:grpSpPr>
        <p:grpSp>
          <p:nvGrpSpPr>
            <p:cNvPr id="34" name="组合 33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37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5292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3426618" y="3834940"/>
            <a:ext cx="1311261" cy="1311261"/>
            <a:chOff x="3678489" y="2148770"/>
            <a:chExt cx="2160241" cy="2160241"/>
          </a:xfrm>
        </p:grpSpPr>
        <p:sp>
          <p:nvSpPr>
            <p:cNvPr id="21" name="Freeform 711"/>
            <p:cNvSpPr>
              <a:spLocks noEditPoints="1"/>
            </p:cNvSpPr>
            <p:nvPr/>
          </p:nvSpPr>
          <p:spPr bwMode="auto">
            <a:xfrm>
              <a:off x="4055645" y="2329750"/>
              <a:ext cx="1405926" cy="1798278"/>
            </a:xfrm>
            <a:custGeom>
              <a:avLst/>
              <a:gdLst>
                <a:gd name="T0" fmla="*/ 558 w 582"/>
                <a:gd name="T1" fmla="*/ 703 h 742"/>
                <a:gd name="T2" fmla="*/ 505 w 582"/>
                <a:gd name="T3" fmla="*/ 678 h 742"/>
                <a:gd name="T4" fmla="*/ 486 w 582"/>
                <a:gd name="T5" fmla="*/ 524 h 742"/>
                <a:gd name="T6" fmla="*/ 490 w 582"/>
                <a:gd name="T7" fmla="*/ 484 h 742"/>
                <a:gd name="T8" fmla="*/ 348 w 582"/>
                <a:gd name="T9" fmla="*/ 355 h 742"/>
                <a:gd name="T10" fmla="*/ 365 w 582"/>
                <a:gd name="T11" fmla="*/ 298 h 742"/>
                <a:gd name="T12" fmla="*/ 446 w 582"/>
                <a:gd name="T13" fmla="*/ 271 h 742"/>
                <a:gd name="T14" fmla="*/ 483 w 582"/>
                <a:gd name="T15" fmla="*/ 260 h 742"/>
                <a:gd name="T16" fmla="*/ 485 w 582"/>
                <a:gd name="T17" fmla="*/ 222 h 742"/>
                <a:gd name="T18" fmla="*/ 438 w 582"/>
                <a:gd name="T19" fmla="*/ 244 h 742"/>
                <a:gd name="T20" fmla="*/ 382 w 582"/>
                <a:gd name="T21" fmla="*/ 247 h 742"/>
                <a:gd name="T22" fmla="*/ 390 w 582"/>
                <a:gd name="T23" fmla="*/ 146 h 742"/>
                <a:gd name="T24" fmla="*/ 406 w 582"/>
                <a:gd name="T25" fmla="*/ 125 h 742"/>
                <a:gd name="T26" fmla="*/ 445 w 582"/>
                <a:gd name="T27" fmla="*/ 107 h 742"/>
                <a:gd name="T28" fmla="*/ 459 w 582"/>
                <a:gd name="T29" fmla="*/ 81 h 742"/>
                <a:gd name="T30" fmla="*/ 423 w 582"/>
                <a:gd name="T31" fmla="*/ 8 h 742"/>
                <a:gd name="T32" fmla="*/ 372 w 582"/>
                <a:gd name="T33" fmla="*/ 77 h 742"/>
                <a:gd name="T34" fmla="*/ 349 w 582"/>
                <a:gd name="T35" fmla="*/ 102 h 742"/>
                <a:gd name="T36" fmla="*/ 317 w 582"/>
                <a:gd name="T37" fmla="*/ 122 h 742"/>
                <a:gd name="T38" fmla="*/ 300 w 582"/>
                <a:gd name="T39" fmla="*/ 129 h 742"/>
                <a:gd name="T40" fmla="*/ 213 w 582"/>
                <a:gd name="T41" fmla="*/ 177 h 742"/>
                <a:gd name="T42" fmla="*/ 262 w 582"/>
                <a:gd name="T43" fmla="*/ 246 h 742"/>
                <a:gd name="T44" fmla="*/ 275 w 582"/>
                <a:gd name="T45" fmla="*/ 275 h 742"/>
                <a:gd name="T46" fmla="*/ 245 w 582"/>
                <a:gd name="T47" fmla="*/ 335 h 742"/>
                <a:gd name="T48" fmla="*/ 242 w 582"/>
                <a:gd name="T49" fmla="*/ 415 h 742"/>
                <a:gd name="T50" fmla="*/ 240 w 582"/>
                <a:gd name="T51" fmla="*/ 534 h 742"/>
                <a:gd name="T52" fmla="*/ 227 w 582"/>
                <a:gd name="T53" fmla="*/ 542 h 742"/>
                <a:gd name="T54" fmla="*/ 111 w 582"/>
                <a:gd name="T55" fmla="*/ 522 h 742"/>
                <a:gd name="T56" fmla="*/ 63 w 582"/>
                <a:gd name="T57" fmla="*/ 506 h 742"/>
                <a:gd name="T58" fmla="*/ 28 w 582"/>
                <a:gd name="T59" fmla="*/ 512 h 742"/>
                <a:gd name="T60" fmla="*/ 11 w 582"/>
                <a:gd name="T61" fmla="*/ 541 h 742"/>
                <a:gd name="T62" fmla="*/ 0 w 582"/>
                <a:gd name="T63" fmla="*/ 593 h 742"/>
                <a:gd name="T64" fmla="*/ 20 w 582"/>
                <a:gd name="T65" fmla="*/ 594 h 742"/>
                <a:gd name="T66" fmla="*/ 54 w 582"/>
                <a:gd name="T67" fmla="*/ 570 h 742"/>
                <a:gd name="T68" fmla="*/ 113 w 582"/>
                <a:gd name="T69" fmla="*/ 566 h 742"/>
                <a:gd name="T70" fmla="*/ 246 w 582"/>
                <a:gd name="T71" fmla="*/ 606 h 742"/>
                <a:gd name="T72" fmla="*/ 293 w 582"/>
                <a:gd name="T73" fmla="*/ 552 h 742"/>
                <a:gd name="T74" fmla="*/ 325 w 582"/>
                <a:gd name="T75" fmla="*/ 449 h 742"/>
                <a:gd name="T76" fmla="*/ 435 w 582"/>
                <a:gd name="T77" fmla="*/ 518 h 742"/>
                <a:gd name="T78" fmla="*/ 455 w 582"/>
                <a:gd name="T79" fmla="*/ 646 h 742"/>
                <a:gd name="T80" fmla="*/ 462 w 582"/>
                <a:gd name="T81" fmla="*/ 711 h 742"/>
                <a:gd name="T82" fmla="*/ 505 w 582"/>
                <a:gd name="T83" fmla="*/ 730 h 742"/>
                <a:gd name="T84" fmla="*/ 560 w 582"/>
                <a:gd name="T85" fmla="*/ 723 h 742"/>
                <a:gd name="T86" fmla="*/ 575 w 582"/>
                <a:gd name="T87" fmla="*/ 710 h 742"/>
                <a:gd name="T88" fmla="*/ 558 w 582"/>
                <a:gd name="T89" fmla="*/ 703 h 742"/>
                <a:gd name="T90" fmla="*/ 288 w 582"/>
                <a:gd name="T91" fmla="*/ 191 h 742"/>
                <a:gd name="T92" fmla="*/ 281 w 582"/>
                <a:gd name="T93" fmla="*/ 227 h 742"/>
                <a:gd name="T94" fmla="*/ 270 w 582"/>
                <a:gd name="T95" fmla="*/ 193 h 742"/>
                <a:gd name="T96" fmla="*/ 288 w 582"/>
                <a:gd name="T97" fmla="*/ 191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2" h="742">
                  <a:moveTo>
                    <a:pt x="558" y="703"/>
                  </a:moveTo>
                  <a:cubicBezTo>
                    <a:pt x="544" y="707"/>
                    <a:pt x="523" y="702"/>
                    <a:pt x="505" y="678"/>
                  </a:cubicBezTo>
                  <a:cubicBezTo>
                    <a:pt x="486" y="654"/>
                    <a:pt x="486" y="524"/>
                    <a:pt x="486" y="524"/>
                  </a:cubicBezTo>
                  <a:cubicBezTo>
                    <a:pt x="490" y="508"/>
                    <a:pt x="490" y="484"/>
                    <a:pt x="490" y="484"/>
                  </a:cubicBezTo>
                  <a:cubicBezTo>
                    <a:pt x="479" y="447"/>
                    <a:pt x="348" y="355"/>
                    <a:pt x="348" y="355"/>
                  </a:cubicBezTo>
                  <a:cubicBezTo>
                    <a:pt x="358" y="339"/>
                    <a:pt x="365" y="298"/>
                    <a:pt x="365" y="298"/>
                  </a:cubicBezTo>
                  <a:cubicBezTo>
                    <a:pt x="382" y="303"/>
                    <a:pt x="437" y="274"/>
                    <a:pt x="446" y="271"/>
                  </a:cubicBezTo>
                  <a:cubicBezTo>
                    <a:pt x="455" y="268"/>
                    <a:pt x="483" y="260"/>
                    <a:pt x="483" y="260"/>
                  </a:cubicBezTo>
                  <a:cubicBezTo>
                    <a:pt x="499" y="252"/>
                    <a:pt x="485" y="222"/>
                    <a:pt x="485" y="222"/>
                  </a:cubicBezTo>
                  <a:cubicBezTo>
                    <a:pt x="447" y="211"/>
                    <a:pt x="438" y="244"/>
                    <a:pt x="438" y="244"/>
                  </a:cubicBezTo>
                  <a:cubicBezTo>
                    <a:pt x="417" y="256"/>
                    <a:pt x="382" y="247"/>
                    <a:pt x="382" y="247"/>
                  </a:cubicBezTo>
                  <a:cubicBezTo>
                    <a:pt x="407" y="199"/>
                    <a:pt x="390" y="146"/>
                    <a:pt x="390" y="146"/>
                  </a:cubicBezTo>
                  <a:cubicBezTo>
                    <a:pt x="387" y="131"/>
                    <a:pt x="406" y="125"/>
                    <a:pt x="406" y="125"/>
                  </a:cubicBezTo>
                  <a:cubicBezTo>
                    <a:pt x="431" y="138"/>
                    <a:pt x="445" y="107"/>
                    <a:pt x="445" y="107"/>
                  </a:cubicBezTo>
                  <a:cubicBezTo>
                    <a:pt x="461" y="115"/>
                    <a:pt x="459" y="81"/>
                    <a:pt x="459" y="81"/>
                  </a:cubicBezTo>
                  <a:cubicBezTo>
                    <a:pt x="487" y="22"/>
                    <a:pt x="423" y="8"/>
                    <a:pt x="423" y="8"/>
                  </a:cubicBezTo>
                  <a:cubicBezTo>
                    <a:pt x="364" y="0"/>
                    <a:pt x="372" y="77"/>
                    <a:pt x="372" y="77"/>
                  </a:cubicBezTo>
                  <a:cubicBezTo>
                    <a:pt x="365" y="93"/>
                    <a:pt x="349" y="102"/>
                    <a:pt x="349" y="102"/>
                  </a:cubicBezTo>
                  <a:cubicBezTo>
                    <a:pt x="330" y="102"/>
                    <a:pt x="318" y="117"/>
                    <a:pt x="317" y="122"/>
                  </a:cubicBezTo>
                  <a:cubicBezTo>
                    <a:pt x="316" y="127"/>
                    <a:pt x="300" y="129"/>
                    <a:pt x="300" y="129"/>
                  </a:cubicBezTo>
                  <a:cubicBezTo>
                    <a:pt x="236" y="133"/>
                    <a:pt x="213" y="177"/>
                    <a:pt x="213" y="177"/>
                  </a:cubicBezTo>
                  <a:cubicBezTo>
                    <a:pt x="212" y="190"/>
                    <a:pt x="254" y="236"/>
                    <a:pt x="262" y="246"/>
                  </a:cubicBezTo>
                  <a:cubicBezTo>
                    <a:pt x="267" y="251"/>
                    <a:pt x="272" y="265"/>
                    <a:pt x="275" y="275"/>
                  </a:cubicBezTo>
                  <a:cubicBezTo>
                    <a:pt x="266" y="304"/>
                    <a:pt x="245" y="335"/>
                    <a:pt x="245" y="335"/>
                  </a:cubicBezTo>
                  <a:cubicBezTo>
                    <a:pt x="213" y="363"/>
                    <a:pt x="242" y="415"/>
                    <a:pt x="242" y="415"/>
                  </a:cubicBezTo>
                  <a:cubicBezTo>
                    <a:pt x="221" y="447"/>
                    <a:pt x="240" y="534"/>
                    <a:pt x="240" y="534"/>
                  </a:cubicBezTo>
                  <a:cubicBezTo>
                    <a:pt x="245" y="549"/>
                    <a:pt x="227" y="542"/>
                    <a:pt x="227" y="542"/>
                  </a:cubicBezTo>
                  <a:cubicBezTo>
                    <a:pt x="201" y="518"/>
                    <a:pt x="135" y="522"/>
                    <a:pt x="111" y="522"/>
                  </a:cubicBezTo>
                  <a:cubicBezTo>
                    <a:pt x="87" y="522"/>
                    <a:pt x="83" y="525"/>
                    <a:pt x="63" y="506"/>
                  </a:cubicBezTo>
                  <a:cubicBezTo>
                    <a:pt x="43" y="488"/>
                    <a:pt x="32" y="503"/>
                    <a:pt x="28" y="512"/>
                  </a:cubicBezTo>
                  <a:cubicBezTo>
                    <a:pt x="24" y="521"/>
                    <a:pt x="22" y="530"/>
                    <a:pt x="11" y="541"/>
                  </a:cubicBezTo>
                  <a:cubicBezTo>
                    <a:pt x="0" y="552"/>
                    <a:pt x="0" y="573"/>
                    <a:pt x="0" y="593"/>
                  </a:cubicBezTo>
                  <a:cubicBezTo>
                    <a:pt x="0" y="613"/>
                    <a:pt x="20" y="608"/>
                    <a:pt x="20" y="594"/>
                  </a:cubicBezTo>
                  <a:cubicBezTo>
                    <a:pt x="20" y="581"/>
                    <a:pt x="31" y="581"/>
                    <a:pt x="54" y="570"/>
                  </a:cubicBezTo>
                  <a:cubicBezTo>
                    <a:pt x="76" y="560"/>
                    <a:pt x="113" y="566"/>
                    <a:pt x="113" y="566"/>
                  </a:cubicBezTo>
                  <a:cubicBezTo>
                    <a:pt x="113" y="566"/>
                    <a:pt x="220" y="604"/>
                    <a:pt x="246" y="606"/>
                  </a:cubicBezTo>
                  <a:cubicBezTo>
                    <a:pt x="273" y="609"/>
                    <a:pt x="293" y="552"/>
                    <a:pt x="293" y="552"/>
                  </a:cubicBezTo>
                  <a:cubicBezTo>
                    <a:pt x="309" y="514"/>
                    <a:pt x="325" y="449"/>
                    <a:pt x="325" y="449"/>
                  </a:cubicBezTo>
                  <a:cubicBezTo>
                    <a:pt x="341" y="464"/>
                    <a:pt x="435" y="518"/>
                    <a:pt x="435" y="518"/>
                  </a:cubicBezTo>
                  <a:cubicBezTo>
                    <a:pt x="421" y="542"/>
                    <a:pt x="451" y="629"/>
                    <a:pt x="455" y="646"/>
                  </a:cubicBezTo>
                  <a:cubicBezTo>
                    <a:pt x="459" y="663"/>
                    <a:pt x="462" y="711"/>
                    <a:pt x="462" y="711"/>
                  </a:cubicBezTo>
                  <a:cubicBezTo>
                    <a:pt x="459" y="742"/>
                    <a:pt x="497" y="735"/>
                    <a:pt x="505" y="730"/>
                  </a:cubicBezTo>
                  <a:cubicBezTo>
                    <a:pt x="513" y="725"/>
                    <a:pt x="551" y="723"/>
                    <a:pt x="560" y="723"/>
                  </a:cubicBezTo>
                  <a:cubicBezTo>
                    <a:pt x="570" y="723"/>
                    <a:pt x="575" y="710"/>
                    <a:pt x="575" y="710"/>
                  </a:cubicBezTo>
                  <a:cubicBezTo>
                    <a:pt x="582" y="705"/>
                    <a:pt x="571" y="699"/>
                    <a:pt x="558" y="703"/>
                  </a:cubicBezTo>
                  <a:close/>
                  <a:moveTo>
                    <a:pt x="288" y="191"/>
                  </a:moveTo>
                  <a:cubicBezTo>
                    <a:pt x="288" y="191"/>
                    <a:pt x="283" y="206"/>
                    <a:pt x="281" y="227"/>
                  </a:cubicBezTo>
                  <a:cubicBezTo>
                    <a:pt x="277" y="215"/>
                    <a:pt x="275" y="201"/>
                    <a:pt x="270" y="193"/>
                  </a:cubicBezTo>
                  <a:cubicBezTo>
                    <a:pt x="264" y="181"/>
                    <a:pt x="288" y="191"/>
                    <a:pt x="288" y="19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678489" y="2148770"/>
              <a:ext cx="2160241" cy="2160241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TextBox 8"/>
          <p:cNvSpPr txBox="1"/>
          <p:nvPr/>
        </p:nvSpPr>
        <p:spPr>
          <a:xfrm>
            <a:off x="4482229" y="4855310"/>
            <a:ext cx="1653844" cy="498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504472" y="2447739"/>
            <a:ext cx="1743308" cy="1743308"/>
            <a:chOff x="6254797" y="2148769"/>
            <a:chExt cx="2160240" cy="2160240"/>
          </a:xfrm>
        </p:grpSpPr>
        <p:sp>
          <p:nvSpPr>
            <p:cNvPr id="26" name="Freeform 714"/>
            <p:cNvSpPr>
              <a:spLocks noEditPoints="1"/>
            </p:cNvSpPr>
            <p:nvPr/>
          </p:nvSpPr>
          <p:spPr bwMode="auto">
            <a:xfrm>
              <a:off x="6848054" y="2262315"/>
              <a:ext cx="973727" cy="1933149"/>
            </a:xfrm>
            <a:custGeom>
              <a:avLst/>
              <a:gdLst>
                <a:gd name="T0" fmla="*/ 345 w 403"/>
                <a:gd name="T1" fmla="*/ 335 h 798"/>
                <a:gd name="T2" fmla="*/ 370 w 403"/>
                <a:gd name="T3" fmla="*/ 334 h 798"/>
                <a:gd name="T4" fmla="*/ 399 w 403"/>
                <a:gd name="T5" fmla="*/ 317 h 798"/>
                <a:gd name="T6" fmla="*/ 401 w 403"/>
                <a:gd name="T7" fmla="*/ 287 h 798"/>
                <a:gd name="T8" fmla="*/ 370 w 403"/>
                <a:gd name="T9" fmla="*/ 277 h 798"/>
                <a:gd name="T10" fmla="*/ 353 w 403"/>
                <a:gd name="T11" fmla="*/ 299 h 798"/>
                <a:gd name="T12" fmla="*/ 285 w 403"/>
                <a:gd name="T13" fmla="*/ 283 h 798"/>
                <a:gd name="T14" fmla="*/ 287 w 403"/>
                <a:gd name="T15" fmla="*/ 246 h 798"/>
                <a:gd name="T16" fmla="*/ 285 w 403"/>
                <a:gd name="T17" fmla="*/ 161 h 798"/>
                <a:gd name="T18" fmla="*/ 293 w 403"/>
                <a:gd name="T19" fmla="*/ 144 h 798"/>
                <a:gd name="T20" fmla="*/ 329 w 403"/>
                <a:gd name="T21" fmla="*/ 121 h 798"/>
                <a:gd name="T22" fmla="*/ 346 w 403"/>
                <a:gd name="T23" fmla="*/ 88 h 798"/>
                <a:gd name="T24" fmla="*/ 325 w 403"/>
                <a:gd name="T25" fmla="*/ 23 h 798"/>
                <a:gd name="T26" fmla="*/ 259 w 403"/>
                <a:gd name="T27" fmla="*/ 85 h 798"/>
                <a:gd name="T28" fmla="*/ 253 w 403"/>
                <a:gd name="T29" fmla="*/ 104 h 798"/>
                <a:gd name="T30" fmla="*/ 192 w 403"/>
                <a:gd name="T31" fmla="*/ 142 h 798"/>
                <a:gd name="T32" fmla="*/ 164 w 403"/>
                <a:gd name="T33" fmla="*/ 157 h 798"/>
                <a:gd name="T34" fmla="*/ 92 w 403"/>
                <a:gd name="T35" fmla="*/ 198 h 798"/>
                <a:gd name="T36" fmla="*/ 91 w 403"/>
                <a:gd name="T37" fmla="*/ 274 h 798"/>
                <a:gd name="T38" fmla="*/ 97 w 403"/>
                <a:gd name="T39" fmla="*/ 345 h 798"/>
                <a:gd name="T40" fmla="*/ 108 w 403"/>
                <a:gd name="T41" fmla="*/ 380 h 798"/>
                <a:gd name="T42" fmla="*/ 124 w 403"/>
                <a:gd name="T43" fmla="*/ 383 h 798"/>
                <a:gd name="T44" fmla="*/ 138 w 403"/>
                <a:gd name="T45" fmla="*/ 385 h 798"/>
                <a:gd name="T46" fmla="*/ 146 w 403"/>
                <a:gd name="T47" fmla="*/ 426 h 798"/>
                <a:gd name="T48" fmla="*/ 148 w 403"/>
                <a:gd name="T49" fmla="*/ 555 h 798"/>
                <a:gd name="T50" fmla="*/ 79 w 403"/>
                <a:gd name="T51" fmla="*/ 666 h 798"/>
                <a:gd name="T52" fmla="*/ 31 w 403"/>
                <a:gd name="T53" fmla="*/ 733 h 798"/>
                <a:gd name="T54" fmla="*/ 43 w 403"/>
                <a:gd name="T55" fmla="*/ 780 h 798"/>
                <a:gd name="T56" fmla="*/ 77 w 403"/>
                <a:gd name="T57" fmla="*/ 788 h 798"/>
                <a:gd name="T58" fmla="*/ 108 w 403"/>
                <a:gd name="T59" fmla="*/ 792 h 798"/>
                <a:gd name="T60" fmla="*/ 130 w 403"/>
                <a:gd name="T61" fmla="*/ 786 h 798"/>
                <a:gd name="T62" fmla="*/ 95 w 403"/>
                <a:gd name="T63" fmla="*/ 772 h 798"/>
                <a:gd name="T64" fmla="*/ 75 w 403"/>
                <a:gd name="T65" fmla="*/ 740 h 798"/>
                <a:gd name="T66" fmla="*/ 168 w 403"/>
                <a:gd name="T67" fmla="*/ 633 h 798"/>
                <a:gd name="T68" fmla="*/ 205 w 403"/>
                <a:gd name="T69" fmla="*/ 657 h 798"/>
                <a:gd name="T70" fmla="*/ 221 w 403"/>
                <a:gd name="T71" fmla="*/ 660 h 798"/>
                <a:gd name="T72" fmla="*/ 216 w 403"/>
                <a:gd name="T73" fmla="*/ 645 h 798"/>
                <a:gd name="T74" fmla="*/ 209 w 403"/>
                <a:gd name="T75" fmla="*/ 591 h 798"/>
                <a:gd name="T76" fmla="*/ 253 w 403"/>
                <a:gd name="T77" fmla="*/ 564 h 798"/>
                <a:gd name="T78" fmla="*/ 377 w 403"/>
                <a:gd name="T79" fmla="*/ 518 h 798"/>
                <a:gd name="T80" fmla="*/ 394 w 403"/>
                <a:gd name="T81" fmla="*/ 483 h 798"/>
                <a:gd name="T82" fmla="*/ 253 w 403"/>
                <a:gd name="T83" fmla="*/ 378 h 798"/>
                <a:gd name="T84" fmla="*/ 262 w 403"/>
                <a:gd name="T85" fmla="*/ 323 h 798"/>
                <a:gd name="T86" fmla="*/ 345 w 403"/>
                <a:gd name="T87" fmla="*/ 335 h 798"/>
                <a:gd name="T88" fmla="*/ 178 w 403"/>
                <a:gd name="T89" fmla="*/ 283 h 798"/>
                <a:gd name="T90" fmla="*/ 168 w 403"/>
                <a:gd name="T91" fmla="*/ 339 h 798"/>
                <a:gd name="T92" fmla="*/ 147 w 403"/>
                <a:gd name="T93" fmla="*/ 363 h 798"/>
                <a:gd name="T94" fmla="*/ 134 w 403"/>
                <a:gd name="T95" fmla="*/ 342 h 798"/>
                <a:gd name="T96" fmla="*/ 126 w 403"/>
                <a:gd name="T97" fmla="*/ 294 h 798"/>
                <a:gd name="T98" fmla="*/ 134 w 403"/>
                <a:gd name="T99" fmla="*/ 218 h 798"/>
                <a:gd name="T100" fmla="*/ 178 w 403"/>
                <a:gd name="T101" fmla="*/ 206 h 798"/>
                <a:gd name="T102" fmla="*/ 178 w 403"/>
                <a:gd name="T103" fmla="*/ 283 h 798"/>
                <a:gd name="T104" fmla="*/ 289 w 403"/>
                <a:gd name="T105" fmla="*/ 486 h 798"/>
                <a:gd name="T106" fmla="*/ 221 w 403"/>
                <a:gd name="T107" fmla="*/ 527 h 798"/>
                <a:gd name="T108" fmla="*/ 225 w 403"/>
                <a:gd name="T109" fmla="*/ 472 h 798"/>
                <a:gd name="T110" fmla="*/ 289 w 403"/>
                <a:gd name="T111" fmla="*/ 48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3" h="798">
                  <a:moveTo>
                    <a:pt x="345" y="335"/>
                  </a:moveTo>
                  <a:cubicBezTo>
                    <a:pt x="357" y="334"/>
                    <a:pt x="355" y="330"/>
                    <a:pt x="370" y="334"/>
                  </a:cubicBezTo>
                  <a:cubicBezTo>
                    <a:pt x="385" y="338"/>
                    <a:pt x="398" y="326"/>
                    <a:pt x="399" y="317"/>
                  </a:cubicBezTo>
                  <a:cubicBezTo>
                    <a:pt x="401" y="307"/>
                    <a:pt x="403" y="303"/>
                    <a:pt x="401" y="287"/>
                  </a:cubicBezTo>
                  <a:cubicBezTo>
                    <a:pt x="398" y="271"/>
                    <a:pt x="370" y="277"/>
                    <a:pt x="370" y="277"/>
                  </a:cubicBezTo>
                  <a:cubicBezTo>
                    <a:pt x="353" y="278"/>
                    <a:pt x="353" y="299"/>
                    <a:pt x="353" y="299"/>
                  </a:cubicBezTo>
                  <a:cubicBezTo>
                    <a:pt x="337" y="309"/>
                    <a:pt x="293" y="291"/>
                    <a:pt x="285" y="283"/>
                  </a:cubicBezTo>
                  <a:cubicBezTo>
                    <a:pt x="277" y="275"/>
                    <a:pt x="281" y="273"/>
                    <a:pt x="287" y="246"/>
                  </a:cubicBezTo>
                  <a:cubicBezTo>
                    <a:pt x="294" y="220"/>
                    <a:pt x="289" y="181"/>
                    <a:pt x="285" y="161"/>
                  </a:cubicBezTo>
                  <a:cubicBezTo>
                    <a:pt x="281" y="141"/>
                    <a:pt x="293" y="144"/>
                    <a:pt x="293" y="144"/>
                  </a:cubicBezTo>
                  <a:cubicBezTo>
                    <a:pt x="317" y="149"/>
                    <a:pt x="329" y="121"/>
                    <a:pt x="329" y="121"/>
                  </a:cubicBezTo>
                  <a:cubicBezTo>
                    <a:pt x="345" y="125"/>
                    <a:pt x="346" y="88"/>
                    <a:pt x="346" y="88"/>
                  </a:cubicBezTo>
                  <a:cubicBezTo>
                    <a:pt x="371" y="49"/>
                    <a:pt x="325" y="23"/>
                    <a:pt x="325" y="23"/>
                  </a:cubicBezTo>
                  <a:cubicBezTo>
                    <a:pt x="242" y="0"/>
                    <a:pt x="259" y="85"/>
                    <a:pt x="259" y="85"/>
                  </a:cubicBezTo>
                  <a:cubicBezTo>
                    <a:pt x="261" y="92"/>
                    <a:pt x="253" y="104"/>
                    <a:pt x="253" y="104"/>
                  </a:cubicBezTo>
                  <a:cubicBezTo>
                    <a:pt x="229" y="101"/>
                    <a:pt x="201" y="136"/>
                    <a:pt x="192" y="142"/>
                  </a:cubicBezTo>
                  <a:cubicBezTo>
                    <a:pt x="182" y="149"/>
                    <a:pt x="189" y="149"/>
                    <a:pt x="164" y="157"/>
                  </a:cubicBezTo>
                  <a:cubicBezTo>
                    <a:pt x="138" y="165"/>
                    <a:pt x="92" y="198"/>
                    <a:pt x="92" y="198"/>
                  </a:cubicBezTo>
                  <a:cubicBezTo>
                    <a:pt x="71" y="213"/>
                    <a:pt x="84" y="257"/>
                    <a:pt x="91" y="274"/>
                  </a:cubicBezTo>
                  <a:cubicBezTo>
                    <a:pt x="97" y="291"/>
                    <a:pt x="97" y="345"/>
                    <a:pt x="97" y="345"/>
                  </a:cubicBezTo>
                  <a:cubicBezTo>
                    <a:pt x="87" y="359"/>
                    <a:pt x="108" y="380"/>
                    <a:pt x="108" y="380"/>
                  </a:cubicBezTo>
                  <a:cubicBezTo>
                    <a:pt x="108" y="380"/>
                    <a:pt x="116" y="380"/>
                    <a:pt x="124" y="383"/>
                  </a:cubicBezTo>
                  <a:cubicBezTo>
                    <a:pt x="128" y="385"/>
                    <a:pt x="133" y="386"/>
                    <a:pt x="138" y="385"/>
                  </a:cubicBezTo>
                  <a:cubicBezTo>
                    <a:pt x="133" y="410"/>
                    <a:pt x="146" y="426"/>
                    <a:pt x="146" y="426"/>
                  </a:cubicBezTo>
                  <a:cubicBezTo>
                    <a:pt x="136" y="440"/>
                    <a:pt x="148" y="555"/>
                    <a:pt x="148" y="555"/>
                  </a:cubicBezTo>
                  <a:cubicBezTo>
                    <a:pt x="130" y="563"/>
                    <a:pt x="89" y="644"/>
                    <a:pt x="79" y="666"/>
                  </a:cubicBezTo>
                  <a:cubicBezTo>
                    <a:pt x="68" y="689"/>
                    <a:pt x="31" y="733"/>
                    <a:pt x="31" y="733"/>
                  </a:cubicBezTo>
                  <a:cubicBezTo>
                    <a:pt x="0" y="762"/>
                    <a:pt x="31" y="777"/>
                    <a:pt x="43" y="780"/>
                  </a:cubicBezTo>
                  <a:cubicBezTo>
                    <a:pt x="55" y="782"/>
                    <a:pt x="67" y="782"/>
                    <a:pt x="77" y="788"/>
                  </a:cubicBezTo>
                  <a:cubicBezTo>
                    <a:pt x="88" y="793"/>
                    <a:pt x="96" y="790"/>
                    <a:pt x="108" y="792"/>
                  </a:cubicBezTo>
                  <a:cubicBezTo>
                    <a:pt x="120" y="793"/>
                    <a:pt x="122" y="798"/>
                    <a:pt x="130" y="786"/>
                  </a:cubicBezTo>
                  <a:cubicBezTo>
                    <a:pt x="138" y="774"/>
                    <a:pt x="107" y="776"/>
                    <a:pt x="95" y="772"/>
                  </a:cubicBezTo>
                  <a:cubicBezTo>
                    <a:pt x="83" y="768"/>
                    <a:pt x="75" y="740"/>
                    <a:pt x="75" y="740"/>
                  </a:cubicBezTo>
                  <a:cubicBezTo>
                    <a:pt x="63" y="718"/>
                    <a:pt x="168" y="633"/>
                    <a:pt x="168" y="633"/>
                  </a:cubicBezTo>
                  <a:cubicBezTo>
                    <a:pt x="172" y="659"/>
                    <a:pt x="194" y="656"/>
                    <a:pt x="205" y="657"/>
                  </a:cubicBezTo>
                  <a:cubicBezTo>
                    <a:pt x="216" y="659"/>
                    <a:pt x="205" y="657"/>
                    <a:pt x="221" y="660"/>
                  </a:cubicBezTo>
                  <a:cubicBezTo>
                    <a:pt x="237" y="663"/>
                    <a:pt x="228" y="656"/>
                    <a:pt x="216" y="645"/>
                  </a:cubicBezTo>
                  <a:cubicBezTo>
                    <a:pt x="204" y="635"/>
                    <a:pt x="204" y="601"/>
                    <a:pt x="209" y="591"/>
                  </a:cubicBezTo>
                  <a:cubicBezTo>
                    <a:pt x="214" y="580"/>
                    <a:pt x="201" y="579"/>
                    <a:pt x="253" y="564"/>
                  </a:cubicBezTo>
                  <a:cubicBezTo>
                    <a:pt x="305" y="549"/>
                    <a:pt x="377" y="518"/>
                    <a:pt x="377" y="518"/>
                  </a:cubicBezTo>
                  <a:cubicBezTo>
                    <a:pt x="395" y="515"/>
                    <a:pt x="394" y="483"/>
                    <a:pt x="394" y="483"/>
                  </a:cubicBezTo>
                  <a:cubicBezTo>
                    <a:pt x="386" y="443"/>
                    <a:pt x="253" y="378"/>
                    <a:pt x="253" y="378"/>
                  </a:cubicBezTo>
                  <a:cubicBezTo>
                    <a:pt x="265" y="370"/>
                    <a:pt x="262" y="323"/>
                    <a:pt x="262" y="323"/>
                  </a:cubicBezTo>
                  <a:cubicBezTo>
                    <a:pt x="270" y="337"/>
                    <a:pt x="333" y="337"/>
                    <a:pt x="345" y="335"/>
                  </a:cubicBezTo>
                  <a:close/>
                  <a:moveTo>
                    <a:pt x="178" y="283"/>
                  </a:moveTo>
                  <a:cubicBezTo>
                    <a:pt x="178" y="301"/>
                    <a:pt x="168" y="339"/>
                    <a:pt x="168" y="339"/>
                  </a:cubicBezTo>
                  <a:cubicBezTo>
                    <a:pt x="159" y="347"/>
                    <a:pt x="152" y="355"/>
                    <a:pt x="147" y="363"/>
                  </a:cubicBezTo>
                  <a:cubicBezTo>
                    <a:pt x="145" y="356"/>
                    <a:pt x="140" y="348"/>
                    <a:pt x="134" y="342"/>
                  </a:cubicBezTo>
                  <a:cubicBezTo>
                    <a:pt x="125" y="331"/>
                    <a:pt x="128" y="317"/>
                    <a:pt x="126" y="294"/>
                  </a:cubicBezTo>
                  <a:cubicBezTo>
                    <a:pt x="125" y="271"/>
                    <a:pt x="134" y="218"/>
                    <a:pt x="134" y="218"/>
                  </a:cubicBezTo>
                  <a:cubicBezTo>
                    <a:pt x="145" y="216"/>
                    <a:pt x="178" y="206"/>
                    <a:pt x="178" y="206"/>
                  </a:cubicBezTo>
                  <a:cubicBezTo>
                    <a:pt x="170" y="214"/>
                    <a:pt x="178" y="266"/>
                    <a:pt x="178" y="283"/>
                  </a:cubicBezTo>
                  <a:close/>
                  <a:moveTo>
                    <a:pt x="289" y="486"/>
                  </a:moveTo>
                  <a:cubicBezTo>
                    <a:pt x="271" y="486"/>
                    <a:pt x="221" y="527"/>
                    <a:pt x="221" y="527"/>
                  </a:cubicBezTo>
                  <a:cubicBezTo>
                    <a:pt x="228" y="515"/>
                    <a:pt x="225" y="472"/>
                    <a:pt x="225" y="472"/>
                  </a:cubicBezTo>
                  <a:cubicBezTo>
                    <a:pt x="234" y="484"/>
                    <a:pt x="289" y="486"/>
                    <a:pt x="289" y="4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6254797" y="2148769"/>
              <a:ext cx="2160240" cy="216024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TextBox 8"/>
          <p:cNvSpPr txBox="1"/>
          <p:nvPr/>
        </p:nvSpPr>
        <p:spPr>
          <a:xfrm>
            <a:off x="6798792" y="3858533"/>
            <a:ext cx="1653844" cy="498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935140" y="950687"/>
            <a:ext cx="2160240" cy="2160240"/>
            <a:chOff x="8831106" y="2148769"/>
            <a:chExt cx="2160240" cy="2160240"/>
          </a:xfrm>
        </p:grpSpPr>
        <p:sp>
          <p:nvSpPr>
            <p:cNvPr id="31" name="Freeform 715"/>
            <p:cNvSpPr/>
            <p:nvPr/>
          </p:nvSpPr>
          <p:spPr bwMode="auto">
            <a:xfrm>
              <a:off x="9299199" y="2314424"/>
              <a:ext cx="1224055" cy="1828930"/>
            </a:xfrm>
            <a:custGeom>
              <a:avLst/>
              <a:gdLst>
                <a:gd name="T0" fmla="*/ 309 w 507"/>
                <a:gd name="T1" fmla="*/ 447 h 755"/>
                <a:gd name="T2" fmla="*/ 235 w 507"/>
                <a:gd name="T3" fmla="*/ 537 h 755"/>
                <a:gd name="T4" fmla="*/ 196 w 507"/>
                <a:gd name="T5" fmla="*/ 576 h 755"/>
                <a:gd name="T6" fmla="*/ 104 w 507"/>
                <a:gd name="T7" fmla="*/ 638 h 755"/>
                <a:gd name="T8" fmla="*/ 60 w 507"/>
                <a:gd name="T9" fmla="*/ 683 h 755"/>
                <a:gd name="T10" fmla="*/ 62 w 507"/>
                <a:gd name="T11" fmla="*/ 735 h 755"/>
                <a:gd name="T12" fmla="*/ 59 w 507"/>
                <a:gd name="T13" fmla="*/ 753 h 755"/>
                <a:gd name="T14" fmla="*/ 26 w 507"/>
                <a:gd name="T15" fmla="*/ 713 h 755"/>
                <a:gd name="T16" fmla="*/ 15 w 507"/>
                <a:gd name="T17" fmla="*/ 679 h 755"/>
                <a:gd name="T18" fmla="*/ 24 w 507"/>
                <a:gd name="T19" fmla="*/ 649 h 755"/>
                <a:gd name="T20" fmla="*/ 92 w 507"/>
                <a:gd name="T21" fmla="*/ 592 h 755"/>
                <a:gd name="T22" fmla="*/ 167 w 507"/>
                <a:gd name="T23" fmla="*/ 529 h 755"/>
                <a:gd name="T24" fmla="*/ 188 w 507"/>
                <a:gd name="T25" fmla="*/ 505 h 755"/>
                <a:gd name="T26" fmla="*/ 233 w 507"/>
                <a:gd name="T27" fmla="*/ 411 h 755"/>
                <a:gd name="T28" fmla="*/ 269 w 507"/>
                <a:gd name="T29" fmla="*/ 315 h 755"/>
                <a:gd name="T30" fmla="*/ 273 w 507"/>
                <a:gd name="T31" fmla="*/ 274 h 755"/>
                <a:gd name="T32" fmla="*/ 267 w 507"/>
                <a:gd name="T33" fmla="*/ 157 h 755"/>
                <a:gd name="T34" fmla="*/ 215 w 507"/>
                <a:gd name="T35" fmla="*/ 142 h 755"/>
                <a:gd name="T36" fmla="*/ 200 w 507"/>
                <a:gd name="T37" fmla="*/ 256 h 755"/>
                <a:gd name="T38" fmla="*/ 212 w 507"/>
                <a:gd name="T39" fmla="*/ 283 h 755"/>
                <a:gd name="T40" fmla="*/ 208 w 507"/>
                <a:gd name="T41" fmla="*/ 304 h 755"/>
                <a:gd name="T42" fmla="*/ 169 w 507"/>
                <a:gd name="T43" fmla="*/ 288 h 755"/>
                <a:gd name="T44" fmla="*/ 163 w 507"/>
                <a:gd name="T45" fmla="*/ 256 h 755"/>
                <a:gd name="T46" fmla="*/ 180 w 507"/>
                <a:gd name="T47" fmla="*/ 105 h 755"/>
                <a:gd name="T48" fmla="*/ 211 w 507"/>
                <a:gd name="T49" fmla="*/ 105 h 755"/>
                <a:gd name="T50" fmla="*/ 320 w 507"/>
                <a:gd name="T51" fmla="*/ 103 h 755"/>
                <a:gd name="T52" fmla="*/ 341 w 507"/>
                <a:gd name="T53" fmla="*/ 85 h 755"/>
                <a:gd name="T54" fmla="*/ 397 w 507"/>
                <a:gd name="T55" fmla="*/ 10 h 755"/>
                <a:gd name="T56" fmla="*/ 433 w 507"/>
                <a:gd name="T57" fmla="*/ 81 h 755"/>
                <a:gd name="T58" fmla="*/ 410 w 507"/>
                <a:gd name="T59" fmla="*/ 117 h 755"/>
                <a:gd name="T60" fmla="*/ 378 w 507"/>
                <a:gd name="T61" fmla="*/ 137 h 755"/>
                <a:gd name="T62" fmla="*/ 389 w 507"/>
                <a:gd name="T63" fmla="*/ 181 h 755"/>
                <a:gd name="T64" fmla="*/ 397 w 507"/>
                <a:gd name="T65" fmla="*/ 235 h 755"/>
                <a:gd name="T66" fmla="*/ 430 w 507"/>
                <a:gd name="T67" fmla="*/ 211 h 755"/>
                <a:gd name="T68" fmla="*/ 435 w 507"/>
                <a:gd name="T69" fmla="*/ 191 h 755"/>
                <a:gd name="T70" fmla="*/ 434 w 507"/>
                <a:gd name="T71" fmla="*/ 165 h 755"/>
                <a:gd name="T72" fmla="*/ 454 w 507"/>
                <a:gd name="T73" fmla="*/ 153 h 755"/>
                <a:gd name="T74" fmla="*/ 481 w 507"/>
                <a:gd name="T75" fmla="*/ 189 h 755"/>
                <a:gd name="T76" fmla="*/ 462 w 507"/>
                <a:gd name="T77" fmla="*/ 217 h 755"/>
                <a:gd name="T78" fmla="*/ 432 w 507"/>
                <a:gd name="T79" fmla="*/ 260 h 755"/>
                <a:gd name="T80" fmla="*/ 372 w 507"/>
                <a:gd name="T81" fmla="*/ 287 h 755"/>
                <a:gd name="T82" fmla="*/ 364 w 507"/>
                <a:gd name="T83" fmla="*/ 286 h 755"/>
                <a:gd name="T84" fmla="*/ 357 w 507"/>
                <a:gd name="T85" fmla="*/ 352 h 755"/>
                <a:gd name="T86" fmla="*/ 507 w 507"/>
                <a:gd name="T87" fmla="*/ 448 h 755"/>
                <a:gd name="T88" fmla="*/ 497 w 507"/>
                <a:gd name="T89" fmla="*/ 488 h 755"/>
                <a:gd name="T90" fmla="*/ 442 w 507"/>
                <a:gd name="T91" fmla="*/ 633 h 755"/>
                <a:gd name="T92" fmla="*/ 477 w 507"/>
                <a:gd name="T93" fmla="*/ 670 h 755"/>
                <a:gd name="T94" fmla="*/ 498 w 507"/>
                <a:gd name="T95" fmla="*/ 683 h 755"/>
                <a:gd name="T96" fmla="*/ 483 w 507"/>
                <a:gd name="T97" fmla="*/ 689 h 755"/>
                <a:gd name="T98" fmla="*/ 451 w 507"/>
                <a:gd name="T99" fmla="*/ 694 h 755"/>
                <a:gd name="T100" fmla="*/ 405 w 507"/>
                <a:gd name="T101" fmla="*/ 673 h 755"/>
                <a:gd name="T102" fmla="*/ 389 w 507"/>
                <a:gd name="T103" fmla="*/ 640 h 755"/>
                <a:gd name="T104" fmla="*/ 410 w 507"/>
                <a:gd name="T105" fmla="*/ 584 h 755"/>
                <a:gd name="T106" fmla="*/ 446 w 507"/>
                <a:gd name="T107" fmla="*/ 469 h 755"/>
                <a:gd name="T108" fmla="*/ 309 w 507"/>
                <a:gd name="T109" fmla="*/ 44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7" h="755">
                  <a:moveTo>
                    <a:pt x="309" y="447"/>
                  </a:moveTo>
                  <a:cubicBezTo>
                    <a:pt x="309" y="447"/>
                    <a:pt x="249" y="526"/>
                    <a:pt x="235" y="537"/>
                  </a:cubicBezTo>
                  <a:cubicBezTo>
                    <a:pt x="220" y="548"/>
                    <a:pt x="208" y="572"/>
                    <a:pt x="196" y="576"/>
                  </a:cubicBezTo>
                  <a:cubicBezTo>
                    <a:pt x="184" y="580"/>
                    <a:pt x="124" y="625"/>
                    <a:pt x="104" y="638"/>
                  </a:cubicBezTo>
                  <a:cubicBezTo>
                    <a:pt x="84" y="652"/>
                    <a:pt x="62" y="669"/>
                    <a:pt x="60" y="683"/>
                  </a:cubicBezTo>
                  <a:cubicBezTo>
                    <a:pt x="59" y="698"/>
                    <a:pt x="52" y="726"/>
                    <a:pt x="62" y="735"/>
                  </a:cubicBezTo>
                  <a:cubicBezTo>
                    <a:pt x="71" y="745"/>
                    <a:pt x="74" y="755"/>
                    <a:pt x="59" y="753"/>
                  </a:cubicBezTo>
                  <a:cubicBezTo>
                    <a:pt x="44" y="750"/>
                    <a:pt x="26" y="734"/>
                    <a:pt x="26" y="713"/>
                  </a:cubicBezTo>
                  <a:cubicBezTo>
                    <a:pt x="26" y="691"/>
                    <a:pt x="20" y="685"/>
                    <a:pt x="15" y="679"/>
                  </a:cubicBezTo>
                  <a:cubicBezTo>
                    <a:pt x="10" y="674"/>
                    <a:pt x="0" y="656"/>
                    <a:pt x="24" y="649"/>
                  </a:cubicBezTo>
                  <a:cubicBezTo>
                    <a:pt x="24" y="649"/>
                    <a:pt x="75" y="621"/>
                    <a:pt x="92" y="592"/>
                  </a:cubicBezTo>
                  <a:cubicBezTo>
                    <a:pt x="110" y="562"/>
                    <a:pt x="148" y="538"/>
                    <a:pt x="167" y="529"/>
                  </a:cubicBezTo>
                  <a:cubicBezTo>
                    <a:pt x="167" y="529"/>
                    <a:pt x="183" y="526"/>
                    <a:pt x="188" y="505"/>
                  </a:cubicBezTo>
                  <a:cubicBezTo>
                    <a:pt x="193" y="484"/>
                    <a:pt x="223" y="419"/>
                    <a:pt x="233" y="411"/>
                  </a:cubicBezTo>
                  <a:cubicBezTo>
                    <a:pt x="233" y="411"/>
                    <a:pt x="227" y="331"/>
                    <a:pt x="269" y="315"/>
                  </a:cubicBezTo>
                  <a:cubicBezTo>
                    <a:pt x="269" y="315"/>
                    <a:pt x="281" y="286"/>
                    <a:pt x="273" y="274"/>
                  </a:cubicBezTo>
                  <a:cubicBezTo>
                    <a:pt x="265" y="262"/>
                    <a:pt x="263" y="169"/>
                    <a:pt x="267" y="157"/>
                  </a:cubicBezTo>
                  <a:cubicBezTo>
                    <a:pt x="267" y="157"/>
                    <a:pt x="231" y="150"/>
                    <a:pt x="215" y="142"/>
                  </a:cubicBezTo>
                  <a:cubicBezTo>
                    <a:pt x="199" y="134"/>
                    <a:pt x="188" y="239"/>
                    <a:pt x="200" y="256"/>
                  </a:cubicBezTo>
                  <a:cubicBezTo>
                    <a:pt x="200" y="256"/>
                    <a:pt x="215" y="267"/>
                    <a:pt x="212" y="283"/>
                  </a:cubicBezTo>
                  <a:cubicBezTo>
                    <a:pt x="209" y="299"/>
                    <a:pt x="208" y="304"/>
                    <a:pt x="208" y="304"/>
                  </a:cubicBezTo>
                  <a:cubicBezTo>
                    <a:pt x="208" y="304"/>
                    <a:pt x="180" y="310"/>
                    <a:pt x="169" y="288"/>
                  </a:cubicBezTo>
                  <a:cubicBezTo>
                    <a:pt x="159" y="267"/>
                    <a:pt x="163" y="256"/>
                    <a:pt x="163" y="256"/>
                  </a:cubicBezTo>
                  <a:cubicBezTo>
                    <a:pt x="161" y="251"/>
                    <a:pt x="142" y="111"/>
                    <a:pt x="180" y="105"/>
                  </a:cubicBezTo>
                  <a:cubicBezTo>
                    <a:pt x="180" y="105"/>
                    <a:pt x="200" y="106"/>
                    <a:pt x="211" y="105"/>
                  </a:cubicBezTo>
                  <a:cubicBezTo>
                    <a:pt x="221" y="103"/>
                    <a:pt x="297" y="90"/>
                    <a:pt x="320" y="103"/>
                  </a:cubicBezTo>
                  <a:cubicBezTo>
                    <a:pt x="320" y="103"/>
                    <a:pt x="337" y="95"/>
                    <a:pt x="341" y="85"/>
                  </a:cubicBezTo>
                  <a:cubicBezTo>
                    <a:pt x="341" y="85"/>
                    <a:pt x="329" y="0"/>
                    <a:pt x="397" y="10"/>
                  </a:cubicBezTo>
                  <a:cubicBezTo>
                    <a:pt x="397" y="10"/>
                    <a:pt x="457" y="29"/>
                    <a:pt x="433" y="81"/>
                  </a:cubicBezTo>
                  <a:cubicBezTo>
                    <a:pt x="433" y="81"/>
                    <a:pt x="428" y="126"/>
                    <a:pt x="410" y="117"/>
                  </a:cubicBezTo>
                  <a:cubicBezTo>
                    <a:pt x="410" y="117"/>
                    <a:pt x="396" y="147"/>
                    <a:pt x="378" y="137"/>
                  </a:cubicBezTo>
                  <a:cubicBezTo>
                    <a:pt x="378" y="137"/>
                    <a:pt x="390" y="162"/>
                    <a:pt x="389" y="181"/>
                  </a:cubicBezTo>
                  <a:cubicBezTo>
                    <a:pt x="388" y="199"/>
                    <a:pt x="400" y="219"/>
                    <a:pt x="397" y="235"/>
                  </a:cubicBezTo>
                  <a:cubicBezTo>
                    <a:pt x="397" y="235"/>
                    <a:pt x="422" y="221"/>
                    <a:pt x="430" y="211"/>
                  </a:cubicBezTo>
                  <a:cubicBezTo>
                    <a:pt x="438" y="202"/>
                    <a:pt x="438" y="197"/>
                    <a:pt x="435" y="191"/>
                  </a:cubicBezTo>
                  <a:cubicBezTo>
                    <a:pt x="433" y="186"/>
                    <a:pt x="424" y="174"/>
                    <a:pt x="434" y="165"/>
                  </a:cubicBezTo>
                  <a:cubicBezTo>
                    <a:pt x="445" y="155"/>
                    <a:pt x="454" y="153"/>
                    <a:pt x="454" y="153"/>
                  </a:cubicBezTo>
                  <a:cubicBezTo>
                    <a:pt x="454" y="153"/>
                    <a:pt x="486" y="165"/>
                    <a:pt x="481" y="189"/>
                  </a:cubicBezTo>
                  <a:cubicBezTo>
                    <a:pt x="481" y="189"/>
                    <a:pt x="473" y="210"/>
                    <a:pt x="462" y="217"/>
                  </a:cubicBezTo>
                  <a:cubicBezTo>
                    <a:pt x="451" y="223"/>
                    <a:pt x="442" y="246"/>
                    <a:pt x="432" y="260"/>
                  </a:cubicBezTo>
                  <a:cubicBezTo>
                    <a:pt x="421" y="275"/>
                    <a:pt x="384" y="303"/>
                    <a:pt x="372" y="287"/>
                  </a:cubicBezTo>
                  <a:cubicBezTo>
                    <a:pt x="364" y="286"/>
                    <a:pt x="364" y="286"/>
                    <a:pt x="364" y="286"/>
                  </a:cubicBezTo>
                  <a:cubicBezTo>
                    <a:pt x="364" y="286"/>
                    <a:pt x="362" y="339"/>
                    <a:pt x="357" y="352"/>
                  </a:cubicBezTo>
                  <a:cubicBezTo>
                    <a:pt x="357" y="352"/>
                    <a:pt x="505" y="416"/>
                    <a:pt x="507" y="448"/>
                  </a:cubicBezTo>
                  <a:cubicBezTo>
                    <a:pt x="507" y="448"/>
                    <a:pt x="507" y="472"/>
                    <a:pt x="497" y="488"/>
                  </a:cubicBezTo>
                  <a:cubicBezTo>
                    <a:pt x="497" y="488"/>
                    <a:pt x="432" y="606"/>
                    <a:pt x="442" y="633"/>
                  </a:cubicBezTo>
                  <a:cubicBezTo>
                    <a:pt x="442" y="633"/>
                    <a:pt x="463" y="666"/>
                    <a:pt x="477" y="670"/>
                  </a:cubicBezTo>
                  <a:cubicBezTo>
                    <a:pt x="490" y="674"/>
                    <a:pt x="507" y="678"/>
                    <a:pt x="498" y="683"/>
                  </a:cubicBezTo>
                  <a:cubicBezTo>
                    <a:pt x="489" y="689"/>
                    <a:pt x="491" y="686"/>
                    <a:pt x="483" y="689"/>
                  </a:cubicBezTo>
                  <a:cubicBezTo>
                    <a:pt x="475" y="691"/>
                    <a:pt x="463" y="698"/>
                    <a:pt x="451" y="694"/>
                  </a:cubicBezTo>
                  <a:cubicBezTo>
                    <a:pt x="439" y="690"/>
                    <a:pt x="416" y="674"/>
                    <a:pt x="405" y="673"/>
                  </a:cubicBezTo>
                  <a:cubicBezTo>
                    <a:pt x="394" y="671"/>
                    <a:pt x="364" y="665"/>
                    <a:pt x="389" y="640"/>
                  </a:cubicBezTo>
                  <a:cubicBezTo>
                    <a:pt x="389" y="640"/>
                    <a:pt x="406" y="601"/>
                    <a:pt x="410" y="584"/>
                  </a:cubicBezTo>
                  <a:cubicBezTo>
                    <a:pt x="414" y="566"/>
                    <a:pt x="418" y="485"/>
                    <a:pt x="446" y="469"/>
                  </a:cubicBezTo>
                  <a:cubicBezTo>
                    <a:pt x="446" y="469"/>
                    <a:pt x="329" y="461"/>
                    <a:pt x="309" y="4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8831106" y="2148769"/>
              <a:ext cx="2160240" cy="216024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TextBox 8"/>
          <p:cNvSpPr txBox="1"/>
          <p:nvPr/>
        </p:nvSpPr>
        <p:spPr>
          <a:xfrm>
            <a:off x="9202438" y="2890784"/>
            <a:ext cx="1653844" cy="498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文本框 11"/>
          <p:cNvSpPr txBox="1"/>
          <p:nvPr/>
        </p:nvSpPr>
        <p:spPr>
          <a:xfrm>
            <a:off x="6798792" y="5065437"/>
            <a:ext cx="5068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请在此输入您的文字内容请在此输入您的文字</a:t>
            </a:r>
            <a:r>
              <a:rPr lang="zh-CN" altLang="en-US" sz="1800" dirty="0" smtClean="0">
                <a:solidFill>
                  <a:schemeClr val="bg1"/>
                </a:solidFill>
                <a:cs typeface="+mn-ea"/>
                <a:sym typeface="+mn-lt"/>
              </a:rPr>
              <a:t>内容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请在此输入您的文字内容请在此输入您的文字</a:t>
            </a:r>
            <a:r>
              <a:rPr lang="zh-CN" altLang="en-US" sz="1800" dirty="0" smtClean="0">
                <a:solidFill>
                  <a:schemeClr val="bg1"/>
                </a:solidFill>
                <a:cs typeface="+mn-ea"/>
                <a:sym typeface="+mn-lt"/>
              </a:rPr>
              <a:t>内容请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在此输入您的文字</a:t>
            </a:r>
            <a:r>
              <a:rPr lang="zh-CN" altLang="en-US" sz="1800" dirty="0" smtClean="0">
                <a:solidFill>
                  <a:schemeClr val="bg1"/>
                </a:solidFill>
                <a:cs typeface="+mn-ea"/>
                <a:sym typeface="+mn-lt"/>
              </a:rPr>
              <a:t>内容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800" dirty="0" smtClean="0">
                <a:solidFill>
                  <a:schemeClr val="bg1"/>
                </a:solidFill>
                <a:cs typeface="+mn-ea"/>
                <a:sym typeface="+mn-lt"/>
              </a:rPr>
              <a:t>内容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800" dirty="0" smtClean="0">
                <a:solidFill>
                  <a:schemeClr val="bg1"/>
                </a:solidFill>
                <a:cs typeface="+mn-ea"/>
                <a:sym typeface="+mn-lt"/>
              </a:rPr>
              <a:t>内容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3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5" grpId="0"/>
      <p:bldP spid="46" grpId="0"/>
      <p:bldP spid="47" grpId="0"/>
      <p:bldP spid="48" grpId="0"/>
      <p:bldP spid="5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83"/>
          <p:cNvSpPr>
            <a:spLocks noChangeArrowheads="1"/>
          </p:cNvSpPr>
          <p:nvPr/>
        </p:nvSpPr>
        <p:spPr bwMode="auto">
          <a:xfrm>
            <a:off x="5315250" y="2333248"/>
            <a:ext cx="2689381" cy="2688057"/>
          </a:xfrm>
          <a:prstGeom prst="ellipse">
            <a:avLst/>
          </a:prstGeom>
          <a:solidFill>
            <a:srgbClr val="007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Oval 183"/>
          <p:cNvSpPr>
            <a:spLocks noChangeArrowheads="1"/>
          </p:cNvSpPr>
          <p:nvPr/>
        </p:nvSpPr>
        <p:spPr bwMode="auto">
          <a:xfrm>
            <a:off x="7565575" y="1626604"/>
            <a:ext cx="1067427" cy="1066902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Oval 183"/>
          <p:cNvSpPr>
            <a:spLocks noChangeArrowheads="1"/>
          </p:cNvSpPr>
          <p:nvPr/>
        </p:nvSpPr>
        <p:spPr bwMode="auto">
          <a:xfrm>
            <a:off x="7891864" y="3750794"/>
            <a:ext cx="1841331" cy="184042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Oval 183"/>
          <p:cNvSpPr>
            <a:spLocks noChangeArrowheads="1"/>
          </p:cNvSpPr>
          <p:nvPr/>
        </p:nvSpPr>
        <p:spPr bwMode="auto">
          <a:xfrm>
            <a:off x="4029769" y="3819352"/>
            <a:ext cx="2123839" cy="212279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Oval 183"/>
          <p:cNvSpPr>
            <a:spLocks noChangeArrowheads="1"/>
          </p:cNvSpPr>
          <p:nvPr/>
        </p:nvSpPr>
        <p:spPr bwMode="auto">
          <a:xfrm>
            <a:off x="4051700" y="1674135"/>
            <a:ext cx="1486836" cy="148610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34429" y="3384889"/>
            <a:ext cx="185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96352" y="1975272"/>
            <a:ext cx="185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87849" y="4470951"/>
            <a:ext cx="124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67008" y="4680694"/>
            <a:ext cx="124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70438" y="2217132"/>
            <a:ext cx="124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222490" y="4962477"/>
            <a:ext cx="282575" cy="282575"/>
            <a:chOff x="6423322" y="1990498"/>
            <a:chExt cx="282575" cy="282575"/>
          </a:xfrm>
          <a:solidFill>
            <a:srgbClr val="FFFFFF"/>
          </a:solidFill>
        </p:grpSpPr>
        <p:sp>
          <p:nvSpPr>
            <p:cNvPr id="24" name="Freeform 168"/>
            <p:cNvSpPr>
              <a:spLocks noEditPoints="1"/>
            </p:cNvSpPr>
            <p:nvPr/>
          </p:nvSpPr>
          <p:spPr bwMode="auto">
            <a:xfrm>
              <a:off x="6423322" y="1990498"/>
              <a:ext cx="282575" cy="282575"/>
            </a:xfrm>
            <a:custGeom>
              <a:avLst/>
              <a:gdLst>
                <a:gd name="T0" fmla="*/ 88 w 177"/>
                <a:gd name="T1" fmla="*/ 0 h 177"/>
                <a:gd name="T2" fmla="*/ 0 w 177"/>
                <a:gd name="T3" fmla="*/ 89 h 177"/>
                <a:gd name="T4" fmla="*/ 88 w 177"/>
                <a:gd name="T5" fmla="*/ 177 h 177"/>
                <a:gd name="T6" fmla="*/ 177 w 177"/>
                <a:gd name="T7" fmla="*/ 89 h 177"/>
                <a:gd name="T8" fmla="*/ 88 w 177"/>
                <a:gd name="T9" fmla="*/ 0 h 177"/>
                <a:gd name="T10" fmla="*/ 88 w 177"/>
                <a:gd name="T11" fmla="*/ 158 h 177"/>
                <a:gd name="T12" fmla="*/ 19 w 177"/>
                <a:gd name="T13" fmla="*/ 89 h 177"/>
                <a:gd name="T14" fmla="*/ 88 w 177"/>
                <a:gd name="T15" fmla="*/ 20 h 177"/>
                <a:gd name="T16" fmla="*/ 158 w 177"/>
                <a:gd name="T17" fmla="*/ 89 h 177"/>
                <a:gd name="T18" fmla="*/ 88 w 177"/>
                <a:gd name="T19" fmla="*/ 15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88" y="0"/>
                  </a:moveTo>
                  <a:cubicBezTo>
                    <a:pt x="39" y="0"/>
                    <a:pt x="0" y="40"/>
                    <a:pt x="0" y="89"/>
                  </a:cubicBezTo>
                  <a:cubicBezTo>
                    <a:pt x="0" y="138"/>
                    <a:pt x="39" y="177"/>
                    <a:pt x="88" y="177"/>
                  </a:cubicBezTo>
                  <a:cubicBezTo>
                    <a:pt x="137" y="177"/>
                    <a:pt x="177" y="138"/>
                    <a:pt x="177" y="89"/>
                  </a:cubicBezTo>
                  <a:cubicBezTo>
                    <a:pt x="177" y="40"/>
                    <a:pt x="137" y="0"/>
                    <a:pt x="88" y="0"/>
                  </a:cubicBezTo>
                  <a:close/>
                  <a:moveTo>
                    <a:pt x="88" y="158"/>
                  </a:moveTo>
                  <a:cubicBezTo>
                    <a:pt x="50" y="158"/>
                    <a:pt x="19" y="127"/>
                    <a:pt x="19" y="89"/>
                  </a:cubicBezTo>
                  <a:cubicBezTo>
                    <a:pt x="19" y="51"/>
                    <a:pt x="50" y="20"/>
                    <a:pt x="88" y="20"/>
                  </a:cubicBezTo>
                  <a:cubicBezTo>
                    <a:pt x="127" y="20"/>
                    <a:pt x="158" y="51"/>
                    <a:pt x="158" y="89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69"/>
            <p:cNvSpPr/>
            <p:nvPr/>
          </p:nvSpPr>
          <p:spPr bwMode="auto">
            <a:xfrm>
              <a:off x="6548735" y="2046061"/>
              <a:ext cx="100012" cy="114300"/>
            </a:xfrm>
            <a:custGeom>
              <a:avLst/>
              <a:gdLst>
                <a:gd name="T0" fmla="*/ 52 w 62"/>
                <a:gd name="T1" fmla="*/ 52 h 72"/>
                <a:gd name="T2" fmla="*/ 13 w 62"/>
                <a:gd name="T3" fmla="*/ 52 h 72"/>
                <a:gd name="T4" fmla="*/ 13 w 62"/>
                <a:gd name="T5" fmla="*/ 6 h 72"/>
                <a:gd name="T6" fmla="*/ 7 w 62"/>
                <a:gd name="T7" fmla="*/ 0 h 72"/>
                <a:gd name="T8" fmla="*/ 0 w 62"/>
                <a:gd name="T9" fmla="*/ 6 h 72"/>
                <a:gd name="T10" fmla="*/ 0 w 62"/>
                <a:gd name="T11" fmla="*/ 65 h 72"/>
                <a:gd name="T12" fmla="*/ 7 w 62"/>
                <a:gd name="T13" fmla="*/ 72 h 72"/>
                <a:gd name="T14" fmla="*/ 9 w 62"/>
                <a:gd name="T15" fmla="*/ 71 h 72"/>
                <a:gd name="T16" fmla="*/ 10 w 62"/>
                <a:gd name="T17" fmla="*/ 71 h 72"/>
                <a:gd name="T18" fmla="*/ 52 w 62"/>
                <a:gd name="T19" fmla="*/ 71 h 72"/>
                <a:gd name="T20" fmla="*/ 62 w 62"/>
                <a:gd name="T21" fmla="*/ 62 h 72"/>
                <a:gd name="T22" fmla="*/ 52 w 62"/>
                <a:gd name="T23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72">
                  <a:moveTo>
                    <a:pt x="52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3" y="72"/>
                    <a:pt x="7" y="72"/>
                  </a:cubicBezTo>
                  <a:cubicBezTo>
                    <a:pt x="7" y="72"/>
                    <a:pt x="8" y="71"/>
                    <a:pt x="9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7" y="71"/>
                    <a:pt x="62" y="67"/>
                    <a:pt x="62" y="62"/>
                  </a:cubicBezTo>
                  <a:cubicBezTo>
                    <a:pt x="62" y="56"/>
                    <a:pt x="57" y="52"/>
                    <a:pt x="52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338559" y="4195446"/>
            <a:ext cx="282575" cy="282575"/>
            <a:chOff x="6423322" y="1990498"/>
            <a:chExt cx="282575" cy="282575"/>
          </a:xfrm>
          <a:solidFill>
            <a:srgbClr val="FFFFFF"/>
          </a:solidFill>
        </p:grpSpPr>
        <p:sp>
          <p:nvSpPr>
            <p:cNvPr id="27" name="Freeform 168"/>
            <p:cNvSpPr>
              <a:spLocks noEditPoints="1"/>
            </p:cNvSpPr>
            <p:nvPr/>
          </p:nvSpPr>
          <p:spPr bwMode="auto">
            <a:xfrm>
              <a:off x="6423322" y="1990498"/>
              <a:ext cx="282575" cy="282575"/>
            </a:xfrm>
            <a:custGeom>
              <a:avLst/>
              <a:gdLst>
                <a:gd name="T0" fmla="*/ 88 w 177"/>
                <a:gd name="T1" fmla="*/ 0 h 177"/>
                <a:gd name="T2" fmla="*/ 0 w 177"/>
                <a:gd name="T3" fmla="*/ 89 h 177"/>
                <a:gd name="T4" fmla="*/ 88 w 177"/>
                <a:gd name="T5" fmla="*/ 177 h 177"/>
                <a:gd name="T6" fmla="*/ 177 w 177"/>
                <a:gd name="T7" fmla="*/ 89 h 177"/>
                <a:gd name="T8" fmla="*/ 88 w 177"/>
                <a:gd name="T9" fmla="*/ 0 h 177"/>
                <a:gd name="T10" fmla="*/ 88 w 177"/>
                <a:gd name="T11" fmla="*/ 158 h 177"/>
                <a:gd name="T12" fmla="*/ 19 w 177"/>
                <a:gd name="T13" fmla="*/ 89 h 177"/>
                <a:gd name="T14" fmla="*/ 88 w 177"/>
                <a:gd name="T15" fmla="*/ 20 h 177"/>
                <a:gd name="T16" fmla="*/ 158 w 177"/>
                <a:gd name="T17" fmla="*/ 89 h 177"/>
                <a:gd name="T18" fmla="*/ 88 w 177"/>
                <a:gd name="T19" fmla="*/ 15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88" y="0"/>
                  </a:moveTo>
                  <a:cubicBezTo>
                    <a:pt x="39" y="0"/>
                    <a:pt x="0" y="40"/>
                    <a:pt x="0" y="89"/>
                  </a:cubicBezTo>
                  <a:cubicBezTo>
                    <a:pt x="0" y="138"/>
                    <a:pt x="39" y="177"/>
                    <a:pt x="88" y="177"/>
                  </a:cubicBezTo>
                  <a:cubicBezTo>
                    <a:pt x="137" y="177"/>
                    <a:pt x="177" y="138"/>
                    <a:pt x="177" y="89"/>
                  </a:cubicBezTo>
                  <a:cubicBezTo>
                    <a:pt x="177" y="40"/>
                    <a:pt x="137" y="0"/>
                    <a:pt x="88" y="0"/>
                  </a:cubicBezTo>
                  <a:close/>
                  <a:moveTo>
                    <a:pt x="88" y="158"/>
                  </a:moveTo>
                  <a:cubicBezTo>
                    <a:pt x="50" y="158"/>
                    <a:pt x="19" y="127"/>
                    <a:pt x="19" y="89"/>
                  </a:cubicBezTo>
                  <a:cubicBezTo>
                    <a:pt x="19" y="51"/>
                    <a:pt x="50" y="20"/>
                    <a:pt x="88" y="20"/>
                  </a:cubicBezTo>
                  <a:cubicBezTo>
                    <a:pt x="127" y="20"/>
                    <a:pt x="158" y="51"/>
                    <a:pt x="158" y="89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69"/>
            <p:cNvSpPr/>
            <p:nvPr/>
          </p:nvSpPr>
          <p:spPr bwMode="auto">
            <a:xfrm>
              <a:off x="6548735" y="2046061"/>
              <a:ext cx="100012" cy="114300"/>
            </a:xfrm>
            <a:custGeom>
              <a:avLst/>
              <a:gdLst>
                <a:gd name="T0" fmla="*/ 52 w 62"/>
                <a:gd name="T1" fmla="*/ 52 h 72"/>
                <a:gd name="T2" fmla="*/ 13 w 62"/>
                <a:gd name="T3" fmla="*/ 52 h 72"/>
                <a:gd name="T4" fmla="*/ 13 w 62"/>
                <a:gd name="T5" fmla="*/ 6 h 72"/>
                <a:gd name="T6" fmla="*/ 7 w 62"/>
                <a:gd name="T7" fmla="*/ 0 h 72"/>
                <a:gd name="T8" fmla="*/ 0 w 62"/>
                <a:gd name="T9" fmla="*/ 6 h 72"/>
                <a:gd name="T10" fmla="*/ 0 w 62"/>
                <a:gd name="T11" fmla="*/ 65 h 72"/>
                <a:gd name="T12" fmla="*/ 7 w 62"/>
                <a:gd name="T13" fmla="*/ 72 h 72"/>
                <a:gd name="T14" fmla="*/ 9 w 62"/>
                <a:gd name="T15" fmla="*/ 71 h 72"/>
                <a:gd name="T16" fmla="*/ 10 w 62"/>
                <a:gd name="T17" fmla="*/ 71 h 72"/>
                <a:gd name="T18" fmla="*/ 52 w 62"/>
                <a:gd name="T19" fmla="*/ 71 h 72"/>
                <a:gd name="T20" fmla="*/ 62 w 62"/>
                <a:gd name="T21" fmla="*/ 62 h 72"/>
                <a:gd name="T22" fmla="*/ 52 w 62"/>
                <a:gd name="T23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72">
                  <a:moveTo>
                    <a:pt x="52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3" y="72"/>
                    <a:pt x="7" y="72"/>
                  </a:cubicBezTo>
                  <a:cubicBezTo>
                    <a:pt x="7" y="72"/>
                    <a:pt x="8" y="71"/>
                    <a:pt x="9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7" y="71"/>
                    <a:pt x="62" y="67"/>
                    <a:pt x="62" y="62"/>
                  </a:cubicBezTo>
                  <a:cubicBezTo>
                    <a:pt x="62" y="56"/>
                    <a:pt x="57" y="52"/>
                    <a:pt x="52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194415" y="2311598"/>
            <a:ext cx="282575" cy="282575"/>
            <a:chOff x="6423322" y="1990498"/>
            <a:chExt cx="282575" cy="282575"/>
          </a:xfrm>
          <a:solidFill>
            <a:srgbClr val="FFFFFF"/>
          </a:solidFill>
        </p:grpSpPr>
        <p:sp>
          <p:nvSpPr>
            <p:cNvPr id="30" name="Freeform 168"/>
            <p:cNvSpPr>
              <a:spLocks noEditPoints="1"/>
            </p:cNvSpPr>
            <p:nvPr/>
          </p:nvSpPr>
          <p:spPr bwMode="auto">
            <a:xfrm>
              <a:off x="6423322" y="1990498"/>
              <a:ext cx="282575" cy="282575"/>
            </a:xfrm>
            <a:custGeom>
              <a:avLst/>
              <a:gdLst>
                <a:gd name="T0" fmla="*/ 88 w 177"/>
                <a:gd name="T1" fmla="*/ 0 h 177"/>
                <a:gd name="T2" fmla="*/ 0 w 177"/>
                <a:gd name="T3" fmla="*/ 89 h 177"/>
                <a:gd name="T4" fmla="*/ 88 w 177"/>
                <a:gd name="T5" fmla="*/ 177 h 177"/>
                <a:gd name="T6" fmla="*/ 177 w 177"/>
                <a:gd name="T7" fmla="*/ 89 h 177"/>
                <a:gd name="T8" fmla="*/ 88 w 177"/>
                <a:gd name="T9" fmla="*/ 0 h 177"/>
                <a:gd name="T10" fmla="*/ 88 w 177"/>
                <a:gd name="T11" fmla="*/ 158 h 177"/>
                <a:gd name="T12" fmla="*/ 19 w 177"/>
                <a:gd name="T13" fmla="*/ 89 h 177"/>
                <a:gd name="T14" fmla="*/ 88 w 177"/>
                <a:gd name="T15" fmla="*/ 20 h 177"/>
                <a:gd name="T16" fmla="*/ 158 w 177"/>
                <a:gd name="T17" fmla="*/ 89 h 177"/>
                <a:gd name="T18" fmla="*/ 88 w 177"/>
                <a:gd name="T19" fmla="*/ 15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88" y="0"/>
                  </a:moveTo>
                  <a:cubicBezTo>
                    <a:pt x="39" y="0"/>
                    <a:pt x="0" y="40"/>
                    <a:pt x="0" y="89"/>
                  </a:cubicBezTo>
                  <a:cubicBezTo>
                    <a:pt x="0" y="138"/>
                    <a:pt x="39" y="177"/>
                    <a:pt x="88" y="177"/>
                  </a:cubicBezTo>
                  <a:cubicBezTo>
                    <a:pt x="137" y="177"/>
                    <a:pt x="177" y="138"/>
                    <a:pt x="177" y="89"/>
                  </a:cubicBezTo>
                  <a:cubicBezTo>
                    <a:pt x="177" y="40"/>
                    <a:pt x="137" y="0"/>
                    <a:pt x="88" y="0"/>
                  </a:cubicBezTo>
                  <a:close/>
                  <a:moveTo>
                    <a:pt x="88" y="158"/>
                  </a:moveTo>
                  <a:cubicBezTo>
                    <a:pt x="50" y="158"/>
                    <a:pt x="19" y="127"/>
                    <a:pt x="19" y="89"/>
                  </a:cubicBezTo>
                  <a:cubicBezTo>
                    <a:pt x="19" y="51"/>
                    <a:pt x="50" y="20"/>
                    <a:pt x="88" y="20"/>
                  </a:cubicBezTo>
                  <a:cubicBezTo>
                    <a:pt x="127" y="20"/>
                    <a:pt x="158" y="51"/>
                    <a:pt x="158" y="89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69"/>
            <p:cNvSpPr/>
            <p:nvPr/>
          </p:nvSpPr>
          <p:spPr bwMode="auto">
            <a:xfrm>
              <a:off x="6548735" y="2046061"/>
              <a:ext cx="100012" cy="114300"/>
            </a:xfrm>
            <a:custGeom>
              <a:avLst/>
              <a:gdLst>
                <a:gd name="T0" fmla="*/ 52 w 62"/>
                <a:gd name="T1" fmla="*/ 52 h 72"/>
                <a:gd name="T2" fmla="*/ 13 w 62"/>
                <a:gd name="T3" fmla="*/ 52 h 72"/>
                <a:gd name="T4" fmla="*/ 13 w 62"/>
                <a:gd name="T5" fmla="*/ 6 h 72"/>
                <a:gd name="T6" fmla="*/ 7 w 62"/>
                <a:gd name="T7" fmla="*/ 0 h 72"/>
                <a:gd name="T8" fmla="*/ 0 w 62"/>
                <a:gd name="T9" fmla="*/ 6 h 72"/>
                <a:gd name="T10" fmla="*/ 0 w 62"/>
                <a:gd name="T11" fmla="*/ 65 h 72"/>
                <a:gd name="T12" fmla="*/ 7 w 62"/>
                <a:gd name="T13" fmla="*/ 72 h 72"/>
                <a:gd name="T14" fmla="*/ 9 w 62"/>
                <a:gd name="T15" fmla="*/ 71 h 72"/>
                <a:gd name="T16" fmla="*/ 10 w 62"/>
                <a:gd name="T17" fmla="*/ 71 h 72"/>
                <a:gd name="T18" fmla="*/ 52 w 62"/>
                <a:gd name="T19" fmla="*/ 71 h 72"/>
                <a:gd name="T20" fmla="*/ 62 w 62"/>
                <a:gd name="T21" fmla="*/ 62 h 72"/>
                <a:gd name="T22" fmla="*/ 52 w 62"/>
                <a:gd name="T23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72">
                  <a:moveTo>
                    <a:pt x="52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3" y="72"/>
                    <a:pt x="7" y="72"/>
                  </a:cubicBezTo>
                  <a:cubicBezTo>
                    <a:pt x="7" y="72"/>
                    <a:pt x="8" y="71"/>
                    <a:pt x="9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7" y="71"/>
                    <a:pt x="62" y="67"/>
                    <a:pt x="62" y="62"/>
                  </a:cubicBezTo>
                  <a:cubicBezTo>
                    <a:pt x="62" y="56"/>
                    <a:pt x="57" y="52"/>
                    <a:pt x="52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975770" y="2658511"/>
            <a:ext cx="282575" cy="282575"/>
            <a:chOff x="6423322" y="1990498"/>
            <a:chExt cx="282575" cy="282575"/>
          </a:xfrm>
          <a:solidFill>
            <a:srgbClr val="FFFFFF"/>
          </a:solidFill>
        </p:grpSpPr>
        <p:sp>
          <p:nvSpPr>
            <p:cNvPr id="33" name="Freeform 168"/>
            <p:cNvSpPr>
              <a:spLocks noEditPoints="1"/>
            </p:cNvSpPr>
            <p:nvPr/>
          </p:nvSpPr>
          <p:spPr bwMode="auto">
            <a:xfrm>
              <a:off x="6423322" y="1990498"/>
              <a:ext cx="282575" cy="282575"/>
            </a:xfrm>
            <a:custGeom>
              <a:avLst/>
              <a:gdLst>
                <a:gd name="T0" fmla="*/ 88 w 177"/>
                <a:gd name="T1" fmla="*/ 0 h 177"/>
                <a:gd name="T2" fmla="*/ 0 w 177"/>
                <a:gd name="T3" fmla="*/ 89 h 177"/>
                <a:gd name="T4" fmla="*/ 88 w 177"/>
                <a:gd name="T5" fmla="*/ 177 h 177"/>
                <a:gd name="T6" fmla="*/ 177 w 177"/>
                <a:gd name="T7" fmla="*/ 89 h 177"/>
                <a:gd name="T8" fmla="*/ 88 w 177"/>
                <a:gd name="T9" fmla="*/ 0 h 177"/>
                <a:gd name="T10" fmla="*/ 88 w 177"/>
                <a:gd name="T11" fmla="*/ 158 h 177"/>
                <a:gd name="T12" fmla="*/ 19 w 177"/>
                <a:gd name="T13" fmla="*/ 89 h 177"/>
                <a:gd name="T14" fmla="*/ 88 w 177"/>
                <a:gd name="T15" fmla="*/ 20 h 177"/>
                <a:gd name="T16" fmla="*/ 158 w 177"/>
                <a:gd name="T17" fmla="*/ 89 h 177"/>
                <a:gd name="T18" fmla="*/ 88 w 177"/>
                <a:gd name="T19" fmla="*/ 15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88" y="0"/>
                  </a:moveTo>
                  <a:cubicBezTo>
                    <a:pt x="39" y="0"/>
                    <a:pt x="0" y="40"/>
                    <a:pt x="0" y="89"/>
                  </a:cubicBezTo>
                  <a:cubicBezTo>
                    <a:pt x="0" y="138"/>
                    <a:pt x="39" y="177"/>
                    <a:pt x="88" y="177"/>
                  </a:cubicBezTo>
                  <a:cubicBezTo>
                    <a:pt x="137" y="177"/>
                    <a:pt x="177" y="138"/>
                    <a:pt x="177" y="89"/>
                  </a:cubicBezTo>
                  <a:cubicBezTo>
                    <a:pt x="177" y="40"/>
                    <a:pt x="137" y="0"/>
                    <a:pt x="88" y="0"/>
                  </a:cubicBezTo>
                  <a:close/>
                  <a:moveTo>
                    <a:pt x="88" y="158"/>
                  </a:moveTo>
                  <a:cubicBezTo>
                    <a:pt x="50" y="158"/>
                    <a:pt x="19" y="127"/>
                    <a:pt x="19" y="89"/>
                  </a:cubicBezTo>
                  <a:cubicBezTo>
                    <a:pt x="19" y="51"/>
                    <a:pt x="50" y="20"/>
                    <a:pt x="88" y="20"/>
                  </a:cubicBezTo>
                  <a:cubicBezTo>
                    <a:pt x="127" y="20"/>
                    <a:pt x="158" y="51"/>
                    <a:pt x="158" y="89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69"/>
            <p:cNvSpPr/>
            <p:nvPr/>
          </p:nvSpPr>
          <p:spPr bwMode="auto">
            <a:xfrm>
              <a:off x="6548735" y="2046061"/>
              <a:ext cx="100012" cy="114300"/>
            </a:xfrm>
            <a:custGeom>
              <a:avLst/>
              <a:gdLst>
                <a:gd name="T0" fmla="*/ 52 w 62"/>
                <a:gd name="T1" fmla="*/ 52 h 72"/>
                <a:gd name="T2" fmla="*/ 13 w 62"/>
                <a:gd name="T3" fmla="*/ 52 h 72"/>
                <a:gd name="T4" fmla="*/ 13 w 62"/>
                <a:gd name="T5" fmla="*/ 6 h 72"/>
                <a:gd name="T6" fmla="*/ 7 w 62"/>
                <a:gd name="T7" fmla="*/ 0 h 72"/>
                <a:gd name="T8" fmla="*/ 0 w 62"/>
                <a:gd name="T9" fmla="*/ 6 h 72"/>
                <a:gd name="T10" fmla="*/ 0 w 62"/>
                <a:gd name="T11" fmla="*/ 65 h 72"/>
                <a:gd name="T12" fmla="*/ 7 w 62"/>
                <a:gd name="T13" fmla="*/ 72 h 72"/>
                <a:gd name="T14" fmla="*/ 9 w 62"/>
                <a:gd name="T15" fmla="*/ 71 h 72"/>
                <a:gd name="T16" fmla="*/ 10 w 62"/>
                <a:gd name="T17" fmla="*/ 71 h 72"/>
                <a:gd name="T18" fmla="*/ 52 w 62"/>
                <a:gd name="T19" fmla="*/ 71 h 72"/>
                <a:gd name="T20" fmla="*/ 62 w 62"/>
                <a:gd name="T21" fmla="*/ 62 h 72"/>
                <a:gd name="T22" fmla="*/ 52 w 62"/>
                <a:gd name="T23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72">
                  <a:moveTo>
                    <a:pt x="52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3" y="72"/>
                    <a:pt x="7" y="72"/>
                  </a:cubicBezTo>
                  <a:cubicBezTo>
                    <a:pt x="7" y="72"/>
                    <a:pt x="8" y="71"/>
                    <a:pt x="9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7" y="71"/>
                    <a:pt x="62" y="67"/>
                    <a:pt x="62" y="62"/>
                  </a:cubicBezTo>
                  <a:cubicBezTo>
                    <a:pt x="62" y="56"/>
                    <a:pt x="57" y="52"/>
                    <a:pt x="52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593141" y="5229891"/>
            <a:ext cx="282575" cy="282575"/>
            <a:chOff x="6423322" y="1990498"/>
            <a:chExt cx="282575" cy="282575"/>
          </a:xfrm>
          <a:solidFill>
            <a:srgbClr val="FFFFFF"/>
          </a:solidFill>
        </p:grpSpPr>
        <p:sp>
          <p:nvSpPr>
            <p:cNvPr id="36" name="Freeform 168"/>
            <p:cNvSpPr>
              <a:spLocks noEditPoints="1"/>
            </p:cNvSpPr>
            <p:nvPr/>
          </p:nvSpPr>
          <p:spPr bwMode="auto">
            <a:xfrm>
              <a:off x="6423322" y="1990498"/>
              <a:ext cx="282575" cy="282575"/>
            </a:xfrm>
            <a:custGeom>
              <a:avLst/>
              <a:gdLst>
                <a:gd name="T0" fmla="*/ 88 w 177"/>
                <a:gd name="T1" fmla="*/ 0 h 177"/>
                <a:gd name="T2" fmla="*/ 0 w 177"/>
                <a:gd name="T3" fmla="*/ 89 h 177"/>
                <a:gd name="T4" fmla="*/ 88 w 177"/>
                <a:gd name="T5" fmla="*/ 177 h 177"/>
                <a:gd name="T6" fmla="*/ 177 w 177"/>
                <a:gd name="T7" fmla="*/ 89 h 177"/>
                <a:gd name="T8" fmla="*/ 88 w 177"/>
                <a:gd name="T9" fmla="*/ 0 h 177"/>
                <a:gd name="T10" fmla="*/ 88 w 177"/>
                <a:gd name="T11" fmla="*/ 158 h 177"/>
                <a:gd name="T12" fmla="*/ 19 w 177"/>
                <a:gd name="T13" fmla="*/ 89 h 177"/>
                <a:gd name="T14" fmla="*/ 88 w 177"/>
                <a:gd name="T15" fmla="*/ 20 h 177"/>
                <a:gd name="T16" fmla="*/ 158 w 177"/>
                <a:gd name="T17" fmla="*/ 89 h 177"/>
                <a:gd name="T18" fmla="*/ 88 w 177"/>
                <a:gd name="T19" fmla="*/ 15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88" y="0"/>
                  </a:moveTo>
                  <a:cubicBezTo>
                    <a:pt x="39" y="0"/>
                    <a:pt x="0" y="40"/>
                    <a:pt x="0" y="89"/>
                  </a:cubicBezTo>
                  <a:cubicBezTo>
                    <a:pt x="0" y="138"/>
                    <a:pt x="39" y="177"/>
                    <a:pt x="88" y="177"/>
                  </a:cubicBezTo>
                  <a:cubicBezTo>
                    <a:pt x="137" y="177"/>
                    <a:pt x="177" y="138"/>
                    <a:pt x="177" y="89"/>
                  </a:cubicBezTo>
                  <a:cubicBezTo>
                    <a:pt x="177" y="40"/>
                    <a:pt x="137" y="0"/>
                    <a:pt x="88" y="0"/>
                  </a:cubicBezTo>
                  <a:close/>
                  <a:moveTo>
                    <a:pt x="88" y="158"/>
                  </a:moveTo>
                  <a:cubicBezTo>
                    <a:pt x="50" y="158"/>
                    <a:pt x="19" y="127"/>
                    <a:pt x="19" y="89"/>
                  </a:cubicBezTo>
                  <a:cubicBezTo>
                    <a:pt x="19" y="51"/>
                    <a:pt x="50" y="20"/>
                    <a:pt x="88" y="20"/>
                  </a:cubicBezTo>
                  <a:cubicBezTo>
                    <a:pt x="127" y="20"/>
                    <a:pt x="158" y="51"/>
                    <a:pt x="158" y="89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69"/>
            <p:cNvSpPr/>
            <p:nvPr/>
          </p:nvSpPr>
          <p:spPr bwMode="auto">
            <a:xfrm>
              <a:off x="6548735" y="2046061"/>
              <a:ext cx="100012" cy="114300"/>
            </a:xfrm>
            <a:custGeom>
              <a:avLst/>
              <a:gdLst>
                <a:gd name="T0" fmla="*/ 52 w 62"/>
                <a:gd name="T1" fmla="*/ 52 h 72"/>
                <a:gd name="T2" fmla="*/ 13 w 62"/>
                <a:gd name="T3" fmla="*/ 52 h 72"/>
                <a:gd name="T4" fmla="*/ 13 w 62"/>
                <a:gd name="T5" fmla="*/ 6 h 72"/>
                <a:gd name="T6" fmla="*/ 7 w 62"/>
                <a:gd name="T7" fmla="*/ 0 h 72"/>
                <a:gd name="T8" fmla="*/ 0 w 62"/>
                <a:gd name="T9" fmla="*/ 6 h 72"/>
                <a:gd name="T10" fmla="*/ 0 w 62"/>
                <a:gd name="T11" fmla="*/ 65 h 72"/>
                <a:gd name="T12" fmla="*/ 7 w 62"/>
                <a:gd name="T13" fmla="*/ 72 h 72"/>
                <a:gd name="T14" fmla="*/ 9 w 62"/>
                <a:gd name="T15" fmla="*/ 71 h 72"/>
                <a:gd name="T16" fmla="*/ 10 w 62"/>
                <a:gd name="T17" fmla="*/ 71 h 72"/>
                <a:gd name="T18" fmla="*/ 52 w 62"/>
                <a:gd name="T19" fmla="*/ 71 h 72"/>
                <a:gd name="T20" fmla="*/ 62 w 62"/>
                <a:gd name="T21" fmla="*/ 62 h 72"/>
                <a:gd name="T22" fmla="*/ 52 w 62"/>
                <a:gd name="T23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72">
                  <a:moveTo>
                    <a:pt x="52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3" y="72"/>
                    <a:pt x="7" y="72"/>
                  </a:cubicBezTo>
                  <a:cubicBezTo>
                    <a:pt x="7" y="72"/>
                    <a:pt x="8" y="71"/>
                    <a:pt x="9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7" y="71"/>
                    <a:pt x="62" y="67"/>
                    <a:pt x="62" y="62"/>
                  </a:cubicBezTo>
                  <a:cubicBezTo>
                    <a:pt x="62" y="56"/>
                    <a:pt x="57" y="52"/>
                    <a:pt x="52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8653400" y="1975272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351F10"/>
                </a:solidFill>
                <a:latin typeface="+mn-lt"/>
                <a:ea typeface="+mn-ea"/>
                <a:cs typeface="+mn-ea"/>
                <a:sym typeface="+mn-lt"/>
              </a:rPr>
              <a:t>请在此输入您的文字内容</a:t>
            </a:r>
            <a:endParaRPr lang="zh-CN" altLang="en-US" dirty="0">
              <a:solidFill>
                <a:srgbClr val="351F1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340925" y="5462908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351F10"/>
                </a:solidFill>
                <a:latin typeface="+mn-lt"/>
                <a:ea typeface="+mn-ea"/>
                <a:cs typeface="+mn-ea"/>
                <a:sym typeface="+mn-lt"/>
              </a:rPr>
              <a:t>请在此输入您的文字内容</a:t>
            </a:r>
            <a:endParaRPr lang="zh-CN" altLang="en-US" dirty="0">
              <a:solidFill>
                <a:srgbClr val="351F1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246145" y="4734432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351F10"/>
                </a:solidFill>
                <a:latin typeface="+mn-lt"/>
                <a:ea typeface="+mn-ea"/>
                <a:cs typeface="+mn-ea"/>
                <a:sym typeface="+mn-lt"/>
              </a:rPr>
              <a:t>请在此输入您的文字内容</a:t>
            </a:r>
            <a:endParaRPr lang="zh-CN" altLang="en-US" dirty="0">
              <a:solidFill>
                <a:srgbClr val="351F1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46145" y="2257599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351F10"/>
                </a:solidFill>
                <a:cs typeface="+mn-ea"/>
                <a:sym typeface="+mn-lt"/>
              </a:rPr>
              <a:t>请在此输入您的文字内容</a:t>
            </a:r>
            <a:endParaRPr lang="zh-CN" altLang="en-US" sz="1800" dirty="0">
              <a:solidFill>
                <a:srgbClr val="351F10"/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832617" y="275950"/>
            <a:ext cx="3872093" cy="954687"/>
            <a:chOff x="406574" y="261442"/>
            <a:chExt cx="3872093" cy="954687"/>
          </a:xfrm>
        </p:grpSpPr>
        <p:grpSp>
          <p:nvGrpSpPr>
            <p:cNvPr id="43" name="组合 42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6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5292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本框 51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19" grpId="0"/>
      <p:bldP spid="20" grpId="0"/>
      <p:bldP spid="21" grpId="0"/>
      <p:bldP spid="22" grpId="0"/>
      <p:bldP spid="38" grpId="0"/>
      <p:bldP spid="39" grpId="0"/>
      <p:bldP spid="40" grpId="0"/>
      <p:bldP spid="4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095206" y="1866223"/>
            <a:ext cx="5059283" cy="3817318"/>
            <a:chOff x="7894638" y="3305175"/>
            <a:chExt cx="3602038" cy="2717801"/>
          </a:xfrm>
        </p:grpSpPr>
        <p:sp>
          <p:nvSpPr>
            <p:cNvPr id="14" name="Freeform 5"/>
            <p:cNvSpPr/>
            <p:nvPr/>
          </p:nvSpPr>
          <p:spPr bwMode="auto">
            <a:xfrm>
              <a:off x="7894638" y="3878263"/>
              <a:ext cx="3602038" cy="1568450"/>
            </a:xfrm>
            <a:custGeom>
              <a:avLst/>
              <a:gdLst>
                <a:gd name="T0" fmla="*/ 2725 w 2749"/>
                <a:gd name="T1" fmla="*/ 1198 h 1198"/>
                <a:gd name="T2" fmla="*/ 24 w 2749"/>
                <a:gd name="T3" fmla="*/ 1198 h 1198"/>
                <a:gd name="T4" fmla="*/ 0 w 2749"/>
                <a:gd name="T5" fmla="*/ 1174 h 1198"/>
                <a:gd name="T6" fmla="*/ 0 w 2749"/>
                <a:gd name="T7" fmla="*/ 24 h 1198"/>
                <a:gd name="T8" fmla="*/ 24 w 2749"/>
                <a:gd name="T9" fmla="*/ 0 h 1198"/>
                <a:gd name="T10" fmla="*/ 2725 w 2749"/>
                <a:gd name="T11" fmla="*/ 0 h 1198"/>
                <a:gd name="T12" fmla="*/ 2749 w 2749"/>
                <a:gd name="T13" fmla="*/ 24 h 1198"/>
                <a:gd name="T14" fmla="*/ 2749 w 2749"/>
                <a:gd name="T15" fmla="*/ 1174 h 1198"/>
                <a:gd name="T16" fmla="*/ 2725 w 2749"/>
                <a:gd name="T17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9" h="1198">
                  <a:moveTo>
                    <a:pt x="2725" y="1198"/>
                  </a:moveTo>
                  <a:cubicBezTo>
                    <a:pt x="24" y="1198"/>
                    <a:pt x="24" y="1198"/>
                    <a:pt x="24" y="1198"/>
                  </a:cubicBezTo>
                  <a:cubicBezTo>
                    <a:pt x="11" y="1198"/>
                    <a:pt x="0" y="1187"/>
                    <a:pt x="0" y="117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725" y="0"/>
                    <a:pt x="2725" y="0"/>
                    <a:pt x="2725" y="0"/>
                  </a:cubicBezTo>
                  <a:cubicBezTo>
                    <a:pt x="2739" y="0"/>
                    <a:pt x="2749" y="11"/>
                    <a:pt x="2749" y="24"/>
                  </a:cubicBezTo>
                  <a:cubicBezTo>
                    <a:pt x="2749" y="1174"/>
                    <a:pt x="2749" y="1174"/>
                    <a:pt x="2749" y="1174"/>
                  </a:cubicBezTo>
                  <a:cubicBezTo>
                    <a:pt x="2749" y="1187"/>
                    <a:pt x="2739" y="1198"/>
                    <a:pt x="2725" y="1198"/>
                  </a:cubicBezTo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9513888" y="4889500"/>
              <a:ext cx="363538" cy="460375"/>
            </a:xfrm>
            <a:custGeom>
              <a:avLst/>
              <a:gdLst>
                <a:gd name="T0" fmla="*/ 259 w 277"/>
                <a:gd name="T1" fmla="*/ 351 h 351"/>
                <a:gd name="T2" fmla="*/ 18 w 277"/>
                <a:gd name="T3" fmla="*/ 351 h 351"/>
                <a:gd name="T4" fmla="*/ 0 w 277"/>
                <a:gd name="T5" fmla="*/ 333 h 351"/>
                <a:gd name="T6" fmla="*/ 0 w 277"/>
                <a:gd name="T7" fmla="*/ 18 h 351"/>
                <a:gd name="T8" fmla="*/ 18 w 277"/>
                <a:gd name="T9" fmla="*/ 0 h 351"/>
                <a:gd name="T10" fmla="*/ 259 w 277"/>
                <a:gd name="T11" fmla="*/ 0 h 351"/>
                <a:gd name="T12" fmla="*/ 277 w 277"/>
                <a:gd name="T13" fmla="*/ 18 h 351"/>
                <a:gd name="T14" fmla="*/ 277 w 277"/>
                <a:gd name="T15" fmla="*/ 333 h 351"/>
                <a:gd name="T16" fmla="*/ 259 w 277"/>
                <a:gd name="T1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351">
                  <a:moveTo>
                    <a:pt x="259" y="351"/>
                  </a:moveTo>
                  <a:cubicBezTo>
                    <a:pt x="18" y="351"/>
                    <a:pt x="18" y="351"/>
                    <a:pt x="18" y="351"/>
                  </a:cubicBezTo>
                  <a:cubicBezTo>
                    <a:pt x="9" y="351"/>
                    <a:pt x="0" y="343"/>
                    <a:pt x="0" y="33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8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69" y="0"/>
                    <a:pt x="277" y="8"/>
                    <a:pt x="277" y="18"/>
                  </a:cubicBezTo>
                  <a:cubicBezTo>
                    <a:pt x="277" y="333"/>
                    <a:pt x="277" y="333"/>
                    <a:pt x="277" y="333"/>
                  </a:cubicBezTo>
                  <a:cubicBezTo>
                    <a:pt x="277" y="343"/>
                    <a:pt x="269" y="351"/>
                    <a:pt x="259" y="351"/>
                  </a:cubicBezTo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9540876" y="4903788"/>
              <a:ext cx="309563" cy="398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9540876" y="4903788"/>
              <a:ext cx="3095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9540876" y="5302250"/>
              <a:ext cx="309563" cy="14288"/>
            </a:xfrm>
            <a:custGeom>
              <a:avLst/>
              <a:gdLst>
                <a:gd name="T0" fmla="*/ 194 w 195"/>
                <a:gd name="T1" fmla="*/ 9 h 9"/>
                <a:gd name="T2" fmla="*/ 1 w 195"/>
                <a:gd name="T3" fmla="*/ 9 h 9"/>
                <a:gd name="T4" fmla="*/ 0 w 195"/>
                <a:gd name="T5" fmla="*/ 0 h 9"/>
                <a:gd name="T6" fmla="*/ 195 w 195"/>
                <a:gd name="T7" fmla="*/ 0 h 9"/>
                <a:gd name="T8" fmla="*/ 194 w 19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9">
                  <a:moveTo>
                    <a:pt x="194" y="9"/>
                  </a:moveTo>
                  <a:lnTo>
                    <a:pt x="1" y="9"/>
                  </a:lnTo>
                  <a:lnTo>
                    <a:pt x="0" y="0"/>
                  </a:lnTo>
                  <a:lnTo>
                    <a:pt x="195" y="0"/>
                  </a:lnTo>
                  <a:lnTo>
                    <a:pt x="194" y="9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9559926" y="4933950"/>
              <a:ext cx="271463" cy="9525"/>
            </a:xfrm>
            <a:custGeom>
              <a:avLst/>
              <a:gdLst>
                <a:gd name="T0" fmla="*/ 205 w 207"/>
                <a:gd name="T1" fmla="*/ 0 h 7"/>
                <a:gd name="T2" fmla="*/ 2 w 207"/>
                <a:gd name="T3" fmla="*/ 0 h 7"/>
                <a:gd name="T4" fmla="*/ 0 w 207"/>
                <a:gd name="T5" fmla="*/ 2 h 7"/>
                <a:gd name="T6" fmla="*/ 0 w 207"/>
                <a:gd name="T7" fmla="*/ 5 h 7"/>
                <a:gd name="T8" fmla="*/ 2 w 207"/>
                <a:gd name="T9" fmla="*/ 7 h 7"/>
                <a:gd name="T10" fmla="*/ 205 w 207"/>
                <a:gd name="T11" fmla="*/ 7 h 7"/>
                <a:gd name="T12" fmla="*/ 207 w 207"/>
                <a:gd name="T13" fmla="*/ 5 h 7"/>
                <a:gd name="T14" fmla="*/ 207 w 207"/>
                <a:gd name="T15" fmla="*/ 2 h 7"/>
                <a:gd name="T16" fmla="*/ 205 w 20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9559926" y="4959350"/>
              <a:ext cx="271463" cy="9525"/>
            </a:xfrm>
            <a:custGeom>
              <a:avLst/>
              <a:gdLst>
                <a:gd name="T0" fmla="*/ 205 w 207"/>
                <a:gd name="T1" fmla="*/ 0 h 7"/>
                <a:gd name="T2" fmla="*/ 2 w 207"/>
                <a:gd name="T3" fmla="*/ 0 h 7"/>
                <a:gd name="T4" fmla="*/ 0 w 207"/>
                <a:gd name="T5" fmla="*/ 2 h 7"/>
                <a:gd name="T6" fmla="*/ 0 w 207"/>
                <a:gd name="T7" fmla="*/ 5 h 7"/>
                <a:gd name="T8" fmla="*/ 2 w 207"/>
                <a:gd name="T9" fmla="*/ 7 h 7"/>
                <a:gd name="T10" fmla="*/ 205 w 207"/>
                <a:gd name="T11" fmla="*/ 7 h 7"/>
                <a:gd name="T12" fmla="*/ 207 w 207"/>
                <a:gd name="T13" fmla="*/ 5 h 7"/>
                <a:gd name="T14" fmla="*/ 207 w 207"/>
                <a:gd name="T15" fmla="*/ 2 h 7"/>
                <a:gd name="T16" fmla="*/ 205 w 20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9559926" y="4984750"/>
              <a:ext cx="271463" cy="7938"/>
            </a:xfrm>
            <a:custGeom>
              <a:avLst/>
              <a:gdLst>
                <a:gd name="T0" fmla="*/ 205 w 207"/>
                <a:gd name="T1" fmla="*/ 0 h 6"/>
                <a:gd name="T2" fmla="*/ 2 w 207"/>
                <a:gd name="T3" fmla="*/ 0 h 6"/>
                <a:gd name="T4" fmla="*/ 0 w 207"/>
                <a:gd name="T5" fmla="*/ 2 h 6"/>
                <a:gd name="T6" fmla="*/ 0 w 207"/>
                <a:gd name="T7" fmla="*/ 4 h 6"/>
                <a:gd name="T8" fmla="*/ 2 w 207"/>
                <a:gd name="T9" fmla="*/ 6 h 6"/>
                <a:gd name="T10" fmla="*/ 205 w 207"/>
                <a:gd name="T11" fmla="*/ 6 h 6"/>
                <a:gd name="T12" fmla="*/ 207 w 207"/>
                <a:gd name="T13" fmla="*/ 4 h 6"/>
                <a:gd name="T14" fmla="*/ 207 w 207"/>
                <a:gd name="T15" fmla="*/ 2 h 6"/>
                <a:gd name="T16" fmla="*/ 205 w 20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9559926" y="5008563"/>
              <a:ext cx="271463" cy="7938"/>
            </a:xfrm>
            <a:custGeom>
              <a:avLst/>
              <a:gdLst>
                <a:gd name="T0" fmla="*/ 205 w 207"/>
                <a:gd name="T1" fmla="*/ 0 h 6"/>
                <a:gd name="T2" fmla="*/ 2 w 207"/>
                <a:gd name="T3" fmla="*/ 0 h 6"/>
                <a:gd name="T4" fmla="*/ 0 w 207"/>
                <a:gd name="T5" fmla="*/ 2 h 6"/>
                <a:gd name="T6" fmla="*/ 0 w 207"/>
                <a:gd name="T7" fmla="*/ 4 h 6"/>
                <a:gd name="T8" fmla="*/ 2 w 207"/>
                <a:gd name="T9" fmla="*/ 6 h 6"/>
                <a:gd name="T10" fmla="*/ 205 w 207"/>
                <a:gd name="T11" fmla="*/ 6 h 6"/>
                <a:gd name="T12" fmla="*/ 207 w 207"/>
                <a:gd name="T13" fmla="*/ 4 h 6"/>
                <a:gd name="T14" fmla="*/ 207 w 207"/>
                <a:gd name="T15" fmla="*/ 2 h 6"/>
                <a:gd name="T16" fmla="*/ 205 w 20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0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9559926" y="5032375"/>
              <a:ext cx="271463" cy="9525"/>
            </a:xfrm>
            <a:custGeom>
              <a:avLst/>
              <a:gdLst>
                <a:gd name="T0" fmla="*/ 205 w 207"/>
                <a:gd name="T1" fmla="*/ 0 h 7"/>
                <a:gd name="T2" fmla="*/ 2 w 207"/>
                <a:gd name="T3" fmla="*/ 0 h 7"/>
                <a:gd name="T4" fmla="*/ 0 w 207"/>
                <a:gd name="T5" fmla="*/ 2 h 7"/>
                <a:gd name="T6" fmla="*/ 0 w 207"/>
                <a:gd name="T7" fmla="*/ 5 h 7"/>
                <a:gd name="T8" fmla="*/ 2 w 207"/>
                <a:gd name="T9" fmla="*/ 7 h 7"/>
                <a:gd name="T10" fmla="*/ 205 w 207"/>
                <a:gd name="T11" fmla="*/ 7 h 7"/>
                <a:gd name="T12" fmla="*/ 207 w 207"/>
                <a:gd name="T13" fmla="*/ 5 h 7"/>
                <a:gd name="T14" fmla="*/ 207 w 207"/>
                <a:gd name="T15" fmla="*/ 2 h 7"/>
                <a:gd name="T16" fmla="*/ 205 w 20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9559926" y="5057775"/>
              <a:ext cx="271463" cy="9525"/>
            </a:xfrm>
            <a:custGeom>
              <a:avLst/>
              <a:gdLst>
                <a:gd name="T0" fmla="*/ 205 w 207"/>
                <a:gd name="T1" fmla="*/ 0 h 7"/>
                <a:gd name="T2" fmla="*/ 2 w 207"/>
                <a:gd name="T3" fmla="*/ 0 h 7"/>
                <a:gd name="T4" fmla="*/ 0 w 207"/>
                <a:gd name="T5" fmla="*/ 2 h 7"/>
                <a:gd name="T6" fmla="*/ 0 w 207"/>
                <a:gd name="T7" fmla="*/ 5 h 7"/>
                <a:gd name="T8" fmla="*/ 2 w 207"/>
                <a:gd name="T9" fmla="*/ 7 h 7"/>
                <a:gd name="T10" fmla="*/ 205 w 207"/>
                <a:gd name="T11" fmla="*/ 7 h 7"/>
                <a:gd name="T12" fmla="*/ 207 w 207"/>
                <a:gd name="T13" fmla="*/ 5 h 7"/>
                <a:gd name="T14" fmla="*/ 207 w 207"/>
                <a:gd name="T15" fmla="*/ 2 h 7"/>
                <a:gd name="T16" fmla="*/ 205 w 20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9559926" y="5083175"/>
              <a:ext cx="271463" cy="7938"/>
            </a:xfrm>
            <a:custGeom>
              <a:avLst/>
              <a:gdLst>
                <a:gd name="T0" fmla="*/ 205 w 207"/>
                <a:gd name="T1" fmla="*/ 0 h 7"/>
                <a:gd name="T2" fmla="*/ 2 w 207"/>
                <a:gd name="T3" fmla="*/ 0 h 7"/>
                <a:gd name="T4" fmla="*/ 0 w 207"/>
                <a:gd name="T5" fmla="*/ 2 h 7"/>
                <a:gd name="T6" fmla="*/ 0 w 207"/>
                <a:gd name="T7" fmla="*/ 5 h 7"/>
                <a:gd name="T8" fmla="*/ 2 w 207"/>
                <a:gd name="T9" fmla="*/ 7 h 7"/>
                <a:gd name="T10" fmla="*/ 205 w 207"/>
                <a:gd name="T11" fmla="*/ 7 h 7"/>
                <a:gd name="T12" fmla="*/ 207 w 207"/>
                <a:gd name="T13" fmla="*/ 5 h 7"/>
                <a:gd name="T14" fmla="*/ 207 w 207"/>
                <a:gd name="T15" fmla="*/ 2 h 7"/>
                <a:gd name="T16" fmla="*/ 205 w 20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9559926" y="5106988"/>
              <a:ext cx="271463" cy="7938"/>
            </a:xfrm>
            <a:custGeom>
              <a:avLst/>
              <a:gdLst>
                <a:gd name="T0" fmla="*/ 205 w 207"/>
                <a:gd name="T1" fmla="*/ 0 h 6"/>
                <a:gd name="T2" fmla="*/ 2 w 207"/>
                <a:gd name="T3" fmla="*/ 0 h 6"/>
                <a:gd name="T4" fmla="*/ 0 w 207"/>
                <a:gd name="T5" fmla="*/ 2 h 6"/>
                <a:gd name="T6" fmla="*/ 0 w 207"/>
                <a:gd name="T7" fmla="*/ 4 h 6"/>
                <a:gd name="T8" fmla="*/ 2 w 207"/>
                <a:gd name="T9" fmla="*/ 6 h 6"/>
                <a:gd name="T10" fmla="*/ 205 w 207"/>
                <a:gd name="T11" fmla="*/ 6 h 6"/>
                <a:gd name="T12" fmla="*/ 207 w 207"/>
                <a:gd name="T13" fmla="*/ 4 h 6"/>
                <a:gd name="T14" fmla="*/ 207 w 207"/>
                <a:gd name="T15" fmla="*/ 2 h 6"/>
                <a:gd name="T16" fmla="*/ 205 w 20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6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9559926" y="5132388"/>
              <a:ext cx="271463" cy="7938"/>
            </a:xfrm>
            <a:custGeom>
              <a:avLst/>
              <a:gdLst>
                <a:gd name="T0" fmla="*/ 205 w 207"/>
                <a:gd name="T1" fmla="*/ 0 h 6"/>
                <a:gd name="T2" fmla="*/ 2 w 207"/>
                <a:gd name="T3" fmla="*/ 0 h 6"/>
                <a:gd name="T4" fmla="*/ 0 w 207"/>
                <a:gd name="T5" fmla="*/ 2 h 6"/>
                <a:gd name="T6" fmla="*/ 0 w 207"/>
                <a:gd name="T7" fmla="*/ 4 h 6"/>
                <a:gd name="T8" fmla="*/ 2 w 207"/>
                <a:gd name="T9" fmla="*/ 6 h 6"/>
                <a:gd name="T10" fmla="*/ 205 w 207"/>
                <a:gd name="T11" fmla="*/ 6 h 6"/>
                <a:gd name="T12" fmla="*/ 207 w 207"/>
                <a:gd name="T13" fmla="*/ 4 h 6"/>
                <a:gd name="T14" fmla="*/ 207 w 207"/>
                <a:gd name="T15" fmla="*/ 2 h 6"/>
                <a:gd name="T16" fmla="*/ 205 w 20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9559926" y="5156200"/>
              <a:ext cx="271463" cy="9525"/>
            </a:xfrm>
            <a:custGeom>
              <a:avLst/>
              <a:gdLst>
                <a:gd name="T0" fmla="*/ 205 w 207"/>
                <a:gd name="T1" fmla="*/ 0 h 7"/>
                <a:gd name="T2" fmla="*/ 2 w 207"/>
                <a:gd name="T3" fmla="*/ 0 h 7"/>
                <a:gd name="T4" fmla="*/ 0 w 207"/>
                <a:gd name="T5" fmla="*/ 2 h 7"/>
                <a:gd name="T6" fmla="*/ 0 w 207"/>
                <a:gd name="T7" fmla="*/ 5 h 7"/>
                <a:gd name="T8" fmla="*/ 2 w 207"/>
                <a:gd name="T9" fmla="*/ 7 h 7"/>
                <a:gd name="T10" fmla="*/ 205 w 207"/>
                <a:gd name="T11" fmla="*/ 7 h 7"/>
                <a:gd name="T12" fmla="*/ 207 w 207"/>
                <a:gd name="T13" fmla="*/ 5 h 7"/>
                <a:gd name="T14" fmla="*/ 207 w 207"/>
                <a:gd name="T15" fmla="*/ 2 h 7"/>
                <a:gd name="T16" fmla="*/ 205 w 20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9559926" y="5181600"/>
              <a:ext cx="271463" cy="7938"/>
            </a:xfrm>
            <a:custGeom>
              <a:avLst/>
              <a:gdLst>
                <a:gd name="T0" fmla="*/ 205 w 207"/>
                <a:gd name="T1" fmla="*/ 0 h 7"/>
                <a:gd name="T2" fmla="*/ 2 w 207"/>
                <a:gd name="T3" fmla="*/ 0 h 7"/>
                <a:gd name="T4" fmla="*/ 0 w 207"/>
                <a:gd name="T5" fmla="*/ 2 h 7"/>
                <a:gd name="T6" fmla="*/ 0 w 207"/>
                <a:gd name="T7" fmla="*/ 5 h 7"/>
                <a:gd name="T8" fmla="*/ 2 w 207"/>
                <a:gd name="T9" fmla="*/ 7 h 7"/>
                <a:gd name="T10" fmla="*/ 205 w 207"/>
                <a:gd name="T11" fmla="*/ 7 h 7"/>
                <a:gd name="T12" fmla="*/ 207 w 207"/>
                <a:gd name="T13" fmla="*/ 5 h 7"/>
                <a:gd name="T14" fmla="*/ 207 w 207"/>
                <a:gd name="T15" fmla="*/ 2 h 7"/>
                <a:gd name="T16" fmla="*/ 205 w 20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9559926" y="5205413"/>
              <a:ext cx="271463" cy="9525"/>
            </a:xfrm>
            <a:custGeom>
              <a:avLst/>
              <a:gdLst>
                <a:gd name="T0" fmla="*/ 205 w 207"/>
                <a:gd name="T1" fmla="*/ 0 h 7"/>
                <a:gd name="T2" fmla="*/ 2 w 207"/>
                <a:gd name="T3" fmla="*/ 0 h 7"/>
                <a:gd name="T4" fmla="*/ 0 w 207"/>
                <a:gd name="T5" fmla="*/ 2 h 7"/>
                <a:gd name="T6" fmla="*/ 0 w 207"/>
                <a:gd name="T7" fmla="*/ 5 h 7"/>
                <a:gd name="T8" fmla="*/ 2 w 207"/>
                <a:gd name="T9" fmla="*/ 7 h 7"/>
                <a:gd name="T10" fmla="*/ 205 w 207"/>
                <a:gd name="T11" fmla="*/ 7 h 7"/>
                <a:gd name="T12" fmla="*/ 207 w 207"/>
                <a:gd name="T13" fmla="*/ 5 h 7"/>
                <a:gd name="T14" fmla="*/ 207 w 207"/>
                <a:gd name="T15" fmla="*/ 2 h 7"/>
                <a:gd name="T16" fmla="*/ 205 w 20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9559926" y="5230813"/>
              <a:ext cx="271463" cy="9525"/>
            </a:xfrm>
            <a:custGeom>
              <a:avLst/>
              <a:gdLst>
                <a:gd name="T0" fmla="*/ 205 w 207"/>
                <a:gd name="T1" fmla="*/ 0 h 7"/>
                <a:gd name="T2" fmla="*/ 2 w 207"/>
                <a:gd name="T3" fmla="*/ 0 h 7"/>
                <a:gd name="T4" fmla="*/ 0 w 207"/>
                <a:gd name="T5" fmla="*/ 2 h 7"/>
                <a:gd name="T6" fmla="*/ 0 w 207"/>
                <a:gd name="T7" fmla="*/ 5 h 7"/>
                <a:gd name="T8" fmla="*/ 2 w 207"/>
                <a:gd name="T9" fmla="*/ 7 h 7"/>
                <a:gd name="T10" fmla="*/ 205 w 207"/>
                <a:gd name="T11" fmla="*/ 7 h 7"/>
                <a:gd name="T12" fmla="*/ 207 w 207"/>
                <a:gd name="T13" fmla="*/ 5 h 7"/>
                <a:gd name="T14" fmla="*/ 207 w 207"/>
                <a:gd name="T15" fmla="*/ 2 h 7"/>
                <a:gd name="T16" fmla="*/ 205 w 20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9559926" y="5256213"/>
              <a:ext cx="271463" cy="7938"/>
            </a:xfrm>
            <a:custGeom>
              <a:avLst/>
              <a:gdLst>
                <a:gd name="T0" fmla="*/ 205 w 207"/>
                <a:gd name="T1" fmla="*/ 0 h 6"/>
                <a:gd name="T2" fmla="*/ 2 w 207"/>
                <a:gd name="T3" fmla="*/ 0 h 6"/>
                <a:gd name="T4" fmla="*/ 0 w 207"/>
                <a:gd name="T5" fmla="*/ 2 h 6"/>
                <a:gd name="T6" fmla="*/ 0 w 207"/>
                <a:gd name="T7" fmla="*/ 4 h 6"/>
                <a:gd name="T8" fmla="*/ 2 w 207"/>
                <a:gd name="T9" fmla="*/ 6 h 6"/>
                <a:gd name="T10" fmla="*/ 205 w 207"/>
                <a:gd name="T11" fmla="*/ 6 h 6"/>
                <a:gd name="T12" fmla="*/ 207 w 207"/>
                <a:gd name="T13" fmla="*/ 4 h 6"/>
                <a:gd name="T14" fmla="*/ 207 w 207"/>
                <a:gd name="T15" fmla="*/ 2 h 6"/>
                <a:gd name="T16" fmla="*/ 205 w 20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9559926" y="5280025"/>
              <a:ext cx="271463" cy="7938"/>
            </a:xfrm>
            <a:custGeom>
              <a:avLst/>
              <a:gdLst>
                <a:gd name="T0" fmla="*/ 205 w 207"/>
                <a:gd name="T1" fmla="*/ 0 h 6"/>
                <a:gd name="T2" fmla="*/ 2 w 207"/>
                <a:gd name="T3" fmla="*/ 0 h 6"/>
                <a:gd name="T4" fmla="*/ 0 w 207"/>
                <a:gd name="T5" fmla="*/ 2 h 6"/>
                <a:gd name="T6" fmla="*/ 0 w 207"/>
                <a:gd name="T7" fmla="*/ 4 h 6"/>
                <a:gd name="T8" fmla="*/ 2 w 207"/>
                <a:gd name="T9" fmla="*/ 6 h 6"/>
                <a:gd name="T10" fmla="*/ 205 w 207"/>
                <a:gd name="T11" fmla="*/ 6 h 6"/>
                <a:gd name="T12" fmla="*/ 207 w 207"/>
                <a:gd name="T13" fmla="*/ 4 h 6"/>
                <a:gd name="T14" fmla="*/ 207 w 207"/>
                <a:gd name="T15" fmla="*/ 2 h 6"/>
                <a:gd name="T16" fmla="*/ 205 w 20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0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9607551" y="4859338"/>
              <a:ext cx="176213" cy="3016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9607551" y="4859338"/>
              <a:ext cx="176213" cy="15875"/>
            </a:xfrm>
            <a:prstGeom prst="rect">
              <a:avLst/>
            </a:pr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auto">
            <a:xfrm>
              <a:off x="9671051" y="4870450"/>
              <a:ext cx="9525" cy="9525"/>
            </a:xfrm>
            <a:prstGeom prst="ellipse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Oval 28"/>
            <p:cNvSpPr>
              <a:spLocks noChangeArrowheads="1"/>
            </p:cNvSpPr>
            <p:nvPr/>
          </p:nvSpPr>
          <p:spPr bwMode="auto">
            <a:xfrm>
              <a:off x="9710738" y="4870450"/>
              <a:ext cx="9525" cy="9525"/>
            </a:xfrm>
            <a:prstGeom prst="ellipse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9696451" y="5207000"/>
              <a:ext cx="331788" cy="625475"/>
            </a:xfrm>
            <a:custGeom>
              <a:avLst/>
              <a:gdLst>
                <a:gd name="T0" fmla="*/ 0 w 254"/>
                <a:gd name="T1" fmla="*/ 186 h 478"/>
                <a:gd name="T2" fmla="*/ 156 w 254"/>
                <a:gd name="T3" fmla="*/ 186 h 478"/>
                <a:gd name="T4" fmla="*/ 96 w 254"/>
                <a:gd name="T5" fmla="*/ 38 h 478"/>
                <a:gd name="T6" fmla="*/ 163 w 254"/>
                <a:gd name="T7" fmla="*/ 0 h 478"/>
                <a:gd name="T8" fmla="*/ 251 w 254"/>
                <a:gd name="T9" fmla="*/ 179 h 478"/>
                <a:gd name="T10" fmla="*/ 248 w 254"/>
                <a:gd name="T11" fmla="*/ 351 h 478"/>
                <a:gd name="T12" fmla="*/ 158 w 254"/>
                <a:gd name="T13" fmla="*/ 475 h 478"/>
                <a:gd name="T14" fmla="*/ 140 w 254"/>
                <a:gd name="T15" fmla="*/ 475 h 478"/>
                <a:gd name="T16" fmla="*/ 52 w 254"/>
                <a:gd name="T17" fmla="*/ 317 h 478"/>
                <a:gd name="T18" fmla="*/ 0 w 254"/>
                <a:gd name="T19" fmla="*/ 18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478">
                  <a:moveTo>
                    <a:pt x="0" y="186"/>
                  </a:move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00" y="38"/>
                    <a:pt x="96" y="3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2"/>
                    <a:pt x="251" y="179"/>
                  </a:cubicBezTo>
                  <a:cubicBezTo>
                    <a:pt x="254" y="187"/>
                    <a:pt x="254" y="338"/>
                    <a:pt x="248" y="351"/>
                  </a:cubicBezTo>
                  <a:cubicBezTo>
                    <a:pt x="241" y="364"/>
                    <a:pt x="168" y="472"/>
                    <a:pt x="158" y="475"/>
                  </a:cubicBezTo>
                  <a:cubicBezTo>
                    <a:pt x="149" y="478"/>
                    <a:pt x="140" y="475"/>
                    <a:pt x="140" y="475"/>
                  </a:cubicBezTo>
                  <a:cubicBezTo>
                    <a:pt x="52" y="317"/>
                    <a:pt x="52" y="317"/>
                    <a:pt x="52" y="317"/>
                  </a:cubicBezTo>
                  <a:lnTo>
                    <a:pt x="0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9896476" y="5549900"/>
              <a:ext cx="28575" cy="106363"/>
            </a:xfrm>
            <a:custGeom>
              <a:avLst/>
              <a:gdLst>
                <a:gd name="T0" fmla="*/ 9 w 22"/>
                <a:gd name="T1" fmla="*/ 81 h 81"/>
                <a:gd name="T2" fmla="*/ 0 w 22"/>
                <a:gd name="T3" fmla="*/ 32 h 81"/>
                <a:gd name="T4" fmla="*/ 0 w 22"/>
                <a:gd name="T5" fmla="*/ 17 h 81"/>
                <a:gd name="T6" fmla="*/ 9 w 22"/>
                <a:gd name="T7" fmla="*/ 49 h 81"/>
                <a:gd name="T8" fmla="*/ 15 w 22"/>
                <a:gd name="T9" fmla="*/ 0 h 81"/>
                <a:gd name="T10" fmla="*/ 9 w 22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1">
                  <a:moveTo>
                    <a:pt x="9" y="81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" y="55"/>
                    <a:pt x="9" y="49"/>
                  </a:cubicBezTo>
                  <a:cubicBezTo>
                    <a:pt x="12" y="43"/>
                    <a:pt x="15" y="0"/>
                    <a:pt x="15" y="0"/>
                  </a:cubicBezTo>
                  <a:cubicBezTo>
                    <a:pt x="15" y="0"/>
                    <a:pt x="22" y="57"/>
                    <a:pt x="9" y="81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9879013" y="5451475"/>
              <a:ext cx="36513" cy="184150"/>
            </a:xfrm>
            <a:custGeom>
              <a:avLst/>
              <a:gdLst>
                <a:gd name="T0" fmla="*/ 14 w 23"/>
                <a:gd name="T1" fmla="*/ 0 h 116"/>
                <a:gd name="T2" fmla="*/ 23 w 23"/>
                <a:gd name="T3" fmla="*/ 67 h 116"/>
                <a:gd name="T4" fmla="*/ 23 w 23"/>
                <a:gd name="T5" fmla="*/ 116 h 116"/>
                <a:gd name="T6" fmla="*/ 14 w 23"/>
                <a:gd name="T7" fmla="*/ 95 h 116"/>
                <a:gd name="T8" fmla="*/ 0 w 23"/>
                <a:gd name="T9" fmla="*/ 0 h 116"/>
                <a:gd name="T10" fmla="*/ 14 w 23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6">
                  <a:moveTo>
                    <a:pt x="14" y="0"/>
                  </a:moveTo>
                  <a:lnTo>
                    <a:pt x="23" y="67"/>
                  </a:lnTo>
                  <a:lnTo>
                    <a:pt x="23" y="116"/>
                  </a:lnTo>
                  <a:lnTo>
                    <a:pt x="14" y="95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9818688" y="5195888"/>
              <a:ext cx="87313" cy="58738"/>
            </a:xfrm>
            <a:custGeom>
              <a:avLst/>
              <a:gdLst>
                <a:gd name="T0" fmla="*/ 5 w 55"/>
                <a:gd name="T1" fmla="*/ 37 h 37"/>
                <a:gd name="T2" fmla="*/ 0 w 55"/>
                <a:gd name="T3" fmla="*/ 27 h 37"/>
                <a:gd name="T4" fmla="*/ 44 w 55"/>
                <a:gd name="T5" fmla="*/ 3 h 37"/>
                <a:gd name="T6" fmla="*/ 51 w 55"/>
                <a:gd name="T7" fmla="*/ 0 h 37"/>
                <a:gd name="T8" fmla="*/ 55 w 55"/>
                <a:gd name="T9" fmla="*/ 9 h 37"/>
                <a:gd name="T10" fmla="*/ 5 w 5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7">
                  <a:moveTo>
                    <a:pt x="5" y="37"/>
                  </a:moveTo>
                  <a:lnTo>
                    <a:pt x="0" y="27"/>
                  </a:lnTo>
                  <a:lnTo>
                    <a:pt x="44" y="3"/>
                  </a:lnTo>
                  <a:lnTo>
                    <a:pt x="51" y="0"/>
                  </a:lnTo>
                  <a:lnTo>
                    <a:pt x="55" y="9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33"/>
            <p:cNvSpPr/>
            <p:nvPr/>
          </p:nvSpPr>
          <p:spPr bwMode="auto">
            <a:xfrm>
              <a:off x="9750426" y="5000625"/>
              <a:ext cx="134938" cy="233363"/>
            </a:xfrm>
            <a:custGeom>
              <a:avLst/>
              <a:gdLst>
                <a:gd name="T0" fmla="*/ 103 w 103"/>
                <a:gd name="T1" fmla="*/ 155 h 178"/>
                <a:gd name="T2" fmla="*/ 80 w 103"/>
                <a:gd name="T3" fmla="*/ 104 h 178"/>
                <a:gd name="T4" fmla="*/ 64 w 103"/>
                <a:gd name="T5" fmla="*/ 27 h 178"/>
                <a:gd name="T6" fmla="*/ 18 w 103"/>
                <a:gd name="T7" fmla="*/ 4 h 178"/>
                <a:gd name="T8" fmla="*/ 1 w 103"/>
                <a:gd name="T9" fmla="*/ 66 h 178"/>
                <a:gd name="T10" fmla="*/ 19 w 103"/>
                <a:gd name="T11" fmla="*/ 134 h 178"/>
                <a:gd name="T12" fmla="*/ 53 w 103"/>
                <a:gd name="T13" fmla="*/ 165 h 178"/>
                <a:gd name="T14" fmla="*/ 61 w 103"/>
                <a:gd name="T15" fmla="*/ 178 h 178"/>
                <a:gd name="T16" fmla="*/ 103 w 103"/>
                <a:gd name="T17" fmla="*/ 1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0" y="107"/>
                    <a:pt x="80" y="104"/>
                  </a:cubicBezTo>
                  <a:cubicBezTo>
                    <a:pt x="80" y="101"/>
                    <a:pt x="69" y="32"/>
                    <a:pt x="64" y="27"/>
                  </a:cubicBezTo>
                  <a:cubicBezTo>
                    <a:pt x="59" y="22"/>
                    <a:pt x="24" y="0"/>
                    <a:pt x="18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2" y="74"/>
                    <a:pt x="13" y="126"/>
                    <a:pt x="19" y="134"/>
                  </a:cubicBezTo>
                  <a:cubicBezTo>
                    <a:pt x="25" y="141"/>
                    <a:pt x="49" y="163"/>
                    <a:pt x="53" y="165"/>
                  </a:cubicBezTo>
                  <a:cubicBezTo>
                    <a:pt x="57" y="167"/>
                    <a:pt x="61" y="178"/>
                    <a:pt x="61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9696451" y="5649913"/>
              <a:ext cx="161925" cy="373063"/>
            </a:xfrm>
            <a:custGeom>
              <a:avLst/>
              <a:gdLst>
                <a:gd name="T0" fmla="*/ 0 w 124"/>
                <a:gd name="T1" fmla="*/ 285 h 285"/>
                <a:gd name="T2" fmla="*/ 111 w 124"/>
                <a:gd name="T3" fmla="*/ 243 h 285"/>
                <a:gd name="T4" fmla="*/ 124 w 124"/>
                <a:gd name="T5" fmla="*/ 146 h 285"/>
                <a:gd name="T6" fmla="*/ 119 w 124"/>
                <a:gd name="T7" fmla="*/ 94 h 285"/>
                <a:gd name="T8" fmla="*/ 0 w 124"/>
                <a:gd name="T9" fmla="*/ 0 h 285"/>
                <a:gd name="T10" fmla="*/ 0 w 124"/>
                <a:gd name="T1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85">
                  <a:moveTo>
                    <a:pt x="0" y="285"/>
                  </a:moveTo>
                  <a:cubicBezTo>
                    <a:pt x="6" y="285"/>
                    <a:pt x="100" y="274"/>
                    <a:pt x="111" y="243"/>
                  </a:cubicBezTo>
                  <a:cubicBezTo>
                    <a:pt x="122" y="213"/>
                    <a:pt x="124" y="146"/>
                    <a:pt x="124" y="146"/>
                  </a:cubicBezTo>
                  <a:cubicBezTo>
                    <a:pt x="119" y="94"/>
                    <a:pt x="119" y="94"/>
                    <a:pt x="119" y="94"/>
                  </a:cubicBezTo>
                  <a:cubicBezTo>
                    <a:pt x="119" y="94"/>
                    <a:pt x="59" y="7"/>
                    <a:pt x="0" y="0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CD3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9361488" y="5207000"/>
              <a:ext cx="334963" cy="625475"/>
            </a:xfrm>
            <a:custGeom>
              <a:avLst/>
              <a:gdLst>
                <a:gd name="T0" fmla="*/ 255 w 255"/>
                <a:gd name="T1" fmla="*/ 186 h 478"/>
                <a:gd name="T2" fmla="*/ 98 w 255"/>
                <a:gd name="T3" fmla="*/ 186 h 478"/>
                <a:gd name="T4" fmla="*/ 158 w 255"/>
                <a:gd name="T5" fmla="*/ 38 h 478"/>
                <a:gd name="T6" fmla="*/ 91 w 255"/>
                <a:gd name="T7" fmla="*/ 0 h 478"/>
                <a:gd name="T8" fmla="*/ 3 w 255"/>
                <a:gd name="T9" fmla="*/ 179 h 478"/>
                <a:gd name="T10" fmla="*/ 7 w 255"/>
                <a:gd name="T11" fmla="*/ 351 h 478"/>
                <a:gd name="T12" fmla="*/ 96 w 255"/>
                <a:gd name="T13" fmla="*/ 475 h 478"/>
                <a:gd name="T14" fmla="*/ 114 w 255"/>
                <a:gd name="T15" fmla="*/ 475 h 478"/>
                <a:gd name="T16" fmla="*/ 202 w 255"/>
                <a:gd name="T17" fmla="*/ 317 h 478"/>
                <a:gd name="T18" fmla="*/ 255 w 255"/>
                <a:gd name="T19" fmla="*/ 18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478">
                  <a:moveTo>
                    <a:pt x="255" y="186"/>
                  </a:moveTo>
                  <a:cubicBezTo>
                    <a:pt x="98" y="186"/>
                    <a:pt x="98" y="186"/>
                    <a:pt x="98" y="186"/>
                  </a:cubicBezTo>
                  <a:cubicBezTo>
                    <a:pt x="98" y="186"/>
                    <a:pt x="155" y="38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6" y="172"/>
                    <a:pt x="3" y="179"/>
                  </a:cubicBezTo>
                  <a:cubicBezTo>
                    <a:pt x="0" y="187"/>
                    <a:pt x="0" y="338"/>
                    <a:pt x="7" y="351"/>
                  </a:cubicBezTo>
                  <a:cubicBezTo>
                    <a:pt x="13" y="364"/>
                    <a:pt x="87" y="472"/>
                    <a:pt x="96" y="475"/>
                  </a:cubicBezTo>
                  <a:cubicBezTo>
                    <a:pt x="105" y="478"/>
                    <a:pt x="114" y="475"/>
                    <a:pt x="114" y="475"/>
                  </a:cubicBezTo>
                  <a:cubicBezTo>
                    <a:pt x="202" y="317"/>
                    <a:pt x="202" y="317"/>
                    <a:pt x="202" y="317"/>
                  </a:cubicBezTo>
                  <a:lnTo>
                    <a:pt x="255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36"/>
            <p:cNvSpPr/>
            <p:nvPr/>
          </p:nvSpPr>
          <p:spPr bwMode="auto">
            <a:xfrm>
              <a:off x="9466263" y="5549900"/>
              <a:ext cx="28575" cy="106363"/>
            </a:xfrm>
            <a:custGeom>
              <a:avLst/>
              <a:gdLst>
                <a:gd name="T0" fmla="*/ 13 w 22"/>
                <a:gd name="T1" fmla="*/ 81 h 81"/>
                <a:gd name="T2" fmla="*/ 22 w 22"/>
                <a:gd name="T3" fmla="*/ 32 h 81"/>
                <a:gd name="T4" fmla="*/ 22 w 22"/>
                <a:gd name="T5" fmla="*/ 17 h 81"/>
                <a:gd name="T6" fmla="*/ 13 w 22"/>
                <a:gd name="T7" fmla="*/ 49 h 81"/>
                <a:gd name="T8" fmla="*/ 8 w 22"/>
                <a:gd name="T9" fmla="*/ 0 h 81"/>
                <a:gd name="T10" fmla="*/ 13 w 22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1">
                  <a:moveTo>
                    <a:pt x="13" y="81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15" y="55"/>
                    <a:pt x="13" y="49"/>
                  </a:cubicBezTo>
                  <a:cubicBezTo>
                    <a:pt x="10" y="43"/>
                    <a:pt x="8" y="0"/>
                    <a:pt x="8" y="0"/>
                  </a:cubicBezTo>
                  <a:cubicBezTo>
                    <a:pt x="8" y="0"/>
                    <a:pt x="0" y="57"/>
                    <a:pt x="13" y="81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9475788" y="5451475"/>
              <a:ext cx="34925" cy="184150"/>
            </a:xfrm>
            <a:custGeom>
              <a:avLst/>
              <a:gdLst>
                <a:gd name="T0" fmla="*/ 9 w 22"/>
                <a:gd name="T1" fmla="*/ 0 h 116"/>
                <a:gd name="T2" fmla="*/ 0 w 22"/>
                <a:gd name="T3" fmla="*/ 67 h 116"/>
                <a:gd name="T4" fmla="*/ 0 w 22"/>
                <a:gd name="T5" fmla="*/ 116 h 116"/>
                <a:gd name="T6" fmla="*/ 9 w 22"/>
                <a:gd name="T7" fmla="*/ 95 h 116"/>
                <a:gd name="T8" fmla="*/ 22 w 22"/>
                <a:gd name="T9" fmla="*/ 0 h 116"/>
                <a:gd name="T10" fmla="*/ 9 w 22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6">
                  <a:moveTo>
                    <a:pt x="9" y="0"/>
                  </a:moveTo>
                  <a:lnTo>
                    <a:pt x="0" y="67"/>
                  </a:lnTo>
                  <a:lnTo>
                    <a:pt x="0" y="116"/>
                  </a:lnTo>
                  <a:lnTo>
                    <a:pt x="9" y="95"/>
                  </a:lnTo>
                  <a:lnTo>
                    <a:pt x="22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38"/>
            <p:cNvSpPr/>
            <p:nvPr/>
          </p:nvSpPr>
          <p:spPr bwMode="auto">
            <a:xfrm>
              <a:off x="9485313" y="5195888"/>
              <a:ext cx="85725" cy="58738"/>
            </a:xfrm>
            <a:custGeom>
              <a:avLst/>
              <a:gdLst>
                <a:gd name="T0" fmla="*/ 50 w 54"/>
                <a:gd name="T1" fmla="*/ 37 h 37"/>
                <a:gd name="T2" fmla="*/ 54 w 54"/>
                <a:gd name="T3" fmla="*/ 27 h 37"/>
                <a:gd name="T4" fmla="*/ 11 w 54"/>
                <a:gd name="T5" fmla="*/ 3 h 37"/>
                <a:gd name="T6" fmla="*/ 4 w 54"/>
                <a:gd name="T7" fmla="*/ 0 h 37"/>
                <a:gd name="T8" fmla="*/ 0 w 54"/>
                <a:gd name="T9" fmla="*/ 9 h 37"/>
                <a:gd name="T10" fmla="*/ 50 w 54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7">
                  <a:moveTo>
                    <a:pt x="50" y="37"/>
                  </a:moveTo>
                  <a:lnTo>
                    <a:pt x="54" y="27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9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39"/>
            <p:cNvSpPr/>
            <p:nvPr/>
          </p:nvSpPr>
          <p:spPr bwMode="auto">
            <a:xfrm>
              <a:off x="9507538" y="5000625"/>
              <a:ext cx="133350" cy="233363"/>
            </a:xfrm>
            <a:custGeom>
              <a:avLst/>
              <a:gdLst>
                <a:gd name="T0" fmla="*/ 0 w 102"/>
                <a:gd name="T1" fmla="*/ 155 h 178"/>
                <a:gd name="T2" fmla="*/ 22 w 102"/>
                <a:gd name="T3" fmla="*/ 104 h 178"/>
                <a:gd name="T4" fmla="*/ 39 w 102"/>
                <a:gd name="T5" fmla="*/ 27 h 178"/>
                <a:gd name="T6" fmla="*/ 85 w 102"/>
                <a:gd name="T7" fmla="*/ 4 h 178"/>
                <a:gd name="T8" fmla="*/ 101 w 102"/>
                <a:gd name="T9" fmla="*/ 66 h 178"/>
                <a:gd name="T10" fmla="*/ 83 w 102"/>
                <a:gd name="T11" fmla="*/ 134 h 178"/>
                <a:gd name="T12" fmla="*/ 49 w 102"/>
                <a:gd name="T13" fmla="*/ 165 h 178"/>
                <a:gd name="T14" fmla="*/ 41 w 102"/>
                <a:gd name="T15" fmla="*/ 178 h 178"/>
                <a:gd name="T16" fmla="*/ 0 w 102"/>
                <a:gd name="T17" fmla="*/ 1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78">
                  <a:moveTo>
                    <a:pt x="0" y="155"/>
                  </a:moveTo>
                  <a:cubicBezTo>
                    <a:pt x="0" y="151"/>
                    <a:pt x="22" y="107"/>
                    <a:pt x="22" y="104"/>
                  </a:cubicBezTo>
                  <a:cubicBezTo>
                    <a:pt x="22" y="101"/>
                    <a:pt x="33" y="32"/>
                    <a:pt x="39" y="27"/>
                  </a:cubicBezTo>
                  <a:cubicBezTo>
                    <a:pt x="44" y="22"/>
                    <a:pt x="79" y="0"/>
                    <a:pt x="85" y="4"/>
                  </a:cubicBezTo>
                  <a:cubicBezTo>
                    <a:pt x="90" y="8"/>
                    <a:pt x="102" y="57"/>
                    <a:pt x="101" y="66"/>
                  </a:cubicBezTo>
                  <a:cubicBezTo>
                    <a:pt x="101" y="74"/>
                    <a:pt x="90" y="126"/>
                    <a:pt x="83" y="134"/>
                  </a:cubicBezTo>
                  <a:cubicBezTo>
                    <a:pt x="77" y="141"/>
                    <a:pt x="53" y="163"/>
                    <a:pt x="49" y="165"/>
                  </a:cubicBezTo>
                  <a:cubicBezTo>
                    <a:pt x="45" y="167"/>
                    <a:pt x="41" y="178"/>
                    <a:pt x="41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9615488" y="5451475"/>
              <a:ext cx="158750" cy="198438"/>
            </a:xfrm>
            <a:custGeom>
              <a:avLst/>
              <a:gdLst>
                <a:gd name="T0" fmla="*/ 61 w 121"/>
                <a:gd name="T1" fmla="*/ 0 h 152"/>
                <a:gd name="T2" fmla="*/ 0 w 121"/>
                <a:gd name="T3" fmla="*/ 152 h 152"/>
                <a:gd name="T4" fmla="*/ 61 w 121"/>
                <a:gd name="T5" fmla="*/ 131 h 152"/>
                <a:gd name="T6" fmla="*/ 121 w 121"/>
                <a:gd name="T7" fmla="*/ 152 h 152"/>
                <a:gd name="T8" fmla="*/ 61 w 121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52">
                  <a:moveTo>
                    <a:pt x="61" y="0"/>
                  </a:moveTo>
                  <a:cubicBezTo>
                    <a:pt x="61" y="0"/>
                    <a:pt x="12" y="123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10" y="123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41"/>
            <p:cNvSpPr/>
            <p:nvPr/>
          </p:nvSpPr>
          <p:spPr bwMode="auto">
            <a:xfrm>
              <a:off x="9505951" y="5581650"/>
              <a:ext cx="379413" cy="258763"/>
            </a:xfrm>
            <a:custGeom>
              <a:avLst/>
              <a:gdLst>
                <a:gd name="T0" fmla="*/ 281 w 289"/>
                <a:gd name="T1" fmla="*/ 147 h 198"/>
                <a:gd name="T2" fmla="*/ 259 w 289"/>
                <a:gd name="T3" fmla="*/ 131 h 198"/>
                <a:gd name="T4" fmla="*/ 233 w 289"/>
                <a:gd name="T5" fmla="*/ 62 h 198"/>
                <a:gd name="T6" fmla="*/ 145 w 289"/>
                <a:gd name="T7" fmla="*/ 0 h 198"/>
                <a:gd name="T8" fmla="*/ 56 w 289"/>
                <a:gd name="T9" fmla="*/ 62 h 198"/>
                <a:gd name="T10" fmla="*/ 31 w 289"/>
                <a:gd name="T11" fmla="*/ 131 h 198"/>
                <a:gd name="T12" fmla="*/ 8 w 289"/>
                <a:gd name="T13" fmla="*/ 147 h 198"/>
                <a:gd name="T14" fmla="*/ 8 w 289"/>
                <a:gd name="T15" fmla="*/ 198 h 198"/>
                <a:gd name="T16" fmla="*/ 21 w 289"/>
                <a:gd name="T17" fmla="*/ 198 h 198"/>
                <a:gd name="T18" fmla="*/ 26 w 289"/>
                <a:gd name="T19" fmla="*/ 146 h 198"/>
                <a:gd name="T20" fmla="*/ 145 w 289"/>
                <a:gd name="T21" fmla="*/ 52 h 198"/>
                <a:gd name="T22" fmla="*/ 264 w 289"/>
                <a:gd name="T23" fmla="*/ 146 h 198"/>
                <a:gd name="T24" fmla="*/ 269 w 289"/>
                <a:gd name="T25" fmla="*/ 198 h 198"/>
                <a:gd name="T26" fmla="*/ 281 w 289"/>
                <a:gd name="T27" fmla="*/ 198 h 198"/>
                <a:gd name="T28" fmla="*/ 281 w 289"/>
                <a:gd name="T29" fmla="*/ 14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198">
                  <a:moveTo>
                    <a:pt x="281" y="147"/>
                  </a:moveTo>
                  <a:cubicBezTo>
                    <a:pt x="280" y="138"/>
                    <a:pt x="259" y="131"/>
                    <a:pt x="259" y="131"/>
                  </a:cubicBezTo>
                  <a:cubicBezTo>
                    <a:pt x="259" y="131"/>
                    <a:pt x="242" y="83"/>
                    <a:pt x="233" y="62"/>
                  </a:cubicBezTo>
                  <a:cubicBezTo>
                    <a:pt x="224" y="42"/>
                    <a:pt x="145" y="0"/>
                    <a:pt x="145" y="0"/>
                  </a:cubicBezTo>
                  <a:cubicBezTo>
                    <a:pt x="145" y="0"/>
                    <a:pt x="65" y="42"/>
                    <a:pt x="56" y="62"/>
                  </a:cubicBezTo>
                  <a:cubicBezTo>
                    <a:pt x="47" y="83"/>
                    <a:pt x="31" y="131"/>
                    <a:pt x="31" y="131"/>
                  </a:cubicBezTo>
                  <a:cubicBezTo>
                    <a:pt x="31" y="131"/>
                    <a:pt x="9" y="138"/>
                    <a:pt x="8" y="147"/>
                  </a:cubicBezTo>
                  <a:cubicBezTo>
                    <a:pt x="7" y="156"/>
                    <a:pt x="0" y="198"/>
                    <a:pt x="8" y="198"/>
                  </a:cubicBezTo>
                  <a:cubicBezTo>
                    <a:pt x="15" y="198"/>
                    <a:pt x="21" y="198"/>
                    <a:pt x="21" y="198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6" y="146"/>
                    <a:pt x="104" y="52"/>
                    <a:pt x="145" y="52"/>
                  </a:cubicBezTo>
                  <a:cubicBezTo>
                    <a:pt x="185" y="52"/>
                    <a:pt x="264" y="146"/>
                    <a:pt x="264" y="146"/>
                  </a:cubicBezTo>
                  <a:cubicBezTo>
                    <a:pt x="269" y="198"/>
                    <a:pt x="269" y="198"/>
                    <a:pt x="269" y="198"/>
                  </a:cubicBezTo>
                  <a:cubicBezTo>
                    <a:pt x="269" y="198"/>
                    <a:pt x="274" y="198"/>
                    <a:pt x="281" y="198"/>
                  </a:cubicBezTo>
                  <a:cubicBezTo>
                    <a:pt x="289" y="198"/>
                    <a:pt x="283" y="156"/>
                    <a:pt x="281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42"/>
            <p:cNvSpPr/>
            <p:nvPr/>
          </p:nvSpPr>
          <p:spPr bwMode="auto">
            <a:xfrm>
              <a:off x="9532938" y="5635625"/>
              <a:ext cx="207963" cy="387350"/>
            </a:xfrm>
            <a:custGeom>
              <a:avLst/>
              <a:gdLst>
                <a:gd name="T0" fmla="*/ 81 w 158"/>
                <a:gd name="T1" fmla="*/ 28 h 296"/>
                <a:gd name="T2" fmla="*/ 81 w 158"/>
                <a:gd name="T3" fmla="*/ 28 h 296"/>
                <a:gd name="T4" fmla="*/ 5 w 158"/>
                <a:gd name="T5" fmla="*/ 105 h 296"/>
                <a:gd name="T6" fmla="*/ 0 w 158"/>
                <a:gd name="T7" fmla="*/ 157 h 296"/>
                <a:gd name="T8" fmla="*/ 12 w 158"/>
                <a:gd name="T9" fmla="*/ 254 h 296"/>
                <a:gd name="T10" fmla="*/ 124 w 158"/>
                <a:gd name="T11" fmla="*/ 296 h 296"/>
                <a:gd name="T12" fmla="*/ 124 w 158"/>
                <a:gd name="T13" fmla="*/ 28 h 296"/>
                <a:gd name="T14" fmla="*/ 158 w 158"/>
                <a:gd name="T15" fmla="*/ 0 h 296"/>
                <a:gd name="T16" fmla="*/ 81 w 158"/>
                <a:gd name="T17" fmla="*/ 2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96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2" y="254"/>
                  </a:cubicBezTo>
                  <a:cubicBezTo>
                    <a:pt x="24" y="285"/>
                    <a:pt x="117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5"/>
                    <a:pt x="158" y="0"/>
                    <a:pt x="158" y="0"/>
                  </a:cubicBezTo>
                  <a:cubicBezTo>
                    <a:pt x="115" y="4"/>
                    <a:pt x="84" y="26"/>
                    <a:pt x="81" y="28"/>
                  </a:cubicBezTo>
                  <a:close/>
                </a:path>
              </a:pathLst>
            </a:custGeom>
            <a:solidFill>
              <a:srgbClr val="AF3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43"/>
            <p:cNvSpPr/>
            <p:nvPr/>
          </p:nvSpPr>
          <p:spPr bwMode="auto">
            <a:xfrm>
              <a:off x="8693151" y="5202238"/>
              <a:ext cx="333375" cy="625475"/>
            </a:xfrm>
            <a:custGeom>
              <a:avLst/>
              <a:gdLst>
                <a:gd name="T0" fmla="*/ 0 w 255"/>
                <a:gd name="T1" fmla="*/ 187 h 478"/>
                <a:gd name="T2" fmla="*/ 156 w 255"/>
                <a:gd name="T3" fmla="*/ 187 h 478"/>
                <a:gd name="T4" fmla="*/ 96 w 255"/>
                <a:gd name="T5" fmla="*/ 38 h 478"/>
                <a:gd name="T6" fmla="*/ 163 w 255"/>
                <a:gd name="T7" fmla="*/ 0 h 478"/>
                <a:gd name="T8" fmla="*/ 251 w 255"/>
                <a:gd name="T9" fmla="*/ 179 h 478"/>
                <a:gd name="T10" fmla="*/ 248 w 255"/>
                <a:gd name="T11" fmla="*/ 351 h 478"/>
                <a:gd name="T12" fmla="*/ 158 w 255"/>
                <a:gd name="T13" fmla="*/ 475 h 478"/>
                <a:gd name="T14" fmla="*/ 140 w 255"/>
                <a:gd name="T15" fmla="*/ 475 h 478"/>
                <a:gd name="T16" fmla="*/ 52 w 255"/>
                <a:gd name="T17" fmla="*/ 317 h 478"/>
                <a:gd name="T18" fmla="*/ 0 w 255"/>
                <a:gd name="T19" fmla="*/ 187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478">
                  <a:moveTo>
                    <a:pt x="0" y="187"/>
                  </a:moveTo>
                  <a:cubicBezTo>
                    <a:pt x="156" y="187"/>
                    <a:pt x="156" y="187"/>
                    <a:pt x="156" y="187"/>
                  </a:cubicBezTo>
                  <a:cubicBezTo>
                    <a:pt x="156" y="187"/>
                    <a:pt x="100" y="38"/>
                    <a:pt x="96" y="3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2"/>
                    <a:pt x="251" y="179"/>
                  </a:cubicBezTo>
                  <a:cubicBezTo>
                    <a:pt x="254" y="187"/>
                    <a:pt x="255" y="338"/>
                    <a:pt x="248" y="351"/>
                  </a:cubicBezTo>
                  <a:cubicBezTo>
                    <a:pt x="241" y="364"/>
                    <a:pt x="168" y="473"/>
                    <a:pt x="158" y="475"/>
                  </a:cubicBezTo>
                  <a:cubicBezTo>
                    <a:pt x="149" y="478"/>
                    <a:pt x="140" y="475"/>
                    <a:pt x="140" y="475"/>
                  </a:cubicBezTo>
                  <a:cubicBezTo>
                    <a:pt x="52" y="317"/>
                    <a:pt x="52" y="317"/>
                    <a:pt x="52" y="317"/>
                  </a:cubicBezTo>
                  <a:lnTo>
                    <a:pt x="0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44"/>
            <p:cNvSpPr/>
            <p:nvPr/>
          </p:nvSpPr>
          <p:spPr bwMode="auto">
            <a:xfrm>
              <a:off x="8893176" y="5546725"/>
              <a:ext cx="28575" cy="104775"/>
            </a:xfrm>
            <a:custGeom>
              <a:avLst/>
              <a:gdLst>
                <a:gd name="T0" fmla="*/ 10 w 22"/>
                <a:gd name="T1" fmla="*/ 80 h 80"/>
                <a:gd name="T2" fmla="*/ 0 w 22"/>
                <a:gd name="T3" fmla="*/ 32 h 80"/>
                <a:gd name="T4" fmla="*/ 0 w 22"/>
                <a:gd name="T5" fmla="*/ 16 h 80"/>
                <a:gd name="T6" fmla="*/ 10 w 22"/>
                <a:gd name="T7" fmla="*/ 48 h 80"/>
                <a:gd name="T8" fmla="*/ 15 w 22"/>
                <a:gd name="T9" fmla="*/ 0 h 80"/>
                <a:gd name="T10" fmla="*/ 10 w 22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10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54"/>
                    <a:pt x="10" y="48"/>
                  </a:cubicBezTo>
                  <a:cubicBezTo>
                    <a:pt x="12" y="42"/>
                    <a:pt x="15" y="0"/>
                    <a:pt x="15" y="0"/>
                  </a:cubicBezTo>
                  <a:cubicBezTo>
                    <a:pt x="15" y="0"/>
                    <a:pt x="22" y="56"/>
                    <a:pt x="10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45"/>
            <p:cNvSpPr/>
            <p:nvPr/>
          </p:nvSpPr>
          <p:spPr bwMode="auto">
            <a:xfrm>
              <a:off x="8875713" y="5446713"/>
              <a:ext cx="34925" cy="184150"/>
            </a:xfrm>
            <a:custGeom>
              <a:avLst/>
              <a:gdLst>
                <a:gd name="T0" fmla="*/ 13 w 22"/>
                <a:gd name="T1" fmla="*/ 0 h 116"/>
                <a:gd name="T2" fmla="*/ 22 w 22"/>
                <a:gd name="T3" fmla="*/ 67 h 116"/>
                <a:gd name="T4" fmla="*/ 22 w 22"/>
                <a:gd name="T5" fmla="*/ 116 h 116"/>
                <a:gd name="T6" fmla="*/ 13 w 22"/>
                <a:gd name="T7" fmla="*/ 96 h 116"/>
                <a:gd name="T8" fmla="*/ 0 w 22"/>
                <a:gd name="T9" fmla="*/ 0 h 116"/>
                <a:gd name="T10" fmla="*/ 13 w 22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6">
                  <a:moveTo>
                    <a:pt x="13" y="0"/>
                  </a:moveTo>
                  <a:lnTo>
                    <a:pt x="22" y="67"/>
                  </a:lnTo>
                  <a:lnTo>
                    <a:pt x="22" y="116"/>
                  </a:lnTo>
                  <a:lnTo>
                    <a:pt x="13" y="96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46"/>
            <p:cNvSpPr/>
            <p:nvPr/>
          </p:nvSpPr>
          <p:spPr bwMode="auto">
            <a:xfrm>
              <a:off x="8815388" y="5189538"/>
              <a:ext cx="88900" cy="58738"/>
            </a:xfrm>
            <a:custGeom>
              <a:avLst/>
              <a:gdLst>
                <a:gd name="T0" fmla="*/ 4 w 56"/>
                <a:gd name="T1" fmla="*/ 37 h 37"/>
                <a:gd name="T2" fmla="*/ 0 w 56"/>
                <a:gd name="T3" fmla="*/ 28 h 37"/>
                <a:gd name="T4" fmla="*/ 44 w 56"/>
                <a:gd name="T5" fmla="*/ 4 h 37"/>
                <a:gd name="T6" fmla="*/ 51 w 56"/>
                <a:gd name="T7" fmla="*/ 0 h 37"/>
                <a:gd name="T8" fmla="*/ 56 w 56"/>
                <a:gd name="T9" fmla="*/ 9 h 37"/>
                <a:gd name="T10" fmla="*/ 4 w 5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7">
                  <a:moveTo>
                    <a:pt x="4" y="37"/>
                  </a:moveTo>
                  <a:lnTo>
                    <a:pt x="0" y="28"/>
                  </a:lnTo>
                  <a:lnTo>
                    <a:pt x="44" y="4"/>
                  </a:lnTo>
                  <a:lnTo>
                    <a:pt x="51" y="0"/>
                  </a:lnTo>
                  <a:lnTo>
                    <a:pt x="56" y="9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47"/>
            <p:cNvSpPr/>
            <p:nvPr/>
          </p:nvSpPr>
          <p:spPr bwMode="auto">
            <a:xfrm>
              <a:off x="8745538" y="4994275"/>
              <a:ext cx="134938" cy="233363"/>
            </a:xfrm>
            <a:custGeom>
              <a:avLst/>
              <a:gdLst>
                <a:gd name="T0" fmla="*/ 103 w 103"/>
                <a:gd name="T1" fmla="*/ 155 h 178"/>
                <a:gd name="T2" fmla="*/ 80 w 103"/>
                <a:gd name="T3" fmla="*/ 104 h 178"/>
                <a:gd name="T4" fmla="*/ 64 w 103"/>
                <a:gd name="T5" fmla="*/ 27 h 178"/>
                <a:gd name="T6" fmla="*/ 18 w 103"/>
                <a:gd name="T7" fmla="*/ 4 h 178"/>
                <a:gd name="T8" fmla="*/ 1 w 103"/>
                <a:gd name="T9" fmla="*/ 66 h 178"/>
                <a:gd name="T10" fmla="*/ 19 w 103"/>
                <a:gd name="T11" fmla="*/ 134 h 178"/>
                <a:gd name="T12" fmla="*/ 53 w 103"/>
                <a:gd name="T13" fmla="*/ 165 h 178"/>
                <a:gd name="T14" fmla="*/ 62 w 103"/>
                <a:gd name="T15" fmla="*/ 178 h 178"/>
                <a:gd name="T16" fmla="*/ 103 w 103"/>
                <a:gd name="T17" fmla="*/ 1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0" y="107"/>
                    <a:pt x="80" y="104"/>
                  </a:cubicBezTo>
                  <a:cubicBezTo>
                    <a:pt x="80" y="101"/>
                    <a:pt x="69" y="32"/>
                    <a:pt x="64" y="27"/>
                  </a:cubicBezTo>
                  <a:cubicBezTo>
                    <a:pt x="59" y="22"/>
                    <a:pt x="24" y="0"/>
                    <a:pt x="18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2" y="75"/>
                    <a:pt x="13" y="126"/>
                    <a:pt x="19" y="134"/>
                  </a:cubicBezTo>
                  <a:cubicBezTo>
                    <a:pt x="26" y="142"/>
                    <a:pt x="49" y="163"/>
                    <a:pt x="53" y="165"/>
                  </a:cubicBezTo>
                  <a:cubicBezTo>
                    <a:pt x="58" y="167"/>
                    <a:pt x="62" y="178"/>
                    <a:pt x="62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48"/>
            <p:cNvSpPr/>
            <p:nvPr/>
          </p:nvSpPr>
          <p:spPr bwMode="auto">
            <a:xfrm>
              <a:off x="8693151" y="5645150"/>
              <a:ext cx="161925" cy="373063"/>
            </a:xfrm>
            <a:custGeom>
              <a:avLst/>
              <a:gdLst>
                <a:gd name="T0" fmla="*/ 0 w 124"/>
                <a:gd name="T1" fmla="*/ 285 h 285"/>
                <a:gd name="T2" fmla="*/ 111 w 124"/>
                <a:gd name="T3" fmla="*/ 243 h 285"/>
                <a:gd name="T4" fmla="*/ 124 w 124"/>
                <a:gd name="T5" fmla="*/ 146 h 285"/>
                <a:gd name="T6" fmla="*/ 119 w 124"/>
                <a:gd name="T7" fmla="*/ 94 h 285"/>
                <a:gd name="T8" fmla="*/ 0 w 124"/>
                <a:gd name="T9" fmla="*/ 0 h 285"/>
                <a:gd name="T10" fmla="*/ 0 w 124"/>
                <a:gd name="T1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85">
                  <a:moveTo>
                    <a:pt x="0" y="285"/>
                  </a:moveTo>
                  <a:cubicBezTo>
                    <a:pt x="6" y="285"/>
                    <a:pt x="100" y="274"/>
                    <a:pt x="111" y="243"/>
                  </a:cubicBezTo>
                  <a:cubicBezTo>
                    <a:pt x="123" y="213"/>
                    <a:pt x="124" y="146"/>
                    <a:pt x="124" y="146"/>
                  </a:cubicBezTo>
                  <a:cubicBezTo>
                    <a:pt x="119" y="94"/>
                    <a:pt x="119" y="94"/>
                    <a:pt x="119" y="94"/>
                  </a:cubicBezTo>
                  <a:cubicBezTo>
                    <a:pt x="119" y="94"/>
                    <a:pt x="59" y="7"/>
                    <a:pt x="0" y="0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49"/>
            <p:cNvSpPr/>
            <p:nvPr/>
          </p:nvSpPr>
          <p:spPr bwMode="auto">
            <a:xfrm>
              <a:off x="8358188" y="5202238"/>
              <a:ext cx="334963" cy="625475"/>
            </a:xfrm>
            <a:custGeom>
              <a:avLst/>
              <a:gdLst>
                <a:gd name="T0" fmla="*/ 255 w 255"/>
                <a:gd name="T1" fmla="*/ 187 h 478"/>
                <a:gd name="T2" fmla="*/ 99 w 255"/>
                <a:gd name="T3" fmla="*/ 187 h 478"/>
                <a:gd name="T4" fmla="*/ 158 w 255"/>
                <a:gd name="T5" fmla="*/ 38 h 478"/>
                <a:gd name="T6" fmla="*/ 91 w 255"/>
                <a:gd name="T7" fmla="*/ 0 h 478"/>
                <a:gd name="T8" fmla="*/ 3 w 255"/>
                <a:gd name="T9" fmla="*/ 179 h 478"/>
                <a:gd name="T10" fmla="*/ 7 w 255"/>
                <a:gd name="T11" fmla="*/ 351 h 478"/>
                <a:gd name="T12" fmla="*/ 96 w 255"/>
                <a:gd name="T13" fmla="*/ 475 h 478"/>
                <a:gd name="T14" fmla="*/ 115 w 255"/>
                <a:gd name="T15" fmla="*/ 475 h 478"/>
                <a:gd name="T16" fmla="*/ 203 w 255"/>
                <a:gd name="T17" fmla="*/ 317 h 478"/>
                <a:gd name="T18" fmla="*/ 255 w 255"/>
                <a:gd name="T19" fmla="*/ 187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478">
                  <a:moveTo>
                    <a:pt x="255" y="187"/>
                  </a:moveTo>
                  <a:cubicBezTo>
                    <a:pt x="99" y="187"/>
                    <a:pt x="99" y="187"/>
                    <a:pt x="99" y="187"/>
                  </a:cubicBezTo>
                  <a:cubicBezTo>
                    <a:pt x="99" y="187"/>
                    <a:pt x="155" y="38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6" y="172"/>
                    <a:pt x="3" y="179"/>
                  </a:cubicBezTo>
                  <a:cubicBezTo>
                    <a:pt x="1" y="187"/>
                    <a:pt x="0" y="338"/>
                    <a:pt x="7" y="351"/>
                  </a:cubicBezTo>
                  <a:cubicBezTo>
                    <a:pt x="14" y="364"/>
                    <a:pt x="87" y="473"/>
                    <a:pt x="96" y="475"/>
                  </a:cubicBezTo>
                  <a:cubicBezTo>
                    <a:pt x="105" y="478"/>
                    <a:pt x="115" y="475"/>
                    <a:pt x="115" y="475"/>
                  </a:cubicBezTo>
                  <a:cubicBezTo>
                    <a:pt x="203" y="317"/>
                    <a:pt x="203" y="317"/>
                    <a:pt x="203" y="317"/>
                  </a:cubicBezTo>
                  <a:lnTo>
                    <a:pt x="255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50"/>
            <p:cNvSpPr/>
            <p:nvPr/>
          </p:nvSpPr>
          <p:spPr bwMode="auto">
            <a:xfrm>
              <a:off x="8461376" y="5546725"/>
              <a:ext cx="30163" cy="104775"/>
            </a:xfrm>
            <a:custGeom>
              <a:avLst/>
              <a:gdLst>
                <a:gd name="T0" fmla="*/ 13 w 22"/>
                <a:gd name="T1" fmla="*/ 80 h 80"/>
                <a:gd name="T2" fmla="*/ 22 w 22"/>
                <a:gd name="T3" fmla="*/ 32 h 80"/>
                <a:gd name="T4" fmla="*/ 22 w 22"/>
                <a:gd name="T5" fmla="*/ 16 h 80"/>
                <a:gd name="T6" fmla="*/ 13 w 22"/>
                <a:gd name="T7" fmla="*/ 48 h 80"/>
                <a:gd name="T8" fmla="*/ 8 w 22"/>
                <a:gd name="T9" fmla="*/ 0 h 80"/>
                <a:gd name="T10" fmla="*/ 13 w 22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13" y="80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16" y="54"/>
                    <a:pt x="13" y="48"/>
                  </a:cubicBezTo>
                  <a:cubicBezTo>
                    <a:pt x="10" y="42"/>
                    <a:pt x="8" y="0"/>
                    <a:pt x="8" y="0"/>
                  </a:cubicBezTo>
                  <a:cubicBezTo>
                    <a:pt x="8" y="0"/>
                    <a:pt x="0" y="56"/>
                    <a:pt x="13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51"/>
            <p:cNvSpPr/>
            <p:nvPr/>
          </p:nvSpPr>
          <p:spPr bwMode="auto">
            <a:xfrm>
              <a:off x="8472488" y="5446713"/>
              <a:ext cx="34925" cy="184150"/>
            </a:xfrm>
            <a:custGeom>
              <a:avLst/>
              <a:gdLst>
                <a:gd name="T0" fmla="*/ 10 w 22"/>
                <a:gd name="T1" fmla="*/ 0 h 116"/>
                <a:gd name="T2" fmla="*/ 0 w 22"/>
                <a:gd name="T3" fmla="*/ 67 h 116"/>
                <a:gd name="T4" fmla="*/ 0 w 22"/>
                <a:gd name="T5" fmla="*/ 116 h 116"/>
                <a:gd name="T6" fmla="*/ 10 w 22"/>
                <a:gd name="T7" fmla="*/ 96 h 116"/>
                <a:gd name="T8" fmla="*/ 22 w 22"/>
                <a:gd name="T9" fmla="*/ 0 h 116"/>
                <a:gd name="T10" fmla="*/ 10 w 22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6">
                  <a:moveTo>
                    <a:pt x="10" y="0"/>
                  </a:moveTo>
                  <a:lnTo>
                    <a:pt x="0" y="67"/>
                  </a:lnTo>
                  <a:lnTo>
                    <a:pt x="0" y="116"/>
                  </a:lnTo>
                  <a:lnTo>
                    <a:pt x="10" y="96"/>
                  </a:lnTo>
                  <a:lnTo>
                    <a:pt x="2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52"/>
            <p:cNvSpPr/>
            <p:nvPr/>
          </p:nvSpPr>
          <p:spPr bwMode="auto">
            <a:xfrm>
              <a:off x="8482013" y="5189538"/>
              <a:ext cx="85725" cy="58738"/>
            </a:xfrm>
            <a:custGeom>
              <a:avLst/>
              <a:gdLst>
                <a:gd name="T0" fmla="*/ 50 w 54"/>
                <a:gd name="T1" fmla="*/ 37 h 37"/>
                <a:gd name="T2" fmla="*/ 54 w 54"/>
                <a:gd name="T3" fmla="*/ 28 h 37"/>
                <a:gd name="T4" fmla="*/ 11 w 54"/>
                <a:gd name="T5" fmla="*/ 4 h 37"/>
                <a:gd name="T6" fmla="*/ 4 w 54"/>
                <a:gd name="T7" fmla="*/ 0 h 37"/>
                <a:gd name="T8" fmla="*/ 0 w 54"/>
                <a:gd name="T9" fmla="*/ 9 h 37"/>
                <a:gd name="T10" fmla="*/ 50 w 54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7">
                  <a:moveTo>
                    <a:pt x="50" y="37"/>
                  </a:moveTo>
                  <a:lnTo>
                    <a:pt x="54" y="28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9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53"/>
            <p:cNvSpPr/>
            <p:nvPr/>
          </p:nvSpPr>
          <p:spPr bwMode="auto">
            <a:xfrm>
              <a:off x="8504238" y="4994275"/>
              <a:ext cx="133350" cy="233363"/>
            </a:xfrm>
            <a:custGeom>
              <a:avLst/>
              <a:gdLst>
                <a:gd name="T0" fmla="*/ 0 w 102"/>
                <a:gd name="T1" fmla="*/ 155 h 178"/>
                <a:gd name="T2" fmla="*/ 22 w 102"/>
                <a:gd name="T3" fmla="*/ 104 h 178"/>
                <a:gd name="T4" fmla="*/ 39 w 102"/>
                <a:gd name="T5" fmla="*/ 27 h 178"/>
                <a:gd name="T6" fmla="*/ 85 w 102"/>
                <a:gd name="T7" fmla="*/ 4 h 178"/>
                <a:gd name="T8" fmla="*/ 102 w 102"/>
                <a:gd name="T9" fmla="*/ 66 h 178"/>
                <a:gd name="T10" fmla="*/ 84 w 102"/>
                <a:gd name="T11" fmla="*/ 134 h 178"/>
                <a:gd name="T12" fmla="*/ 49 w 102"/>
                <a:gd name="T13" fmla="*/ 165 h 178"/>
                <a:gd name="T14" fmla="*/ 41 w 102"/>
                <a:gd name="T15" fmla="*/ 178 h 178"/>
                <a:gd name="T16" fmla="*/ 0 w 102"/>
                <a:gd name="T17" fmla="*/ 1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78">
                  <a:moveTo>
                    <a:pt x="0" y="155"/>
                  </a:moveTo>
                  <a:cubicBezTo>
                    <a:pt x="0" y="151"/>
                    <a:pt x="22" y="107"/>
                    <a:pt x="22" y="104"/>
                  </a:cubicBezTo>
                  <a:cubicBezTo>
                    <a:pt x="22" y="101"/>
                    <a:pt x="34" y="32"/>
                    <a:pt x="39" y="27"/>
                  </a:cubicBezTo>
                  <a:cubicBezTo>
                    <a:pt x="44" y="22"/>
                    <a:pt x="79" y="0"/>
                    <a:pt x="85" y="4"/>
                  </a:cubicBezTo>
                  <a:cubicBezTo>
                    <a:pt x="91" y="8"/>
                    <a:pt x="102" y="57"/>
                    <a:pt x="102" y="66"/>
                  </a:cubicBezTo>
                  <a:cubicBezTo>
                    <a:pt x="101" y="75"/>
                    <a:pt x="90" y="126"/>
                    <a:pt x="84" y="134"/>
                  </a:cubicBezTo>
                  <a:cubicBezTo>
                    <a:pt x="77" y="142"/>
                    <a:pt x="54" y="163"/>
                    <a:pt x="49" y="165"/>
                  </a:cubicBezTo>
                  <a:cubicBezTo>
                    <a:pt x="45" y="167"/>
                    <a:pt x="41" y="178"/>
                    <a:pt x="41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54"/>
            <p:cNvSpPr/>
            <p:nvPr/>
          </p:nvSpPr>
          <p:spPr bwMode="auto">
            <a:xfrm>
              <a:off x="8612188" y="5446713"/>
              <a:ext cx="160338" cy="198438"/>
            </a:xfrm>
            <a:custGeom>
              <a:avLst/>
              <a:gdLst>
                <a:gd name="T0" fmla="*/ 61 w 122"/>
                <a:gd name="T1" fmla="*/ 0 h 151"/>
                <a:gd name="T2" fmla="*/ 0 w 122"/>
                <a:gd name="T3" fmla="*/ 151 h 151"/>
                <a:gd name="T4" fmla="*/ 61 w 122"/>
                <a:gd name="T5" fmla="*/ 130 h 151"/>
                <a:gd name="T6" fmla="*/ 122 w 122"/>
                <a:gd name="T7" fmla="*/ 151 h 151"/>
                <a:gd name="T8" fmla="*/ 61 w 12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51">
                  <a:moveTo>
                    <a:pt x="61" y="0"/>
                  </a:moveTo>
                  <a:cubicBezTo>
                    <a:pt x="61" y="0"/>
                    <a:pt x="12" y="122"/>
                    <a:pt x="0" y="151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122" y="151"/>
                    <a:pt x="122" y="151"/>
                    <a:pt x="122" y="151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55"/>
            <p:cNvSpPr/>
            <p:nvPr/>
          </p:nvSpPr>
          <p:spPr bwMode="auto">
            <a:xfrm>
              <a:off x="8504238" y="5578475"/>
              <a:ext cx="376238" cy="257175"/>
            </a:xfrm>
            <a:custGeom>
              <a:avLst/>
              <a:gdLst>
                <a:gd name="T0" fmla="*/ 281 w 288"/>
                <a:gd name="T1" fmla="*/ 146 h 197"/>
                <a:gd name="T2" fmla="*/ 258 w 288"/>
                <a:gd name="T3" fmla="*/ 130 h 197"/>
                <a:gd name="T4" fmla="*/ 232 w 288"/>
                <a:gd name="T5" fmla="*/ 62 h 197"/>
                <a:gd name="T6" fmla="*/ 144 w 288"/>
                <a:gd name="T7" fmla="*/ 0 h 197"/>
                <a:gd name="T8" fmla="*/ 55 w 288"/>
                <a:gd name="T9" fmla="*/ 62 h 197"/>
                <a:gd name="T10" fmla="*/ 30 w 288"/>
                <a:gd name="T11" fmla="*/ 130 h 197"/>
                <a:gd name="T12" fmla="*/ 7 w 288"/>
                <a:gd name="T13" fmla="*/ 146 h 197"/>
                <a:gd name="T14" fmla="*/ 7 w 288"/>
                <a:gd name="T15" fmla="*/ 197 h 197"/>
                <a:gd name="T16" fmla="*/ 20 w 288"/>
                <a:gd name="T17" fmla="*/ 197 h 197"/>
                <a:gd name="T18" fmla="*/ 25 w 288"/>
                <a:gd name="T19" fmla="*/ 145 h 197"/>
                <a:gd name="T20" fmla="*/ 144 w 288"/>
                <a:gd name="T21" fmla="*/ 51 h 197"/>
                <a:gd name="T22" fmla="*/ 263 w 288"/>
                <a:gd name="T23" fmla="*/ 145 h 197"/>
                <a:gd name="T24" fmla="*/ 268 w 288"/>
                <a:gd name="T25" fmla="*/ 197 h 197"/>
                <a:gd name="T26" fmla="*/ 281 w 288"/>
                <a:gd name="T27" fmla="*/ 197 h 197"/>
                <a:gd name="T28" fmla="*/ 281 w 288"/>
                <a:gd name="T29" fmla="*/ 14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197">
                  <a:moveTo>
                    <a:pt x="281" y="146"/>
                  </a:moveTo>
                  <a:cubicBezTo>
                    <a:pt x="279" y="138"/>
                    <a:pt x="258" y="130"/>
                    <a:pt x="258" y="130"/>
                  </a:cubicBezTo>
                  <a:cubicBezTo>
                    <a:pt x="258" y="130"/>
                    <a:pt x="241" y="82"/>
                    <a:pt x="232" y="62"/>
                  </a:cubicBezTo>
                  <a:cubicBezTo>
                    <a:pt x="224" y="41"/>
                    <a:pt x="144" y="0"/>
                    <a:pt x="144" y="0"/>
                  </a:cubicBezTo>
                  <a:cubicBezTo>
                    <a:pt x="144" y="0"/>
                    <a:pt x="64" y="41"/>
                    <a:pt x="55" y="62"/>
                  </a:cubicBezTo>
                  <a:cubicBezTo>
                    <a:pt x="46" y="82"/>
                    <a:pt x="30" y="130"/>
                    <a:pt x="30" y="130"/>
                  </a:cubicBezTo>
                  <a:cubicBezTo>
                    <a:pt x="30" y="130"/>
                    <a:pt x="8" y="138"/>
                    <a:pt x="7" y="146"/>
                  </a:cubicBezTo>
                  <a:cubicBezTo>
                    <a:pt x="6" y="155"/>
                    <a:pt x="0" y="197"/>
                    <a:pt x="7" y="197"/>
                  </a:cubicBezTo>
                  <a:cubicBezTo>
                    <a:pt x="15" y="197"/>
                    <a:pt x="20" y="197"/>
                    <a:pt x="20" y="197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103" y="51"/>
                    <a:pt x="144" y="51"/>
                  </a:cubicBezTo>
                  <a:cubicBezTo>
                    <a:pt x="184" y="51"/>
                    <a:pt x="263" y="145"/>
                    <a:pt x="263" y="145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8" y="197"/>
                    <a:pt x="273" y="197"/>
                    <a:pt x="281" y="197"/>
                  </a:cubicBezTo>
                  <a:cubicBezTo>
                    <a:pt x="288" y="197"/>
                    <a:pt x="282" y="155"/>
                    <a:pt x="281" y="146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56"/>
            <p:cNvSpPr/>
            <p:nvPr/>
          </p:nvSpPr>
          <p:spPr bwMode="auto">
            <a:xfrm>
              <a:off x="8529638" y="5630863"/>
              <a:ext cx="207963" cy="387350"/>
            </a:xfrm>
            <a:custGeom>
              <a:avLst/>
              <a:gdLst>
                <a:gd name="T0" fmla="*/ 81 w 158"/>
                <a:gd name="T1" fmla="*/ 28 h 296"/>
                <a:gd name="T2" fmla="*/ 81 w 158"/>
                <a:gd name="T3" fmla="*/ 28 h 296"/>
                <a:gd name="T4" fmla="*/ 5 w 158"/>
                <a:gd name="T5" fmla="*/ 105 h 296"/>
                <a:gd name="T6" fmla="*/ 0 w 158"/>
                <a:gd name="T7" fmla="*/ 157 h 296"/>
                <a:gd name="T8" fmla="*/ 12 w 158"/>
                <a:gd name="T9" fmla="*/ 254 h 296"/>
                <a:gd name="T10" fmla="*/ 124 w 158"/>
                <a:gd name="T11" fmla="*/ 296 h 296"/>
                <a:gd name="T12" fmla="*/ 124 w 158"/>
                <a:gd name="T13" fmla="*/ 28 h 296"/>
                <a:gd name="T14" fmla="*/ 158 w 158"/>
                <a:gd name="T15" fmla="*/ 0 h 296"/>
                <a:gd name="T16" fmla="*/ 81 w 158"/>
                <a:gd name="T17" fmla="*/ 2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96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2" y="254"/>
                  </a:cubicBezTo>
                  <a:cubicBezTo>
                    <a:pt x="24" y="285"/>
                    <a:pt x="118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6"/>
                    <a:pt x="81" y="2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Rectangle 57"/>
            <p:cNvSpPr>
              <a:spLocks noChangeArrowheads="1"/>
            </p:cNvSpPr>
            <p:nvPr/>
          </p:nvSpPr>
          <p:spPr bwMode="auto">
            <a:xfrm>
              <a:off x="10517188" y="4892675"/>
              <a:ext cx="558800" cy="379413"/>
            </a:xfrm>
            <a:prstGeom prst="rect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Rectangle 58"/>
            <p:cNvSpPr>
              <a:spLocks noChangeArrowheads="1"/>
            </p:cNvSpPr>
            <p:nvPr/>
          </p:nvSpPr>
          <p:spPr bwMode="auto">
            <a:xfrm>
              <a:off x="10517188" y="4892675"/>
              <a:ext cx="558800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59"/>
            <p:cNvSpPr>
              <a:spLocks noEditPoints="1"/>
            </p:cNvSpPr>
            <p:nvPr/>
          </p:nvSpPr>
          <p:spPr bwMode="auto">
            <a:xfrm>
              <a:off x="10515601" y="4889500"/>
              <a:ext cx="563563" cy="385763"/>
            </a:xfrm>
            <a:custGeom>
              <a:avLst/>
              <a:gdLst>
                <a:gd name="T0" fmla="*/ 351 w 355"/>
                <a:gd name="T1" fmla="*/ 4 h 243"/>
                <a:gd name="T2" fmla="*/ 351 w 355"/>
                <a:gd name="T3" fmla="*/ 240 h 243"/>
                <a:gd name="T4" fmla="*/ 3 w 355"/>
                <a:gd name="T5" fmla="*/ 240 h 243"/>
                <a:gd name="T6" fmla="*/ 3 w 355"/>
                <a:gd name="T7" fmla="*/ 4 h 243"/>
                <a:gd name="T8" fmla="*/ 351 w 355"/>
                <a:gd name="T9" fmla="*/ 4 h 243"/>
                <a:gd name="T10" fmla="*/ 355 w 355"/>
                <a:gd name="T11" fmla="*/ 0 h 243"/>
                <a:gd name="T12" fmla="*/ 351 w 355"/>
                <a:gd name="T13" fmla="*/ 0 h 243"/>
                <a:gd name="T14" fmla="*/ 3 w 355"/>
                <a:gd name="T15" fmla="*/ 0 h 243"/>
                <a:gd name="T16" fmla="*/ 0 w 355"/>
                <a:gd name="T17" fmla="*/ 0 h 243"/>
                <a:gd name="T18" fmla="*/ 0 w 355"/>
                <a:gd name="T19" fmla="*/ 4 h 243"/>
                <a:gd name="T20" fmla="*/ 0 w 355"/>
                <a:gd name="T21" fmla="*/ 240 h 243"/>
                <a:gd name="T22" fmla="*/ 0 w 355"/>
                <a:gd name="T23" fmla="*/ 243 h 243"/>
                <a:gd name="T24" fmla="*/ 3 w 355"/>
                <a:gd name="T25" fmla="*/ 243 h 243"/>
                <a:gd name="T26" fmla="*/ 351 w 355"/>
                <a:gd name="T27" fmla="*/ 243 h 243"/>
                <a:gd name="T28" fmla="*/ 355 w 355"/>
                <a:gd name="T29" fmla="*/ 243 h 243"/>
                <a:gd name="T30" fmla="*/ 355 w 355"/>
                <a:gd name="T31" fmla="*/ 240 h 243"/>
                <a:gd name="T32" fmla="*/ 355 w 355"/>
                <a:gd name="T33" fmla="*/ 4 h 243"/>
                <a:gd name="T34" fmla="*/ 355 w 355"/>
                <a:gd name="T3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5" h="243">
                  <a:moveTo>
                    <a:pt x="351" y="4"/>
                  </a:moveTo>
                  <a:lnTo>
                    <a:pt x="351" y="240"/>
                  </a:lnTo>
                  <a:lnTo>
                    <a:pt x="3" y="240"/>
                  </a:lnTo>
                  <a:lnTo>
                    <a:pt x="3" y="4"/>
                  </a:lnTo>
                  <a:lnTo>
                    <a:pt x="351" y="4"/>
                  </a:lnTo>
                  <a:close/>
                  <a:moveTo>
                    <a:pt x="355" y="0"/>
                  </a:moveTo>
                  <a:lnTo>
                    <a:pt x="35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40"/>
                  </a:lnTo>
                  <a:lnTo>
                    <a:pt x="0" y="243"/>
                  </a:lnTo>
                  <a:lnTo>
                    <a:pt x="3" y="243"/>
                  </a:lnTo>
                  <a:lnTo>
                    <a:pt x="351" y="243"/>
                  </a:lnTo>
                  <a:lnTo>
                    <a:pt x="355" y="243"/>
                  </a:lnTo>
                  <a:lnTo>
                    <a:pt x="355" y="240"/>
                  </a:lnTo>
                  <a:lnTo>
                    <a:pt x="355" y="4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60"/>
            <p:cNvSpPr>
              <a:spLocks noEditPoints="1"/>
            </p:cNvSpPr>
            <p:nvPr/>
          </p:nvSpPr>
          <p:spPr bwMode="auto">
            <a:xfrm>
              <a:off x="10515601" y="4889500"/>
              <a:ext cx="563563" cy="385763"/>
            </a:xfrm>
            <a:custGeom>
              <a:avLst/>
              <a:gdLst>
                <a:gd name="T0" fmla="*/ 351 w 355"/>
                <a:gd name="T1" fmla="*/ 4 h 243"/>
                <a:gd name="T2" fmla="*/ 351 w 355"/>
                <a:gd name="T3" fmla="*/ 240 h 243"/>
                <a:gd name="T4" fmla="*/ 3 w 355"/>
                <a:gd name="T5" fmla="*/ 240 h 243"/>
                <a:gd name="T6" fmla="*/ 3 w 355"/>
                <a:gd name="T7" fmla="*/ 4 h 243"/>
                <a:gd name="T8" fmla="*/ 351 w 355"/>
                <a:gd name="T9" fmla="*/ 4 h 243"/>
                <a:gd name="T10" fmla="*/ 355 w 355"/>
                <a:gd name="T11" fmla="*/ 0 h 243"/>
                <a:gd name="T12" fmla="*/ 351 w 355"/>
                <a:gd name="T13" fmla="*/ 0 h 243"/>
                <a:gd name="T14" fmla="*/ 3 w 355"/>
                <a:gd name="T15" fmla="*/ 0 h 243"/>
                <a:gd name="T16" fmla="*/ 0 w 355"/>
                <a:gd name="T17" fmla="*/ 0 h 243"/>
                <a:gd name="T18" fmla="*/ 0 w 355"/>
                <a:gd name="T19" fmla="*/ 4 h 243"/>
                <a:gd name="T20" fmla="*/ 0 w 355"/>
                <a:gd name="T21" fmla="*/ 240 h 243"/>
                <a:gd name="T22" fmla="*/ 0 w 355"/>
                <a:gd name="T23" fmla="*/ 243 h 243"/>
                <a:gd name="T24" fmla="*/ 3 w 355"/>
                <a:gd name="T25" fmla="*/ 243 h 243"/>
                <a:gd name="T26" fmla="*/ 351 w 355"/>
                <a:gd name="T27" fmla="*/ 243 h 243"/>
                <a:gd name="T28" fmla="*/ 355 w 355"/>
                <a:gd name="T29" fmla="*/ 243 h 243"/>
                <a:gd name="T30" fmla="*/ 355 w 355"/>
                <a:gd name="T31" fmla="*/ 240 h 243"/>
                <a:gd name="T32" fmla="*/ 355 w 355"/>
                <a:gd name="T33" fmla="*/ 4 h 243"/>
                <a:gd name="T34" fmla="*/ 355 w 355"/>
                <a:gd name="T3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5" h="243">
                  <a:moveTo>
                    <a:pt x="351" y="4"/>
                  </a:moveTo>
                  <a:lnTo>
                    <a:pt x="351" y="240"/>
                  </a:lnTo>
                  <a:lnTo>
                    <a:pt x="3" y="240"/>
                  </a:lnTo>
                  <a:lnTo>
                    <a:pt x="3" y="4"/>
                  </a:lnTo>
                  <a:lnTo>
                    <a:pt x="351" y="4"/>
                  </a:lnTo>
                  <a:moveTo>
                    <a:pt x="355" y="0"/>
                  </a:moveTo>
                  <a:lnTo>
                    <a:pt x="35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40"/>
                  </a:lnTo>
                  <a:lnTo>
                    <a:pt x="0" y="243"/>
                  </a:lnTo>
                  <a:lnTo>
                    <a:pt x="3" y="243"/>
                  </a:lnTo>
                  <a:lnTo>
                    <a:pt x="351" y="243"/>
                  </a:lnTo>
                  <a:lnTo>
                    <a:pt x="355" y="243"/>
                  </a:lnTo>
                  <a:lnTo>
                    <a:pt x="355" y="240"/>
                  </a:lnTo>
                  <a:lnTo>
                    <a:pt x="355" y="4"/>
                  </a:lnTo>
                  <a:lnTo>
                    <a:pt x="3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61"/>
            <p:cNvSpPr/>
            <p:nvPr/>
          </p:nvSpPr>
          <p:spPr bwMode="auto">
            <a:xfrm>
              <a:off x="10529888" y="4905375"/>
              <a:ext cx="266700" cy="346075"/>
            </a:xfrm>
            <a:custGeom>
              <a:avLst/>
              <a:gdLst>
                <a:gd name="T0" fmla="*/ 176 w 204"/>
                <a:gd name="T1" fmla="*/ 0 h 264"/>
                <a:gd name="T2" fmla="*/ 0 w 204"/>
                <a:gd name="T3" fmla="*/ 0 h 264"/>
                <a:gd name="T4" fmla="*/ 0 w 204"/>
                <a:gd name="T5" fmla="*/ 264 h 264"/>
                <a:gd name="T6" fmla="*/ 204 w 204"/>
                <a:gd name="T7" fmla="*/ 264 h 264"/>
                <a:gd name="T8" fmla="*/ 204 w 204"/>
                <a:gd name="T9" fmla="*/ 19 h 264"/>
                <a:gd name="T10" fmla="*/ 176 w 204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264">
                  <a:moveTo>
                    <a:pt x="1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04" y="0"/>
                    <a:pt x="176" y="0"/>
                    <a:pt x="176" y="0"/>
                  </a:cubicBezTo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62"/>
            <p:cNvSpPr/>
            <p:nvPr/>
          </p:nvSpPr>
          <p:spPr bwMode="auto">
            <a:xfrm>
              <a:off x="10796588" y="4905375"/>
              <a:ext cx="266700" cy="346075"/>
            </a:xfrm>
            <a:custGeom>
              <a:avLst/>
              <a:gdLst>
                <a:gd name="T0" fmla="*/ 27 w 204"/>
                <a:gd name="T1" fmla="*/ 0 h 264"/>
                <a:gd name="T2" fmla="*/ 204 w 204"/>
                <a:gd name="T3" fmla="*/ 0 h 264"/>
                <a:gd name="T4" fmla="*/ 204 w 204"/>
                <a:gd name="T5" fmla="*/ 264 h 264"/>
                <a:gd name="T6" fmla="*/ 0 w 204"/>
                <a:gd name="T7" fmla="*/ 264 h 264"/>
                <a:gd name="T8" fmla="*/ 0 w 204"/>
                <a:gd name="T9" fmla="*/ 19 h 264"/>
                <a:gd name="T10" fmla="*/ 27 w 204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264">
                  <a:moveTo>
                    <a:pt x="27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27" y="0"/>
                    <a:pt x="27" y="0"/>
                  </a:cubicBezTo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63"/>
            <p:cNvSpPr/>
            <p:nvPr/>
          </p:nvSpPr>
          <p:spPr bwMode="auto">
            <a:xfrm>
              <a:off x="10529888" y="4905375"/>
              <a:ext cx="266700" cy="346075"/>
            </a:xfrm>
            <a:custGeom>
              <a:avLst/>
              <a:gdLst>
                <a:gd name="T0" fmla="*/ 176 w 204"/>
                <a:gd name="T1" fmla="*/ 0 h 264"/>
                <a:gd name="T2" fmla="*/ 176 w 204"/>
                <a:gd name="T3" fmla="*/ 247 h 264"/>
                <a:gd name="T4" fmla="*/ 5 w 204"/>
                <a:gd name="T5" fmla="*/ 247 h 264"/>
                <a:gd name="T6" fmla="*/ 5 w 204"/>
                <a:gd name="T7" fmla="*/ 0 h 264"/>
                <a:gd name="T8" fmla="*/ 0 w 204"/>
                <a:gd name="T9" fmla="*/ 0 h 264"/>
                <a:gd name="T10" fmla="*/ 0 w 204"/>
                <a:gd name="T11" fmla="*/ 264 h 264"/>
                <a:gd name="T12" fmla="*/ 204 w 204"/>
                <a:gd name="T13" fmla="*/ 264 h 264"/>
                <a:gd name="T14" fmla="*/ 204 w 204"/>
                <a:gd name="T15" fmla="*/ 19 h 264"/>
                <a:gd name="T16" fmla="*/ 176 w 204"/>
                <a:gd name="T1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264">
                  <a:moveTo>
                    <a:pt x="176" y="0"/>
                  </a:moveTo>
                  <a:cubicBezTo>
                    <a:pt x="176" y="247"/>
                    <a:pt x="176" y="247"/>
                    <a:pt x="176" y="247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04" y="19"/>
                    <a:pt x="204" y="0"/>
                    <a:pt x="17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10796588" y="4905375"/>
              <a:ext cx="34925" cy="25400"/>
            </a:xfrm>
            <a:custGeom>
              <a:avLst/>
              <a:gdLst>
                <a:gd name="T0" fmla="*/ 0 w 27"/>
                <a:gd name="T1" fmla="*/ 19 h 19"/>
                <a:gd name="T2" fmla="*/ 0 w 27"/>
                <a:gd name="T3" fmla="*/ 19 h 19"/>
                <a:gd name="T4" fmla="*/ 0 w 27"/>
                <a:gd name="T5" fmla="*/ 19 h 19"/>
                <a:gd name="T6" fmla="*/ 0 w 27"/>
                <a:gd name="T7" fmla="*/ 19 h 19"/>
                <a:gd name="T8" fmla="*/ 27 w 27"/>
                <a:gd name="T9" fmla="*/ 0 h 19"/>
                <a:gd name="T10" fmla="*/ 5 w 27"/>
                <a:gd name="T11" fmla="*/ 8 h 19"/>
                <a:gd name="T12" fmla="*/ 27 w 27"/>
                <a:gd name="T13" fmla="*/ 0 h 19"/>
                <a:gd name="T14" fmla="*/ 27 w 27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27" y="0"/>
                  </a:moveTo>
                  <a:cubicBezTo>
                    <a:pt x="15" y="0"/>
                    <a:pt x="8" y="3"/>
                    <a:pt x="5" y="8"/>
                  </a:cubicBezTo>
                  <a:cubicBezTo>
                    <a:pt x="13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74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65"/>
            <p:cNvSpPr/>
            <p:nvPr/>
          </p:nvSpPr>
          <p:spPr bwMode="auto">
            <a:xfrm>
              <a:off x="10796588" y="4905375"/>
              <a:ext cx="266700" cy="346075"/>
            </a:xfrm>
            <a:custGeom>
              <a:avLst/>
              <a:gdLst>
                <a:gd name="T0" fmla="*/ 204 w 204"/>
                <a:gd name="T1" fmla="*/ 0 h 264"/>
                <a:gd name="T2" fmla="*/ 198 w 204"/>
                <a:gd name="T3" fmla="*/ 0 h 264"/>
                <a:gd name="T4" fmla="*/ 198 w 204"/>
                <a:gd name="T5" fmla="*/ 247 h 264"/>
                <a:gd name="T6" fmla="*/ 27 w 204"/>
                <a:gd name="T7" fmla="*/ 247 h 264"/>
                <a:gd name="T8" fmla="*/ 27 w 204"/>
                <a:gd name="T9" fmla="*/ 0 h 264"/>
                <a:gd name="T10" fmla="*/ 5 w 204"/>
                <a:gd name="T11" fmla="*/ 8 h 264"/>
                <a:gd name="T12" fmla="*/ 0 w 204"/>
                <a:gd name="T13" fmla="*/ 19 h 264"/>
                <a:gd name="T14" fmla="*/ 0 w 204"/>
                <a:gd name="T15" fmla="*/ 19 h 264"/>
                <a:gd name="T16" fmla="*/ 0 w 204"/>
                <a:gd name="T17" fmla="*/ 264 h 264"/>
                <a:gd name="T18" fmla="*/ 204 w 204"/>
                <a:gd name="T19" fmla="*/ 264 h 264"/>
                <a:gd name="T20" fmla="*/ 204 w 204"/>
                <a:gd name="T2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264">
                  <a:moveTo>
                    <a:pt x="204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98" y="247"/>
                    <a:pt x="198" y="247"/>
                    <a:pt x="198" y="247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13" y="0"/>
                    <a:pt x="5" y="8"/>
                  </a:cubicBezTo>
                  <a:cubicBezTo>
                    <a:pt x="0" y="13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0"/>
                    <a:pt x="204" y="0"/>
                    <a:pt x="204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66"/>
            <p:cNvSpPr/>
            <p:nvPr/>
          </p:nvSpPr>
          <p:spPr bwMode="auto">
            <a:xfrm>
              <a:off x="10529888" y="5229225"/>
              <a:ext cx="266700" cy="22225"/>
            </a:xfrm>
            <a:custGeom>
              <a:avLst/>
              <a:gdLst>
                <a:gd name="T0" fmla="*/ 0 w 204"/>
                <a:gd name="T1" fmla="*/ 17 h 17"/>
                <a:gd name="T2" fmla="*/ 5 w 204"/>
                <a:gd name="T3" fmla="*/ 0 h 17"/>
                <a:gd name="T4" fmla="*/ 176 w 204"/>
                <a:gd name="T5" fmla="*/ 0 h 17"/>
                <a:gd name="T6" fmla="*/ 204 w 204"/>
                <a:gd name="T7" fmla="*/ 17 h 17"/>
                <a:gd name="T8" fmla="*/ 0 w 20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7">
                  <a:moveTo>
                    <a:pt x="0" y="17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96" y="4"/>
                    <a:pt x="204" y="17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67"/>
            <p:cNvSpPr/>
            <p:nvPr/>
          </p:nvSpPr>
          <p:spPr bwMode="auto">
            <a:xfrm>
              <a:off x="10796588" y="5229225"/>
              <a:ext cx="266700" cy="22225"/>
            </a:xfrm>
            <a:custGeom>
              <a:avLst/>
              <a:gdLst>
                <a:gd name="T0" fmla="*/ 204 w 204"/>
                <a:gd name="T1" fmla="*/ 17 h 17"/>
                <a:gd name="T2" fmla="*/ 198 w 204"/>
                <a:gd name="T3" fmla="*/ 0 h 17"/>
                <a:gd name="T4" fmla="*/ 27 w 204"/>
                <a:gd name="T5" fmla="*/ 0 h 17"/>
                <a:gd name="T6" fmla="*/ 0 w 204"/>
                <a:gd name="T7" fmla="*/ 17 h 17"/>
                <a:gd name="T8" fmla="*/ 204 w 20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7">
                  <a:moveTo>
                    <a:pt x="204" y="17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7" y="4"/>
                    <a:pt x="0" y="17"/>
                  </a:cubicBezTo>
                  <a:lnTo>
                    <a:pt x="204" y="17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Rectangle 68"/>
            <p:cNvSpPr>
              <a:spLocks noChangeArrowheads="1"/>
            </p:cNvSpPr>
            <p:nvPr/>
          </p:nvSpPr>
          <p:spPr bwMode="auto">
            <a:xfrm>
              <a:off x="10795001" y="4905375"/>
              <a:ext cx="1588" cy="354013"/>
            </a:xfrm>
            <a:prstGeom prst="rect">
              <a:avLst/>
            </a:prstGeom>
            <a:solidFill>
              <a:srgbClr val="435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69"/>
            <p:cNvSpPr/>
            <p:nvPr/>
          </p:nvSpPr>
          <p:spPr bwMode="auto">
            <a:xfrm>
              <a:off x="10795001" y="4905375"/>
              <a:ext cx="1588" cy="354013"/>
            </a:xfrm>
            <a:custGeom>
              <a:avLst/>
              <a:gdLst>
                <a:gd name="T0" fmla="*/ 1 w 1"/>
                <a:gd name="T1" fmla="*/ 223 h 223"/>
                <a:gd name="T2" fmla="*/ 1 w 1"/>
                <a:gd name="T3" fmla="*/ 0 h 223"/>
                <a:gd name="T4" fmla="*/ 0 w 1"/>
                <a:gd name="T5" fmla="*/ 0 h 223"/>
                <a:gd name="T6" fmla="*/ 0 w 1"/>
                <a:gd name="T7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3">
                  <a:moveTo>
                    <a:pt x="1" y="22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70"/>
            <p:cNvSpPr/>
            <p:nvPr/>
          </p:nvSpPr>
          <p:spPr bwMode="auto">
            <a:xfrm>
              <a:off x="10545763" y="4927600"/>
              <a:ext cx="211138" cy="6350"/>
            </a:xfrm>
            <a:custGeom>
              <a:avLst/>
              <a:gdLst>
                <a:gd name="T0" fmla="*/ 158 w 160"/>
                <a:gd name="T1" fmla="*/ 0 h 6"/>
                <a:gd name="T2" fmla="*/ 2 w 160"/>
                <a:gd name="T3" fmla="*/ 0 h 6"/>
                <a:gd name="T4" fmla="*/ 0 w 160"/>
                <a:gd name="T5" fmla="*/ 2 h 6"/>
                <a:gd name="T6" fmla="*/ 0 w 160"/>
                <a:gd name="T7" fmla="*/ 3 h 6"/>
                <a:gd name="T8" fmla="*/ 2 w 160"/>
                <a:gd name="T9" fmla="*/ 6 h 6"/>
                <a:gd name="T10" fmla="*/ 158 w 160"/>
                <a:gd name="T11" fmla="*/ 6 h 6"/>
                <a:gd name="T12" fmla="*/ 160 w 160"/>
                <a:gd name="T13" fmla="*/ 3 h 6"/>
                <a:gd name="T14" fmla="*/ 160 w 160"/>
                <a:gd name="T15" fmla="*/ 2 h 6"/>
                <a:gd name="T16" fmla="*/ 158 w 160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71"/>
            <p:cNvSpPr/>
            <p:nvPr/>
          </p:nvSpPr>
          <p:spPr bwMode="auto">
            <a:xfrm>
              <a:off x="10545763" y="494665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72"/>
            <p:cNvSpPr/>
            <p:nvPr/>
          </p:nvSpPr>
          <p:spPr bwMode="auto">
            <a:xfrm>
              <a:off x="10545763" y="4964113"/>
              <a:ext cx="211138" cy="7938"/>
            </a:xfrm>
            <a:custGeom>
              <a:avLst/>
              <a:gdLst>
                <a:gd name="T0" fmla="*/ 158 w 160"/>
                <a:gd name="T1" fmla="*/ 0 h 6"/>
                <a:gd name="T2" fmla="*/ 2 w 160"/>
                <a:gd name="T3" fmla="*/ 0 h 6"/>
                <a:gd name="T4" fmla="*/ 0 w 160"/>
                <a:gd name="T5" fmla="*/ 2 h 6"/>
                <a:gd name="T6" fmla="*/ 0 w 160"/>
                <a:gd name="T7" fmla="*/ 4 h 6"/>
                <a:gd name="T8" fmla="*/ 2 w 160"/>
                <a:gd name="T9" fmla="*/ 6 h 6"/>
                <a:gd name="T10" fmla="*/ 158 w 160"/>
                <a:gd name="T11" fmla="*/ 6 h 6"/>
                <a:gd name="T12" fmla="*/ 160 w 160"/>
                <a:gd name="T13" fmla="*/ 4 h 6"/>
                <a:gd name="T14" fmla="*/ 160 w 160"/>
                <a:gd name="T15" fmla="*/ 2 h 6"/>
                <a:gd name="T16" fmla="*/ 158 w 160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73"/>
            <p:cNvSpPr/>
            <p:nvPr/>
          </p:nvSpPr>
          <p:spPr bwMode="auto">
            <a:xfrm>
              <a:off x="10545763" y="498475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74"/>
            <p:cNvSpPr/>
            <p:nvPr/>
          </p:nvSpPr>
          <p:spPr bwMode="auto">
            <a:xfrm>
              <a:off x="10545763" y="5002213"/>
              <a:ext cx="211138" cy="7938"/>
            </a:xfrm>
            <a:custGeom>
              <a:avLst/>
              <a:gdLst>
                <a:gd name="T0" fmla="*/ 158 w 160"/>
                <a:gd name="T1" fmla="*/ 0 h 6"/>
                <a:gd name="T2" fmla="*/ 2 w 160"/>
                <a:gd name="T3" fmla="*/ 0 h 6"/>
                <a:gd name="T4" fmla="*/ 0 w 160"/>
                <a:gd name="T5" fmla="*/ 3 h 6"/>
                <a:gd name="T6" fmla="*/ 0 w 160"/>
                <a:gd name="T7" fmla="*/ 4 h 6"/>
                <a:gd name="T8" fmla="*/ 2 w 160"/>
                <a:gd name="T9" fmla="*/ 6 h 6"/>
                <a:gd name="T10" fmla="*/ 158 w 160"/>
                <a:gd name="T11" fmla="*/ 6 h 6"/>
                <a:gd name="T12" fmla="*/ 160 w 160"/>
                <a:gd name="T13" fmla="*/ 4 h 6"/>
                <a:gd name="T14" fmla="*/ 160 w 160"/>
                <a:gd name="T15" fmla="*/ 3 h 6"/>
                <a:gd name="T16" fmla="*/ 158 w 160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75"/>
            <p:cNvSpPr/>
            <p:nvPr/>
          </p:nvSpPr>
          <p:spPr bwMode="auto">
            <a:xfrm>
              <a:off x="10545763" y="502285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76"/>
            <p:cNvSpPr/>
            <p:nvPr/>
          </p:nvSpPr>
          <p:spPr bwMode="auto">
            <a:xfrm>
              <a:off x="10545763" y="504190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77"/>
            <p:cNvSpPr/>
            <p:nvPr/>
          </p:nvSpPr>
          <p:spPr bwMode="auto">
            <a:xfrm>
              <a:off x="10545763" y="506095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78"/>
            <p:cNvSpPr/>
            <p:nvPr/>
          </p:nvSpPr>
          <p:spPr bwMode="auto">
            <a:xfrm>
              <a:off x="10545763" y="508000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79"/>
            <p:cNvSpPr/>
            <p:nvPr/>
          </p:nvSpPr>
          <p:spPr bwMode="auto">
            <a:xfrm>
              <a:off x="10545763" y="509905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80"/>
            <p:cNvSpPr/>
            <p:nvPr/>
          </p:nvSpPr>
          <p:spPr bwMode="auto">
            <a:xfrm>
              <a:off x="10545763" y="511810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81"/>
            <p:cNvSpPr/>
            <p:nvPr/>
          </p:nvSpPr>
          <p:spPr bwMode="auto">
            <a:xfrm>
              <a:off x="10545763" y="513715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82"/>
            <p:cNvSpPr/>
            <p:nvPr/>
          </p:nvSpPr>
          <p:spPr bwMode="auto">
            <a:xfrm>
              <a:off x="10545763" y="515620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83"/>
            <p:cNvSpPr/>
            <p:nvPr/>
          </p:nvSpPr>
          <p:spPr bwMode="auto">
            <a:xfrm>
              <a:off x="10545763" y="5173663"/>
              <a:ext cx="211138" cy="7938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84"/>
            <p:cNvSpPr/>
            <p:nvPr/>
          </p:nvSpPr>
          <p:spPr bwMode="auto">
            <a:xfrm>
              <a:off x="10545763" y="5194300"/>
              <a:ext cx="211138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85"/>
            <p:cNvSpPr/>
            <p:nvPr/>
          </p:nvSpPr>
          <p:spPr bwMode="auto">
            <a:xfrm>
              <a:off x="10839451" y="4927600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86"/>
            <p:cNvSpPr/>
            <p:nvPr/>
          </p:nvSpPr>
          <p:spPr bwMode="auto">
            <a:xfrm>
              <a:off x="10839451" y="4946650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87"/>
            <p:cNvSpPr/>
            <p:nvPr/>
          </p:nvSpPr>
          <p:spPr bwMode="auto">
            <a:xfrm>
              <a:off x="10839451" y="4964113"/>
              <a:ext cx="209550" cy="7938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88"/>
            <p:cNvSpPr/>
            <p:nvPr/>
          </p:nvSpPr>
          <p:spPr bwMode="auto">
            <a:xfrm>
              <a:off x="10839451" y="4984750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89"/>
            <p:cNvSpPr/>
            <p:nvPr/>
          </p:nvSpPr>
          <p:spPr bwMode="auto">
            <a:xfrm>
              <a:off x="10839451" y="5002213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90"/>
            <p:cNvSpPr/>
            <p:nvPr/>
          </p:nvSpPr>
          <p:spPr bwMode="auto">
            <a:xfrm>
              <a:off x="10839451" y="5022850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91"/>
            <p:cNvSpPr/>
            <p:nvPr/>
          </p:nvSpPr>
          <p:spPr bwMode="auto">
            <a:xfrm>
              <a:off x="10839451" y="5040313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92"/>
            <p:cNvSpPr/>
            <p:nvPr/>
          </p:nvSpPr>
          <p:spPr bwMode="auto">
            <a:xfrm>
              <a:off x="10839451" y="5060950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93"/>
            <p:cNvSpPr/>
            <p:nvPr/>
          </p:nvSpPr>
          <p:spPr bwMode="auto">
            <a:xfrm>
              <a:off x="10839451" y="5078413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94"/>
            <p:cNvSpPr/>
            <p:nvPr/>
          </p:nvSpPr>
          <p:spPr bwMode="auto">
            <a:xfrm>
              <a:off x="10839451" y="5099050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95"/>
            <p:cNvSpPr/>
            <p:nvPr/>
          </p:nvSpPr>
          <p:spPr bwMode="auto">
            <a:xfrm>
              <a:off x="10839451" y="5116513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96"/>
            <p:cNvSpPr/>
            <p:nvPr/>
          </p:nvSpPr>
          <p:spPr bwMode="auto">
            <a:xfrm>
              <a:off x="10839451" y="5137150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97"/>
            <p:cNvSpPr/>
            <p:nvPr/>
          </p:nvSpPr>
          <p:spPr bwMode="auto">
            <a:xfrm>
              <a:off x="10839451" y="5154613"/>
              <a:ext cx="209550" cy="6350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98"/>
            <p:cNvSpPr/>
            <p:nvPr/>
          </p:nvSpPr>
          <p:spPr bwMode="auto">
            <a:xfrm>
              <a:off x="10839451" y="5173663"/>
              <a:ext cx="209550" cy="7938"/>
            </a:xfrm>
            <a:custGeom>
              <a:avLst/>
              <a:gdLst>
                <a:gd name="T0" fmla="*/ 158 w 160"/>
                <a:gd name="T1" fmla="*/ 0 h 5"/>
                <a:gd name="T2" fmla="*/ 2 w 160"/>
                <a:gd name="T3" fmla="*/ 0 h 5"/>
                <a:gd name="T4" fmla="*/ 0 w 160"/>
                <a:gd name="T5" fmla="*/ 2 h 5"/>
                <a:gd name="T6" fmla="*/ 0 w 160"/>
                <a:gd name="T7" fmla="*/ 3 h 5"/>
                <a:gd name="T8" fmla="*/ 2 w 160"/>
                <a:gd name="T9" fmla="*/ 5 h 5"/>
                <a:gd name="T10" fmla="*/ 158 w 160"/>
                <a:gd name="T11" fmla="*/ 5 h 5"/>
                <a:gd name="T12" fmla="*/ 160 w 160"/>
                <a:gd name="T13" fmla="*/ 3 h 5"/>
                <a:gd name="T14" fmla="*/ 160 w 160"/>
                <a:gd name="T15" fmla="*/ 2 h 5"/>
                <a:gd name="T16" fmla="*/ 158 w 160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99"/>
            <p:cNvSpPr/>
            <p:nvPr/>
          </p:nvSpPr>
          <p:spPr bwMode="auto">
            <a:xfrm>
              <a:off x="10839451" y="5192713"/>
              <a:ext cx="209550" cy="7938"/>
            </a:xfrm>
            <a:custGeom>
              <a:avLst/>
              <a:gdLst>
                <a:gd name="T0" fmla="*/ 158 w 160"/>
                <a:gd name="T1" fmla="*/ 0 h 6"/>
                <a:gd name="T2" fmla="*/ 2 w 160"/>
                <a:gd name="T3" fmla="*/ 0 h 6"/>
                <a:gd name="T4" fmla="*/ 0 w 160"/>
                <a:gd name="T5" fmla="*/ 2 h 6"/>
                <a:gd name="T6" fmla="*/ 0 w 160"/>
                <a:gd name="T7" fmla="*/ 3 h 6"/>
                <a:gd name="T8" fmla="*/ 2 w 160"/>
                <a:gd name="T9" fmla="*/ 6 h 6"/>
                <a:gd name="T10" fmla="*/ 158 w 160"/>
                <a:gd name="T11" fmla="*/ 6 h 6"/>
                <a:gd name="T12" fmla="*/ 160 w 160"/>
                <a:gd name="T13" fmla="*/ 3 h 6"/>
                <a:gd name="T14" fmla="*/ 160 w 160"/>
                <a:gd name="T15" fmla="*/ 2 h 6"/>
                <a:gd name="T16" fmla="*/ 158 w 160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100"/>
            <p:cNvSpPr/>
            <p:nvPr/>
          </p:nvSpPr>
          <p:spPr bwMode="auto">
            <a:xfrm>
              <a:off x="10721976" y="5200650"/>
              <a:ext cx="19050" cy="17463"/>
            </a:xfrm>
            <a:custGeom>
              <a:avLst/>
              <a:gdLst>
                <a:gd name="T0" fmla="*/ 10 w 12"/>
                <a:gd name="T1" fmla="*/ 0 h 11"/>
                <a:gd name="T2" fmla="*/ 10 w 12"/>
                <a:gd name="T3" fmla="*/ 1 h 11"/>
                <a:gd name="T4" fmla="*/ 12 w 12"/>
                <a:gd name="T5" fmla="*/ 0 h 11"/>
                <a:gd name="T6" fmla="*/ 1 w 12"/>
                <a:gd name="T7" fmla="*/ 11 h 11"/>
                <a:gd name="T8" fmla="*/ 0 w 12"/>
                <a:gd name="T9" fmla="*/ 11 h 11"/>
                <a:gd name="T10" fmla="*/ 10 w 1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lnTo>
                    <a:pt x="10" y="1"/>
                  </a:lnTo>
                  <a:lnTo>
                    <a:pt x="12" y="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9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101"/>
            <p:cNvSpPr/>
            <p:nvPr/>
          </p:nvSpPr>
          <p:spPr bwMode="auto">
            <a:xfrm>
              <a:off x="9413876" y="4013200"/>
              <a:ext cx="563563" cy="374650"/>
            </a:xfrm>
            <a:custGeom>
              <a:avLst/>
              <a:gdLst>
                <a:gd name="T0" fmla="*/ 414 w 431"/>
                <a:gd name="T1" fmla="*/ 287 h 287"/>
                <a:gd name="T2" fmla="*/ 17 w 431"/>
                <a:gd name="T3" fmla="*/ 287 h 287"/>
                <a:gd name="T4" fmla="*/ 0 w 431"/>
                <a:gd name="T5" fmla="*/ 271 h 287"/>
                <a:gd name="T6" fmla="*/ 0 w 431"/>
                <a:gd name="T7" fmla="*/ 17 h 287"/>
                <a:gd name="T8" fmla="*/ 17 w 431"/>
                <a:gd name="T9" fmla="*/ 0 h 287"/>
                <a:gd name="T10" fmla="*/ 414 w 431"/>
                <a:gd name="T11" fmla="*/ 0 h 287"/>
                <a:gd name="T12" fmla="*/ 431 w 431"/>
                <a:gd name="T13" fmla="*/ 17 h 287"/>
                <a:gd name="T14" fmla="*/ 431 w 431"/>
                <a:gd name="T15" fmla="*/ 271 h 287"/>
                <a:gd name="T16" fmla="*/ 414 w 431"/>
                <a:gd name="T17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287">
                  <a:moveTo>
                    <a:pt x="414" y="287"/>
                  </a:moveTo>
                  <a:cubicBezTo>
                    <a:pt x="17" y="287"/>
                    <a:pt x="17" y="287"/>
                    <a:pt x="17" y="287"/>
                  </a:cubicBezTo>
                  <a:cubicBezTo>
                    <a:pt x="8" y="287"/>
                    <a:pt x="0" y="280"/>
                    <a:pt x="0" y="2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24" y="0"/>
                    <a:pt x="431" y="8"/>
                    <a:pt x="431" y="17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1" y="280"/>
                    <a:pt x="424" y="287"/>
                    <a:pt x="414" y="287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102"/>
            <p:cNvSpPr/>
            <p:nvPr/>
          </p:nvSpPr>
          <p:spPr bwMode="auto">
            <a:xfrm>
              <a:off x="9598026" y="4029075"/>
              <a:ext cx="195263" cy="117475"/>
            </a:xfrm>
            <a:custGeom>
              <a:avLst/>
              <a:gdLst>
                <a:gd name="T0" fmla="*/ 140 w 149"/>
                <a:gd name="T1" fmla="*/ 90 h 90"/>
                <a:gd name="T2" fmla="*/ 9 w 149"/>
                <a:gd name="T3" fmla="*/ 90 h 90"/>
                <a:gd name="T4" fmla="*/ 0 w 149"/>
                <a:gd name="T5" fmla="*/ 81 h 90"/>
                <a:gd name="T6" fmla="*/ 0 w 149"/>
                <a:gd name="T7" fmla="*/ 9 h 90"/>
                <a:gd name="T8" fmla="*/ 9 w 149"/>
                <a:gd name="T9" fmla="*/ 0 h 90"/>
                <a:gd name="T10" fmla="*/ 140 w 149"/>
                <a:gd name="T11" fmla="*/ 0 h 90"/>
                <a:gd name="T12" fmla="*/ 149 w 149"/>
                <a:gd name="T13" fmla="*/ 9 h 90"/>
                <a:gd name="T14" fmla="*/ 149 w 149"/>
                <a:gd name="T15" fmla="*/ 81 h 90"/>
                <a:gd name="T16" fmla="*/ 140 w 149"/>
                <a:gd name="T1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90">
                  <a:moveTo>
                    <a:pt x="140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4" y="90"/>
                    <a:pt x="0" y="86"/>
                    <a:pt x="0" y="8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5" y="0"/>
                    <a:pt x="149" y="4"/>
                    <a:pt x="149" y="9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49" y="86"/>
                    <a:pt x="145" y="90"/>
                    <a:pt x="140" y="90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103"/>
            <p:cNvSpPr/>
            <p:nvPr/>
          </p:nvSpPr>
          <p:spPr bwMode="auto">
            <a:xfrm>
              <a:off x="9598026" y="4171950"/>
              <a:ext cx="214313" cy="34925"/>
            </a:xfrm>
            <a:custGeom>
              <a:avLst/>
              <a:gdLst>
                <a:gd name="T0" fmla="*/ 158 w 164"/>
                <a:gd name="T1" fmla="*/ 26 h 26"/>
                <a:gd name="T2" fmla="*/ 6 w 164"/>
                <a:gd name="T3" fmla="*/ 26 h 26"/>
                <a:gd name="T4" fmla="*/ 0 w 164"/>
                <a:gd name="T5" fmla="*/ 20 h 26"/>
                <a:gd name="T6" fmla="*/ 0 w 164"/>
                <a:gd name="T7" fmla="*/ 6 h 26"/>
                <a:gd name="T8" fmla="*/ 6 w 164"/>
                <a:gd name="T9" fmla="*/ 0 h 26"/>
                <a:gd name="T10" fmla="*/ 158 w 164"/>
                <a:gd name="T11" fmla="*/ 0 h 26"/>
                <a:gd name="T12" fmla="*/ 164 w 164"/>
                <a:gd name="T13" fmla="*/ 6 h 26"/>
                <a:gd name="T14" fmla="*/ 164 w 164"/>
                <a:gd name="T15" fmla="*/ 20 h 26"/>
                <a:gd name="T16" fmla="*/ 158 w 16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26">
                  <a:moveTo>
                    <a:pt x="158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3" y="26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1" y="0"/>
                    <a:pt x="164" y="2"/>
                    <a:pt x="164" y="6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164" y="23"/>
                    <a:pt x="161" y="26"/>
                    <a:pt x="158" y="26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104"/>
            <p:cNvSpPr/>
            <p:nvPr/>
          </p:nvSpPr>
          <p:spPr bwMode="auto">
            <a:xfrm>
              <a:off x="9429751" y="4171950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105"/>
            <p:cNvSpPr/>
            <p:nvPr/>
          </p:nvSpPr>
          <p:spPr bwMode="auto">
            <a:xfrm>
              <a:off x="9486901" y="4171950"/>
              <a:ext cx="44450" cy="34925"/>
            </a:xfrm>
            <a:custGeom>
              <a:avLst/>
              <a:gdLst>
                <a:gd name="T0" fmla="*/ 29 w 34"/>
                <a:gd name="T1" fmla="*/ 27 h 27"/>
                <a:gd name="T2" fmla="*/ 5 w 34"/>
                <a:gd name="T3" fmla="*/ 27 h 27"/>
                <a:gd name="T4" fmla="*/ 0 w 34"/>
                <a:gd name="T5" fmla="*/ 22 h 27"/>
                <a:gd name="T6" fmla="*/ 0 w 34"/>
                <a:gd name="T7" fmla="*/ 5 h 27"/>
                <a:gd name="T8" fmla="*/ 5 w 34"/>
                <a:gd name="T9" fmla="*/ 0 h 27"/>
                <a:gd name="T10" fmla="*/ 29 w 34"/>
                <a:gd name="T11" fmla="*/ 0 h 27"/>
                <a:gd name="T12" fmla="*/ 34 w 34"/>
                <a:gd name="T13" fmla="*/ 5 h 27"/>
                <a:gd name="T14" fmla="*/ 34 w 34"/>
                <a:gd name="T15" fmla="*/ 22 h 27"/>
                <a:gd name="T16" fmla="*/ 29 w 3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7">
                  <a:moveTo>
                    <a:pt x="29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5"/>
                    <a:pt x="32" y="27"/>
                    <a:pt x="29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106"/>
            <p:cNvSpPr/>
            <p:nvPr/>
          </p:nvSpPr>
          <p:spPr bwMode="auto">
            <a:xfrm>
              <a:off x="9540876" y="4171950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107"/>
            <p:cNvSpPr/>
            <p:nvPr/>
          </p:nvSpPr>
          <p:spPr bwMode="auto">
            <a:xfrm>
              <a:off x="9821863" y="4171950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108"/>
            <p:cNvSpPr/>
            <p:nvPr/>
          </p:nvSpPr>
          <p:spPr bwMode="auto">
            <a:xfrm>
              <a:off x="9879013" y="4171950"/>
              <a:ext cx="44450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109"/>
            <p:cNvSpPr/>
            <p:nvPr/>
          </p:nvSpPr>
          <p:spPr bwMode="auto">
            <a:xfrm>
              <a:off x="9429751" y="421481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110"/>
            <p:cNvSpPr/>
            <p:nvPr/>
          </p:nvSpPr>
          <p:spPr bwMode="auto">
            <a:xfrm>
              <a:off x="9486901" y="4214813"/>
              <a:ext cx="44450" cy="34925"/>
            </a:xfrm>
            <a:custGeom>
              <a:avLst/>
              <a:gdLst>
                <a:gd name="T0" fmla="*/ 29 w 34"/>
                <a:gd name="T1" fmla="*/ 27 h 27"/>
                <a:gd name="T2" fmla="*/ 5 w 34"/>
                <a:gd name="T3" fmla="*/ 27 h 27"/>
                <a:gd name="T4" fmla="*/ 0 w 34"/>
                <a:gd name="T5" fmla="*/ 22 h 27"/>
                <a:gd name="T6" fmla="*/ 0 w 34"/>
                <a:gd name="T7" fmla="*/ 5 h 27"/>
                <a:gd name="T8" fmla="*/ 5 w 34"/>
                <a:gd name="T9" fmla="*/ 0 h 27"/>
                <a:gd name="T10" fmla="*/ 29 w 34"/>
                <a:gd name="T11" fmla="*/ 0 h 27"/>
                <a:gd name="T12" fmla="*/ 34 w 34"/>
                <a:gd name="T13" fmla="*/ 5 h 27"/>
                <a:gd name="T14" fmla="*/ 34 w 34"/>
                <a:gd name="T15" fmla="*/ 22 h 27"/>
                <a:gd name="T16" fmla="*/ 29 w 3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7">
                  <a:moveTo>
                    <a:pt x="29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5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5"/>
                    <a:pt x="32" y="27"/>
                    <a:pt x="29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111"/>
            <p:cNvSpPr/>
            <p:nvPr/>
          </p:nvSpPr>
          <p:spPr bwMode="auto">
            <a:xfrm>
              <a:off x="9540876" y="421481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112"/>
            <p:cNvSpPr/>
            <p:nvPr/>
          </p:nvSpPr>
          <p:spPr bwMode="auto">
            <a:xfrm>
              <a:off x="9598026" y="421481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113"/>
            <p:cNvSpPr/>
            <p:nvPr/>
          </p:nvSpPr>
          <p:spPr bwMode="auto">
            <a:xfrm>
              <a:off x="9653588" y="421481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114"/>
            <p:cNvSpPr/>
            <p:nvPr/>
          </p:nvSpPr>
          <p:spPr bwMode="auto">
            <a:xfrm>
              <a:off x="9710738" y="4214813"/>
              <a:ext cx="44450" cy="34925"/>
            </a:xfrm>
            <a:custGeom>
              <a:avLst/>
              <a:gdLst>
                <a:gd name="T0" fmla="*/ 29 w 34"/>
                <a:gd name="T1" fmla="*/ 27 h 27"/>
                <a:gd name="T2" fmla="*/ 5 w 34"/>
                <a:gd name="T3" fmla="*/ 27 h 27"/>
                <a:gd name="T4" fmla="*/ 0 w 34"/>
                <a:gd name="T5" fmla="*/ 22 h 27"/>
                <a:gd name="T6" fmla="*/ 0 w 34"/>
                <a:gd name="T7" fmla="*/ 5 h 27"/>
                <a:gd name="T8" fmla="*/ 5 w 34"/>
                <a:gd name="T9" fmla="*/ 0 h 27"/>
                <a:gd name="T10" fmla="*/ 29 w 34"/>
                <a:gd name="T11" fmla="*/ 0 h 27"/>
                <a:gd name="T12" fmla="*/ 34 w 34"/>
                <a:gd name="T13" fmla="*/ 5 h 27"/>
                <a:gd name="T14" fmla="*/ 34 w 34"/>
                <a:gd name="T15" fmla="*/ 22 h 27"/>
                <a:gd name="T16" fmla="*/ 29 w 3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7">
                  <a:moveTo>
                    <a:pt x="29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5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5"/>
                    <a:pt x="32" y="27"/>
                    <a:pt x="29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115"/>
            <p:cNvSpPr/>
            <p:nvPr/>
          </p:nvSpPr>
          <p:spPr bwMode="auto">
            <a:xfrm>
              <a:off x="9766301" y="4214813"/>
              <a:ext cx="44450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116"/>
            <p:cNvSpPr/>
            <p:nvPr/>
          </p:nvSpPr>
          <p:spPr bwMode="auto">
            <a:xfrm>
              <a:off x="9821863" y="421481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117"/>
            <p:cNvSpPr/>
            <p:nvPr/>
          </p:nvSpPr>
          <p:spPr bwMode="auto">
            <a:xfrm>
              <a:off x="9879013" y="4214813"/>
              <a:ext cx="44450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118"/>
            <p:cNvSpPr/>
            <p:nvPr/>
          </p:nvSpPr>
          <p:spPr bwMode="auto">
            <a:xfrm>
              <a:off x="9429751" y="425926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119"/>
            <p:cNvSpPr/>
            <p:nvPr/>
          </p:nvSpPr>
          <p:spPr bwMode="auto">
            <a:xfrm>
              <a:off x="9486901" y="4259263"/>
              <a:ext cx="44450" cy="34925"/>
            </a:xfrm>
            <a:custGeom>
              <a:avLst/>
              <a:gdLst>
                <a:gd name="T0" fmla="*/ 29 w 34"/>
                <a:gd name="T1" fmla="*/ 27 h 27"/>
                <a:gd name="T2" fmla="*/ 5 w 34"/>
                <a:gd name="T3" fmla="*/ 27 h 27"/>
                <a:gd name="T4" fmla="*/ 0 w 34"/>
                <a:gd name="T5" fmla="*/ 22 h 27"/>
                <a:gd name="T6" fmla="*/ 0 w 34"/>
                <a:gd name="T7" fmla="*/ 5 h 27"/>
                <a:gd name="T8" fmla="*/ 5 w 34"/>
                <a:gd name="T9" fmla="*/ 0 h 27"/>
                <a:gd name="T10" fmla="*/ 29 w 34"/>
                <a:gd name="T11" fmla="*/ 0 h 27"/>
                <a:gd name="T12" fmla="*/ 34 w 34"/>
                <a:gd name="T13" fmla="*/ 5 h 27"/>
                <a:gd name="T14" fmla="*/ 34 w 34"/>
                <a:gd name="T15" fmla="*/ 22 h 27"/>
                <a:gd name="T16" fmla="*/ 29 w 3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7">
                  <a:moveTo>
                    <a:pt x="29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4"/>
                    <a:pt x="32" y="27"/>
                    <a:pt x="29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120"/>
            <p:cNvSpPr/>
            <p:nvPr/>
          </p:nvSpPr>
          <p:spPr bwMode="auto">
            <a:xfrm>
              <a:off x="9540876" y="425926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121"/>
            <p:cNvSpPr/>
            <p:nvPr/>
          </p:nvSpPr>
          <p:spPr bwMode="auto">
            <a:xfrm>
              <a:off x="9598026" y="425926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122"/>
            <p:cNvSpPr/>
            <p:nvPr/>
          </p:nvSpPr>
          <p:spPr bwMode="auto">
            <a:xfrm>
              <a:off x="9653588" y="425926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123"/>
            <p:cNvSpPr/>
            <p:nvPr/>
          </p:nvSpPr>
          <p:spPr bwMode="auto">
            <a:xfrm>
              <a:off x="9710738" y="4259263"/>
              <a:ext cx="44450" cy="34925"/>
            </a:xfrm>
            <a:custGeom>
              <a:avLst/>
              <a:gdLst>
                <a:gd name="T0" fmla="*/ 29 w 34"/>
                <a:gd name="T1" fmla="*/ 27 h 27"/>
                <a:gd name="T2" fmla="*/ 5 w 34"/>
                <a:gd name="T3" fmla="*/ 27 h 27"/>
                <a:gd name="T4" fmla="*/ 0 w 34"/>
                <a:gd name="T5" fmla="*/ 22 h 27"/>
                <a:gd name="T6" fmla="*/ 0 w 34"/>
                <a:gd name="T7" fmla="*/ 5 h 27"/>
                <a:gd name="T8" fmla="*/ 5 w 34"/>
                <a:gd name="T9" fmla="*/ 0 h 27"/>
                <a:gd name="T10" fmla="*/ 29 w 34"/>
                <a:gd name="T11" fmla="*/ 0 h 27"/>
                <a:gd name="T12" fmla="*/ 34 w 34"/>
                <a:gd name="T13" fmla="*/ 5 h 27"/>
                <a:gd name="T14" fmla="*/ 34 w 34"/>
                <a:gd name="T15" fmla="*/ 22 h 27"/>
                <a:gd name="T16" fmla="*/ 29 w 3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7">
                  <a:moveTo>
                    <a:pt x="29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4"/>
                    <a:pt x="32" y="27"/>
                    <a:pt x="29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124"/>
            <p:cNvSpPr/>
            <p:nvPr/>
          </p:nvSpPr>
          <p:spPr bwMode="auto">
            <a:xfrm>
              <a:off x="9766301" y="4259263"/>
              <a:ext cx="44450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125"/>
            <p:cNvSpPr/>
            <p:nvPr/>
          </p:nvSpPr>
          <p:spPr bwMode="auto">
            <a:xfrm>
              <a:off x="9821863" y="4259263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126"/>
            <p:cNvSpPr/>
            <p:nvPr/>
          </p:nvSpPr>
          <p:spPr bwMode="auto">
            <a:xfrm>
              <a:off x="9879013" y="4259263"/>
              <a:ext cx="44450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127"/>
            <p:cNvSpPr/>
            <p:nvPr/>
          </p:nvSpPr>
          <p:spPr bwMode="auto">
            <a:xfrm>
              <a:off x="9429751" y="4302125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128"/>
            <p:cNvSpPr/>
            <p:nvPr/>
          </p:nvSpPr>
          <p:spPr bwMode="auto">
            <a:xfrm>
              <a:off x="9486901" y="4302125"/>
              <a:ext cx="44450" cy="34925"/>
            </a:xfrm>
            <a:custGeom>
              <a:avLst/>
              <a:gdLst>
                <a:gd name="T0" fmla="*/ 29 w 34"/>
                <a:gd name="T1" fmla="*/ 27 h 27"/>
                <a:gd name="T2" fmla="*/ 5 w 34"/>
                <a:gd name="T3" fmla="*/ 27 h 27"/>
                <a:gd name="T4" fmla="*/ 0 w 34"/>
                <a:gd name="T5" fmla="*/ 22 h 27"/>
                <a:gd name="T6" fmla="*/ 0 w 34"/>
                <a:gd name="T7" fmla="*/ 5 h 27"/>
                <a:gd name="T8" fmla="*/ 5 w 34"/>
                <a:gd name="T9" fmla="*/ 0 h 27"/>
                <a:gd name="T10" fmla="*/ 29 w 34"/>
                <a:gd name="T11" fmla="*/ 0 h 27"/>
                <a:gd name="T12" fmla="*/ 34 w 34"/>
                <a:gd name="T13" fmla="*/ 5 h 27"/>
                <a:gd name="T14" fmla="*/ 34 w 34"/>
                <a:gd name="T15" fmla="*/ 22 h 27"/>
                <a:gd name="T16" fmla="*/ 29 w 3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7">
                  <a:moveTo>
                    <a:pt x="29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5"/>
                    <a:pt x="32" y="27"/>
                    <a:pt x="29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129"/>
            <p:cNvSpPr/>
            <p:nvPr/>
          </p:nvSpPr>
          <p:spPr bwMode="auto">
            <a:xfrm>
              <a:off x="9540876" y="4302125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130"/>
            <p:cNvSpPr/>
            <p:nvPr/>
          </p:nvSpPr>
          <p:spPr bwMode="auto">
            <a:xfrm>
              <a:off x="9598026" y="4302125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131"/>
            <p:cNvSpPr/>
            <p:nvPr/>
          </p:nvSpPr>
          <p:spPr bwMode="auto">
            <a:xfrm>
              <a:off x="9653588" y="4302125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132"/>
            <p:cNvSpPr/>
            <p:nvPr/>
          </p:nvSpPr>
          <p:spPr bwMode="auto">
            <a:xfrm>
              <a:off x="9710738" y="4302125"/>
              <a:ext cx="44450" cy="34925"/>
            </a:xfrm>
            <a:custGeom>
              <a:avLst/>
              <a:gdLst>
                <a:gd name="T0" fmla="*/ 29 w 34"/>
                <a:gd name="T1" fmla="*/ 27 h 27"/>
                <a:gd name="T2" fmla="*/ 5 w 34"/>
                <a:gd name="T3" fmla="*/ 27 h 27"/>
                <a:gd name="T4" fmla="*/ 0 w 34"/>
                <a:gd name="T5" fmla="*/ 22 h 27"/>
                <a:gd name="T6" fmla="*/ 0 w 34"/>
                <a:gd name="T7" fmla="*/ 5 h 27"/>
                <a:gd name="T8" fmla="*/ 5 w 34"/>
                <a:gd name="T9" fmla="*/ 0 h 27"/>
                <a:gd name="T10" fmla="*/ 29 w 34"/>
                <a:gd name="T11" fmla="*/ 0 h 27"/>
                <a:gd name="T12" fmla="*/ 34 w 34"/>
                <a:gd name="T13" fmla="*/ 5 h 27"/>
                <a:gd name="T14" fmla="*/ 34 w 34"/>
                <a:gd name="T15" fmla="*/ 22 h 27"/>
                <a:gd name="T16" fmla="*/ 29 w 3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7">
                  <a:moveTo>
                    <a:pt x="29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5"/>
                    <a:pt x="32" y="27"/>
                    <a:pt x="29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133"/>
            <p:cNvSpPr/>
            <p:nvPr/>
          </p:nvSpPr>
          <p:spPr bwMode="auto">
            <a:xfrm>
              <a:off x="9766301" y="4302125"/>
              <a:ext cx="44450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134"/>
            <p:cNvSpPr/>
            <p:nvPr/>
          </p:nvSpPr>
          <p:spPr bwMode="auto">
            <a:xfrm>
              <a:off x="9821863" y="4302125"/>
              <a:ext cx="46038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135"/>
            <p:cNvSpPr/>
            <p:nvPr/>
          </p:nvSpPr>
          <p:spPr bwMode="auto">
            <a:xfrm>
              <a:off x="9879013" y="4302125"/>
              <a:ext cx="44450" cy="34925"/>
            </a:xfrm>
            <a:custGeom>
              <a:avLst/>
              <a:gdLst>
                <a:gd name="T0" fmla="*/ 30 w 35"/>
                <a:gd name="T1" fmla="*/ 27 h 27"/>
                <a:gd name="T2" fmla="*/ 5 w 35"/>
                <a:gd name="T3" fmla="*/ 27 h 27"/>
                <a:gd name="T4" fmla="*/ 0 w 35"/>
                <a:gd name="T5" fmla="*/ 22 h 27"/>
                <a:gd name="T6" fmla="*/ 0 w 35"/>
                <a:gd name="T7" fmla="*/ 5 h 27"/>
                <a:gd name="T8" fmla="*/ 5 w 35"/>
                <a:gd name="T9" fmla="*/ 0 h 27"/>
                <a:gd name="T10" fmla="*/ 30 w 35"/>
                <a:gd name="T11" fmla="*/ 0 h 27"/>
                <a:gd name="T12" fmla="*/ 35 w 35"/>
                <a:gd name="T13" fmla="*/ 5 h 27"/>
                <a:gd name="T14" fmla="*/ 35 w 35"/>
                <a:gd name="T15" fmla="*/ 22 h 27"/>
                <a:gd name="T16" fmla="*/ 30 w 3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136"/>
            <p:cNvSpPr/>
            <p:nvPr/>
          </p:nvSpPr>
          <p:spPr bwMode="auto">
            <a:xfrm>
              <a:off x="9364663" y="4389438"/>
              <a:ext cx="661988" cy="131763"/>
            </a:xfrm>
            <a:custGeom>
              <a:avLst/>
              <a:gdLst>
                <a:gd name="T0" fmla="*/ 475 w 505"/>
                <a:gd name="T1" fmla="*/ 16 h 100"/>
                <a:gd name="T2" fmla="*/ 446 w 505"/>
                <a:gd name="T3" fmla="*/ 0 h 100"/>
                <a:gd name="T4" fmla="*/ 253 w 505"/>
                <a:gd name="T5" fmla="*/ 0 h 100"/>
                <a:gd name="T6" fmla="*/ 59 w 505"/>
                <a:gd name="T7" fmla="*/ 0 h 100"/>
                <a:gd name="T8" fmla="*/ 30 w 505"/>
                <a:gd name="T9" fmla="*/ 16 h 100"/>
                <a:gd name="T10" fmla="*/ 0 w 505"/>
                <a:gd name="T11" fmla="*/ 78 h 100"/>
                <a:gd name="T12" fmla="*/ 23 w 505"/>
                <a:gd name="T13" fmla="*/ 100 h 100"/>
                <a:gd name="T14" fmla="*/ 253 w 505"/>
                <a:gd name="T15" fmla="*/ 100 h 100"/>
                <a:gd name="T16" fmla="*/ 483 w 505"/>
                <a:gd name="T17" fmla="*/ 100 h 100"/>
                <a:gd name="T18" fmla="*/ 505 w 505"/>
                <a:gd name="T19" fmla="*/ 78 h 100"/>
                <a:gd name="T20" fmla="*/ 475 w 505"/>
                <a:gd name="T21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100">
                  <a:moveTo>
                    <a:pt x="475" y="16"/>
                  </a:moveTo>
                  <a:cubicBezTo>
                    <a:pt x="468" y="0"/>
                    <a:pt x="459" y="0"/>
                    <a:pt x="446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38" y="0"/>
                    <a:pt x="30" y="1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0"/>
                    <a:pt x="10" y="100"/>
                    <a:pt x="23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483" y="100"/>
                    <a:pt x="483" y="100"/>
                    <a:pt x="483" y="100"/>
                  </a:cubicBezTo>
                  <a:cubicBezTo>
                    <a:pt x="495" y="100"/>
                    <a:pt x="505" y="90"/>
                    <a:pt x="505" y="78"/>
                  </a:cubicBezTo>
                  <a:lnTo>
                    <a:pt x="475" y="16"/>
                  </a:ln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137"/>
            <p:cNvSpPr/>
            <p:nvPr/>
          </p:nvSpPr>
          <p:spPr bwMode="auto">
            <a:xfrm>
              <a:off x="9383713" y="4397375"/>
              <a:ext cx="623888" cy="103188"/>
            </a:xfrm>
            <a:custGeom>
              <a:avLst/>
              <a:gdLst>
                <a:gd name="T0" fmla="*/ 363 w 393"/>
                <a:gd name="T1" fmla="*/ 0 h 65"/>
                <a:gd name="T2" fmla="*/ 197 w 393"/>
                <a:gd name="T3" fmla="*/ 0 h 65"/>
                <a:gd name="T4" fmla="*/ 29 w 393"/>
                <a:gd name="T5" fmla="*/ 0 h 65"/>
                <a:gd name="T6" fmla="*/ 0 w 393"/>
                <a:gd name="T7" fmla="*/ 65 h 65"/>
                <a:gd name="T8" fmla="*/ 197 w 393"/>
                <a:gd name="T9" fmla="*/ 65 h 65"/>
                <a:gd name="T10" fmla="*/ 393 w 393"/>
                <a:gd name="T11" fmla="*/ 65 h 65"/>
                <a:gd name="T12" fmla="*/ 363 w 393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5">
                  <a:moveTo>
                    <a:pt x="363" y="0"/>
                  </a:moveTo>
                  <a:lnTo>
                    <a:pt x="197" y="0"/>
                  </a:lnTo>
                  <a:lnTo>
                    <a:pt x="29" y="0"/>
                  </a:lnTo>
                  <a:lnTo>
                    <a:pt x="0" y="65"/>
                  </a:lnTo>
                  <a:lnTo>
                    <a:pt x="197" y="65"/>
                  </a:lnTo>
                  <a:lnTo>
                    <a:pt x="393" y="65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138"/>
            <p:cNvSpPr/>
            <p:nvPr/>
          </p:nvSpPr>
          <p:spPr bwMode="auto">
            <a:xfrm>
              <a:off x="9383713" y="4478338"/>
              <a:ext cx="623888" cy="22225"/>
            </a:xfrm>
            <a:custGeom>
              <a:avLst/>
              <a:gdLst>
                <a:gd name="T0" fmla="*/ 0 w 393"/>
                <a:gd name="T1" fmla="*/ 14 h 14"/>
                <a:gd name="T2" fmla="*/ 6 w 393"/>
                <a:gd name="T3" fmla="*/ 0 h 14"/>
                <a:gd name="T4" fmla="*/ 387 w 393"/>
                <a:gd name="T5" fmla="*/ 0 h 14"/>
                <a:gd name="T6" fmla="*/ 393 w 393"/>
                <a:gd name="T7" fmla="*/ 14 h 14"/>
                <a:gd name="T8" fmla="*/ 0 w 39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14">
                  <a:moveTo>
                    <a:pt x="0" y="14"/>
                  </a:moveTo>
                  <a:lnTo>
                    <a:pt x="6" y="0"/>
                  </a:lnTo>
                  <a:lnTo>
                    <a:pt x="387" y="0"/>
                  </a:lnTo>
                  <a:lnTo>
                    <a:pt x="393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139"/>
            <p:cNvSpPr/>
            <p:nvPr/>
          </p:nvSpPr>
          <p:spPr bwMode="auto">
            <a:xfrm>
              <a:off x="9426576" y="4408488"/>
              <a:ext cx="166688" cy="47625"/>
            </a:xfrm>
            <a:custGeom>
              <a:avLst/>
              <a:gdLst>
                <a:gd name="T0" fmla="*/ 0 w 105"/>
                <a:gd name="T1" fmla="*/ 30 h 30"/>
                <a:gd name="T2" fmla="*/ 105 w 105"/>
                <a:gd name="T3" fmla="*/ 30 h 30"/>
                <a:gd name="T4" fmla="*/ 105 w 105"/>
                <a:gd name="T5" fmla="*/ 0 h 30"/>
                <a:gd name="T6" fmla="*/ 11 w 105"/>
                <a:gd name="T7" fmla="*/ 0 h 30"/>
                <a:gd name="T8" fmla="*/ 0 w 10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">
                  <a:moveTo>
                    <a:pt x="0" y="30"/>
                  </a:moveTo>
                  <a:lnTo>
                    <a:pt x="105" y="30"/>
                  </a:lnTo>
                  <a:lnTo>
                    <a:pt x="105" y="0"/>
                  </a:lnTo>
                  <a:lnTo>
                    <a:pt x="11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140"/>
            <p:cNvSpPr/>
            <p:nvPr/>
          </p:nvSpPr>
          <p:spPr bwMode="auto">
            <a:xfrm>
              <a:off x="9794876" y="4408488"/>
              <a:ext cx="166688" cy="47625"/>
            </a:xfrm>
            <a:custGeom>
              <a:avLst/>
              <a:gdLst>
                <a:gd name="T0" fmla="*/ 105 w 105"/>
                <a:gd name="T1" fmla="*/ 30 h 30"/>
                <a:gd name="T2" fmla="*/ 0 w 105"/>
                <a:gd name="T3" fmla="*/ 30 h 30"/>
                <a:gd name="T4" fmla="*/ 0 w 105"/>
                <a:gd name="T5" fmla="*/ 0 h 30"/>
                <a:gd name="T6" fmla="*/ 94 w 105"/>
                <a:gd name="T7" fmla="*/ 0 h 30"/>
                <a:gd name="T8" fmla="*/ 105 w 10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">
                  <a:moveTo>
                    <a:pt x="105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94" y="0"/>
                  </a:lnTo>
                  <a:lnTo>
                    <a:pt x="105" y="30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141"/>
            <p:cNvSpPr/>
            <p:nvPr/>
          </p:nvSpPr>
          <p:spPr bwMode="auto">
            <a:xfrm>
              <a:off x="10698163" y="5207000"/>
              <a:ext cx="334963" cy="625475"/>
            </a:xfrm>
            <a:custGeom>
              <a:avLst/>
              <a:gdLst>
                <a:gd name="T0" fmla="*/ 0 w 255"/>
                <a:gd name="T1" fmla="*/ 186 h 478"/>
                <a:gd name="T2" fmla="*/ 156 w 255"/>
                <a:gd name="T3" fmla="*/ 186 h 478"/>
                <a:gd name="T4" fmla="*/ 97 w 255"/>
                <a:gd name="T5" fmla="*/ 38 h 478"/>
                <a:gd name="T6" fmla="*/ 164 w 255"/>
                <a:gd name="T7" fmla="*/ 0 h 478"/>
                <a:gd name="T8" fmla="*/ 252 w 255"/>
                <a:gd name="T9" fmla="*/ 179 h 478"/>
                <a:gd name="T10" fmla="*/ 248 w 255"/>
                <a:gd name="T11" fmla="*/ 351 h 478"/>
                <a:gd name="T12" fmla="*/ 159 w 255"/>
                <a:gd name="T13" fmla="*/ 475 h 478"/>
                <a:gd name="T14" fmla="*/ 141 w 255"/>
                <a:gd name="T15" fmla="*/ 475 h 478"/>
                <a:gd name="T16" fmla="*/ 53 w 255"/>
                <a:gd name="T17" fmla="*/ 317 h 478"/>
                <a:gd name="T18" fmla="*/ 0 w 255"/>
                <a:gd name="T19" fmla="*/ 18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478">
                  <a:moveTo>
                    <a:pt x="0" y="186"/>
                  </a:move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00" y="38"/>
                    <a:pt x="97" y="3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249" y="172"/>
                    <a:pt x="252" y="179"/>
                  </a:cubicBezTo>
                  <a:cubicBezTo>
                    <a:pt x="254" y="187"/>
                    <a:pt x="255" y="338"/>
                    <a:pt x="248" y="351"/>
                  </a:cubicBezTo>
                  <a:cubicBezTo>
                    <a:pt x="242" y="364"/>
                    <a:pt x="168" y="472"/>
                    <a:pt x="159" y="475"/>
                  </a:cubicBezTo>
                  <a:cubicBezTo>
                    <a:pt x="150" y="478"/>
                    <a:pt x="141" y="475"/>
                    <a:pt x="141" y="475"/>
                  </a:cubicBezTo>
                  <a:cubicBezTo>
                    <a:pt x="53" y="317"/>
                    <a:pt x="53" y="317"/>
                    <a:pt x="53" y="317"/>
                  </a:cubicBezTo>
                  <a:lnTo>
                    <a:pt x="0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142"/>
            <p:cNvSpPr/>
            <p:nvPr/>
          </p:nvSpPr>
          <p:spPr bwMode="auto">
            <a:xfrm>
              <a:off x="10899776" y="5549900"/>
              <a:ext cx="28575" cy="106363"/>
            </a:xfrm>
            <a:custGeom>
              <a:avLst/>
              <a:gdLst>
                <a:gd name="T0" fmla="*/ 9 w 22"/>
                <a:gd name="T1" fmla="*/ 81 h 81"/>
                <a:gd name="T2" fmla="*/ 0 w 22"/>
                <a:gd name="T3" fmla="*/ 32 h 81"/>
                <a:gd name="T4" fmla="*/ 0 w 22"/>
                <a:gd name="T5" fmla="*/ 17 h 81"/>
                <a:gd name="T6" fmla="*/ 9 w 22"/>
                <a:gd name="T7" fmla="*/ 49 h 81"/>
                <a:gd name="T8" fmla="*/ 14 w 22"/>
                <a:gd name="T9" fmla="*/ 0 h 81"/>
                <a:gd name="T10" fmla="*/ 9 w 22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1">
                  <a:moveTo>
                    <a:pt x="9" y="81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" y="55"/>
                    <a:pt x="9" y="49"/>
                  </a:cubicBezTo>
                  <a:cubicBezTo>
                    <a:pt x="12" y="43"/>
                    <a:pt x="14" y="0"/>
                    <a:pt x="14" y="0"/>
                  </a:cubicBezTo>
                  <a:cubicBezTo>
                    <a:pt x="14" y="0"/>
                    <a:pt x="22" y="57"/>
                    <a:pt x="9" y="81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143"/>
            <p:cNvSpPr/>
            <p:nvPr/>
          </p:nvSpPr>
          <p:spPr bwMode="auto">
            <a:xfrm>
              <a:off x="10883901" y="5451475"/>
              <a:ext cx="34925" cy="184150"/>
            </a:xfrm>
            <a:custGeom>
              <a:avLst/>
              <a:gdLst>
                <a:gd name="T0" fmla="*/ 12 w 22"/>
                <a:gd name="T1" fmla="*/ 0 h 116"/>
                <a:gd name="T2" fmla="*/ 22 w 22"/>
                <a:gd name="T3" fmla="*/ 67 h 116"/>
                <a:gd name="T4" fmla="*/ 22 w 22"/>
                <a:gd name="T5" fmla="*/ 116 h 116"/>
                <a:gd name="T6" fmla="*/ 12 w 22"/>
                <a:gd name="T7" fmla="*/ 95 h 116"/>
                <a:gd name="T8" fmla="*/ 0 w 22"/>
                <a:gd name="T9" fmla="*/ 0 h 116"/>
                <a:gd name="T10" fmla="*/ 12 w 22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6">
                  <a:moveTo>
                    <a:pt x="12" y="0"/>
                  </a:moveTo>
                  <a:lnTo>
                    <a:pt x="22" y="67"/>
                  </a:lnTo>
                  <a:lnTo>
                    <a:pt x="22" y="116"/>
                  </a:lnTo>
                  <a:lnTo>
                    <a:pt x="12" y="95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144"/>
            <p:cNvSpPr/>
            <p:nvPr/>
          </p:nvSpPr>
          <p:spPr bwMode="auto">
            <a:xfrm>
              <a:off x="10823576" y="5195888"/>
              <a:ext cx="85725" cy="58738"/>
            </a:xfrm>
            <a:custGeom>
              <a:avLst/>
              <a:gdLst>
                <a:gd name="T0" fmla="*/ 4 w 54"/>
                <a:gd name="T1" fmla="*/ 37 h 37"/>
                <a:gd name="T2" fmla="*/ 0 w 54"/>
                <a:gd name="T3" fmla="*/ 27 h 37"/>
                <a:gd name="T4" fmla="*/ 43 w 54"/>
                <a:gd name="T5" fmla="*/ 3 h 37"/>
                <a:gd name="T6" fmla="*/ 50 w 54"/>
                <a:gd name="T7" fmla="*/ 0 h 37"/>
                <a:gd name="T8" fmla="*/ 54 w 54"/>
                <a:gd name="T9" fmla="*/ 9 h 37"/>
                <a:gd name="T10" fmla="*/ 4 w 54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7">
                  <a:moveTo>
                    <a:pt x="4" y="37"/>
                  </a:moveTo>
                  <a:lnTo>
                    <a:pt x="0" y="27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54" y="9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145"/>
            <p:cNvSpPr/>
            <p:nvPr/>
          </p:nvSpPr>
          <p:spPr bwMode="auto">
            <a:xfrm>
              <a:off x="10753726" y="5000625"/>
              <a:ext cx="133350" cy="233363"/>
            </a:xfrm>
            <a:custGeom>
              <a:avLst/>
              <a:gdLst>
                <a:gd name="T0" fmla="*/ 102 w 102"/>
                <a:gd name="T1" fmla="*/ 155 h 178"/>
                <a:gd name="T2" fmla="*/ 80 w 102"/>
                <a:gd name="T3" fmla="*/ 104 h 178"/>
                <a:gd name="T4" fmla="*/ 63 w 102"/>
                <a:gd name="T5" fmla="*/ 27 h 178"/>
                <a:gd name="T6" fmla="*/ 17 w 102"/>
                <a:gd name="T7" fmla="*/ 4 h 178"/>
                <a:gd name="T8" fmla="*/ 1 w 102"/>
                <a:gd name="T9" fmla="*/ 66 h 178"/>
                <a:gd name="T10" fmla="*/ 19 w 102"/>
                <a:gd name="T11" fmla="*/ 134 h 178"/>
                <a:gd name="T12" fmla="*/ 53 w 102"/>
                <a:gd name="T13" fmla="*/ 165 h 178"/>
                <a:gd name="T14" fmla="*/ 61 w 102"/>
                <a:gd name="T15" fmla="*/ 178 h 178"/>
                <a:gd name="T16" fmla="*/ 102 w 102"/>
                <a:gd name="T17" fmla="*/ 1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78">
                  <a:moveTo>
                    <a:pt x="102" y="155"/>
                  </a:moveTo>
                  <a:cubicBezTo>
                    <a:pt x="102" y="151"/>
                    <a:pt x="80" y="107"/>
                    <a:pt x="80" y="104"/>
                  </a:cubicBezTo>
                  <a:cubicBezTo>
                    <a:pt x="80" y="101"/>
                    <a:pt x="68" y="32"/>
                    <a:pt x="63" y="27"/>
                  </a:cubicBezTo>
                  <a:cubicBezTo>
                    <a:pt x="58" y="22"/>
                    <a:pt x="23" y="0"/>
                    <a:pt x="17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1" y="74"/>
                    <a:pt x="12" y="126"/>
                    <a:pt x="19" y="134"/>
                  </a:cubicBezTo>
                  <a:cubicBezTo>
                    <a:pt x="25" y="141"/>
                    <a:pt x="49" y="163"/>
                    <a:pt x="53" y="165"/>
                  </a:cubicBezTo>
                  <a:cubicBezTo>
                    <a:pt x="57" y="167"/>
                    <a:pt x="61" y="178"/>
                    <a:pt x="61" y="178"/>
                  </a:cubicBezTo>
                  <a:lnTo>
                    <a:pt x="102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146"/>
            <p:cNvSpPr/>
            <p:nvPr/>
          </p:nvSpPr>
          <p:spPr bwMode="auto">
            <a:xfrm>
              <a:off x="10698163" y="5649913"/>
              <a:ext cx="163513" cy="373063"/>
            </a:xfrm>
            <a:custGeom>
              <a:avLst/>
              <a:gdLst>
                <a:gd name="T0" fmla="*/ 0 w 124"/>
                <a:gd name="T1" fmla="*/ 285 h 285"/>
                <a:gd name="T2" fmla="*/ 112 w 124"/>
                <a:gd name="T3" fmla="*/ 243 h 285"/>
                <a:gd name="T4" fmla="*/ 124 w 124"/>
                <a:gd name="T5" fmla="*/ 146 h 285"/>
                <a:gd name="T6" fmla="*/ 119 w 124"/>
                <a:gd name="T7" fmla="*/ 94 h 285"/>
                <a:gd name="T8" fmla="*/ 0 w 124"/>
                <a:gd name="T9" fmla="*/ 0 h 285"/>
                <a:gd name="T10" fmla="*/ 0 w 124"/>
                <a:gd name="T1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85">
                  <a:moveTo>
                    <a:pt x="0" y="285"/>
                  </a:moveTo>
                  <a:cubicBezTo>
                    <a:pt x="7" y="285"/>
                    <a:pt x="100" y="274"/>
                    <a:pt x="112" y="243"/>
                  </a:cubicBezTo>
                  <a:cubicBezTo>
                    <a:pt x="123" y="213"/>
                    <a:pt x="124" y="146"/>
                    <a:pt x="124" y="146"/>
                  </a:cubicBezTo>
                  <a:cubicBezTo>
                    <a:pt x="119" y="94"/>
                    <a:pt x="119" y="94"/>
                    <a:pt x="119" y="94"/>
                  </a:cubicBezTo>
                  <a:cubicBezTo>
                    <a:pt x="119" y="94"/>
                    <a:pt x="60" y="7"/>
                    <a:pt x="0" y="0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147"/>
            <p:cNvSpPr/>
            <p:nvPr/>
          </p:nvSpPr>
          <p:spPr bwMode="auto">
            <a:xfrm>
              <a:off x="10366376" y="5207000"/>
              <a:ext cx="331788" cy="625475"/>
            </a:xfrm>
            <a:custGeom>
              <a:avLst/>
              <a:gdLst>
                <a:gd name="T0" fmla="*/ 254 w 254"/>
                <a:gd name="T1" fmla="*/ 186 h 478"/>
                <a:gd name="T2" fmla="*/ 98 w 254"/>
                <a:gd name="T3" fmla="*/ 186 h 478"/>
                <a:gd name="T4" fmla="*/ 158 w 254"/>
                <a:gd name="T5" fmla="*/ 38 h 478"/>
                <a:gd name="T6" fmla="*/ 91 w 254"/>
                <a:gd name="T7" fmla="*/ 0 h 478"/>
                <a:gd name="T8" fmla="*/ 3 w 254"/>
                <a:gd name="T9" fmla="*/ 179 h 478"/>
                <a:gd name="T10" fmla="*/ 6 w 254"/>
                <a:gd name="T11" fmla="*/ 351 h 478"/>
                <a:gd name="T12" fmla="*/ 96 w 254"/>
                <a:gd name="T13" fmla="*/ 475 h 478"/>
                <a:gd name="T14" fmla="*/ 114 w 254"/>
                <a:gd name="T15" fmla="*/ 475 h 478"/>
                <a:gd name="T16" fmla="*/ 202 w 254"/>
                <a:gd name="T17" fmla="*/ 317 h 478"/>
                <a:gd name="T18" fmla="*/ 254 w 254"/>
                <a:gd name="T19" fmla="*/ 18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478">
                  <a:moveTo>
                    <a:pt x="254" y="186"/>
                  </a:moveTo>
                  <a:cubicBezTo>
                    <a:pt x="98" y="186"/>
                    <a:pt x="98" y="186"/>
                    <a:pt x="98" y="186"/>
                  </a:cubicBezTo>
                  <a:cubicBezTo>
                    <a:pt x="98" y="186"/>
                    <a:pt x="154" y="38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5" y="172"/>
                    <a:pt x="3" y="179"/>
                  </a:cubicBezTo>
                  <a:cubicBezTo>
                    <a:pt x="0" y="187"/>
                    <a:pt x="0" y="338"/>
                    <a:pt x="6" y="351"/>
                  </a:cubicBezTo>
                  <a:cubicBezTo>
                    <a:pt x="13" y="364"/>
                    <a:pt x="86" y="472"/>
                    <a:pt x="96" y="475"/>
                  </a:cubicBezTo>
                  <a:cubicBezTo>
                    <a:pt x="105" y="478"/>
                    <a:pt x="114" y="475"/>
                    <a:pt x="114" y="475"/>
                  </a:cubicBezTo>
                  <a:cubicBezTo>
                    <a:pt x="202" y="317"/>
                    <a:pt x="202" y="317"/>
                    <a:pt x="202" y="317"/>
                  </a:cubicBezTo>
                  <a:lnTo>
                    <a:pt x="254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148"/>
            <p:cNvSpPr/>
            <p:nvPr/>
          </p:nvSpPr>
          <p:spPr bwMode="auto">
            <a:xfrm>
              <a:off x="10469563" y="5549900"/>
              <a:ext cx="28575" cy="106363"/>
            </a:xfrm>
            <a:custGeom>
              <a:avLst/>
              <a:gdLst>
                <a:gd name="T0" fmla="*/ 13 w 22"/>
                <a:gd name="T1" fmla="*/ 81 h 81"/>
                <a:gd name="T2" fmla="*/ 22 w 22"/>
                <a:gd name="T3" fmla="*/ 32 h 81"/>
                <a:gd name="T4" fmla="*/ 22 w 22"/>
                <a:gd name="T5" fmla="*/ 17 h 81"/>
                <a:gd name="T6" fmla="*/ 13 w 22"/>
                <a:gd name="T7" fmla="*/ 49 h 81"/>
                <a:gd name="T8" fmla="*/ 7 w 22"/>
                <a:gd name="T9" fmla="*/ 0 h 81"/>
                <a:gd name="T10" fmla="*/ 13 w 22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1">
                  <a:moveTo>
                    <a:pt x="13" y="81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15" y="55"/>
                    <a:pt x="13" y="49"/>
                  </a:cubicBezTo>
                  <a:cubicBezTo>
                    <a:pt x="10" y="43"/>
                    <a:pt x="7" y="0"/>
                    <a:pt x="7" y="0"/>
                  </a:cubicBezTo>
                  <a:cubicBezTo>
                    <a:pt x="7" y="0"/>
                    <a:pt x="0" y="57"/>
                    <a:pt x="13" y="81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149"/>
            <p:cNvSpPr/>
            <p:nvPr/>
          </p:nvSpPr>
          <p:spPr bwMode="auto">
            <a:xfrm>
              <a:off x="10479088" y="5451475"/>
              <a:ext cx="36513" cy="184150"/>
            </a:xfrm>
            <a:custGeom>
              <a:avLst/>
              <a:gdLst>
                <a:gd name="T0" fmla="*/ 9 w 23"/>
                <a:gd name="T1" fmla="*/ 0 h 116"/>
                <a:gd name="T2" fmla="*/ 0 w 23"/>
                <a:gd name="T3" fmla="*/ 67 h 116"/>
                <a:gd name="T4" fmla="*/ 0 w 23"/>
                <a:gd name="T5" fmla="*/ 116 h 116"/>
                <a:gd name="T6" fmla="*/ 9 w 23"/>
                <a:gd name="T7" fmla="*/ 95 h 116"/>
                <a:gd name="T8" fmla="*/ 23 w 23"/>
                <a:gd name="T9" fmla="*/ 0 h 116"/>
                <a:gd name="T10" fmla="*/ 9 w 23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6">
                  <a:moveTo>
                    <a:pt x="9" y="0"/>
                  </a:moveTo>
                  <a:lnTo>
                    <a:pt x="0" y="67"/>
                  </a:lnTo>
                  <a:lnTo>
                    <a:pt x="0" y="116"/>
                  </a:lnTo>
                  <a:lnTo>
                    <a:pt x="9" y="95"/>
                  </a:lnTo>
                  <a:lnTo>
                    <a:pt x="2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150"/>
            <p:cNvSpPr/>
            <p:nvPr/>
          </p:nvSpPr>
          <p:spPr bwMode="auto">
            <a:xfrm>
              <a:off x="10488613" y="5195888"/>
              <a:ext cx="87313" cy="58738"/>
            </a:xfrm>
            <a:custGeom>
              <a:avLst/>
              <a:gdLst>
                <a:gd name="T0" fmla="*/ 50 w 55"/>
                <a:gd name="T1" fmla="*/ 37 h 37"/>
                <a:gd name="T2" fmla="*/ 55 w 55"/>
                <a:gd name="T3" fmla="*/ 27 h 37"/>
                <a:gd name="T4" fmla="*/ 11 w 55"/>
                <a:gd name="T5" fmla="*/ 3 h 37"/>
                <a:gd name="T6" fmla="*/ 4 w 55"/>
                <a:gd name="T7" fmla="*/ 0 h 37"/>
                <a:gd name="T8" fmla="*/ 0 w 55"/>
                <a:gd name="T9" fmla="*/ 9 h 37"/>
                <a:gd name="T10" fmla="*/ 50 w 5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7">
                  <a:moveTo>
                    <a:pt x="50" y="37"/>
                  </a:moveTo>
                  <a:lnTo>
                    <a:pt x="55" y="27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9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151"/>
            <p:cNvSpPr/>
            <p:nvPr/>
          </p:nvSpPr>
          <p:spPr bwMode="auto">
            <a:xfrm>
              <a:off x="10509251" y="5000625"/>
              <a:ext cx="134938" cy="233363"/>
            </a:xfrm>
            <a:custGeom>
              <a:avLst/>
              <a:gdLst>
                <a:gd name="T0" fmla="*/ 0 w 103"/>
                <a:gd name="T1" fmla="*/ 155 h 178"/>
                <a:gd name="T2" fmla="*/ 23 w 103"/>
                <a:gd name="T3" fmla="*/ 104 h 178"/>
                <a:gd name="T4" fmla="*/ 39 w 103"/>
                <a:gd name="T5" fmla="*/ 27 h 178"/>
                <a:gd name="T6" fmla="*/ 85 w 103"/>
                <a:gd name="T7" fmla="*/ 4 h 178"/>
                <a:gd name="T8" fmla="*/ 102 w 103"/>
                <a:gd name="T9" fmla="*/ 66 h 178"/>
                <a:gd name="T10" fmla="*/ 84 w 103"/>
                <a:gd name="T11" fmla="*/ 134 h 178"/>
                <a:gd name="T12" fmla="*/ 50 w 103"/>
                <a:gd name="T13" fmla="*/ 165 h 178"/>
                <a:gd name="T14" fmla="*/ 42 w 103"/>
                <a:gd name="T15" fmla="*/ 178 h 178"/>
                <a:gd name="T16" fmla="*/ 0 w 103"/>
                <a:gd name="T17" fmla="*/ 1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78">
                  <a:moveTo>
                    <a:pt x="0" y="155"/>
                  </a:moveTo>
                  <a:cubicBezTo>
                    <a:pt x="1" y="151"/>
                    <a:pt x="23" y="107"/>
                    <a:pt x="23" y="104"/>
                  </a:cubicBezTo>
                  <a:cubicBezTo>
                    <a:pt x="23" y="101"/>
                    <a:pt x="34" y="32"/>
                    <a:pt x="39" y="27"/>
                  </a:cubicBezTo>
                  <a:cubicBezTo>
                    <a:pt x="44" y="22"/>
                    <a:pt x="79" y="0"/>
                    <a:pt x="85" y="4"/>
                  </a:cubicBezTo>
                  <a:cubicBezTo>
                    <a:pt x="91" y="8"/>
                    <a:pt x="103" y="57"/>
                    <a:pt x="102" y="66"/>
                  </a:cubicBezTo>
                  <a:cubicBezTo>
                    <a:pt x="101" y="74"/>
                    <a:pt x="90" y="126"/>
                    <a:pt x="84" y="134"/>
                  </a:cubicBezTo>
                  <a:cubicBezTo>
                    <a:pt x="78" y="141"/>
                    <a:pt x="54" y="163"/>
                    <a:pt x="50" y="165"/>
                  </a:cubicBezTo>
                  <a:cubicBezTo>
                    <a:pt x="46" y="167"/>
                    <a:pt x="42" y="178"/>
                    <a:pt x="42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152"/>
            <p:cNvSpPr/>
            <p:nvPr/>
          </p:nvSpPr>
          <p:spPr bwMode="auto">
            <a:xfrm>
              <a:off x="10620376" y="5451475"/>
              <a:ext cx="158750" cy="198438"/>
            </a:xfrm>
            <a:custGeom>
              <a:avLst/>
              <a:gdLst>
                <a:gd name="T0" fmla="*/ 60 w 121"/>
                <a:gd name="T1" fmla="*/ 0 h 152"/>
                <a:gd name="T2" fmla="*/ 0 w 121"/>
                <a:gd name="T3" fmla="*/ 152 h 152"/>
                <a:gd name="T4" fmla="*/ 60 w 121"/>
                <a:gd name="T5" fmla="*/ 131 h 152"/>
                <a:gd name="T6" fmla="*/ 121 w 121"/>
                <a:gd name="T7" fmla="*/ 152 h 152"/>
                <a:gd name="T8" fmla="*/ 60 w 121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52">
                  <a:moveTo>
                    <a:pt x="60" y="0"/>
                  </a:moveTo>
                  <a:cubicBezTo>
                    <a:pt x="60" y="0"/>
                    <a:pt x="11" y="123"/>
                    <a:pt x="0" y="152"/>
                  </a:cubicBezTo>
                  <a:cubicBezTo>
                    <a:pt x="60" y="131"/>
                    <a:pt x="60" y="131"/>
                    <a:pt x="60" y="131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09" y="123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153"/>
            <p:cNvSpPr/>
            <p:nvPr/>
          </p:nvSpPr>
          <p:spPr bwMode="auto">
            <a:xfrm>
              <a:off x="10509251" y="5581650"/>
              <a:ext cx="379413" cy="258763"/>
            </a:xfrm>
            <a:custGeom>
              <a:avLst/>
              <a:gdLst>
                <a:gd name="T0" fmla="*/ 281 w 289"/>
                <a:gd name="T1" fmla="*/ 147 h 198"/>
                <a:gd name="T2" fmla="*/ 258 w 289"/>
                <a:gd name="T3" fmla="*/ 131 h 198"/>
                <a:gd name="T4" fmla="*/ 233 w 289"/>
                <a:gd name="T5" fmla="*/ 62 h 198"/>
                <a:gd name="T6" fmla="*/ 144 w 289"/>
                <a:gd name="T7" fmla="*/ 0 h 198"/>
                <a:gd name="T8" fmla="*/ 56 w 289"/>
                <a:gd name="T9" fmla="*/ 62 h 198"/>
                <a:gd name="T10" fmla="*/ 30 w 289"/>
                <a:gd name="T11" fmla="*/ 131 h 198"/>
                <a:gd name="T12" fmla="*/ 8 w 289"/>
                <a:gd name="T13" fmla="*/ 147 h 198"/>
                <a:gd name="T14" fmla="*/ 8 w 289"/>
                <a:gd name="T15" fmla="*/ 198 h 198"/>
                <a:gd name="T16" fmla="*/ 20 w 289"/>
                <a:gd name="T17" fmla="*/ 198 h 198"/>
                <a:gd name="T18" fmla="*/ 25 w 289"/>
                <a:gd name="T19" fmla="*/ 146 h 198"/>
                <a:gd name="T20" fmla="*/ 144 w 289"/>
                <a:gd name="T21" fmla="*/ 52 h 198"/>
                <a:gd name="T22" fmla="*/ 263 w 289"/>
                <a:gd name="T23" fmla="*/ 146 h 198"/>
                <a:gd name="T24" fmla="*/ 268 w 289"/>
                <a:gd name="T25" fmla="*/ 198 h 198"/>
                <a:gd name="T26" fmla="*/ 281 w 289"/>
                <a:gd name="T27" fmla="*/ 198 h 198"/>
                <a:gd name="T28" fmla="*/ 281 w 289"/>
                <a:gd name="T29" fmla="*/ 14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198">
                  <a:moveTo>
                    <a:pt x="281" y="147"/>
                  </a:moveTo>
                  <a:cubicBezTo>
                    <a:pt x="280" y="138"/>
                    <a:pt x="258" y="131"/>
                    <a:pt x="258" y="131"/>
                  </a:cubicBezTo>
                  <a:cubicBezTo>
                    <a:pt x="258" y="131"/>
                    <a:pt x="242" y="83"/>
                    <a:pt x="233" y="62"/>
                  </a:cubicBezTo>
                  <a:cubicBezTo>
                    <a:pt x="224" y="42"/>
                    <a:pt x="144" y="0"/>
                    <a:pt x="144" y="0"/>
                  </a:cubicBezTo>
                  <a:cubicBezTo>
                    <a:pt x="144" y="0"/>
                    <a:pt x="65" y="42"/>
                    <a:pt x="56" y="62"/>
                  </a:cubicBezTo>
                  <a:cubicBezTo>
                    <a:pt x="47" y="83"/>
                    <a:pt x="30" y="131"/>
                    <a:pt x="30" y="131"/>
                  </a:cubicBezTo>
                  <a:cubicBezTo>
                    <a:pt x="30" y="131"/>
                    <a:pt x="9" y="138"/>
                    <a:pt x="8" y="147"/>
                  </a:cubicBezTo>
                  <a:cubicBezTo>
                    <a:pt x="6" y="156"/>
                    <a:pt x="0" y="198"/>
                    <a:pt x="8" y="198"/>
                  </a:cubicBezTo>
                  <a:cubicBezTo>
                    <a:pt x="15" y="198"/>
                    <a:pt x="20" y="198"/>
                    <a:pt x="20" y="198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6"/>
                    <a:pt x="104" y="52"/>
                    <a:pt x="144" y="52"/>
                  </a:cubicBezTo>
                  <a:cubicBezTo>
                    <a:pt x="185" y="52"/>
                    <a:pt x="263" y="146"/>
                    <a:pt x="263" y="146"/>
                  </a:cubicBezTo>
                  <a:cubicBezTo>
                    <a:pt x="268" y="198"/>
                    <a:pt x="268" y="198"/>
                    <a:pt x="268" y="198"/>
                  </a:cubicBezTo>
                  <a:cubicBezTo>
                    <a:pt x="268" y="198"/>
                    <a:pt x="273" y="198"/>
                    <a:pt x="281" y="198"/>
                  </a:cubicBezTo>
                  <a:cubicBezTo>
                    <a:pt x="289" y="198"/>
                    <a:pt x="282" y="156"/>
                    <a:pt x="281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154"/>
            <p:cNvSpPr/>
            <p:nvPr/>
          </p:nvSpPr>
          <p:spPr bwMode="auto">
            <a:xfrm>
              <a:off x="10536238" y="5635625"/>
              <a:ext cx="207963" cy="387350"/>
            </a:xfrm>
            <a:custGeom>
              <a:avLst/>
              <a:gdLst>
                <a:gd name="T0" fmla="*/ 82 w 159"/>
                <a:gd name="T1" fmla="*/ 28 h 296"/>
                <a:gd name="T2" fmla="*/ 82 w 159"/>
                <a:gd name="T3" fmla="*/ 28 h 296"/>
                <a:gd name="T4" fmla="*/ 5 w 159"/>
                <a:gd name="T5" fmla="*/ 105 h 296"/>
                <a:gd name="T6" fmla="*/ 0 w 159"/>
                <a:gd name="T7" fmla="*/ 157 h 296"/>
                <a:gd name="T8" fmla="*/ 13 w 159"/>
                <a:gd name="T9" fmla="*/ 254 h 296"/>
                <a:gd name="T10" fmla="*/ 124 w 159"/>
                <a:gd name="T11" fmla="*/ 296 h 296"/>
                <a:gd name="T12" fmla="*/ 124 w 159"/>
                <a:gd name="T13" fmla="*/ 28 h 296"/>
                <a:gd name="T14" fmla="*/ 159 w 159"/>
                <a:gd name="T15" fmla="*/ 0 h 296"/>
                <a:gd name="T16" fmla="*/ 82 w 159"/>
                <a:gd name="T17" fmla="*/ 2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296">
                  <a:moveTo>
                    <a:pt x="82" y="28"/>
                  </a:moveTo>
                  <a:cubicBezTo>
                    <a:pt x="82" y="28"/>
                    <a:pt x="82" y="28"/>
                    <a:pt x="82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" y="224"/>
                    <a:pt x="13" y="254"/>
                  </a:cubicBezTo>
                  <a:cubicBezTo>
                    <a:pt x="24" y="285"/>
                    <a:pt x="118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5"/>
                    <a:pt x="159" y="0"/>
                    <a:pt x="159" y="0"/>
                  </a:cubicBezTo>
                  <a:cubicBezTo>
                    <a:pt x="116" y="4"/>
                    <a:pt x="85" y="26"/>
                    <a:pt x="82" y="28"/>
                  </a:cubicBezTo>
                  <a:close/>
                </a:path>
              </a:pathLst>
            </a:custGeom>
            <a:solidFill>
              <a:srgbClr val="674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155"/>
            <p:cNvSpPr/>
            <p:nvPr/>
          </p:nvSpPr>
          <p:spPr bwMode="auto">
            <a:xfrm>
              <a:off x="9696451" y="3497263"/>
              <a:ext cx="331788" cy="623888"/>
            </a:xfrm>
            <a:custGeom>
              <a:avLst/>
              <a:gdLst>
                <a:gd name="T0" fmla="*/ 0 w 254"/>
                <a:gd name="T1" fmla="*/ 291 h 477"/>
                <a:gd name="T2" fmla="*/ 156 w 254"/>
                <a:gd name="T3" fmla="*/ 291 h 477"/>
                <a:gd name="T4" fmla="*/ 96 w 254"/>
                <a:gd name="T5" fmla="*/ 440 h 477"/>
                <a:gd name="T6" fmla="*/ 163 w 254"/>
                <a:gd name="T7" fmla="*/ 477 h 477"/>
                <a:gd name="T8" fmla="*/ 251 w 254"/>
                <a:gd name="T9" fmla="*/ 298 h 477"/>
                <a:gd name="T10" fmla="*/ 248 w 254"/>
                <a:gd name="T11" fmla="*/ 126 h 477"/>
                <a:gd name="T12" fmla="*/ 158 w 254"/>
                <a:gd name="T13" fmla="*/ 2 h 477"/>
                <a:gd name="T14" fmla="*/ 140 w 254"/>
                <a:gd name="T15" fmla="*/ 2 h 477"/>
                <a:gd name="T16" fmla="*/ 52 w 254"/>
                <a:gd name="T17" fmla="*/ 160 h 477"/>
                <a:gd name="T18" fmla="*/ 0 w 254"/>
                <a:gd name="T19" fmla="*/ 29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477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6" y="440"/>
                  </a:cubicBezTo>
                  <a:cubicBezTo>
                    <a:pt x="163" y="477"/>
                    <a:pt x="163" y="477"/>
                    <a:pt x="163" y="477"/>
                  </a:cubicBezTo>
                  <a:cubicBezTo>
                    <a:pt x="163" y="477"/>
                    <a:pt x="249" y="306"/>
                    <a:pt x="251" y="298"/>
                  </a:cubicBezTo>
                  <a:cubicBezTo>
                    <a:pt x="254" y="291"/>
                    <a:pt x="254" y="139"/>
                    <a:pt x="248" y="126"/>
                  </a:cubicBezTo>
                  <a:cubicBezTo>
                    <a:pt x="241" y="114"/>
                    <a:pt x="168" y="5"/>
                    <a:pt x="158" y="2"/>
                  </a:cubicBezTo>
                  <a:cubicBezTo>
                    <a:pt x="149" y="0"/>
                    <a:pt x="140" y="2"/>
                    <a:pt x="140" y="2"/>
                  </a:cubicBezTo>
                  <a:cubicBezTo>
                    <a:pt x="52" y="160"/>
                    <a:pt x="52" y="160"/>
                    <a:pt x="52" y="160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156"/>
            <p:cNvSpPr/>
            <p:nvPr/>
          </p:nvSpPr>
          <p:spPr bwMode="auto">
            <a:xfrm>
              <a:off x="9896476" y="3673475"/>
              <a:ext cx="28575" cy="104775"/>
            </a:xfrm>
            <a:custGeom>
              <a:avLst/>
              <a:gdLst>
                <a:gd name="T0" fmla="*/ 9 w 22"/>
                <a:gd name="T1" fmla="*/ 0 h 80"/>
                <a:gd name="T2" fmla="*/ 0 w 22"/>
                <a:gd name="T3" fmla="*/ 48 h 80"/>
                <a:gd name="T4" fmla="*/ 0 w 22"/>
                <a:gd name="T5" fmla="*/ 63 h 80"/>
                <a:gd name="T6" fmla="*/ 9 w 22"/>
                <a:gd name="T7" fmla="*/ 32 h 80"/>
                <a:gd name="T8" fmla="*/ 15 w 22"/>
                <a:gd name="T9" fmla="*/ 80 h 80"/>
                <a:gd name="T10" fmla="*/ 9 w 22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9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9" y="32"/>
                  </a:cubicBezTo>
                  <a:cubicBezTo>
                    <a:pt x="12" y="38"/>
                    <a:pt x="15" y="80"/>
                    <a:pt x="15" y="80"/>
                  </a:cubicBezTo>
                  <a:cubicBezTo>
                    <a:pt x="15" y="80"/>
                    <a:pt x="22" y="23"/>
                    <a:pt x="9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157"/>
            <p:cNvSpPr/>
            <p:nvPr/>
          </p:nvSpPr>
          <p:spPr bwMode="auto">
            <a:xfrm>
              <a:off x="9879013" y="3692525"/>
              <a:ext cx="36513" cy="185738"/>
            </a:xfrm>
            <a:custGeom>
              <a:avLst/>
              <a:gdLst>
                <a:gd name="T0" fmla="*/ 14 w 23"/>
                <a:gd name="T1" fmla="*/ 117 h 117"/>
                <a:gd name="T2" fmla="*/ 23 w 23"/>
                <a:gd name="T3" fmla="*/ 49 h 117"/>
                <a:gd name="T4" fmla="*/ 23 w 23"/>
                <a:gd name="T5" fmla="*/ 0 h 117"/>
                <a:gd name="T6" fmla="*/ 14 w 23"/>
                <a:gd name="T7" fmla="*/ 21 h 117"/>
                <a:gd name="T8" fmla="*/ 0 w 23"/>
                <a:gd name="T9" fmla="*/ 117 h 117"/>
                <a:gd name="T10" fmla="*/ 14 w 23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7">
                  <a:moveTo>
                    <a:pt x="14" y="117"/>
                  </a:moveTo>
                  <a:lnTo>
                    <a:pt x="23" y="49"/>
                  </a:lnTo>
                  <a:lnTo>
                    <a:pt x="23" y="0"/>
                  </a:lnTo>
                  <a:lnTo>
                    <a:pt x="14" y="21"/>
                  </a:lnTo>
                  <a:lnTo>
                    <a:pt x="0" y="117"/>
                  </a:lnTo>
                  <a:lnTo>
                    <a:pt x="14" y="117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158"/>
            <p:cNvSpPr/>
            <p:nvPr/>
          </p:nvSpPr>
          <p:spPr bwMode="auto">
            <a:xfrm>
              <a:off x="9818688" y="4073525"/>
              <a:ext cx="87313" cy="60325"/>
            </a:xfrm>
            <a:custGeom>
              <a:avLst/>
              <a:gdLst>
                <a:gd name="T0" fmla="*/ 5 w 55"/>
                <a:gd name="T1" fmla="*/ 0 h 38"/>
                <a:gd name="T2" fmla="*/ 0 w 55"/>
                <a:gd name="T3" fmla="*/ 10 h 38"/>
                <a:gd name="T4" fmla="*/ 44 w 55"/>
                <a:gd name="T5" fmla="*/ 34 h 38"/>
                <a:gd name="T6" fmla="*/ 51 w 55"/>
                <a:gd name="T7" fmla="*/ 38 h 38"/>
                <a:gd name="T8" fmla="*/ 55 w 55"/>
                <a:gd name="T9" fmla="*/ 29 h 38"/>
                <a:gd name="T10" fmla="*/ 5 w 55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8">
                  <a:moveTo>
                    <a:pt x="5" y="0"/>
                  </a:moveTo>
                  <a:lnTo>
                    <a:pt x="0" y="10"/>
                  </a:lnTo>
                  <a:lnTo>
                    <a:pt x="44" y="34"/>
                  </a:lnTo>
                  <a:lnTo>
                    <a:pt x="51" y="38"/>
                  </a:lnTo>
                  <a:lnTo>
                    <a:pt x="55" y="2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Freeform 159"/>
            <p:cNvSpPr/>
            <p:nvPr/>
          </p:nvSpPr>
          <p:spPr bwMode="auto">
            <a:xfrm>
              <a:off x="9750426" y="4097338"/>
              <a:ext cx="134938" cy="231775"/>
            </a:xfrm>
            <a:custGeom>
              <a:avLst/>
              <a:gdLst>
                <a:gd name="T0" fmla="*/ 103 w 103"/>
                <a:gd name="T1" fmla="*/ 22 h 178"/>
                <a:gd name="T2" fmla="*/ 80 w 103"/>
                <a:gd name="T3" fmla="*/ 73 h 178"/>
                <a:gd name="T4" fmla="*/ 64 w 103"/>
                <a:gd name="T5" fmla="*/ 150 h 178"/>
                <a:gd name="T6" fmla="*/ 18 w 103"/>
                <a:gd name="T7" fmla="*/ 173 h 178"/>
                <a:gd name="T8" fmla="*/ 1 w 103"/>
                <a:gd name="T9" fmla="*/ 112 h 178"/>
                <a:gd name="T10" fmla="*/ 19 w 103"/>
                <a:gd name="T11" fmla="*/ 43 h 178"/>
                <a:gd name="T12" fmla="*/ 53 w 103"/>
                <a:gd name="T13" fmla="*/ 13 h 178"/>
                <a:gd name="T14" fmla="*/ 61 w 103"/>
                <a:gd name="T15" fmla="*/ 0 h 178"/>
                <a:gd name="T16" fmla="*/ 103 w 103"/>
                <a:gd name="T17" fmla="*/ 2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78">
                  <a:moveTo>
                    <a:pt x="103" y="22"/>
                  </a:moveTo>
                  <a:cubicBezTo>
                    <a:pt x="102" y="27"/>
                    <a:pt x="80" y="70"/>
                    <a:pt x="80" y="73"/>
                  </a:cubicBezTo>
                  <a:cubicBezTo>
                    <a:pt x="80" y="77"/>
                    <a:pt x="69" y="145"/>
                    <a:pt x="64" y="150"/>
                  </a:cubicBezTo>
                  <a:cubicBezTo>
                    <a:pt x="59" y="155"/>
                    <a:pt x="24" y="178"/>
                    <a:pt x="18" y="173"/>
                  </a:cubicBezTo>
                  <a:cubicBezTo>
                    <a:pt x="12" y="169"/>
                    <a:pt x="0" y="121"/>
                    <a:pt x="1" y="112"/>
                  </a:cubicBezTo>
                  <a:cubicBezTo>
                    <a:pt x="2" y="103"/>
                    <a:pt x="13" y="51"/>
                    <a:pt x="19" y="43"/>
                  </a:cubicBezTo>
                  <a:cubicBezTo>
                    <a:pt x="25" y="36"/>
                    <a:pt x="49" y="15"/>
                    <a:pt x="53" y="13"/>
                  </a:cubicBezTo>
                  <a:cubicBezTo>
                    <a:pt x="57" y="11"/>
                    <a:pt x="61" y="0"/>
                    <a:pt x="61" y="0"/>
                  </a:cubicBezTo>
                  <a:lnTo>
                    <a:pt x="103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160"/>
            <p:cNvSpPr/>
            <p:nvPr/>
          </p:nvSpPr>
          <p:spPr bwMode="auto">
            <a:xfrm>
              <a:off x="9696451" y="3305175"/>
              <a:ext cx="161925" cy="373063"/>
            </a:xfrm>
            <a:custGeom>
              <a:avLst/>
              <a:gdLst>
                <a:gd name="T0" fmla="*/ 0 w 124"/>
                <a:gd name="T1" fmla="*/ 0 h 285"/>
                <a:gd name="T2" fmla="*/ 111 w 124"/>
                <a:gd name="T3" fmla="*/ 42 h 285"/>
                <a:gd name="T4" fmla="*/ 124 w 124"/>
                <a:gd name="T5" fmla="*/ 140 h 285"/>
                <a:gd name="T6" fmla="*/ 119 w 124"/>
                <a:gd name="T7" fmla="*/ 191 h 285"/>
                <a:gd name="T8" fmla="*/ 0 w 124"/>
                <a:gd name="T9" fmla="*/ 285 h 285"/>
                <a:gd name="T10" fmla="*/ 0 w 124"/>
                <a:gd name="T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85">
                  <a:moveTo>
                    <a:pt x="0" y="0"/>
                  </a:moveTo>
                  <a:cubicBezTo>
                    <a:pt x="6" y="0"/>
                    <a:pt x="100" y="12"/>
                    <a:pt x="111" y="42"/>
                  </a:cubicBezTo>
                  <a:cubicBezTo>
                    <a:pt x="122" y="72"/>
                    <a:pt x="124" y="140"/>
                    <a:pt x="124" y="140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59" y="279"/>
                    <a:pt x="0" y="2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161"/>
            <p:cNvSpPr/>
            <p:nvPr/>
          </p:nvSpPr>
          <p:spPr bwMode="auto">
            <a:xfrm>
              <a:off x="9361488" y="3497263"/>
              <a:ext cx="334963" cy="623888"/>
            </a:xfrm>
            <a:custGeom>
              <a:avLst/>
              <a:gdLst>
                <a:gd name="T0" fmla="*/ 255 w 255"/>
                <a:gd name="T1" fmla="*/ 291 h 477"/>
                <a:gd name="T2" fmla="*/ 98 w 255"/>
                <a:gd name="T3" fmla="*/ 291 h 477"/>
                <a:gd name="T4" fmla="*/ 158 w 255"/>
                <a:gd name="T5" fmla="*/ 440 h 477"/>
                <a:gd name="T6" fmla="*/ 91 w 255"/>
                <a:gd name="T7" fmla="*/ 477 h 477"/>
                <a:gd name="T8" fmla="*/ 3 w 255"/>
                <a:gd name="T9" fmla="*/ 298 h 477"/>
                <a:gd name="T10" fmla="*/ 7 w 255"/>
                <a:gd name="T11" fmla="*/ 126 h 477"/>
                <a:gd name="T12" fmla="*/ 96 w 255"/>
                <a:gd name="T13" fmla="*/ 2 h 477"/>
                <a:gd name="T14" fmla="*/ 114 w 255"/>
                <a:gd name="T15" fmla="*/ 2 h 477"/>
                <a:gd name="T16" fmla="*/ 202 w 255"/>
                <a:gd name="T17" fmla="*/ 160 h 477"/>
                <a:gd name="T18" fmla="*/ 255 w 255"/>
                <a:gd name="T19" fmla="*/ 29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477">
                  <a:moveTo>
                    <a:pt x="255" y="291"/>
                  </a:moveTo>
                  <a:cubicBezTo>
                    <a:pt x="98" y="291"/>
                    <a:pt x="98" y="291"/>
                    <a:pt x="98" y="291"/>
                  </a:cubicBezTo>
                  <a:cubicBezTo>
                    <a:pt x="98" y="291"/>
                    <a:pt x="155" y="439"/>
                    <a:pt x="158" y="440"/>
                  </a:cubicBezTo>
                  <a:cubicBezTo>
                    <a:pt x="91" y="477"/>
                    <a:pt x="91" y="477"/>
                    <a:pt x="91" y="477"/>
                  </a:cubicBezTo>
                  <a:cubicBezTo>
                    <a:pt x="91" y="477"/>
                    <a:pt x="6" y="306"/>
                    <a:pt x="3" y="298"/>
                  </a:cubicBezTo>
                  <a:cubicBezTo>
                    <a:pt x="0" y="291"/>
                    <a:pt x="0" y="139"/>
                    <a:pt x="7" y="126"/>
                  </a:cubicBezTo>
                  <a:cubicBezTo>
                    <a:pt x="13" y="114"/>
                    <a:pt x="87" y="5"/>
                    <a:pt x="96" y="2"/>
                  </a:cubicBezTo>
                  <a:cubicBezTo>
                    <a:pt x="105" y="0"/>
                    <a:pt x="114" y="2"/>
                    <a:pt x="114" y="2"/>
                  </a:cubicBezTo>
                  <a:cubicBezTo>
                    <a:pt x="202" y="160"/>
                    <a:pt x="202" y="160"/>
                    <a:pt x="202" y="160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162"/>
            <p:cNvSpPr/>
            <p:nvPr/>
          </p:nvSpPr>
          <p:spPr bwMode="auto">
            <a:xfrm>
              <a:off x="9466263" y="3673475"/>
              <a:ext cx="28575" cy="104775"/>
            </a:xfrm>
            <a:custGeom>
              <a:avLst/>
              <a:gdLst>
                <a:gd name="T0" fmla="*/ 13 w 22"/>
                <a:gd name="T1" fmla="*/ 0 h 80"/>
                <a:gd name="T2" fmla="*/ 22 w 22"/>
                <a:gd name="T3" fmla="*/ 48 h 80"/>
                <a:gd name="T4" fmla="*/ 22 w 22"/>
                <a:gd name="T5" fmla="*/ 63 h 80"/>
                <a:gd name="T6" fmla="*/ 13 w 22"/>
                <a:gd name="T7" fmla="*/ 32 h 80"/>
                <a:gd name="T8" fmla="*/ 8 w 22"/>
                <a:gd name="T9" fmla="*/ 80 h 80"/>
                <a:gd name="T10" fmla="*/ 13 w 22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5" y="25"/>
                    <a:pt x="13" y="32"/>
                  </a:cubicBezTo>
                  <a:cubicBezTo>
                    <a:pt x="10" y="38"/>
                    <a:pt x="8" y="80"/>
                    <a:pt x="8" y="80"/>
                  </a:cubicBezTo>
                  <a:cubicBezTo>
                    <a:pt x="8" y="80"/>
                    <a:pt x="0" y="23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163"/>
            <p:cNvSpPr/>
            <p:nvPr/>
          </p:nvSpPr>
          <p:spPr bwMode="auto">
            <a:xfrm>
              <a:off x="9475788" y="3692525"/>
              <a:ext cx="34925" cy="185738"/>
            </a:xfrm>
            <a:custGeom>
              <a:avLst/>
              <a:gdLst>
                <a:gd name="T0" fmla="*/ 9 w 22"/>
                <a:gd name="T1" fmla="*/ 117 h 117"/>
                <a:gd name="T2" fmla="*/ 0 w 22"/>
                <a:gd name="T3" fmla="*/ 49 h 117"/>
                <a:gd name="T4" fmla="*/ 0 w 22"/>
                <a:gd name="T5" fmla="*/ 0 h 117"/>
                <a:gd name="T6" fmla="*/ 9 w 22"/>
                <a:gd name="T7" fmla="*/ 21 h 117"/>
                <a:gd name="T8" fmla="*/ 22 w 22"/>
                <a:gd name="T9" fmla="*/ 117 h 117"/>
                <a:gd name="T10" fmla="*/ 9 w 22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7">
                  <a:moveTo>
                    <a:pt x="9" y="117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9" y="21"/>
                  </a:lnTo>
                  <a:lnTo>
                    <a:pt x="22" y="117"/>
                  </a:lnTo>
                  <a:lnTo>
                    <a:pt x="9" y="117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164"/>
            <p:cNvSpPr/>
            <p:nvPr/>
          </p:nvSpPr>
          <p:spPr bwMode="auto">
            <a:xfrm>
              <a:off x="9485313" y="4073525"/>
              <a:ext cx="85725" cy="60325"/>
            </a:xfrm>
            <a:custGeom>
              <a:avLst/>
              <a:gdLst>
                <a:gd name="T0" fmla="*/ 50 w 54"/>
                <a:gd name="T1" fmla="*/ 0 h 38"/>
                <a:gd name="T2" fmla="*/ 54 w 54"/>
                <a:gd name="T3" fmla="*/ 10 h 38"/>
                <a:gd name="T4" fmla="*/ 11 w 54"/>
                <a:gd name="T5" fmla="*/ 34 h 38"/>
                <a:gd name="T6" fmla="*/ 4 w 54"/>
                <a:gd name="T7" fmla="*/ 38 h 38"/>
                <a:gd name="T8" fmla="*/ 0 w 54"/>
                <a:gd name="T9" fmla="*/ 29 h 38"/>
                <a:gd name="T10" fmla="*/ 50 w 5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8">
                  <a:moveTo>
                    <a:pt x="50" y="0"/>
                  </a:moveTo>
                  <a:lnTo>
                    <a:pt x="54" y="10"/>
                  </a:lnTo>
                  <a:lnTo>
                    <a:pt x="11" y="34"/>
                  </a:lnTo>
                  <a:lnTo>
                    <a:pt x="4" y="38"/>
                  </a:lnTo>
                  <a:lnTo>
                    <a:pt x="0" y="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165"/>
            <p:cNvSpPr/>
            <p:nvPr/>
          </p:nvSpPr>
          <p:spPr bwMode="auto">
            <a:xfrm>
              <a:off x="9507538" y="4097338"/>
              <a:ext cx="133350" cy="231775"/>
            </a:xfrm>
            <a:custGeom>
              <a:avLst/>
              <a:gdLst>
                <a:gd name="T0" fmla="*/ 0 w 102"/>
                <a:gd name="T1" fmla="*/ 22 h 178"/>
                <a:gd name="T2" fmla="*/ 22 w 102"/>
                <a:gd name="T3" fmla="*/ 73 h 178"/>
                <a:gd name="T4" fmla="*/ 39 w 102"/>
                <a:gd name="T5" fmla="*/ 150 h 178"/>
                <a:gd name="T6" fmla="*/ 85 w 102"/>
                <a:gd name="T7" fmla="*/ 173 h 178"/>
                <a:gd name="T8" fmla="*/ 101 w 102"/>
                <a:gd name="T9" fmla="*/ 112 h 178"/>
                <a:gd name="T10" fmla="*/ 83 w 102"/>
                <a:gd name="T11" fmla="*/ 43 h 178"/>
                <a:gd name="T12" fmla="*/ 49 w 102"/>
                <a:gd name="T13" fmla="*/ 13 h 178"/>
                <a:gd name="T14" fmla="*/ 41 w 102"/>
                <a:gd name="T15" fmla="*/ 0 h 178"/>
                <a:gd name="T16" fmla="*/ 0 w 102"/>
                <a:gd name="T17" fmla="*/ 2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78">
                  <a:moveTo>
                    <a:pt x="0" y="22"/>
                  </a:moveTo>
                  <a:cubicBezTo>
                    <a:pt x="0" y="27"/>
                    <a:pt x="22" y="70"/>
                    <a:pt x="22" y="73"/>
                  </a:cubicBezTo>
                  <a:cubicBezTo>
                    <a:pt x="22" y="77"/>
                    <a:pt x="33" y="145"/>
                    <a:pt x="39" y="150"/>
                  </a:cubicBezTo>
                  <a:cubicBezTo>
                    <a:pt x="44" y="155"/>
                    <a:pt x="79" y="178"/>
                    <a:pt x="85" y="173"/>
                  </a:cubicBezTo>
                  <a:cubicBezTo>
                    <a:pt x="90" y="169"/>
                    <a:pt x="102" y="121"/>
                    <a:pt x="101" y="112"/>
                  </a:cubicBezTo>
                  <a:cubicBezTo>
                    <a:pt x="101" y="103"/>
                    <a:pt x="90" y="51"/>
                    <a:pt x="83" y="43"/>
                  </a:cubicBezTo>
                  <a:cubicBezTo>
                    <a:pt x="77" y="36"/>
                    <a:pt x="53" y="15"/>
                    <a:pt x="49" y="13"/>
                  </a:cubicBezTo>
                  <a:cubicBezTo>
                    <a:pt x="45" y="11"/>
                    <a:pt x="41" y="0"/>
                    <a:pt x="41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166"/>
            <p:cNvSpPr/>
            <p:nvPr/>
          </p:nvSpPr>
          <p:spPr bwMode="auto">
            <a:xfrm>
              <a:off x="9615488" y="3678238"/>
              <a:ext cx="158750" cy="200025"/>
            </a:xfrm>
            <a:custGeom>
              <a:avLst/>
              <a:gdLst>
                <a:gd name="T0" fmla="*/ 61 w 121"/>
                <a:gd name="T1" fmla="*/ 21 h 152"/>
                <a:gd name="T2" fmla="*/ 0 w 121"/>
                <a:gd name="T3" fmla="*/ 0 h 152"/>
                <a:gd name="T4" fmla="*/ 61 w 121"/>
                <a:gd name="T5" fmla="*/ 152 h 152"/>
                <a:gd name="T6" fmla="*/ 121 w 121"/>
                <a:gd name="T7" fmla="*/ 0 h 152"/>
                <a:gd name="T8" fmla="*/ 61 w 121"/>
                <a:gd name="T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1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167"/>
            <p:cNvSpPr/>
            <p:nvPr/>
          </p:nvSpPr>
          <p:spPr bwMode="auto">
            <a:xfrm>
              <a:off x="9505951" y="3489325"/>
              <a:ext cx="379413" cy="257175"/>
            </a:xfrm>
            <a:custGeom>
              <a:avLst/>
              <a:gdLst>
                <a:gd name="T0" fmla="*/ 281 w 289"/>
                <a:gd name="T1" fmla="*/ 0 h 197"/>
                <a:gd name="T2" fmla="*/ 269 w 289"/>
                <a:gd name="T3" fmla="*/ 0 h 197"/>
                <a:gd name="T4" fmla="*/ 264 w 289"/>
                <a:gd name="T5" fmla="*/ 51 h 197"/>
                <a:gd name="T6" fmla="*/ 145 w 289"/>
                <a:gd name="T7" fmla="*/ 145 h 197"/>
                <a:gd name="T8" fmla="*/ 26 w 289"/>
                <a:gd name="T9" fmla="*/ 51 h 197"/>
                <a:gd name="T10" fmla="*/ 21 w 289"/>
                <a:gd name="T11" fmla="*/ 0 h 197"/>
                <a:gd name="T12" fmla="*/ 8 w 289"/>
                <a:gd name="T13" fmla="*/ 0 h 197"/>
                <a:gd name="T14" fmla="*/ 8 w 289"/>
                <a:gd name="T15" fmla="*/ 50 h 197"/>
                <a:gd name="T16" fmla="*/ 31 w 289"/>
                <a:gd name="T17" fmla="*/ 67 h 197"/>
                <a:gd name="T18" fmla="*/ 56 w 289"/>
                <a:gd name="T19" fmla="*/ 135 h 197"/>
                <a:gd name="T20" fmla="*/ 145 w 289"/>
                <a:gd name="T21" fmla="*/ 197 h 197"/>
                <a:gd name="T22" fmla="*/ 233 w 289"/>
                <a:gd name="T23" fmla="*/ 135 h 197"/>
                <a:gd name="T24" fmla="*/ 259 w 289"/>
                <a:gd name="T25" fmla="*/ 67 h 197"/>
                <a:gd name="T26" fmla="*/ 281 w 289"/>
                <a:gd name="T27" fmla="*/ 50 h 197"/>
                <a:gd name="T28" fmla="*/ 281 w 28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197">
                  <a:moveTo>
                    <a:pt x="281" y="0"/>
                  </a:moveTo>
                  <a:cubicBezTo>
                    <a:pt x="274" y="0"/>
                    <a:pt x="269" y="0"/>
                    <a:pt x="269" y="0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185" y="145"/>
                    <a:pt x="145" y="145"/>
                  </a:cubicBezTo>
                  <a:cubicBezTo>
                    <a:pt x="104" y="145"/>
                    <a:pt x="26" y="51"/>
                    <a:pt x="26" y="5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5" y="0"/>
                    <a:pt x="8" y="0"/>
                  </a:cubicBezTo>
                  <a:cubicBezTo>
                    <a:pt x="0" y="0"/>
                    <a:pt x="7" y="41"/>
                    <a:pt x="8" y="50"/>
                  </a:cubicBezTo>
                  <a:cubicBezTo>
                    <a:pt x="9" y="59"/>
                    <a:pt x="31" y="67"/>
                    <a:pt x="31" y="67"/>
                  </a:cubicBezTo>
                  <a:cubicBezTo>
                    <a:pt x="31" y="67"/>
                    <a:pt x="47" y="115"/>
                    <a:pt x="56" y="135"/>
                  </a:cubicBezTo>
                  <a:cubicBezTo>
                    <a:pt x="65" y="155"/>
                    <a:pt x="145" y="197"/>
                    <a:pt x="145" y="197"/>
                  </a:cubicBezTo>
                  <a:cubicBezTo>
                    <a:pt x="145" y="197"/>
                    <a:pt x="224" y="155"/>
                    <a:pt x="233" y="135"/>
                  </a:cubicBezTo>
                  <a:cubicBezTo>
                    <a:pt x="242" y="115"/>
                    <a:pt x="259" y="67"/>
                    <a:pt x="259" y="67"/>
                  </a:cubicBezTo>
                  <a:cubicBezTo>
                    <a:pt x="259" y="67"/>
                    <a:pt x="280" y="59"/>
                    <a:pt x="281" y="50"/>
                  </a:cubicBezTo>
                  <a:cubicBezTo>
                    <a:pt x="283" y="41"/>
                    <a:pt x="289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168"/>
            <p:cNvSpPr/>
            <p:nvPr/>
          </p:nvSpPr>
          <p:spPr bwMode="auto">
            <a:xfrm>
              <a:off x="9532938" y="3305175"/>
              <a:ext cx="207963" cy="387350"/>
            </a:xfrm>
            <a:custGeom>
              <a:avLst/>
              <a:gdLst>
                <a:gd name="T0" fmla="*/ 81 w 158"/>
                <a:gd name="T1" fmla="*/ 268 h 296"/>
                <a:gd name="T2" fmla="*/ 81 w 158"/>
                <a:gd name="T3" fmla="*/ 268 h 296"/>
                <a:gd name="T4" fmla="*/ 5 w 158"/>
                <a:gd name="T5" fmla="*/ 191 h 296"/>
                <a:gd name="T6" fmla="*/ 0 w 158"/>
                <a:gd name="T7" fmla="*/ 140 h 296"/>
                <a:gd name="T8" fmla="*/ 12 w 158"/>
                <a:gd name="T9" fmla="*/ 42 h 296"/>
                <a:gd name="T10" fmla="*/ 124 w 158"/>
                <a:gd name="T11" fmla="*/ 0 h 296"/>
                <a:gd name="T12" fmla="*/ 124 w 158"/>
                <a:gd name="T13" fmla="*/ 268 h 296"/>
                <a:gd name="T14" fmla="*/ 158 w 158"/>
                <a:gd name="T15" fmla="*/ 296 h 296"/>
                <a:gd name="T16" fmla="*/ 81 w 158"/>
                <a:gd name="T17" fmla="*/ 26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96">
                  <a:moveTo>
                    <a:pt x="81" y="268"/>
                  </a:moveTo>
                  <a:cubicBezTo>
                    <a:pt x="81" y="268"/>
                    <a:pt x="81" y="268"/>
                    <a:pt x="81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0"/>
                    <a:pt x="1" y="72"/>
                    <a:pt x="12" y="42"/>
                  </a:cubicBezTo>
                  <a:cubicBezTo>
                    <a:pt x="24" y="12"/>
                    <a:pt x="117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1"/>
                    <a:pt x="158" y="296"/>
                    <a:pt x="158" y="296"/>
                  </a:cubicBezTo>
                  <a:cubicBezTo>
                    <a:pt x="115" y="293"/>
                    <a:pt x="84" y="270"/>
                    <a:pt x="81" y="26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Rectangle 169"/>
            <p:cNvSpPr>
              <a:spLocks noChangeArrowheads="1"/>
            </p:cNvSpPr>
            <p:nvPr/>
          </p:nvSpPr>
          <p:spPr bwMode="auto">
            <a:xfrm>
              <a:off x="8561388" y="4108450"/>
              <a:ext cx="263525" cy="339725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170"/>
            <p:cNvSpPr>
              <a:spLocks noEditPoints="1"/>
            </p:cNvSpPr>
            <p:nvPr/>
          </p:nvSpPr>
          <p:spPr bwMode="auto">
            <a:xfrm>
              <a:off x="8548688" y="4076700"/>
              <a:ext cx="287338" cy="387350"/>
            </a:xfrm>
            <a:custGeom>
              <a:avLst/>
              <a:gdLst>
                <a:gd name="T0" fmla="*/ 19 w 220"/>
                <a:gd name="T1" fmla="*/ 294 h 296"/>
                <a:gd name="T2" fmla="*/ 36 w 220"/>
                <a:gd name="T3" fmla="*/ 294 h 296"/>
                <a:gd name="T4" fmla="*/ 36 w 220"/>
                <a:gd name="T5" fmla="*/ 296 h 296"/>
                <a:gd name="T6" fmla="*/ 58 w 220"/>
                <a:gd name="T7" fmla="*/ 296 h 296"/>
                <a:gd name="T8" fmla="*/ 58 w 220"/>
                <a:gd name="T9" fmla="*/ 294 h 296"/>
                <a:gd name="T10" fmla="*/ 200 w 220"/>
                <a:gd name="T11" fmla="*/ 294 h 296"/>
                <a:gd name="T12" fmla="*/ 220 w 220"/>
                <a:gd name="T13" fmla="*/ 272 h 296"/>
                <a:gd name="T14" fmla="*/ 220 w 220"/>
                <a:gd name="T15" fmla="*/ 22 h 296"/>
                <a:gd name="T16" fmla="*/ 200 w 220"/>
                <a:gd name="T17" fmla="*/ 0 h 296"/>
                <a:gd name="T18" fmla="*/ 19 w 220"/>
                <a:gd name="T19" fmla="*/ 0 h 296"/>
                <a:gd name="T20" fmla="*/ 0 w 220"/>
                <a:gd name="T21" fmla="*/ 22 h 296"/>
                <a:gd name="T22" fmla="*/ 0 w 220"/>
                <a:gd name="T23" fmla="*/ 272 h 296"/>
                <a:gd name="T24" fmla="*/ 19 w 220"/>
                <a:gd name="T25" fmla="*/ 294 h 296"/>
                <a:gd name="T26" fmla="*/ 15 w 220"/>
                <a:gd name="T27" fmla="*/ 27 h 296"/>
                <a:gd name="T28" fmla="*/ 204 w 220"/>
                <a:gd name="T29" fmla="*/ 27 h 296"/>
                <a:gd name="T30" fmla="*/ 204 w 220"/>
                <a:gd name="T31" fmla="*/ 275 h 296"/>
                <a:gd name="T32" fmla="*/ 15 w 220"/>
                <a:gd name="T33" fmla="*/ 275 h 296"/>
                <a:gd name="T34" fmla="*/ 15 w 220"/>
                <a:gd name="T35" fmla="*/ 2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296">
                  <a:moveTo>
                    <a:pt x="19" y="294"/>
                  </a:moveTo>
                  <a:cubicBezTo>
                    <a:pt x="36" y="294"/>
                    <a:pt x="36" y="294"/>
                    <a:pt x="36" y="294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58" y="296"/>
                    <a:pt x="58" y="296"/>
                    <a:pt x="58" y="296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200" y="294"/>
                    <a:pt x="200" y="294"/>
                    <a:pt x="200" y="294"/>
                  </a:cubicBezTo>
                  <a:cubicBezTo>
                    <a:pt x="211" y="294"/>
                    <a:pt x="220" y="284"/>
                    <a:pt x="220" y="27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10"/>
                    <a:pt x="211" y="0"/>
                    <a:pt x="20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4"/>
                    <a:pt x="9" y="294"/>
                    <a:pt x="19" y="294"/>
                  </a:cubicBezTo>
                  <a:close/>
                  <a:moveTo>
                    <a:pt x="15" y="27"/>
                  </a:moveTo>
                  <a:cubicBezTo>
                    <a:pt x="204" y="27"/>
                    <a:pt x="204" y="27"/>
                    <a:pt x="204" y="27"/>
                  </a:cubicBezTo>
                  <a:cubicBezTo>
                    <a:pt x="204" y="275"/>
                    <a:pt x="204" y="275"/>
                    <a:pt x="204" y="275"/>
                  </a:cubicBezTo>
                  <a:cubicBezTo>
                    <a:pt x="15" y="275"/>
                    <a:pt x="15" y="275"/>
                    <a:pt x="15" y="275"/>
                  </a:cubicBezTo>
                  <a:lnTo>
                    <a:pt x="15" y="27"/>
                  </a:lnTo>
                  <a:close/>
                </a:path>
              </a:pathLst>
            </a:custGeom>
            <a:solidFill>
              <a:srgbClr val="39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171"/>
            <p:cNvSpPr/>
            <p:nvPr/>
          </p:nvSpPr>
          <p:spPr bwMode="auto">
            <a:xfrm>
              <a:off x="8582026" y="4397375"/>
              <a:ext cx="222250" cy="28575"/>
            </a:xfrm>
            <a:custGeom>
              <a:avLst/>
              <a:gdLst>
                <a:gd name="T0" fmla="*/ 5 w 169"/>
                <a:gd name="T1" fmla="*/ 0 h 22"/>
                <a:gd name="T2" fmla="*/ 165 w 169"/>
                <a:gd name="T3" fmla="*/ 0 h 22"/>
                <a:gd name="T4" fmla="*/ 169 w 169"/>
                <a:gd name="T5" fmla="*/ 5 h 22"/>
                <a:gd name="T6" fmla="*/ 169 w 169"/>
                <a:gd name="T7" fmla="*/ 18 h 22"/>
                <a:gd name="T8" fmla="*/ 165 w 169"/>
                <a:gd name="T9" fmla="*/ 22 h 22"/>
                <a:gd name="T10" fmla="*/ 5 w 169"/>
                <a:gd name="T11" fmla="*/ 22 h 22"/>
                <a:gd name="T12" fmla="*/ 0 w 169"/>
                <a:gd name="T13" fmla="*/ 18 h 22"/>
                <a:gd name="T14" fmla="*/ 0 w 169"/>
                <a:gd name="T15" fmla="*/ 5 h 22"/>
                <a:gd name="T16" fmla="*/ 5 w 169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22">
                  <a:moveTo>
                    <a:pt x="5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7" y="0"/>
                    <a:pt x="169" y="2"/>
                    <a:pt x="169" y="5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69" y="20"/>
                    <a:pt x="167" y="22"/>
                    <a:pt x="16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172"/>
            <p:cNvSpPr/>
            <p:nvPr/>
          </p:nvSpPr>
          <p:spPr bwMode="auto">
            <a:xfrm>
              <a:off x="8580438" y="4395788"/>
              <a:ext cx="225425" cy="33338"/>
            </a:xfrm>
            <a:custGeom>
              <a:avLst/>
              <a:gdLst>
                <a:gd name="T0" fmla="*/ 7 w 173"/>
                <a:gd name="T1" fmla="*/ 2 h 26"/>
                <a:gd name="T2" fmla="*/ 7 w 173"/>
                <a:gd name="T3" fmla="*/ 4 h 26"/>
                <a:gd name="T4" fmla="*/ 167 w 173"/>
                <a:gd name="T5" fmla="*/ 4 h 26"/>
                <a:gd name="T6" fmla="*/ 169 w 173"/>
                <a:gd name="T7" fmla="*/ 7 h 26"/>
                <a:gd name="T8" fmla="*/ 169 w 173"/>
                <a:gd name="T9" fmla="*/ 20 h 26"/>
                <a:gd name="T10" fmla="*/ 167 w 173"/>
                <a:gd name="T11" fmla="*/ 22 h 26"/>
                <a:gd name="T12" fmla="*/ 7 w 173"/>
                <a:gd name="T13" fmla="*/ 22 h 26"/>
                <a:gd name="T14" fmla="*/ 4 w 173"/>
                <a:gd name="T15" fmla="*/ 20 h 26"/>
                <a:gd name="T16" fmla="*/ 4 w 173"/>
                <a:gd name="T17" fmla="*/ 7 h 26"/>
                <a:gd name="T18" fmla="*/ 7 w 173"/>
                <a:gd name="T19" fmla="*/ 4 h 26"/>
                <a:gd name="T20" fmla="*/ 7 w 173"/>
                <a:gd name="T21" fmla="*/ 2 h 26"/>
                <a:gd name="T22" fmla="*/ 7 w 173"/>
                <a:gd name="T23" fmla="*/ 0 h 26"/>
                <a:gd name="T24" fmla="*/ 0 w 173"/>
                <a:gd name="T25" fmla="*/ 7 h 26"/>
                <a:gd name="T26" fmla="*/ 0 w 173"/>
                <a:gd name="T27" fmla="*/ 20 h 26"/>
                <a:gd name="T28" fmla="*/ 7 w 173"/>
                <a:gd name="T29" fmla="*/ 26 h 26"/>
                <a:gd name="T30" fmla="*/ 167 w 173"/>
                <a:gd name="T31" fmla="*/ 26 h 26"/>
                <a:gd name="T32" fmla="*/ 173 w 173"/>
                <a:gd name="T33" fmla="*/ 20 h 26"/>
                <a:gd name="T34" fmla="*/ 173 w 173"/>
                <a:gd name="T35" fmla="*/ 7 h 26"/>
                <a:gd name="T36" fmla="*/ 167 w 173"/>
                <a:gd name="T37" fmla="*/ 0 h 26"/>
                <a:gd name="T38" fmla="*/ 7 w 173"/>
                <a:gd name="T39" fmla="*/ 0 h 26"/>
                <a:gd name="T40" fmla="*/ 7 w 173"/>
                <a:gd name="T4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26">
                  <a:moveTo>
                    <a:pt x="7" y="2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68" y="4"/>
                    <a:pt x="169" y="6"/>
                    <a:pt x="169" y="7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69" y="21"/>
                    <a:pt x="168" y="22"/>
                    <a:pt x="16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4" y="21"/>
                    <a:pt x="4" y="2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6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3" y="26"/>
                    <a:pt x="7" y="26"/>
                  </a:cubicBezTo>
                  <a:cubicBezTo>
                    <a:pt x="167" y="26"/>
                    <a:pt x="167" y="26"/>
                    <a:pt x="167" y="26"/>
                  </a:cubicBezTo>
                  <a:cubicBezTo>
                    <a:pt x="170" y="26"/>
                    <a:pt x="173" y="23"/>
                    <a:pt x="173" y="20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3" y="3"/>
                    <a:pt x="170" y="0"/>
                    <a:pt x="167" y="0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173"/>
            <p:cNvSpPr/>
            <p:nvPr/>
          </p:nvSpPr>
          <p:spPr bwMode="auto">
            <a:xfrm>
              <a:off x="8582026" y="4124325"/>
              <a:ext cx="222250" cy="28575"/>
            </a:xfrm>
            <a:custGeom>
              <a:avLst/>
              <a:gdLst>
                <a:gd name="T0" fmla="*/ 5 w 169"/>
                <a:gd name="T1" fmla="*/ 0 h 22"/>
                <a:gd name="T2" fmla="*/ 165 w 169"/>
                <a:gd name="T3" fmla="*/ 0 h 22"/>
                <a:gd name="T4" fmla="*/ 169 w 169"/>
                <a:gd name="T5" fmla="*/ 5 h 22"/>
                <a:gd name="T6" fmla="*/ 169 w 169"/>
                <a:gd name="T7" fmla="*/ 18 h 22"/>
                <a:gd name="T8" fmla="*/ 165 w 169"/>
                <a:gd name="T9" fmla="*/ 22 h 22"/>
                <a:gd name="T10" fmla="*/ 5 w 169"/>
                <a:gd name="T11" fmla="*/ 22 h 22"/>
                <a:gd name="T12" fmla="*/ 0 w 169"/>
                <a:gd name="T13" fmla="*/ 18 h 22"/>
                <a:gd name="T14" fmla="*/ 0 w 169"/>
                <a:gd name="T15" fmla="*/ 5 h 22"/>
                <a:gd name="T16" fmla="*/ 5 w 169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22">
                  <a:moveTo>
                    <a:pt x="5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7" y="0"/>
                    <a:pt x="169" y="2"/>
                    <a:pt x="169" y="5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69" y="20"/>
                    <a:pt x="167" y="22"/>
                    <a:pt x="16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174"/>
            <p:cNvSpPr/>
            <p:nvPr/>
          </p:nvSpPr>
          <p:spPr bwMode="auto">
            <a:xfrm>
              <a:off x="8772526" y="4362450"/>
              <a:ext cx="31750" cy="22225"/>
            </a:xfrm>
            <a:custGeom>
              <a:avLst/>
              <a:gdLst>
                <a:gd name="T0" fmla="*/ 2 w 24"/>
                <a:gd name="T1" fmla="*/ 0 h 17"/>
                <a:gd name="T2" fmla="*/ 22 w 24"/>
                <a:gd name="T3" fmla="*/ 0 h 17"/>
                <a:gd name="T4" fmla="*/ 24 w 24"/>
                <a:gd name="T5" fmla="*/ 2 h 17"/>
                <a:gd name="T6" fmla="*/ 24 w 24"/>
                <a:gd name="T7" fmla="*/ 15 h 17"/>
                <a:gd name="T8" fmla="*/ 22 w 24"/>
                <a:gd name="T9" fmla="*/ 17 h 17"/>
                <a:gd name="T10" fmla="*/ 2 w 24"/>
                <a:gd name="T11" fmla="*/ 17 h 17"/>
                <a:gd name="T12" fmla="*/ 0 w 24"/>
                <a:gd name="T13" fmla="*/ 15 h 17"/>
                <a:gd name="T14" fmla="*/ 0 w 24"/>
                <a:gd name="T15" fmla="*/ 2 h 17"/>
                <a:gd name="T16" fmla="*/ 2 w 2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7">
                  <a:moveTo>
                    <a:pt x="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3" y="17"/>
                    <a:pt x="2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175"/>
            <p:cNvSpPr/>
            <p:nvPr/>
          </p:nvSpPr>
          <p:spPr bwMode="auto">
            <a:xfrm>
              <a:off x="8586788" y="4381500"/>
              <a:ext cx="39688" cy="3175"/>
            </a:xfrm>
            <a:custGeom>
              <a:avLst/>
              <a:gdLst>
                <a:gd name="T0" fmla="*/ 2 w 30"/>
                <a:gd name="T1" fmla="*/ 0 h 3"/>
                <a:gd name="T2" fmla="*/ 28 w 30"/>
                <a:gd name="T3" fmla="*/ 0 h 3"/>
                <a:gd name="T4" fmla="*/ 30 w 30"/>
                <a:gd name="T5" fmla="*/ 1 h 3"/>
                <a:gd name="T6" fmla="*/ 28 w 30"/>
                <a:gd name="T7" fmla="*/ 3 h 3"/>
                <a:gd name="T8" fmla="*/ 2 w 30"/>
                <a:gd name="T9" fmla="*/ 3 h 3"/>
                <a:gd name="T10" fmla="*/ 0 w 30"/>
                <a:gd name="T11" fmla="*/ 1 h 3"/>
                <a:gd name="T12" fmla="*/ 2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176"/>
            <p:cNvSpPr/>
            <p:nvPr/>
          </p:nvSpPr>
          <p:spPr bwMode="auto">
            <a:xfrm>
              <a:off x="8586788" y="4371975"/>
              <a:ext cx="39688" cy="3175"/>
            </a:xfrm>
            <a:custGeom>
              <a:avLst/>
              <a:gdLst>
                <a:gd name="T0" fmla="*/ 2 w 30"/>
                <a:gd name="T1" fmla="*/ 0 h 3"/>
                <a:gd name="T2" fmla="*/ 28 w 30"/>
                <a:gd name="T3" fmla="*/ 0 h 3"/>
                <a:gd name="T4" fmla="*/ 30 w 30"/>
                <a:gd name="T5" fmla="*/ 1 h 3"/>
                <a:gd name="T6" fmla="*/ 28 w 30"/>
                <a:gd name="T7" fmla="*/ 3 h 3"/>
                <a:gd name="T8" fmla="*/ 2 w 30"/>
                <a:gd name="T9" fmla="*/ 3 h 3"/>
                <a:gd name="T10" fmla="*/ 0 w 30"/>
                <a:gd name="T11" fmla="*/ 1 h 3"/>
                <a:gd name="T12" fmla="*/ 2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177"/>
            <p:cNvSpPr/>
            <p:nvPr/>
          </p:nvSpPr>
          <p:spPr bwMode="auto">
            <a:xfrm>
              <a:off x="8693151" y="3502025"/>
              <a:ext cx="333375" cy="623888"/>
            </a:xfrm>
            <a:custGeom>
              <a:avLst/>
              <a:gdLst>
                <a:gd name="T0" fmla="*/ 0 w 255"/>
                <a:gd name="T1" fmla="*/ 291 h 477"/>
                <a:gd name="T2" fmla="*/ 156 w 255"/>
                <a:gd name="T3" fmla="*/ 291 h 477"/>
                <a:gd name="T4" fmla="*/ 96 w 255"/>
                <a:gd name="T5" fmla="*/ 440 h 477"/>
                <a:gd name="T6" fmla="*/ 163 w 255"/>
                <a:gd name="T7" fmla="*/ 477 h 477"/>
                <a:gd name="T8" fmla="*/ 251 w 255"/>
                <a:gd name="T9" fmla="*/ 298 h 477"/>
                <a:gd name="T10" fmla="*/ 248 w 255"/>
                <a:gd name="T11" fmla="*/ 126 h 477"/>
                <a:gd name="T12" fmla="*/ 158 w 255"/>
                <a:gd name="T13" fmla="*/ 2 h 477"/>
                <a:gd name="T14" fmla="*/ 140 w 255"/>
                <a:gd name="T15" fmla="*/ 2 h 477"/>
                <a:gd name="T16" fmla="*/ 52 w 255"/>
                <a:gd name="T17" fmla="*/ 160 h 477"/>
                <a:gd name="T18" fmla="*/ 0 w 255"/>
                <a:gd name="T19" fmla="*/ 29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477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6" y="440"/>
                  </a:cubicBezTo>
                  <a:cubicBezTo>
                    <a:pt x="163" y="477"/>
                    <a:pt x="163" y="477"/>
                    <a:pt x="163" y="477"/>
                  </a:cubicBezTo>
                  <a:cubicBezTo>
                    <a:pt x="163" y="477"/>
                    <a:pt x="249" y="306"/>
                    <a:pt x="251" y="298"/>
                  </a:cubicBezTo>
                  <a:cubicBezTo>
                    <a:pt x="254" y="290"/>
                    <a:pt x="255" y="139"/>
                    <a:pt x="248" y="126"/>
                  </a:cubicBezTo>
                  <a:cubicBezTo>
                    <a:pt x="241" y="114"/>
                    <a:pt x="168" y="5"/>
                    <a:pt x="158" y="2"/>
                  </a:cubicBezTo>
                  <a:cubicBezTo>
                    <a:pt x="149" y="0"/>
                    <a:pt x="140" y="2"/>
                    <a:pt x="140" y="2"/>
                  </a:cubicBezTo>
                  <a:cubicBezTo>
                    <a:pt x="52" y="160"/>
                    <a:pt x="52" y="160"/>
                    <a:pt x="52" y="160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178"/>
            <p:cNvSpPr/>
            <p:nvPr/>
          </p:nvSpPr>
          <p:spPr bwMode="auto">
            <a:xfrm>
              <a:off x="8893176" y="3678238"/>
              <a:ext cx="28575" cy="104775"/>
            </a:xfrm>
            <a:custGeom>
              <a:avLst/>
              <a:gdLst>
                <a:gd name="T0" fmla="*/ 10 w 22"/>
                <a:gd name="T1" fmla="*/ 0 h 80"/>
                <a:gd name="T2" fmla="*/ 0 w 22"/>
                <a:gd name="T3" fmla="*/ 48 h 80"/>
                <a:gd name="T4" fmla="*/ 0 w 22"/>
                <a:gd name="T5" fmla="*/ 63 h 80"/>
                <a:gd name="T6" fmla="*/ 10 w 22"/>
                <a:gd name="T7" fmla="*/ 31 h 80"/>
                <a:gd name="T8" fmla="*/ 15 w 22"/>
                <a:gd name="T9" fmla="*/ 80 h 80"/>
                <a:gd name="T10" fmla="*/ 10 w 22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1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10" y="31"/>
                  </a:cubicBezTo>
                  <a:cubicBezTo>
                    <a:pt x="12" y="38"/>
                    <a:pt x="15" y="80"/>
                    <a:pt x="15" y="80"/>
                  </a:cubicBezTo>
                  <a:cubicBezTo>
                    <a:pt x="15" y="80"/>
                    <a:pt x="22" y="23"/>
                    <a:pt x="10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179"/>
            <p:cNvSpPr/>
            <p:nvPr/>
          </p:nvSpPr>
          <p:spPr bwMode="auto">
            <a:xfrm>
              <a:off x="8875713" y="3698875"/>
              <a:ext cx="34925" cy="184150"/>
            </a:xfrm>
            <a:custGeom>
              <a:avLst/>
              <a:gdLst>
                <a:gd name="T0" fmla="*/ 13 w 22"/>
                <a:gd name="T1" fmla="*/ 116 h 116"/>
                <a:gd name="T2" fmla="*/ 22 w 22"/>
                <a:gd name="T3" fmla="*/ 48 h 116"/>
                <a:gd name="T4" fmla="*/ 22 w 22"/>
                <a:gd name="T5" fmla="*/ 0 h 116"/>
                <a:gd name="T6" fmla="*/ 13 w 22"/>
                <a:gd name="T7" fmla="*/ 20 h 116"/>
                <a:gd name="T8" fmla="*/ 0 w 22"/>
                <a:gd name="T9" fmla="*/ 116 h 116"/>
                <a:gd name="T10" fmla="*/ 13 w 22"/>
                <a:gd name="T1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6">
                  <a:moveTo>
                    <a:pt x="13" y="116"/>
                  </a:moveTo>
                  <a:lnTo>
                    <a:pt x="22" y="48"/>
                  </a:lnTo>
                  <a:lnTo>
                    <a:pt x="22" y="0"/>
                  </a:lnTo>
                  <a:lnTo>
                    <a:pt x="13" y="20"/>
                  </a:lnTo>
                  <a:lnTo>
                    <a:pt x="0" y="116"/>
                  </a:lnTo>
                  <a:lnTo>
                    <a:pt x="13" y="11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180"/>
            <p:cNvSpPr/>
            <p:nvPr/>
          </p:nvSpPr>
          <p:spPr bwMode="auto">
            <a:xfrm>
              <a:off x="8815388" y="4079875"/>
              <a:ext cx="88900" cy="60325"/>
            </a:xfrm>
            <a:custGeom>
              <a:avLst/>
              <a:gdLst>
                <a:gd name="T0" fmla="*/ 4 w 56"/>
                <a:gd name="T1" fmla="*/ 0 h 38"/>
                <a:gd name="T2" fmla="*/ 0 w 56"/>
                <a:gd name="T3" fmla="*/ 10 h 38"/>
                <a:gd name="T4" fmla="*/ 44 w 56"/>
                <a:gd name="T5" fmla="*/ 34 h 38"/>
                <a:gd name="T6" fmla="*/ 51 w 56"/>
                <a:gd name="T7" fmla="*/ 38 h 38"/>
                <a:gd name="T8" fmla="*/ 56 w 56"/>
                <a:gd name="T9" fmla="*/ 29 h 38"/>
                <a:gd name="T10" fmla="*/ 4 w 56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8">
                  <a:moveTo>
                    <a:pt x="4" y="0"/>
                  </a:moveTo>
                  <a:lnTo>
                    <a:pt x="0" y="10"/>
                  </a:lnTo>
                  <a:lnTo>
                    <a:pt x="44" y="34"/>
                  </a:lnTo>
                  <a:lnTo>
                    <a:pt x="51" y="38"/>
                  </a:lnTo>
                  <a:lnTo>
                    <a:pt x="56" y="2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181"/>
            <p:cNvSpPr/>
            <p:nvPr/>
          </p:nvSpPr>
          <p:spPr bwMode="auto">
            <a:xfrm>
              <a:off x="8745538" y="4100513"/>
              <a:ext cx="134938" cy="234950"/>
            </a:xfrm>
            <a:custGeom>
              <a:avLst/>
              <a:gdLst>
                <a:gd name="T0" fmla="*/ 103 w 103"/>
                <a:gd name="T1" fmla="*/ 23 h 179"/>
                <a:gd name="T2" fmla="*/ 80 w 103"/>
                <a:gd name="T3" fmla="*/ 74 h 179"/>
                <a:gd name="T4" fmla="*/ 64 w 103"/>
                <a:gd name="T5" fmla="*/ 151 h 179"/>
                <a:gd name="T6" fmla="*/ 18 w 103"/>
                <a:gd name="T7" fmla="*/ 174 h 179"/>
                <a:gd name="T8" fmla="*/ 1 w 103"/>
                <a:gd name="T9" fmla="*/ 113 h 179"/>
                <a:gd name="T10" fmla="*/ 19 w 103"/>
                <a:gd name="T11" fmla="*/ 44 h 179"/>
                <a:gd name="T12" fmla="*/ 53 w 103"/>
                <a:gd name="T13" fmla="*/ 14 h 179"/>
                <a:gd name="T14" fmla="*/ 62 w 103"/>
                <a:gd name="T15" fmla="*/ 0 h 179"/>
                <a:gd name="T16" fmla="*/ 103 w 103"/>
                <a:gd name="T17" fmla="*/ 2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79">
                  <a:moveTo>
                    <a:pt x="103" y="23"/>
                  </a:moveTo>
                  <a:cubicBezTo>
                    <a:pt x="102" y="27"/>
                    <a:pt x="80" y="71"/>
                    <a:pt x="80" y="74"/>
                  </a:cubicBezTo>
                  <a:cubicBezTo>
                    <a:pt x="80" y="78"/>
                    <a:pt x="69" y="146"/>
                    <a:pt x="64" y="151"/>
                  </a:cubicBezTo>
                  <a:cubicBezTo>
                    <a:pt x="59" y="156"/>
                    <a:pt x="24" y="179"/>
                    <a:pt x="18" y="174"/>
                  </a:cubicBezTo>
                  <a:cubicBezTo>
                    <a:pt x="12" y="170"/>
                    <a:pt x="0" y="122"/>
                    <a:pt x="1" y="113"/>
                  </a:cubicBezTo>
                  <a:cubicBezTo>
                    <a:pt x="2" y="104"/>
                    <a:pt x="13" y="52"/>
                    <a:pt x="19" y="44"/>
                  </a:cubicBezTo>
                  <a:cubicBezTo>
                    <a:pt x="26" y="37"/>
                    <a:pt x="49" y="16"/>
                    <a:pt x="53" y="14"/>
                  </a:cubicBezTo>
                  <a:cubicBezTo>
                    <a:pt x="58" y="11"/>
                    <a:pt x="62" y="0"/>
                    <a:pt x="62" y="0"/>
                  </a:cubicBezTo>
                  <a:lnTo>
                    <a:pt x="103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182"/>
            <p:cNvSpPr/>
            <p:nvPr/>
          </p:nvSpPr>
          <p:spPr bwMode="auto">
            <a:xfrm>
              <a:off x="8693151" y="3311525"/>
              <a:ext cx="161925" cy="373063"/>
            </a:xfrm>
            <a:custGeom>
              <a:avLst/>
              <a:gdLst>
                <a:gd name="T0" fmla="*/ 0 w 124"/>
                <a:gd name="T1" fmla="*/ 0 h 285"/>
                <a:gd name="T2" fmla="*/ 111 w 124"/>
                <a:gd name="T3" fmla="*/ 42 h 285"/>
                <a:gd name="T4" fmla="*/ 124 w 124"/>
                <a:gd name="T5" fmla="*/ 139 h 285"/>
                <a:gd name="T6" fmla="*/ 119 w 124"/>
                <a:gd name="T7" fmla="*/ 191 h 285"/>
                <a:gd name="T8" fmla="*/ 0 w 124"/>
                <a:gd name="T9" fmla="*/ 285 h 285"/>
                <a:gd name="T10" fmla="*/ 0 w 124"/>
                <a:gd name="T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85">
                  <a:moveTo>
                    <a:pt x="0" y="0"/>
                  </a:moveTo>
                  <a:cubicBezTo>
                    <a:pt x="6" y="0"/>
                    <a:pt x="100" y="12"/>
                    <a:pt x="111" y="42"/>
                  </a:cubicBezTo>
                  <a:cubicBezTo>
                    <a:pt x="123" y="72"/>
                    <a:pt x="124" y="139"/>
                    <a:pt x="124" y="139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59" y="279"/>
                    <a:pt x="0" y="2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183"/>
            <p:cNvSpPr/>
            <p:nvPr/>
          </p:nvSpPr>
          <p:spPr bwMode="auto">
            <a:xfrm>
              <a:off x="8358188" y="3502025"/>
              <a:ext cx="334963" cy="623888"/>
            </a:xfrm>
            <a:custGeom>
              <a:avLst/>
              <a:gdLst>
                <a:gd name="T0" fmla="*/ 255 w 255"/>
                <a:gd name="T1" fmla="*/ 291 h 477"/>
                <a:gd name="T2" fmla="*/ 99 w 255"/>
                <a:gd name="T3" fmla="*/ 291 h 477"/>
                <a:gd name="T4" fmla="*/ 158 w 255"/>
                <a:gd name="T5" fmla="*/ 440 h 477"/>
                <a:gd name="T6" fmla="*/ 91 w 255"/>
                <a:gd name="T7" fmla="*/ 477 h 477"/>
                <a:gd name="T8" fmla="*/ 3 w 255"/>
                <a:gd name="T9" fmla="*/ 298 h 477"/>
                <a:gd name="T10" fmla="*/ 7 w 255"/>
                <a:gd name="T11" fmla="*/ 126 h 477"/>
                <a:gd name="T12" fmla="*/ 96 w 255"/>
                <a:gd name="T13" fmla="*/ 2 h 477"/>
                <a:gd name="T14" fmla="*/ 115 w 255"/>
                <a:gd name="T15" fmla="*/ 2 h 477"/>
                <a:gd name="T16" fmla="*/ 203 w 255"/>
                <a:gd name="T17" fmla="*/ 160 h 477"/>
                <a:gd name="T18" fmla="*/ 255 w 255"/>
                <a:gd name="T19" fmla="*/ 29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477">
                  <a:moveTo>
                    <a:pt x="255" y="291"/>
                  </a:move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155" y="439"/>
                    <a:pt x="158" y="440"/>
                  </a:cubicBezTo>
                  <a:cubicBezTo>
                    <a:pt x="91" y="477"/>
                    <a:pt x="91" y="477"/>
                    <a:pt x="91" y="477"/>
                  </a:cubicBezTo>
                  <a:cubicBezTo>
                    <a:pt x="91" y="477"/>
                    <a:pt x="6" y="306"/>
                    <a:pt x="3" y="298"/>
                  </a:cubicBezTo>
                  <a:cubicBezTo>
                    <a:pt x="1" y="290"/>
                    <a:pt x="0" y="139"/>
                    <a:pt x="7" y="126"/>
                  </a:cubicBezTo>
                  <a:cubicBezTo>
                    <a:pt x="14" y="114"/>
                    <a:pt x="87" y="5"/>
                    <a:pt x="96" y="2"/>
                  </a:cubicBezTo>
                  <a:cubicBezTo>
                    <a:pt x="105" y="0"/>
                    <a:pt x="115" y="2"/>
                    <a:pt x="115" y="2"/>
                  </a:cubicBezTo>
                  <a:cubicBezTo>
                    <a:pt x="203" y="160"/>
                    <a:pt x="203" y="160"/>
                    <a:pt x="203" y="160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184"/>
            <p:cNvSpPr/>
            <p:nvPr/>
          </p:nvSpPr>
          <p:spPr bwMode="auto">
            <a:xfrm>
              <a:off x="8461376" y="3678238"/>
              <a:ext cx="30163" cy="104775"/>
            </a:xfrm>
            <a:custGeom>
              <a:avLst/>
              <a:gdLst>
                <a:gd name="T0" fmla="*/ 13 w 22"/>
                <a:gd name="T1" fmla="*/ 0 h 80"/>
                <a:gd name="T2" fmla="*/ 22 w 22"/>
                <a:gd name="T3" fmla="*/ 48 h 80"/>
                <a:gd name="T4" fmla="*/ 22 w 22"/>
                <a:gd name="T5" fmla="*/ 63 h 80"/>
                <a:gd name="T6" fmla="*/ 13 w 22"/>
                <a:gd name="T7" fmla="*/ 31 h 80"/>
                <a:gd name="T8" fmla="*/ 8 w 22"/>
                <a:gd name="T9" fmla="*/ 80 h 80"/>
                <a:gd name="T10" fmla="*/ 13 w 22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6" y="25"/>
                    <a:pt x="13" y="31"/>
                  </a:cubicBezTo>
                  <a:cubicBezTo>
                    <a:pt x="10" y="38"/>
                    <a:pt x="8" y="80"/>
                    <a:pt x="8" y="80"/>
                  </a:cubicBezTo>
                  <a:cubicBezTo>
                    <a:pt x="8" y="80"/>
                    <a:pt x="0" y="23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185"/>
            <p:cNvSpPr/>
            <p:nvPr/>
          </p:nvSpPr>
          <p:spPr bwMode="auto">
            <a:xfrm>
              <a:off x="8472488" y="3698875"/>
              <a:ext cx="34925" cy="184150"/>
            </a:xfrm>
            <a:custGeom>
              <a:avLst/>
              <a:gdLst>
                <a:gd name="T0" fmla="*/ 10 w 22"/>
                <a:gd name="T1" fmla="*/ 116 h 116"/>
                <a:gd name="T2" fmla="*/ 0 w 22"/>
                <a:gd name="T3" fmla="*/ 48 h 116"/>
                <a:gd name="T4" fmla="*/ 0 w 22"/>
                <a:gd name="T5" fmla="*/ 0 h 116"/>
                <a:gd name="T6" fmla="*/ 10 w 22"/>
                <a:gd name="T7" fmla="*/ 20 h 116"/>
                <a:gd name="T8" fmla="*/ 22 w 22"/>
                <a:gd name="T9" fmla="*/ 116 h 116"/>
                <a:gd name="T10" fmla="*/ 10 w 22"/>
                <a:gd name="T1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6">
                  <a:moveTo>
                    <a:pt x="10" y="116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0" y="20"/>
                  </a:lnTo>
                  <a:lnTo>
                    <a:pt x="22" y="116"/>
                  </a:lnTo>
                  <a:lnTo>
                    <a:pt x="10" y="11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186"/>
            <p:cNvSpPr/>
            <p:nvPr/>
          </p:nvSpPr>
          <p:spPr bwMode="auto">
            <a:xfrm>
              <a:off x="8482013" y="4079875"/>
              <a:ext cx="85725" cy="60325"/>
            </a:xfrm>
            <a:custGeom>
              <a:avLst/>
              <a:gdLst>
                <a:gd name="T0" fmla="*/ 50 w 54"/>
                <a:gd name="T1" fmla="*/ 0 h 38"/>
                <a:gd name="T2" fmla="*/ 54 w 54"/>
                <a:gd name="T3" fmla="*/ 10 h 38"/>
                <a:gd name="T4" fmla="*/ 11 w 54"/>
                <a:gd name="T5" fmla="*/ 34 h 38"/>
                <a:gd name="T6" fmla="*/ 4 w 54"/>
                <a:gd name="T7" fmla="*/ 38 h 38"/>
                <a:gd name="T8" fmla="*/ 0 w 54"/>
                <a:gd name="T9" fmla="*/ 29 h 38"/>
                <a:gd name="T10" fmla="*/ 50 w 5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8">
                  <a:moveTo>
                    <a:pt x="50" y="0"/>
                  </a:moveTo>
                  <a:lnTo>
                    <a:pt x="54" y="10"/>
                  </a:lnTo>
                  <a:lnTo>
                    <a:pt x="11" y="34"/>
                  </a:lnTo>
                  <a:lnTo>
                    <a:pt x="4" y="38"/>
                  </a:lnTo>
                  <a:lnTo>
                    <a:pt x="0" y="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187"/>
            <p:cNvSpPr/>
            <p:nvPr/>
          </p:nvSpPr>
          <p:spPr bwMode="auto">
            <a:xfrm>
              <a:off x="8504238" y="4100513"/>
              <a:ext cx="133350" cy="234950"/>
            </a:xfrm>
            <a:custGeom>
              <a:avLst/>
              <a:gdLst>
                <a:gd name="T0" fmla="*/ 0 w 102"/>
                <a:gd name="T1" fmla="*/ 23 h 179"/>
                <a:gd name="T2" fmla="*/ 22 w 102"/>
                <a:gd name="T3" fmla="*/ 74 h 179"/>
                <a:gd name="T4" fmla="*/ 39 w 102"/>
                <a:gd name="T5" fmla="*/ 151 h 179"/>
                <a:gd name="T6" fmla="*/ 85 w 102"/>
                <a:gd name="T7" fmla="*/ 174 h 179"/>
                <a:gd name="T8" fmla="*/ 102 w 102"/>
                <a:gd name="T9" fmla="*/ 113 h 179"/>
                <a:gd name="T10" fmla="*/ 84 w 102"/>
                <a:gd name="T11" fmla="*/ 44 h 179"/>
                <a:gd name="T12" fmla="*/ 49 w 102"/>
                <a:gd name="T13" fmla="*/ 14 h 179"/>
                <a:gd name="T14" fmla="*/ 41 w 102"/>
                <a:gd name="T15" fmla="*/ 0 h 179"/>
                <a:gd name="T16" fmla="*/ 0 w 102"/>
                <a:gd name="T17" fmla="*/ 2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79">
                  <a:moveTo>
                    <a:pt x="0" y="23"/>
                  </a:moveTo>
                  <a:cubicBezTo>
                    <a:pt x="0" y="27"/>
                    <a:pt x="22" y="71"/>
                    <a:pt x="22" y="74"/>
                  </a:cubicBezTo>
                  <a:cubicBezTo>
                    <a:pt x="22" y="78"/>
                    <a:pt x="34" y="146"/>
                    <a:pt x="39" y="151"/>
                  </a:cubicBezTo>
                  <a:cubicBezTo>
                    <a:pt x="44" y="156"/>
                    <a:pt x="79" y="179"/>
                    <a:pt x="85" y="174"/>
                  </a:cubicBezTo>
                  <a:cubicBezTo>
                    <a:pt x="91" y="170"/>
                    <a:pt x="102" y="122"/>
                    <a:pt x="102" y="113"/>
                  </a:cubicBezTo>
                  <a:cubicBezTo>
                    <a:pt x="101" y="104"/>
                    <a:pt x="90" y="52"/>
                    <a:pt x="84" y="44"/>
                  </a:cubicBezTo>
                  <a:cubicBezTo>
                    <a:pt x="77" y="37"/>
                    <a:pt x="54" y="16"/>
                    <a:pt x="49" y="14"/>
                  </a:cubicBezTo>
                  <a:cubicBezTo>
                    <a:pt x="45" y="11"/>
                    <a:pt x="41" y="0"/>
                    <a:pt x="41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88"/>
            <p:cNvSpPr/>
            <p:nvPr/>
          </p:nvSpPr>
          <p:spPr bwMode="auto">
            <a:xfrm>
              <a:off x="8612188" y="3684588"/>
              <a:ext cx="160338" cy="198438"/>
            </a:xfrm>
            <a:custGeom>
              <a:avLst/>
              <a:gdLst>
                <a:gd name="T0" fmla="*/ 61 w 122"/>
                <a:gd name="T1" fmla="*/ 21 h 152"/>
                <a:gd name="T2" fmla="*/ 0 w 122"/>
                <a:gd name="T3" fmla="*/ 0 h 152"/>
                <a:gd name="T4" fmla="*/ 61 w 122"/>
                <a:gd name="T5" fmla="*/ 152 h 152"/>
                <a:gd name="T6" fmla="*/ 122 w 122"/>
                <a:gd name="T7" fmla="*/ 0 h 152"/>
                <a:gd name="T8" fmla="*/ 61 w 122"/>
                <a:gd name="T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29"/>
                    <a:pt x="61" y="152"/>
                    <a:pt x="61" y="152"/>
                  </a:cubicBezTo>
                  <a:cubicBezTo>
                    <a:pt x="61" y="152"/>
                    <a:pt x="110" y="29"/>
                    <a:pt x="122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89"/>
            <p:cNvSpPr/>
            <p:nvPr/>
          </p:nvSpPr>
          <p:spPr bwMode="auto">
            <a:xfrm>
              <a:off x="8504238" y="3492500"/>
              <a:ext cx="376238" cy="260350"/>
            </a:xfrm>
            <a:custGeom>
              <a:avLst/>
              <a:gdLst>
                <a:gd name="T0" fmla="*/ 281 w 288"/>
                <a:gd name="T1" fmla="*/ 0 h 198"/>
                <a:gd name="T2" fmla="*/ 268 w 288"/>
                <a:gd name="T3" fmla="*/ 0 h 198"/>
                <a:gd name="T4" fmla="*/ 263 w 288"/>
                <a:gd name="T5" fmla="*/ 52 h 198"/>
                <a:gd name="T6" fmla="*/ 144 w 288"/>
                <a:gd name="T7" fmla="*/ 146 h 198"/>
                <a:gd name="T8" fmla="*/ 25 w 288"/>
                <a:gd name="T9" fmla="*/ 52 h 198"/>
                <a:gd name="T10" fmla="*/ 20 w 288"/>
                <a:gd name="T11" fmla="*/ 0 h 198"/>
                <a:gd name="T12" fmla="*/ 7 w 288"/>
                <a:gd name="T13" fmla="*/ 0 h 198"/>
                <a:gd name="T14" fmla="*/ 7 w 288"/>
                <a:gd name="T15" fmla="*/ 51 h 198"/>
                <a:gd name="T16" fmla="*/ 30 w 288"/>
                <a:gd name="T17" fmla="*/ 67 h 198"/>
                <a:gd name="T18" fmla="*/ 55 w 288"/>
                <a:gd name="T19" fmla="*/ 136 h 198"/>
                <a:gd name="T20" fmla="*/ 144 w 288"/>
                <a:gd name="T21" fmla="*/ 198 h 198"/>
                <a:gd name="T22" fmla="*/ 232 w 288"/>
                <a:gd name="T23" fmla="*/ 136 h 198"/>
                <a:gd name="T24" fmla="*/ 258 w 288"/>
                <a:gd name="T25" fmla="*/ 67 h 198"/>
                <a:gd name="T26" fmla="*/ 281 w 288"/>
                <a:gd name="T27" fmla="*/ 51 h 198"/>
                <a:gd name="T28" fmla="*/ 281 w 288"/>
                <a:gd name="T2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198">
                  <a:moveTo>
                    <a:pt x="281" y="0"/>
                  </a:moveTo>
                  <a:cubicBezTo>
                    <a:pt x="273" y="0"/>
                    <a:pt x="268" y="0"/>
                    <a:pt x="268" y="0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2"/>
                    <a:pt x="184" y="146"/>
                    <a:pt x="144" y="146"/>
                  </a:cubicBezTo>
                  <a:cubicBezTo>
                    <a:pt x="103" y="146"/>
                    <a:pt x="25" y="52"/>
                    <a:pt x="25" y="5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5" y="0"/>
                    <a:pt x="7" y="0"/>
                  </a:cubicBezTo>
                  <a:cubicBezTo>
                    <a:pt x="0" y="0"/>
                    <a:pt x="6" y="42"/>
                    <a:pt x="7" y="51"/>
                  </a:cubicBezTo>
                  <a:cubicBezTo>
                    <a:pt x="8" y="60"/>
                    <a:pt x="30" y="67"/>
                    <a:pt x="30" y="67"/>
                  </a:cubicBezTo>
                  <a:cubicBezTo>
                    <a:pt x="30" y="67"/>
                    <a:pt x="46" y="116"/>
                    <a:pt x="55" y="136"/>
                  </a:cubicBezTo>
                  <a:cubicBezTo>
                    <a:pt x="64" y="156"/>
                    <a:pt x="144" y="198"/>
                    <a:pt x="144" y="198"/>
                  </a:cubicBezTo>
                  <a:cubicBezTo>
                    <a:pt x="144" y="198"/>
                    <a:pt x="224" y="156"/>
                    <a:pt x="232" y="136"/>
                  </a:cubicBezTo>
                  <a:cubicBezTo>
                    <a:pt x="241" y="116"/>
                    <a:pt x="258" y="67"/>
                    <a:pt x="258" y="67"/>
                  </a:cubicBezTo>
                  <a:cubicBezTo>
                    <a:pt x="258" y="67"/>
                    <a:pt x="279" y="60"/>
                    <a:pt x="281" y="51"/>
                  </a:cubicBezTo>
                  <a:cubicBezTo>
                    <a:pt x="282" y="42"/>
                    <a:pt x="288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90"/>
            <p:cNvSpPr/>
            <p:nvPr/>
          </p:nvSpPr>
          <p:spPr bwMode="auto">
            <a:xfrm>
              <a:off x="8529638" y="3311525"/>
              <a:ext cx="207963" cy="387350"/>
            </a:xfrm>
            <a:custGeom>
              <a:avLst/>
              <a:gdLst>
                <a:gd name="T0" fmla="*/ 81 w 158"/>
                <a:gd name="T1" fmla="*/ 268 h 296"/>
                <a:gd name="T2" fmla="*/ 81 w 158"/>
                <a:gd name="T3" fmla="*/ 268 h 296"/>
                <a:gd name="T4" fmla="*/ 5 w 158"/>
                <a:gd name="T5" fmla="*/ 191 h 296"/>
                <a:gd name="T6" fmla="*/ 0 w 158"/>
                <a:gd name="T7" fmla="*/ 139 h 296"/>
                <a:gd name="T8" fmla="*/ 12 w 158"/>
                <a:gd name="T9" fmla="*/ 42 h 296"/>
                <a:gd name="T10" fmla="*/ 124 w 158"/>
                <a:gd name="T11" fmla="*/ 0 h 296"/>
                <a:gd name="T12" fmla="*/ 124 w 158"/>
                <a:gd name="T13" fmla="*/ 268 h 296"/>
                <a:gd name="T14" fmla="*/ 158 w 158"/>
                <a:gd name="T15" fmla="*/ 296 h 296"/>
                <a:gd name="T16" fmla="*/ 81 w 158"/>
                <a:gd name="T17" fmla="*/ 26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96">
                  <a:moveTo>
                    <a:pt x="81" y="268"/>
                  </a:moveTo>
                  <a:cubicBezTo>
                    <a:pt x="81" y="268"/>
                    <a:pt x="81" y="268"/>
                    <a:pt x="81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1" y="72"/>
                    <a:pt x="12" y="42"/>
                  </a:cubicBezTo>
                  <a:cubicBezTo>
                    <a:pt x="24" y="12"/>
                    <a:pt x="118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1"/>
                    <a:pt x="158" y="296"/>
                    <a:pt x="158" y="296"/>
                  </a:cubicBezTo>
                  <a:cubicBezTo>
                    <a:pt x="115" y="293"/>
                    <a:pt x="84" y="270"/>
                    <a:pt x="81" y="268"/>
                  </a:cubicBezTo>
                  <a:close/>
                </a:path>
              </a:pathLst>
            </a:custGeom>
            <a:solidFill>
              <a:srgbClr val="6D4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191"/>
            <p:cNvSpPr/>
            <p:nvPr/>
          </p:nvSpPr>
          <p:spPr bwMode="auto">
            <a:xfrm>
              <a:off x="10574338" y="4022725"/>
              <a:ext cx="444500" cy="404813"/>
            </a:xfrm>
            <a:custGeom>
              <a:avLst/>
              <a:gdLst>
                <a:gd name="T0" fmla="*/ 280 w 280"/>
                <a:gd name="T1" fmla="*/ 163 h 255"/>
                <a:gd name="T2" fmla="*/ 188 w 280"/>
                <a:gd name="T3" fmla="*/ 255 h 255"/>
                <a:gd name="T4" fmla="*/ 138 w 280"/>
                <a:gd name="T5" fmla="*/ 255 h 255"/>
                <a:gd name="T6" fmla="*/ 0 w 280"/>
                <a:gd name="T7" fmla="*/ 117 h 255"/>
                <a:gd name="T8" fmla="*/ 117 w 280"/>
                <a:gd name="T9" fmla="*/ 0 h 255"/>
                <a:gd name="T10" fmla="*/ 280 w 280"/>
                <a:gd name="T11" fmla="*/ 16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255">
                  <a:moveTo>
                    <a:pt x="280" y="163"/>
                  </a:moveTo>
                  <a:lnTo>
                    <a:pt x="188" y="255"/>
                  </a:lnTo>
                  <a:lnTo>
                    <a:pt x="138" y="255"/>
                  </a:lnTo>
                  <a:lnTo>
                    <a:pt x="0" y="117"/>
                  </a:lnTo>
                  <a:lnTo>
                    <a:pt x="117" y="0"/>
                  </a:lnTo>
                  <a:lnTo>
                    <a:pt x="280" y="163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192"/>
            <p:cNvSpPr/>
            <p:nvPr/>
          </p:nvSpPr>
          <p:spPr bwMode="auto">
            <a:xfrm>
              <a:off x="10793413" y="4387850"/>
              <a:ext cx="79375" cy="39688"/>
            </a:xfrm>
            <a:custGeom>
              <a:avLst/>
              <a:gdLst>
                <a:gd name="T0" fmla="*/ 50 w 50"/>
                <a:gd name="T1" fmla="*/ 25 h 25"/>
                <a:gd name="T2" fmla="*/ 25 w 50"/>
                <a:gd name="T3" fmla="*/ 0 h 25"/>
                <a:gd name="T4" fmla="*/ 0 w 50"/>
                <a:gd name="T5" fmla="*/ 25 h 25"/>
                <a:gd name="T6" fmla="*/ 50 w 50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5">
                  <a:moveTo>
                    <a:pt x="50" y="25"/>
                  </a:moveTo>
                  <a:lnTo>
                    <a:pt x="25" y="0"/>
                  </a:lnTo>
                  <a:lnTo>
                    <a:pt x="0" y="25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193"/>
            <p:cNvSpPr/>
            <p:nvPr/>
          </p:nvSpPr>
          <p:spPr bwMode="auto">
            <a:xfrm>
              <a:off x="10791826" y="4232275"/>
              <a:ext cx="157163" cy="157163"/>
            </a:xfrm>
            <a:custGeom>
              <a:avLst/>
              <a:gdLst>
                <a:gd name="T0" fmla="*/ 1 w 120"/>
                <a:gd name="T1" fmla="*/ 113 h 120"/>
                <a:gd name="T2" fmla="*/ 113 w 120"/>
                <a:gd name="T3" fmla="*/ 1 h 120"/>
                <a:gd name="T4" fmla="*/ 118 w 120"/>
                <a:gd name="T5" fmla="*/ 1 h 120"/>
                <a:gd name="T6" fmla="*/ 118 w 120"/>
                <a:gd name="T7" fmla="*/ 7 h 120"/>
                <a:gd name="T8" fmla="*/ 7 w 120"/>
                <a:gd name="T9" fmla="*/ 119 h 120"/>
                <a:gd name="T10" fmla="*/ 1 w 120"/>
                <a:gd name="T11" fmla="*/ 119 h 120"/>
                <a:gd name="T12" fmla="*/ 1 w 120"/>
                <a:gd name="T13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8" y="1"/>
                  </a:cubicBezTo>
                  <a:cubicBezTo>
                    <a:pt x="120" y="3"/>
                    <a:pt x="120" y="6"/>
                    <a:pt x="118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1" y="119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194"/>
            <p:cNvSpPr/>
            <p:nvPr/>
          </p:nvSpPr>
          <p:spPr bwMode="auto">
            <a:xfrm>
              <a:off x="10772776" y="4214813"/>
              <a:ext cx="158750" cy="158750"/>
            </a:xfrm>
            <a:custGeom>
              <a:avLst/>
              <a:gdLst>
                <a:gd name="T0" fmla="*/ 2 w 121"/>
                <a:gd name="T1" fmla="*/ 113 h 121"/>
                <a:gd name="T2" fmla="*/ 113 w 121"/>
                <a:gd name="T3" fmla="*/ 2 h 121"/>
                <a:gd name="T4" fmla="*/ 119 w 121"/>
                <a:gd name="T5" fmla="*/ 2 h 121"/>
                <a:gd name="T6" fmla="*/ 119 w 121"/>
                <a:gd name="T7" fmla="*/ 8 h 121"/>
                <a:gd name="T8" fmla="*/ 8 w 121"/>
                <a:gd name="T9" fmla="*/ 119 h 121"/>
                <a:gd name="T10" fmla="*/ 2 w 121"/>
                <a:gd name="T11" fmla="*/ 119 h 121"/>
                <a:gd name="T12" fmla="*/ 2 w 121"/>
                <a:gd name="T13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1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7" y="0"/>
                    <a:pt x="119" y="2"/>
                  </a:cubicBezTo>
                  <a:cubicBezTo>
                    <a:pt x="121" y="4"/>
                    <a:pt x="121" y="6"/>
                    <a:pt x="119" y="8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1"/>
                    <a:pt x="4" y="121"/>
                    <a:pt x="2" y="119"/>
                  </a:cubicBezTo>
                  <a:cubicBezTo>
                    <a:pt x="0" y="118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195"/>
            <p:cNvSpPr/>
            <p:nvPr/>
          </p:nvSpPr>
          <p:spPr bwMode="auto">
            <a:xfrm>
              <a:off x="10725151" y="4165600"/>
              <a:ext cx="158750" cy="158750"/>
            </a:xfrm>
            <a:custGeom>
              <a:avLst/>
              <a:gdLst>
                <a:gd name="T0" fmla="*/ 2 w 121"/>
                <a:gd name="T1" fmla="*/ 114 h 121"/>
                <a:gd name="T2" fmla="*/ 114 w 121"/>
                <a:gd name="T3" fmla="*/ 2 h 121"/>
                <a:gd name="T4" fmla="*/ 119 w 121"/>
                <a:gd name="T5" fmla="*/ 2 h 121"/>
                <a:gd name="T6" fmla="*/ 120 w 121"/>
                <a:gd name="T7" fmla="*/ 3 h 121"/>
                <a:gd name="T8" fmla="*/ 120 w 121"/>
                <a:gd name="T9" fmla="*/ 7 h 121"/>
                <a:gd name="T10" fmla="*/ 7 w 121"/>
                <a:gd name="T11" fmla="*/ 120 h 121"/>
                <a:gd name="T12" fmla="*/ 3 w 121"/>
                <a:gd name="T13" fmla="*/ 120 h 121"/>
                <a:gd name="T14" fmla="*/ 2 w 121"/>
                <a:gd name="T15" fmla="*/ 119 h 121"/>
                <a:gd name="T16" fmla="*/ 2 w 121"/>
                <a:gd name="T17" fmla="*/ 11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1">
                  <a:moveTo>
                    <a:pt x="2" y="114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5" y="0"/>
                    <a:pt x="117" y="0"/>
                    <a:pt x="119" y="2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4"/>
                    <a:pt x="121" y="6"/>
                    <a:pt x="120" y="7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6" y="121"/>
                    <a:pt x="4" y="121"/>
                    <a:pt x="3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0" y="117"/>
                    <a:pt x="0" y="115"/>
                    <a:pt x="2" y="114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196"/>
            <p:cNvSpPr/>
            <p:nvPr/>
          </p:nvSpPr>
          <p:spPr bwMode="auto">
            <a:xfrm>
              <a:off x="10710863" y="4151313"/>
              <a:ext cx="157163" cy="158750"/>
            </a:xfrm>
            <a:custGeom>
              <a:avLst/>
              <a:gdLst>
                <a:gd name="T0" fmla="*/ 2 w 120"/>
                <a:gd name="T1" fmla="*/ 113 h 121"/>
                <a:gd name="T2" fmla="*/ 113 w 120"/>
                <a:gd name="T3" fmla="*/ 2 h 121"/>
                <a:gd name="T4" fmla="*/ 119 w 120"/>
                <a:gd name="T5" fmla="*/ 2 h 121"/>
                <a:gd name="T6" fmla="*/ 119 w 120"/>
                <a:gd name="T7" fmla="*/ 8 h 121"/>
                <a:gd name="T8" fmla="*/ 8 w 120"/>
                <a:gd name="T9" fmla="*/ 119 h 121"/>
                <a:gd name="T10" fmla="*/ 2 w 120"/>
                <a:gd name="T11" fmla="*/ 119 h 121"/>
                <a:gd name="T12" fmla="*/ 2 w 120"/>
                <a:gd name="T13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1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7" y="0"/>
                    <a:pt x="119" y="2"/>
                  </a:cubicBezTo>
                  <a:cubicBezTo>
                    <a:pt x="120" y="4"/>
                    <a:pt x="120" y="6"/>
                    <a:pt x="119" y="8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1"/>
                    <a:pt x="3" y="121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197"/>
            <p:cNvSpPr/>
            <p:nvPr/>
          </p:nvSpPr>
          <p:spPr bwMode="auto">
            <a:xfrm>
              <a:off x="10694988" y="4135438"/>
              <a:ext cx="157163" cy="157163"/>
            </a:xfrm>
            <a:custGeom>
              <a:avLst/>
              <a:gdLst>
                <a:gd name="T0" fmla="*/ 1 w 120"/>
                <a:gd name="T1" fmla="*/ 113 h 120"/>
                <a:gd name="T2" fmla="*/ 113 w 120"/>
                <a:gd name="T3" fmla="*/ 1 h 120"/>
                <a:gd name="T4" fmla="*/ 118 w 120"/>
                <a:gd name="T5" fmla="*/ 1 h 120"/>
                <a:gd name="T6" fmla="*/ 118 w 120"/>
                <a:gd name="T7" fmla="*/ 7 h 120"/>
                <a:gd name="T8" fmla="*/ 7 w 120"/>
                <a:gd name="T9" fmla="*/ 119 h 120"/>
                <a:gd name="T10" fmla="*/ 1 w 120"/>
                <a:gd name="T11" fmla="*/ 119 h 120"/>
                <a:gd name="T12" fmla="*/ 1 w 120"/>
                <a:gd name="T13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8" y="1"/>
                  </a:cubicBezTo>
                  <a:cubicBezTo>
                    <a:pt x="120" y="3"/>
                    <a:pt x="120" y="6"/>
                    <a:pt x="118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1" y="119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198"/>
            <p:cNvSpPr/>
            <p:nvPr/>
          </p:nvSpPr>
          <p:spPr bwMode="auto">
            <a:xfrm>
              <a:off x="10658476" y="4098925"/>
              <a:ext cx="157163" cy="157163"/>
            </a:xfrm>
            <a:custGeom>
              <a:avLst/>
              <a:gdLst>
                <a:gd name="T0" fmla="*/ 1 w 120"/>
                <a:gd name="T1" fmla="*/ 113 h 120"/>
                <a:gd name="T2" fmla="*/ 113 w 120"/>
                <a:gd name="T3" fmla="*/ 2 h 120"/>
                <a:gd name="T4" fmla="*/ 119 w 120"/>
                <a:gd name="T5" fmla="*/ 2 h 120"/>
                <a:gd name="T6" fmla="*/ 119 w 120"/>
                <a:gd name="T7" fmla="*/ 7 h 120"/>
                <a:gd name="T8" fmla="*/ 7 w 120"/>
                <a:gd name="T9" fmla="*/ 119 h 120"/>
                <a:gd name="T10" fmla="*/ 1 w 120"/>
                <a:gd name="T11" fmla="*/ 119 h 120"/>
                <a:gd name="T12" fmla="*/ 1 w 120"/>
                <a:gd name="T13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1" y="119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99"/>
            <p:cNvSpPr/>
            <p:nvPr/>
          </p:nvSpPr>
          <p:spPr bwMode="auto">
            <a:xfrm>
              <a:off x="10637838" y="4081463"/>
              <a:ext cx="158750" cy="157163"/>
            </a:xfrm>
            <a:custGeom>
              <a:avLst/>
              <a:gdLst>
                <a:gd name="T0" fmla="*/ 2 w 121"/>
                <a:gd name="T1" fmla="*/ 112 h 120"/>
                <a:gd name="T2" fmla="*/ 113 w 121"/>
                <a:gd name="T3" fmla="*/ 1 h 120"/>
                <a:gd name="T4" fmla="*/ 119 w 121"/>
                <a:gd name="T5" fmla="*/ 1 h 120"/>
                <a:gd name="T6" fmla="*/ 119 w 121"/>
                <a:gd name="T7" fmla="*/ 7 h 120"/>
                <a:gd name="T8" fmla="*/ 8 w 121"/>
                <a:gd name="T9" fmla="*/ 118 h 120"/>
                <a:gd name="T10" fmla="*/ 2 w 121"/>
                <a:gd name="T11" fmla="*/ 118 h 120"/>
                <a:gd name="T12" fmla="*/ 2 w 121"/>
                <a:gd name="T13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0">
                  <a:moveTo>
                    <a:pt x="2" y="112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8" y="0"/>
                    <a:pt x="119" y="1"/>
                  </a:cubicBezTo>
                  <a:cubicBezTo>
                    <a:pt x="121" y="3"/>
                    <a:pt x="121" y="5"/>
                    <a:pt x="119" y="7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20"/>
                    <a:pt x="4" y="120"/>
                    <a:pt x="2" y="118"/>
                  </a:cubicBezTo>
                  <a:cubicBezTo>
                    <a:pt x="0" y="117"/>
                    <a:pt x="0" y="114"/>
                    <a:pt x="2" y="112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200"/>
            <p:cNvSpPr/>
            <p:nvPr/>
          </p:nvSpPr>
          <p:spPr bwMode="auto">
            <a:xfrm>
              <a:off x="10467976" y="4116388"/>
              <a:ext cx="444500" cy="404813"/>
            </a:xfrm>
            <a:custGeom>
              <a:avLst/>
              <a:gdLst>
                <a:gd name="T0" fmla="*/ 280 w 280"/>
                <a:gd name="T1" fmla="*/ 162 h 255"/>
                <a:gd name="T2" fmla="*/ 188 w 280"/>
                <a:gd name="T3" fmla="*/ 255 h 255"/>
                <a:gd name="T4" fmla="*/ 138 w 280"/>
                <a:gd name="T5" fmla="*/ 255 h 255"/>
                <a:gd name="T6" fmla="*/ 0 w 280"/>
                <a:gd name="T7" fmla="*/ 117 h 255"/>
                <a:gd name="T8" fmla="*/ 117 w 280"/>
                <a:gd name="T9" fmla="*/ 0 h 255"/>
                <a:gd name="T10" fmla="*/ 280 w 280"/>
                <a:gd name="T11" fmla="*/ 16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255">
                  <a:moveTo>
                    <a:pt x="280" y="162"/>
                  </a:moveTo>
                  <a:lnTo>
                    <a:pt x="188" y="255"/>
                  </a:lnTo>
                  <a:lnTo>
                    <a:pt x="138" y="255"/>
                  </a:lnTo>
                  <a:lnTo>
                    <a:pt x="0" y="117"/>
                  </a:lnTo>
                  <a:lnTo>
                    <a:pt x="117" y="0"/>
                  </a:lnTo>
                  <a:lnTo>
                    <a:pt x="280" y="162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201"/>
            <p:cNvSpPr/>
            <p:nvPr/>
          </p:nvSpPr>
          <p:spPr bwMode="auto">
            <a:xfrm>
              <a:off x="10687051" y="4481513"/>
              <a:ext cx="79375" cy="39688"/>
            </a:xfrm>
            <a:custGeom>
              <a:avLst/>
              <a:gdLst>
                <a:gd name="T0" fmla="*/ 50 w 50"/>
                <a:gd name="T1" fmla="*/ 25 h 25"/>
                <a:gd name="T2" fmla="*/ 25 w 50"/>
                <a:gd name="T3" fmla="*/ 0 h 25"/>
                <a:gd name="T4" fmla="*/ 0 w 50"/>
                <a:gd name="T5" fmla="*/ 25 h 25"/>
                <a:gd name="T6" fmla="*/ 50 w 50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5">
                  <a:moveTo>
                    <a:pt x="50" y="25"/>
                  </a:moveTo>
                  <a:lnTo>
                    <a:pt x="25" y="0"/>
                  </a:lnTo>
                  <a:lnTo>
                    <a:pt x="0" y="25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202"/>
            <p:cNvSpPr/>
            <p:nvPr/>
          </p:nvSpPr>
          <p:spPr bwMode="auto">
            <a:xfrm>
              <a:off x="10683876" y="4325938"/>
              <a:ext cx="158750" cy="157163"/>
            </a:xfrm>
            <a:custGeom>
              <a:avLst/>
              <a:gdLst>
                <a:gd name="T0" fmla="*/ 2 w 121"/>
                <a:gd name="T1" fmla="*/ 113 h 120"/>
                <a:gd name="T2" fmla="*/ 113 w 121"/>
                <a:gd name="T3" fmla="*/ 1 h 120"/>
                <a:gd name="T4" fmla="*/ 119 w 121"/>
                <a:gd name="T5" fmla="*/ 1 h 120"/>
                <a:gd name="T6" fmla="*/ 119 w 121"/>
                <a:gd name="T7" fmla="*/ 7 h 120"/>
                <a:gd name="T8" fmla="*/ 8 w 121"/>
                <a:gd name="T9" fmla="*/ 118 h 120"/>
                <a:gd name="T10" fmla="*/ 2 w 121"/>
                <a:gd name="T11" fmla="*/ 118 h 120"/>
                <a:gd name="T12" fmla="*/ 2 w 121"/>
                <a:gd name="T13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1" y="3"/>
                    <a:pt x="121" y="6"/>
                    <a:pt x="119" y="7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203"/>
            <p:cNvSpPr/>
            <p:nvPr/>
          </p:nvSpPr>
          <p:spPr bwMode="auto">
            <a:xfrm>
              <a:off x="10666413" y="4306888"/>
              <a:ext cx="157163" cy="158750"/>
            </a:xfrm>
            <a:custGeom>
              <a:avLst/>
              <a:gdLst>
                <a:gd name="T0" fmla="*/ 1 w 120"/>
                <a:gd name="T1" fmla="*/ 113 h 121"/>
                <a:gd name="T2" fmla="*/ 113 w 120"/>
                <a:gd name="T3" fmla="*/ 2 h 121"/>
                <a:gd name="T4" fmla="*/ 118 w 120"/>
                <a:gd name="T5" fmla="*/ 2 h 121"/>
                <a:gd name="T6" fmla="*/ 118 w 120"/>
                <a:gd name="T7" fmla="*/ 8 h 121"/>
                <a:gd name="T8" fmla="*/ 7 w 120"/>
                <a:gd name="T9" fmla="*/ 119 h 121"/>
                <a:gd name="T10" fmla="*/ 1 w 120"/>
                <a:gd name="T11" fmla="*/ 119 h 121"/>
                <a:gd name="T12" fmla="*/ 1 w 120"/>
                <a:gd name="T13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1">
                  <a:moveTo>
                    <a:pt x="1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8" y="2"/>
                  </a:cubicBezTo>
                  <a:cubicBezTo>
                    <a:pt x="120" y="3"/>
                    <a:pt x="120" y="6"/>
                    <a:pt x="118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1"/>
                    <a:pt x="3" y="121"/>
                    <a:pt x="1" y="119"/>
                  </a:cubicBezTo>
                  <a:cubicBezTo>
                    <a:pt x="0" y="117"/>
                    <a:pt x="0" y="115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204"/>
            <p:cNvSpPr/>
            <p:nvPr/>
          </p:nvSpPr>
          <p:spPr bwMode="auto">
            <a:xfrm>
              <a:off x="10618788" y="4259263"/>
              <a:ext cx="158750" cy="158750"/>
            </a:xfrm>
            <a:custGeom>
              <a:avLst/>
              <a:gdLst>
                <a:gd name="T0" fmla="*/ 1 w 121"/>
                <a:gd name="T1" fmla="*/ 114 h 121"/>
                <a:gd name="T2" fmla="*/ 113 w 121"/>
                <a:gd name="T3" fmla="*/ 2 h 121"/>
                <a:gd name="T4" fmla="*/ 118 w 121"/>
                <a:gd name="T5" fmla="*/ 2 h 121"/>
                <a:gd name="T6" fmla="*/ 119 w 121"/>
                <a:gd name="T7" fmla="*/ 3 h 121"/>
                <a:gd name="T8" fmla="*/ 119 w 121"/>
                <a:gd name="T9" fmla="*/ 7 h 121"/>
                <a:gd name="T10" fmla="*/ 7 w 121"/>
                <a:gd name="T11" fmla="*/ 120 h 121"/>
                <a:gd name="T12" fmla="*/ 2 w 121"/>
                <a:gd name="T13" fmla="*/ 120 h 121"/>
                <a:gd name="T14" fmla="*/ 1 w 121"/>
                <a:gd name="T15" fmla="*/ 119 h 121"/>
                <a:gd name="T16" fmla="*/ 1 w 121"/>
                <a:gd name="T17" fmla="*/ 11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1">
                  <a:moveTo>
                    <a:pt x="1" y="114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7" y="0"/>
                    <a:pt x="118" y="2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1" y="4"/>
                    <a:pt x="121" y="6"/>
                    <a:pt x="119" y="7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6" y="121"/>
                    <a:pt x="3" y="121"/>
                    <a:pt x="2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0" y="117"/>
                    <a:pt x="0" y="115"/>
                    <a:pt x="1" y="114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206"/>
            <p:cNvSpPr/>
            <p:nvPr/>
          </p:nvSpPr>
          <p:spPr bwMode="auto">
            <a:xfrm>
              <a:off x="10604501" y="4244975"/>
              <a:ext cx="157163" cy="157163"/>
            </a:xfrm>
            <a:custGeom>
              <a:avLst/>
              <a:gdLst>
                <a:gd name="T0" fmla="*/ 1 w 120"/>
                <a:gd name="T1" fmla="*/ 113 h 120"/>
                <a:gd name="T2" fmla="*/ 113 w 120"/>
                <a:gd name="T3" fmla="*/ 2 h 120"/>
                <a:gd name="T4" fmla="*/ 118 w 120"/>
                <a:gd name="T5" fmla="*/ 2 h 120"/>
                <a:gd name="T6" fmla="*/ 118 w 120"/>
                <a:gd name="T7" fmla="*/ 8 h 120"/>
                <a:gd name="T8" fmla="*/ 7 w 120"/>
                <a:gd name="T9" fmla="*/ 119 h 120"/>
                <a:gd name="T10" fmla="*/ 1 w 120"/>
                <a:gd name="T11" fmla="*/ 119 h 120"/>
                <a:gd name="T12" fmla="*/ 1 w 120"/>
                <a:gd name="T13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8" y="2"/>
                  </a:cubicBezTo>
                  <a:cubicBezTo>
                    <a:pt x="120" y="3"/>
                    <a:pt x="120" y="6"/>
                    <a:pt x="118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1" y="119"/>
                  </a:cubicBezTo>
                  <a:cubicBezTo>
                    <a:pt x="0" y="117"/>
                    <a:pt x="0" y="115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207"/>
            <p:cNvSpPr/>
            <p:nvPr/>
          </p:nvSpPr>
          <p:spPr bwMode="auto">
            <a:xfrm>
              <a:off x="10587038" y="4229100"/>
              <a:ext cx="157163" cy="157163"/>
            </a:xfrm>
            <a:custGeom>
              <a:avLst/>
              <a:gdLst>
                <a:gd name="T0" fmla="*/ 2 w 120"/>
                <a:gd name="T1" fmla="*/ 113 h 120"/>
                <a:gd name="T2" fmla="*/ 113 w 120"/>
                <a:gd name="T3" fmla="*/ 1 h 120"/>
                <a:gd name="T4" fmla="*/ 119 w 120"/>
                <a:gd name="T5" fmla="*/ 1 h 120"/>
                <a:gd name="T6" fmla="*/ 119 w 120"/>
                <a:gd name="T7" fmla="*/ 7 h 120"/>
                <a:gd name="T8" fmla="*/ 8 w 120"/>
                <a:gd name="T9" fmla="*/ 118 h 120"/>
                <a:gd name="T10" fmla="*/ 2 w 120"/>
                <a:gd name="T11" fmla="*/ 118 h 120"/>
                <a:gd name="T12" fmla="*/ 2 w 120"/>
                <a:gd name="T13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0" y="3"/>
                    <a:pt x="120" y="6"/>
                    <a:pt x="119" y="7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208"/>
            <p:cNvSpPr/>
            <p:nvPr/>
          </p:nvSpPr>
          <p:spPr bwMode="auto">
            <a:xfrm>
              <a:off x="10550526" y="4192588"/>
              <a:ext cx="158750" cy="157163"/>
            </a:xfrm>
            <a:custGeom>
              <a:avLst/>
              <a:gdLst>
                <a:gd name="T0" fmla="*/ 2 w 121"/>
                <a:gd name="T1" fmla="*/ 113 h 120"/>
                <a:gd name="T2" fmla="*/ 113 w 121"/>
                <a:gd name="T3" fmla="*/ 1 h 120"/>
                <a:gd name="T4" fmla="*/ 119 w 121"/>
                <a:gd name="T5" fmla="*/ 1 h 120"/>
                <a:gd name="T6" fmla="*/ 119 w 121"/>
                <a:gd name="T7" fmla="*/ 7 h 120"/>
                <a:gd name="T8" fmla="*/ 8 w 121"/>
                <a:gd name="T9" fmla="*/ 119 h 120"/>
                <a:gd name="T10" fmla="*/ 2 w 121"/>
                <a:gd name="T11" fmla="*/ 119 h 120"/>
                <a:gd name="T12" fmla="*/ 2 w 121"/>
                <a:gd name="T13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1" y="3"/>
                    <a:pt x="121" y="6"/>
                    <a:pt x="119" y="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209"/>
            <p:cNvSpPr/>
            <p:nvPr/>
          </p:nvSpPr>
          <p:spPr bwMode="auto">
            <a:xfrm>
              <a:off x="10531476" y="4171950"/>
              <a:ext cx="157163" cy="158750"/>
            </a:xfrm>
            <a:custGeom>
              <a:avLst/>
              <a:gdLst>
                <a:gd name="T0" fmla="*/ 2 w 120"/>
                <a:gd name="T1" fmla="*/ 113 h 121"/>
                <a:gd name="T2" fmla="*/ 113 w 120"/>
                <a:gd name="T3" fmla="*/ 2 h 121"/>
                <a:gd name="T4" fmla="*/ 119 w 120"/>
                <a:gd name="T5" fmla="*/ 2 h 121"/>
                <a:gd name="T6" fmla="*/ 119 w 120"/>
                <a:gd name="T7" fmla="*/ 8 h 121"/>
                <a:gd name="T8" fmla="*/ 7 w 120"/>
                <a:gd name="T9" fmla="*/ 119 h 121"/>
                <a:gd name="T10" fmla="*/ 2 w 120"/>
                <a:gd name="T11" fmla="*/ 119 h 121"/>
                <a:gd name="T12" fmla="*/ 2 w 120"/>
                <a:gd name="T13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1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9" y="2"/>
                  </a:cubicBezTo>
                  <a:cubicBezTo>
                    <a:pt x="120" y="4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1"/>
                    <a:pt x="3" y="121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210"/>
            <p:cNvSpPr/>
            <p:nvPr/>
          </p:nvSpPr>
          <p:spPr bwMode="auto">
            <a:xfrm>
              <a:off x="10417176" y="4046538"/>
              <a:ext cx="361950" cy="439738"/>
            </a:xfrm>
            <a:custGeom>
              <a:avLst/>
              <a:gdLst>
                <a:gd name="T0" fmla="*/ 139 w 228"/>
                <a:gd name="T1" fmla="*/ 277 h 277"/>
                <a:gd name="T2" fmla="*/ 19 w 228"/>
                <a:gd name="T3" fmla="*/ 227 h 277"/>
                <a:gd name="T4" fmla="*/ 0 w 228"/>
                <a:gd name="T5" fmla="*/ 181 h 277"/>
                <a:gd name="T6" fmla="*/ 75 w 228"/>
                <a:gd name="T7" fmla="*/ 0 h 277"/>
                <a:gd name="T8" fmla="*/ 228 w 228"/>
                <a:gd name="T9" fmla="*/ 64 h 277"/>
                <a:gd name="T10" fmla="*/ 139 w 228"/>
                <a:gd name="T11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77">
                  <a:moveTo>
                    <a:pt x="139" y="277"/>
                  </a:moveTo>
                  <a:lnTo>
                    <a:pt x="19" y="227"/>
                  </a:lnTo>
                  <a:lnTo>
                    <a:pt x="0" y="181"/>
                  </a:lnTo>
                  <a:lnTo>
                    <a:pt x="75" y="0"/>
                  </a:lnTo>
                  <a:lnTo>
                    <a:pt x="228" y="64"/>
                  </a:lnTo>
                  <a:lnTo>
                    <a:pt x="139" y="277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211"/>
            <p:cNvSpPr/>
            <p:nvPr/>
          </p:nvSpPr>
          <p:spPr bwMode="auto">
            <a:xfrm>
              <a:off x="10417176" y="4333875"/>
              <a:ext cx="52388" cy="73025"/>
            </a:xfrm>
            <a:custGeom>
              <a:avLst/>
              <a:gdLst>
                <a:gd name="T0" fmla="*/ 19 w 33"/>
                <a:gd name="T1" fmla="*/ 46 h 46"/>
                <a:gd name="T2" fmla="*/ 33 w 33"/>
                <a:gd name="T3" fmla="*/ 13 h 46"/>
                <a:gd name="T4" fmla="*/ 0 w 33"/>
                <a:gd name="T5" fmla="*/ 0 h 46"/>
                <a:gd name="T6" fmla="*/ 19 w 33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19" y="46"/>
                  </a:moveTo>
                  <a:lnTo>
                    <a:pt x="33" y="13"/>
                  </a:lnTo>
                  <a:lnTo>
                    <a:pt x="0" y="0"/>
                  </a:lnTo>
                  <a:lnTo>
                    <a:pt x="19" y="46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212"/>
            <p:cNvSpPr/>
            <p:nvPr/>
          </p:nvSpPr>
          <p:spPr bwMode="auto">
            <a:xfrm>
              <a:off x="10452101" y="4313238"/>
              <a:ext cx="203200" cy="90488"/>
            </a:xfrm>
            <a:custGeom>
              <a:avLst/>
              <a:gdLst>
                <a:gd name="T0" fmla="*/ 6 w 155"/>
                <a:gd name="T1" fmla="*/ 1 h 69"/>
                <a:gd name="T2" fmla="*/ 152 w 155"/>
                <a:gd name="T3" fmla="*/ 61 h 69"/>
                <a:gd name="T4" fmla="*/ 154 w 155"/>
                <a:gd name="T5" fmla="*/ 66 h 69"/>
                <a:gd name="T6" fmla="*/ 149 w 155"/>
                <a:gd name="T7" fmla="*/ 69 h 69"/>
                <a:gd name="T8" fmla="*/ 3 w 155"/>
                <a:gd name="T9" fmla="*/ 8 h 69"/>
                <a:gd name="T10" fmla="*/ 1 w 155"/>
                <a:gd name="T11" fmla="*/ 3 h 69"/>
                <a:gd name="T12" fmla="*/ 6 w 155"/>
                <a:gd name="T1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69">
                  <a:moveTo>
                    <a:pt x="6" y="1"/>
                  </a:moveTo>
                  <a:cubicBezTo>
                    <a:pt x="152" y="61"/>
                    <a:pt x="152" y="61"/>
                    <a:pt x="152" y="61"/>
                  </a:cubicBezTo>
                  <a:cubicBezTo>
                    <a:pt x="154" y="62"/>
                    <a:pt x="155" y="64"/>
                    <a:pt x="154" y="66"/>
                  </a:cubicBezTo>
                  <a:cubicBezTo>
                    <a:pt x="153" y="68"/>
                    <a:pt x="151" y="69"/>
                    <a:pt x="149" y="6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213"/>
            <p:cNvSpPr/>
            <p:nvPr/>
          </p:nvSpPr>
          <p:spPr bwMode="auto">
            <a:xfrm>
              <a:off x="10463213" y="4291013"/>
              <a:ext cx="201613" cy="90488"/>
            </a:xfrm>
            <a:custGeom>
              <a:avLst/>
              <a:gdLst>
                <a:gd name="T0" fmla="*/ 6 w 154"/>
                <a:gd name="T1" fmla="*/ 1 h 70"/>
                <a:gd name="T2" fmla="*/ 151 w 154"/>
                <a:gd name="T3" fmla="*/ 61 h 70"/>
                <a:gd name="T4" fmla="*/ 153 w 154"/>
                <a:gd name="T5" fmla="*/ 67 h 70"/>
                <a:gd name="T6" fmla="*/ 148 w 154"/>
                <a:gd name="T7" fmla="*/ 69 h 70"/>
                <a:gd name="T8" fmla="*/ 3 w 154"/>
                <a:gd name="T9" fmla="*/ 9 h 70"/>
                <a:gd name="T10" fmla="*/ 0 w 154"/>
                <a:gd name="T11" fmla="*/ 3 h 70"/>
                <a:gd name="T12" fmla="*/ 6 w 154"/>
                <a:gd name="T13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5"/>
                    <a:pt x="153" y="67"/>
                  </a:cubicBezTo>
                  <a:cubicBezTo>
                    <a:pt x="152" y="69"/>
                    <a:pt x="150" y="70"/>
                    <a:pt x="148" y="6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214"/>
            <p:cNvSpPr/>
            <p:nvPr/>
          </p:nvSpPr>
          <p:spPr bwMode="auto">
            <a:xfrm>
              <a:off x="10487026" y="4227513"/>
              <a:ext cx="203200" cy="92075"/>
            </a:xfrm>
            <a:custGeom>
              <a:avLst/>
              <a:gdLst>
                <a:gd name="T0" fmla="*/ 6 w 155"/>
                <a:gd name="T1" fmla="*/ 1 h 70"/>
                <a:gd name="T2" fmla="*/ 153 w 155"/>
                <a:gd name="T3" fmla="*/ 62 h 70"/>
                <a:gd name="T4" fmla="*/ 155 w 155"/>
                <a:gd name="T5" fmla="*/ 66 h 70"/>
                <a:gd name="T6" fmla="*/ 154 w 155"/>
                <a:gd name="T7" fmla="*/ 68 h 70"/>
                <a:gd name="T8" fmla="*/ 150 w 155"/>
                <a:gd name="T9" fmla="*/ 69 h 70"/>
                <a:gd name="T10" fmla="*/ 3 w 155"/>
                <a:gd name="T11" fmla="*/ 8 h 70"/>
                <a:gd name="T12" fmla="*/ 1 w 155"/>
                <a:gd name="T13" fmla="*/ 4 h 70"/>
                <a:gd name="T14" fmla="*/ 2 w 155"/>
                <a:gd name="T15" fmla="*/ 2 h 70"/>
                <a:gd name="T16" fmla="*/ 6 w 155"/>
                <a:gd name="T1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70">
                  <a:moveTo>
                    <a:pt x="6" y="1"/>
                  </a:moveTo>
                  <a:cubicBezTo>
                    <a:pt x="153" y="62"/>
                    <a:pt x="153" y="62"/>
                    <a:pt x="153" y="62"/>
                  </a:cubicBezTo>
                  <a:cubicBezTo>
                    <a:pt x="155" y="62"/>
                    <a:pt x="155" y="64"/>
                    <a:pt x="155" y="66"/>
                  </a:cubicBezTo>
                  <a:cubicBezTo>
                    <a:pt x="154" y="68"/>
                    <a:pt x="154" y="68"/>
                    <a:pt x="154" y="68"/>
                  </a:cubicBezTo>
                  <a:cubicBezTo>
                    <a:pt x="153" y="69"/>
                    <a:pt x="151" y="70"/>
                    <a:pt x="150" y="6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215"/>
            <p:cNvSpPr/>
            <p:nvPr/>
          </p:nvSpPr>
          <p:spPr bwMode="auto">
            <a:xfrm>
              <a:off x="10496551" y="4208463"/>
              <a:ext cx="201613" cy="90488"/>
            </a:xfrm>
            <a:custGeom>
              <a:avLst/>
              <a:gdLst>
                <a:gd name="T0" fmla="*/ 6 w 154"/>
                <a:gd name="T1" fmla="*/ 1 h 70"/>
                <a:gd name="T2" fmla="*/ 151 w 154"/>
                <a:gd name="T3" fmla="*/ 62 h 70"/>
                <a:gd name="T4" fmla="*/ 153 w 154"/>
                <a:gd name="T5" fmla="*/ 67 h 70"/>
                <a:gd name="T6" fmla="*/ 148 w 154"/>
                <a:gd name="T7" fmla="*/ 69 h 70"/>
                <a:gd name="T8" fmla="*/ 3 w 154"/>
                <a:gd name="T9" fmla="*/ 9 h 70"/>
                <a:gd name="T10" fmla="*/ 1 w 154"/>
                <a:gd name="T11" fmla="*/ 4 h 70"/>
                <a:gd name="T12" fmla="*/ 6 w 154"/>
                <a:gd name="T13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2"/>
                    <a:pt x="151" y="62"/>
                    <a:pt x="151" y="62"/>
                  </a:cubicBezTo>
                  <a:cubicBezTo>
                    <a:pt x="153" y="63"/>
                    <a:pt x="154" y="65"/>
                    <a:pt x="153" y="67"/>
                  </a:cubicBezTo>
                  <a:cubicBezTo>
                    <a:pt x="153" y="69"/>
                    <a:pt x="150" y="70"/>
                    <a:pt x="148" y="6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216"/>
            <p:cNvSpPr/>
            <p:nvPr/>
          </p:nvSpPr>
          <p:spPr bwMode="auto">
            <a:xfrm>
              <a:off x="10504488" y="4186238"/>
              <a:ext cx="203200" cy="92075"/>
            </a:xfrm>
            <a:custGeom>
              <a:avLst/>
              <a:gdLst>
                <a:gd name="T0" fmla="*/ 7 w 155"/>
                <a:gd name="T1" fmla="*/ 1 h 70"/>
                <a:gd name="T2" fmla="*/ 152 w 155"/>
                <a:gd name="T3" fmla="*/ 61 h 70"/>
                <a:gd name="T4" fmla="*/ 154 w 155"/>
                <a:gd name="T5" fmla="*/ 67 h 70"/>
                <a:gd name="T6" fmla="*/ 149 w 155"/>
                <a:gd name="T7" fmla="*/ 69 h 70"/>
                <a:gd name="T8" fmla="*/ 4 w 155"/>
                <a:gd name="T9" fmla="*/ 9 h 70"/>
                <a:gd name="T10" fmla="*/ 1 w 155"/>
                <a:gd name="T11" fmla="*/ 3 h 70"/>
                <a:gd name="T12" fmla="*/ 7 w 155"/>
                <a:gd name="T13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70">
                  <a:moveTo>
                    <a:pt x="7" y="1"/>
                  </a:moveTo>
                  <a:cubicBezTo>
                    <a:pt x="152" y="61"/>
                    <a:pt x="152" y="61"/>
                    <a:pt x="152" y="61"/>
                  </a:cubicBezTo>
                  <a:cubicBezTo>
                    <a:pt x="154" y="62"/>
                    <a:pt x="155" y="65"/>
                    <a:pt x="154" y="67"/>
                  </a:cubicBezTo>
                  <a:cubicBezTo>
                    <a:pt x="153" y="69"/>
                    <a:pt x="151" y="70"/>
                    <a:pt x="149" y="6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217"/>
            <p:cNvSpPr/>
            <p:nvPr/>
          </p:nvSpPr>
          <p:spPr bwMode="auto">
            <a:xfrm>
              <a:off x="10525126" y="4140200"/>
              <a:ext cx="201613" cy="90488"/>
            </a:xfrm>
            <a:custGeom>
              <a:avLst/>
              <a:gdLst>
                <a:gd name="T0" fmla="*/ 6 w 154"/>
                <a:gd name="T1" fmla="*/ 1 h 69"/>
                <a:gd name="T2" fmla="*/ 151 w 154"/>
                <a:gd name="T3" fmla="*/ 61 h 69"/>
                <a:gd name="T4" fmla="*/ 153 w 154"/>
                <a:gd name="T5" fmla="*/ 66 h 69"/>
                <a:gd name="T6" fmla="*/ 148 w 154"/>
                <a:gd name="T7" fmla="*/ 68 h 69"/>
                <a:gd name="T8" fmla="*/ 3 w 154"/>
                <a:gd name="T9" fmla="*/ 8 h 69"/>
                <a:gd name="T10" fmla="*/ 0 w 154"/>
                <a:gd name="T11" fmla="*/ 3 h 69"/>
                <a:gd name="T12" fmla="*/ 6 w 154"/>
                <a:gd name="T1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69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3" y="66"/>
                  </a:cubicBezTo>
                  <a:cubicBezTo>
                    <a:pt x="152" y="68"/>
                    <a:pt x="150" y="69"/>
                    <a:pt x="148" y="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218"/>
            <p:cNvSpPr/>
            <p:nvPr/>
          </p:nvSpPr>
          <p:spPr bwMode="auto">
            <a:xfrm>
              <a:off x="10534651" y="4114800"/>
              <a:ext cx="203200" cy="90488"/>
            </a:xfrm>
            <a:custGeom>
              <a:avLst/>
              <a:gdLst>
                <a:gd name="T0" fmla="*/ 7 w 155"/>
                <a:gd name="T1" fmla="*/ 1 h 69"/>
                <a:gd name="T2" fmla="*/ 152 w 155"/>
                <a:gd name="T3" fmla="*/ 61 h 69"/>
                <a:gd name="T4" fmla="*/ 154 w 155"/>
                <a:gd name="T5" fmla="*/ 66 h 69"/>
                <a:gd name="T6" fmla="*/ 149 w 155"/>
                <a:gd name="T7" fmla="*/ 69 h 69"/>
                <a:gd name="T8" fmla="*/ 3 w 155"/>
                <a:gd name="T9" fmla="*/ 8 h 69"/>
                <a:gd name="T10" fmla="*/ 1 w 155"/>
                <a:gd name="T11" fmla="*/ 3 h 69"/>
                <a:gd name="T12" fmla="*/ 7 w 155"/>
                <a:gd name="T1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69">
                  <a:moveTo>
                    <a:pt x="7" y="1"/>
                  </a:moveTo>
                  <a:cubicBezTo>
                    <a:pt x="152" y="61"/>
                    <a:pt x="152" y="61"/>
                    <a:pt x="152" y="61"/>
                  </a:cubicBezTo>
                  <a:cubicBezTo>
                    <a:pt x="154" y="62"/>
                    <a:pt x="155" y="64"/>
                    <a:pt x="154" y="66"/>
                  </a:cubicBezTo>
                  <a:cubicBezTo>
                    <a:pt x="153" y="69"/>
                    <a:pt x="151" y="69"/>
                    <a:pt x="149" y="6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219"/>
            <p:cNvSpPr/>
            <p:nvPr/>
          </p:nvSpPr>
          <p:spPr bwMode="auto">
            <a:xfrm>
              <a:off x="10663238" y="4014788"/>
              <a:ext cx="438150" cy="361950"/>
            </a:xfrm>
            <a:custGeom>
              <a:avLst/>
              <a:gdLst>
                <a:gd name="T0" fmla="*/ 276 w 276"/>
                <a:gd name="T1" fmla="*/ 89 h 228"/>
                <a:gd name="T2" fmla="*/ 227 w 276"/>
                <a:gd name="T3" fmla="*/ 209 h 228"/>
                <a:gd name="T4" fmla="*/ 181 w 276"/>
                <a:gd name="T5" fmla="*/ 228 h 228"/>
                <a:gd name="T6" fmla="*/ 0 w 276"/>
                <a:gd name="T7" fmla="*/ 154 h 228"/>
                <a:gd name="T8" fmla="*/ 63 w 276"/>
                <a:gd name="T9" fmla="*/ 0 h 228"/>
                <a:gd name="T10" fmla="*/ 276 w 276"/>
                <a:gd name="T11" fmla="*/ 8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228">
                  <a:moveTo>
                    <a:pt x="276" y="89"/>
                  </a:moveTo>
                  <a:lnTo>
                    <a:pt x="227" y="209"/>
                  </a:lnTo>
                  <a:lnTo>
                    <a:pt x="181" y="228"/>
                  </a:lnTo>
                  <a:lnTo>
                    <a:pt x="0" y="154"/>
                  </a:lnTo>
                  <a:lnTo>
                    <a:pt x="63" y="0"/>
                  </a:lnTo>
                  <a:lnTo>
                    <a:pt x="276" y="8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220"/>
            <p:cNvSpPr/>
            <p:nvPr/>
          </p:nvSpPr>
          <p:spPr bwMode="auto">
            <a:xfrm>
              <a:off x="10950576" y="4325938"/>
              <a:ext cx="73025" cy="50800"/>
            </a:xfrm>
            <a:custGeom>
              <a:avLst/>
              <a:gdLst>
                <a:gd name="T0" fmla="*/ 46 w 46"/>
                <a:gd name="T1" fmla="*/ 13 h 32"/>
                <a:gd name="T2" fmla="*/ 13 w 46"/>
                <a:gd name="T3" fmla="*/ 0 h 32"/>
                <a:gd name="T4" fmla="*/ 0 w 46"/>
                <a:gd name="T5" fmla="*/ 32 h 32"/>
                <a:gd name="T6" fmla="*/ 46 w 46"/>
                <a:gd name="T7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2">
                  <a:moveTo>
                    <a:pt x="46" y="13"/>
                  </a:moveTo>
                  <a:lnTo>
                    <a:pt x="13" y="0"/>
                  </a:lnTo>
                  <a:lnTo>
                    <a:pt x="0" y="32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221"/>
            <p:cNvSpPr/>
            <p:nvPr/>
          </p:nvSpPr>
          <p:spPr bwMode="auto">
            <a:xfrm>
              <a:off x="10929938" y="4138613"/>
              <a:ext cx="90488" cy="203200"/>
            </a:xfrm>
            <a:custGeom>
              <a:avLst/>
              <a:gdLst>
                <a:gd name="T0" fmla="*/ 1 w 69"/>
                <a:gd name="T1" fmla="*/ 149 h 155"/>
                <a:gd name="T2" fmla="*/ 61 w 69"/>
                <a:gd name="T3" fmla="*/ 3 h 155"/>
                <a:gd name="T4" fmla="*/ 66 w 69"/>
                <a:gd name="T5" fmla="*/ 1 h 155"/>
                <a:gd name="T6" fmla="*/ 68 w 69"/>
                <a:gd name="T7" fmla="*/ 7 h 155"/>
                <a:gd name="T8" fmla="*/ 8 w 69"/>
                <a:gd name="T9" fmla="*/ 152 h 155"/>
                <a:gd name="T10" fmla="*/ 3 w 69"/>
                <a:gd name="T11" fmla="*/ 154 h 155"/>
                <a:gd name="T12" fmla="*/ 1 w 69"/>
                <a:gd name="T13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55">
                  <a:moveTo>
                    <a:pt x="1" y="149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9" y="4"/>
                    <a:pt x="68" y="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1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222"/>
            <p:cNvSpPr/>
            <p:nvPr/>
          </p:nvSpPr>
          <p:spPr bwMode="auto">
            <a:xfrm>
              <a:off x="10906126" y="4129088"/>
              <a:ext cx="92075" cy="203200"/>
            </a:xfrm>
            <a:custGeom>
              <a:avLst/>
              <a:gdLst>
                <a:gd name="T0" fmla="*/ 1 w 70"/>
                <a:gd name="T1" fmla="*/ 149 h 155"/>
                <a:gd name="T2" fmla="*/ 61 w 70"/>
                <a:gd name="T3" fmla="*/ 3 h 155"/>
                <a:gd name="T4" fmla="*/ 67 w 70"/>
                <a:gd name="T5" fmla="*/ 1 h 155"/>
                <a:gd name="T6" fmla="*/ 69 w 70"/>
                <a:gd name="T7" fmla="*/ 6 h 155"/>
                <a:gd name="T8" fmla="*/ 9 w 70"/>
                <a:gd name="T9" fmla="*/ 152 h 155"/>
                <a:gd name="T10" fmla="*/ 3 w 70"/>
                <a:gd name="T11" fmla="*/ 154 h 155"/>
                <a:gd name="T12" fmla="*/ 1 w 70"/>
                <a:gd name="T13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55">
                  <a:moveTo>
                    <a:pt x="1" y="149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5" y="0"/>
                    <a:pt x="67" y="1"/>
                  </a:cubicBezTo>
                  <a:cubicBezTo>
                    <a:pt x="69" y="2"/>
                    <a:pt x="70" y="4"/>
                    <a:pt x="69" y="6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8" y="154"/>
                    <a:pt x="6" y="155"/>
                    <a:pt x="3" y="154"/>
                  </a:cubicBezTo>
                  <a:cubicBezTo>
                    <a:pt x="1" y="153"/>
                    <a:pt x="0" y="151"/>
                    <a:pt x="1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223"/>
            <p:cNvSpPr/>
            <p:nvPr/>
          </p:nvSpPr>
          <p:spPr bwMode="auto">
            <a:xfrm>
              <a:off x="10844213" y="4103688"/>
              <a:ext cx="92075" cy="201613"/>
            </a:xfrm>
            <a:custGeom>
              <a:avLst/>
              <a:gdLst>
                <a:gd name="T0" fmla="*/ 1 w 70"/>
                <a:gd name="T1" fmla="*/ 150 h 155"/>
                <a:gd name="T2" fmla="*/ 62 w 70"/>
                <a:gd name="T3" fmla="*/ 3 h 155"/>
                <a:gd name="T4" fmla="*/ 66 w 70"/>
                <a:gd name="T5" fmla="*/ 1 h 155"/>
                <a:gd name="T6" fmla="*/ 67 w 70"/>
                <a:gd name="T7" fmla="*/ 1 h 155"/>
                <a:gd name="T8" fmla="*/ 69 w 70"/>
                <a:gd name="T9" fmla="*/ 6 h 155"/>
                <a:gd name="T10" fmla="*/ 8 w 70"/>
                <a:gd name="T11" fmla="*/ 153 h 155"/>
                <a:gd name="T12" fmla="*/ 4 w 70"/>
                <a:gd name="T13" fmla="*/ 154 h 155"/>
                <a:gd name="T14" fmla="*/ 3 w 70"/>
                <a:gd name="T15" fmla="*/ 154 h 155"/>
                <a:gd name="T16" fmla="*/ 1 w 70"/>
                <a:gd name="T17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55">
                  <a:moveTo>
                    <a:pt x="1" y="150"/>
                  </a:moveTo>
                  <a:cubicBezTo>
                    <a:pt x="62" y="3"/>
                    <a:pt x="62" y="3"/>
                    <a:pt x="62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9" y="2"/>
                    <a:pt x="70" y="4"/>
                    <a:pt x="69" y="6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4"/>
                    <a:pt x="6" y="155"/>
                    <a:pt x="4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1" y="153"/>
                    <a:pt x="0" y="151"/>
                    <a:pt x="1" y="15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Freeform 224"/>
            <p:cNvSpPr/>
            <p:nvPr/>
          </p:nvSpPr>
          <p:spPr bwMode="auto">
            <a:xfrm>
              <a:off x="10825163" y="4095750"/>
              <a:ext cx="90488" cy="203200"/>
            </a:xfrm>
            <a:custGeom>
              <a:avLst/>
              <a:gdLst>
                <a:gd name="T0" fmla="*/ 0 w 69"/>
                <a:gd name="T1" fmla="*/ 149 h 155"/>
                <a:gd name="T2" fmla="*/ 60 w 69"/>
                <a:gd name="T3" fmla="*/ 3 h 155"/>
                <a:gd name="T4" fmla="*/ 66 w 69"/>
                <a:gd name="T5" fmla="*/ 1 h 155"/>
                <a:gd name="T6" fmla="*/ 68 w 69"/>
                <a:gd name="T7" fmla="*/ 6 h 155"/>
                <a:gd name="T8" fmla="*/ 8 w 69"/>
                <a:gd name="T9" fmla="*/ 152 h 155"/>
                <a:gd name="T10" fmla="*/ 3 w 69"/>
                <a:gd name="T11" fmla="*/ 154 h 155"/>
                <a:gd name="T12" fmla="*/ 0 w 69"/>
                <a:gd name="T13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55">
                  <a:moveTo>
                    <a:pt x="0" y="149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1" y="1"/>
                    <a:pt x="64" y="0"/>
                    <a:pt x="66" y="1"/>
                  </a:cubicBezTo>
                  <a:cubicBezTo>
                    <a:pt x="68" y="2"/>
                    <a:pt x="69" y="4"/>
                    <a:pt x="68" y="6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0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Freeform 225"/>
            <p:cNvSpPr/>
            <p:nvPr/>
          </p:nvSpPr>
          <p:spPr bwMode="auto">
            <a:xfrm>
              <a:off x="10802938" y="4086225"/>
              <a:ext cx="92075" cy="203200"/>
            </a:xfrm>
            <a:custGeom>
              <a:avLst/>
              <a:gdLst>
                <a:gd name="T0" fmla="*/ 1 w 70"/>
                <a:gd name="T1" fmla="*/ 149 h 155"/>
                <a:gd name="T2" fmla="*/ 61 w 70"/>
                <a:gd name="T3" fmla="*/ 3 h 155"/>
                <a:gd name="T4" fmla="*/ 66 w 70"/>
                <a:gd name="T5" fmla="*/ 1 h 155"/>
                <a:gd name="T6" fmla="*/ 69 w 70"/>
                <a:gd name="T7" fmla="*/ 7 h 155"/>
                <a:gd name="T8" fmla="*/ 9 w 70"/>
                <a:gd name="T9" fmla="*/ 152 h 155"/>
                <a:gd name="T10" fmla="*/ 3 w 70"/>
                <a:gd name="T11" fmla="*/ 154 h 155"/>
                <a:gd name="T12" fmla="*/ 1 w 70"/>
                <a:gd name="T13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55">
                  <a:moveTo>
                    <a:pt x="1" y="149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9" y="2"/>
                    <a:pt x="70" y="5"/>
                    <a:pt x="69" y="7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8" y="154"/>
                    <a:pt x="5" y="155"/>
                    <a:pt x="3" y="154"/>
                  </a:cubicBezTo>
                  <a:cubicBezTo>
                    <a:pt x="1" y="153"/>
                    <a:pt x="0" y="151"/>
                    <a:pt x="1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226"/>
            <p:cNvSpPr/>
            <p:nvPr/>
          </p:nvSpPr>
          <p:spPr bwMode="auto">
            <a:xfrm>
              <a:off x="10756901" y="4067175"/>
              <a:ext cx="88900" cy="201613"/>
            </a:xfrm>
            <a:custGeom>
              <a:avLst/>
              <a:gdLst>
                <a:gd name="T0" fmla="*/ 1 w 69"/>
                <a:gd name="T1" fmla="*/ 149 h 155"/>
                <a:gd name="T2" fmla="*/ 61 w 69"/>
                <a:gd name="T3" fmla="*/ 3 h 155"/>
                <a:gd name="T4" fmla="*/ 66 w 69"/>
                <a:gd name="T5" fmla="*/ 1 h 155"/>
                <a:gd name="T6" fmla="*/ 68 w 69"/>
                <a:gd name="T7" fmla="*/ 7 h 155"/>
                <a:gd name="T8" fmla="*/ 8 w 69"/>
                <a:gd name="T9" fmla="*/ 152 h 155"/>
                <a:gd name="T10" fmla="*/ 3 w 69"/>
                <a:gd name="T11" fmla="*/ 154 h 155"/>
                <a:gd name="T12" fmla="*/ 1 w 69"/>
                <a:gd name="T13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55">
                  <a:moveTo>
                    <a:pt x="1" y="149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9" y="4"/>
                    <a:pt x="68" y="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1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227"/>
            <p:cNvSpPr/>
            <p:nvPr/>
          </p:nvSpPr>
          <p:spPr bwMode="auto">
            <a:xfrm>
              <a:off x="10731501" y="4057650"/>
              <a:ext cx="90488" cy="201613"/>
            </a:xfrm>
            <a:custGeom>
              <a:avLst/>
              <a:gdLst>
                <a:gd name="T0" fmla="*/ 1 w 69"/>
                <a:gd name="T1" fmla="*/ 148 h 154"/>
                <a:gd name="T2" fmla="*/ 61 w 69"/>
                <a:gd name="T3" fmla="*/ 3 h 154"/>
                <a:gd name="T4" fmla="*/ 66 w 69"/>
                <a:gd name="T5" fmla="*/ 0 h 154"/>
                <a:gd name="T6" fmla="*/ 68 w 69"/>
                <a:gd name="T7" fmla="*/ 6 h 154"/>
                <a:gd name="T8" fmla="*/ 8 w 69"/>
                <a:gd name="T9" fmla="*/ 151 h 154"/>
                <a:gd name="T10" fmla="*/ 3 w 69"/>
                <a:gd name="T11" fmla="*/ 153 h 154"/>
                <a:gd name="T12" fmla="*/ 1 w 69"/>
                <a:gd name="T13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54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0"/>
                  </a:cubicBezTo>
                  <a:cubicBezTo>
                    <a:pt x="68" y="1"/>
                    <a:pt x="69" y="4"/>
                    <a:pt x="68" y="6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7" y="153"/>
                    <a:pt x="5" y="154"/>
                    <a:pt x="3" y="153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Freeform 228"/>
            <p:cNvSpPr/>
            <p:nvPr/>
          </p:nvSpPr>
          <p:spPr bwMode="auto">
            <a:xfrm>
              <a:off x="10539413" y="4073525"/>
              <a:ext cx="357188" cy="481013"/>
            </a:xfrm>
            <a:custGeom>
              <a:avLst/>
              <a:gdLst>
                <a:gd name="T0" fmla="*/ 225 w 225"/>
                <a:gd name="T1" fmla="*/ 295 h 303"/>
                <a:gd name="T2" fmla="*/ 59 w 225"/>
                <a:gd name="T3" fmla="*/ 303 h 303"/>
                <a:gd name="T4" fmla="*/ 11 w 225"/>
                <a:gd name="T5" fmla="*/ 260 h 303"/>
                <a:gd name="T6" fmla="*/ 0 w 225"/>
                <a:gd name="T7" fmla="*/ 11 h 303"/>
                <a:gd name="T8" fmla="*/ 211 w 225"/>
                <a:gd name="T9" fmla="*/ 0 h 303"/>
                <a:gd name="T10" fmla="*/ 225 w 225"/>
                <a:gd name="T11" fmla="*/ 29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303">
                  <a:moveTo>
                    <a:pt x="225" y="295"/>
                  </a:moveTo>
                  <a:lnTo>
                    <a:pt x="59" y="303"/>
                  </a:lnTo>
                  <a:lnTo>
                    <a:pt x="11" y="260"/>
                  </a:lnTo>
                  <a:lnTo>
                    <a:pt x="0" y="11"/>
                  </a:lnTo>
                  <a:lnTo>
                    <a:pt x="211" y="0"/>
                  </a:lnTo>
                  <a:lnTo>
                    <a:pt x="225" y="295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Freeform 229"/>
            <p:cNvSpPr/>
            <p:nvPr/>
          </p:nvSpPr>
          <p:spPr bwMode="auto">
            <a:xfrm>
              <a:off x="10556876" y="4483100"/>
              <a:ext cx="76200" cy="71438"/>
            </a:xfrm>
            <a:custGeom>
              <a:avLst/>
              <a:gdLst>
                <a:gd name="T0" fmla="*/ 48 w 48"/>
                <a:gd name="T1" fmla="*/ 45 h 45"/>
                <a:gd name="T2" fmla="*/ 45 w 48"/>
                <a:gd name="T3" fmla="*/ 0 h 45"/>
                <a:gd name="T4" fmla="*/ 0 w 48"/>
                <a:gd name="T5" fmla="*/ 2 h 45"/>
                <a:gd name="T6" fmla="*/ 48 w 48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5">
                  <a:moveTo>
                    <a:pt x="48" y="45"/>
                  </a:moveTo>
                  <a:lnTo>
                    <a:pt x="45" y="0"/>
                  </a:lnTo>
                  <a:lnTo>
                    <a:pt x="0" y="2"/>
                  </a:lnTo>
                  <a:lnTo>
                    <a:pt x="48" y="45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Freeform 230"/>
            <p:cNvSpPr/>
            <p:nvPr/>
          </p:nvSpPr>
          <p:spPr bwMode="auto">
            <a:xfrm>
              <a:off x="10591801" y="4427538"/>
              <a:ext cx="276225" cy="28575"/>
            </a:xfrm>
            <a:custGeom>
              <a:avLst/>
              <a:gdLst>
                <a:gd name="T0" fmla="*/ 5 w 212"/>
                <a:gd name="T1" fmla="*/ 10 h 21"/>
                <a:gd name="T2" fmla="*/ 206 w 212"/>
                <a:gd name="T3" fmla="*/ 0 h 21"/>
                <a:gd name="T4" fmla="*/ 212 w 212"/>
                <a:gd name="T5" fmla="*/ 5 h 21"/>
                <a:gd name="T6" fmla="*/ 207 w 212"/>
                <a:gd name="T7" fmla="*/ 11 h 21"/>
                <a:gd name="T8" fmla="*/ 6 w 212"/>
                <a:gd name="T9" fmla="*/ 20 h 21"/>
                <a:gd name="T10" fmla="*/ 0 w 212"/>
                <a:gd name="T11" fmla="*/ 16 h 21"/>
                <a:gd name="T12" fmla="*/ 5 w 212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2" y="5"/>
                  </a:cubicBezTo>
                  <a:cubicBezTo>
                    <a:pt x="212" y="8"/>
                    <a:pt x="210" y="10"/>
                    <a:pt x="207" y="1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1"/>
                    <a:pt x="1" y="18"/>
                    <a:pt x="0" y="16"/>
                  </a:cubicBezTo>
                  <a:cubicBezTo>
                    <a:pt x="0" y="13"/>
                    <a:pt x="3" y="10"/>
                    <a:pt x="5" y="10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231"/>
            <p:cNvSpPr/>
            <p:nvPr/>
          </p:nvSpPr>
          <p:spPr bwMode="auto">
            <a:xfrm>
              <a:off x="10590213" y="4395788"/>
              <a:ext cx="277813" cy="26988"/>
            </a:xfrm>
            <a:custGeom>
              <a:avLst/>
              <a:gdLst>
                <a:gd name="T0" fmla="*/ 5 w 212"/>
                <a:gd name="T1" fmla="*/ 10 h 20"/>
                <a:gd name="T2" fmla="*/ 206 w 212"/>
                <a:gd name="T3" fmla="*/ 0 h 20"/>
                <a:gd name="T4" fmla="*/ 211 w 212"/>
                <a:gd name="T5" fmla="*/ 5 h 20"/>
                <a:gd name="T6" fmla="*/ 206 w 212"/>
                <a:gd name="T7" fmla="*/ 10 h 20"/>
                <a:gd name="T8" fmla="*/ 6 w 212"/>
                <a:gd name="T9" fmla="*/ 20 h 20"/>
                <a:gd name="T10" fmla="*/ 0 w 212"/>
                <a:gd name="T11" fmla="*/ 15 h 20"/>
                <a:gd name="T12" fmla="*/ 5 w 212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0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1" y="5"/>
                  </a:cubicBezTo>
                  <a:cubicBezTo>
                    <a:pt x="212" y="8"/>
                    <a:pt x="209" y="10"/>
                    <a:pt x="206" y="1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2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Freeform 232"/>
            <p:cNvSpPr/>
            <p:nvPr/>
          </p:nvSpPr>
          <p:spPr bwMode="auto">
            <a:xfrm>
              <a:off x="10585451" y="4308475"/>
              <a:ext cx="276225" cy="26988"/>
            </a:xfrm>
            <a:custGeom>
              <a:avLst/>
              <a:gdLst>
                <a:gd name="T0" fmla="*/ 3 w 211"/>
                <a:gd name="T1" fmla="*/ 11 h 21"/>
                <a:gd name="T2" fmla="*/ 208 w 211"/>
                <a:gd name="T3" fmla="*/ 0 h 21"/>
                <a:gd name="T4" fmla="*/ 211 w 211"/>
                <a:gd name="T5" fmla="*/ 4 h 21"/>
                <a:gd name="T6" fmla="*/ 211 w 211"/>
                <a:gd name="T7" fmla="*/ 7 h 21"/>
                <a:gd name="T8" fmla="*/ 208 w 211"/>
                <a:gd name="T9" fmla="*/ 11 h 21"/>
                <a:gd name="T10" fmla="*/ 3 w 211"/>
                <a:gd name="T11" fmla="*/ 21 h 21"/>
                <a:gd name="T12" fmla="*/ 0 w 211"/>
                <a:gd name="T13" fmla="*/ 18 h 21"/>
                <a:gd name="T14" fmla="*/ 0 w 211"/>
                <a:gd name="T15" fmla="*/ 14 h 21"/>
                <a:gd name="T16" fmla="*/ 3 w 211"/>
                <a:gd name="T1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1">
                  <a:moveTo>
                    <a:pt x="3" y="11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9" y="0"/>
                    <a:pt x="211" y="2"/>
                    <a:pt x="211" y="4"/>
                  </a:cubicBezTo>
                  <a:cubicBezTo>
                    <a:pt x="211" y="7"/>
                    <a:pt x="211" y="7"/>
                    <a:pt x="211" y="7"/>
                  </a:cubicBezTo>
                  <a:cubicBezTo>
                    <a:pt x="211" y="9"/>
                    <a:pt x="210" y="11"/>
                    <a:pt x="208" y="1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0" y="20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1" y="11"/>
                    <a:pt x="3" y="1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1" name="Freeform 233"/>
            <p:cNvSpPr/>
            <p:nvPr/>
          </p:nvSpPr>
          <p:spPr bwMode="auto">
            <a:xfrm>
              <a:off x="10583863" y="4283075"/>
              <a:ext cx="277813" cy="26988"/>
            </a:xfrm>
            <a:custGeom>
              <a:avLst/>
              <a:gdLst>
                <a:gd name="T0" fmla="*/ 5 w 211"/>
                <a:gd name="T1" fmla="*/ 10 h 21"/>
                <a:gd name="T2" fmla="*/ 206 w 211"/>
                <a:gd name="T3" fmla="*/ 0 h 21"/>
                <a:gd name="T4" fmla="*/ 211 w 211"/>
                <a:gd name="T5" fmla="*/ 5 h 21"/>
                <a:gd name="T6" fmla="*/ 206 w 211"/>
                <a:gd name="T7" fmla="*/ 11 h 21"/>
                <a:gd name="T8" fmla="*/ 5 w 211"/>
                <a:gd name="T9" fmla="*/ 20 h 21"/>
                <a:gd name="T10" fmla="*/ 0 w 211"/>
                <a:gd name="T11" fmla="*/ 16 h 21"/>
                <a:gd name="T12" fmla="*/ 5 w 211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1" y="5"/>
                  </a:cubicBezTo>
                  <a:cubicBezTo>
                    <a:pt x="211" y="8"/>
                    <a:pt x="209" y="10"/>
                    <a:pt x="206" y="1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" y="21"/>
                    <a:pt x="0" y="18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2" name="Freeform 234"/>
            <p:cNvSpPr/>
            <p:nvPr/>
          </p:nvSpPr>
          <p:spPr bwMode="auto">
            <a:xfrm>
              <a:off x="10583863" y="4252913"/>
              <a:ext cx="276225" cy="26988"/>
            </a:xfrm>
            <a:custGeom>
              <a:avLst/>
              <a:gdLst>
                <a:gd name="T0" fmla="*/ 5 w 211"/>
                <a:gd name="T1" fmla="*/ 10 h 20"/>
                <a:gd name="T2" fmla="*/ 206 w 211"/>
                <a:gd name="T3" fmla="*/ 0 h 20"/>
                <a:gd name="T4" fmla="*/ 211 w 211"/>
                <a:gd name="T5" fmla="*/ 5 h 20"/>
                <a:gd name="T6" fmla="*/ 206 w 211"/>
                <a:gd name="T7" fmla="*/ 10 h 20"/>
                <a:gd name="T8" fmla="*/ 5 w 211"/>
                <a:gd name="T9" fmla="*/ 20 h 20"/>
                <a:gd name="T10" fmla="*/ 0 w 211"/>
                <a:gd name="T11" fmla="*/ 15 h 20"/>
                <a:gd name="T12" fmla="*/ 5 w 21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0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8" y="0"/>
                    <a:pt x="211" y="2"/>
                    <a:pt x="211" y="5"/>
                  </a:cubicBezTo>
                  <a:cubicBezTo>
                    <a:pt x="211" y="7"/>
                    <a:pt x="209" y="10"/>
                    <a:pt x="206" y="1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2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3" name="Freeform 235"/>
            <p:cNvSpPr/>
            <p:nvPr/>
          </p:nvSpPr>
          <p:spPr bwMode="auto">
            <a:xfrm>
              <a:off x="10579101" y="4186238"/>
              <a:ext cx="277813" cy="28575"/>
            </a:xfrm>
            <a:custGeom>
              <a:avLst/>
              <a:gdLst>
                <a:gd name="T0" fmla="*/ 5 w 212"/>
                <a:gd name="T1" fmla="*/ 10 h 21"/>
                <a:gd name="T2" fmla="*/ 206 w 212"/>
                <a:gd name="T3" fmla="*/ 0 h 21"/>
                <a:gd name="T4" fmla="*/ 212 w 212"/>
                <a:gd name="T5" fmla="*/ 5 h 21"/>
                <a:gd name="T6" fmla="*/ 207 w 212"/>
                <a:gd name="T7" fmla="*/ 11 h 21"/>
                <a:gd name="T8" fmla="*/ 6 w 212"/>
                <a:gd name="T9" fmla="*/ 21 h 21"/>
                <a:gd name="T10" fmla="*/ 0 w 212"/>
                <a:gd name="T11" fmla="*/ 16 h 21"/>
                <a:gd name="T12" fmla="*/ 5 w 212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2" y="5"/>
                  </a:cubicBezTo>
                  <a:cubicBezTo>
                    <a:pt x="212" y="8"/>
                    <a:pt x="210" y="11"/>
                    <a:pt x="207" y="1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1" y="19"/>
                    <a:pt x="0" y="16"/>
                  </a:cubicBezTo>
                  <a:cubicBezTo>
                    <a:pt x="0" y="13"/>
                    <a:pt x="3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4" name="Freeform 236"/>
            <p:cNvSpPr/>
            <p:nvPr/>
          </p:nvSpPr>
          <p:spPr bwMode="auto">
            <a:xfrm>
              <a:off x="10577513" y="4152900"/>
              <a:ext cx="276225" cy="26988"/>
            </a:xfrm>
            <a:custGeom>
              <a:avLst/>
              <a:gdLst>
                <a:gd name="T0" fmla="*/ 5 w 211"/>
                <a:gd name="T1" fmla="*/ 10 h 21"/>
                <a:gd name="T2" fmla="*/ 206 w 211"/>
                <a:gd name="T3" fmla="*/ 0 h 21"/>
                <a:gd name="T4" fmla="*/ 211 w 211"/>
                <a:gd name="T5" fmla="*/ 5 h 21"/>
                <a:gd name="T6" fmla="*/ 206 w 211"/>
                <a:gd name="T7" fmla="*/ 11 h 21"/>
                <a:gd name="T8" fmla="*/ 6 w 211"/>
                <a:gd name="T9" fmla="*/ 21 h 21"/>
                <a:gd name="T10" fmla="*/ 0 w 211"/>
                <a:gd name="T11" fmla="*/ 16 h 21"/>
                <a:gd name="T12" fmla="*/ 5 w 211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1" y="5"/>
                  </a:cubicBezTo>
                  <a:cubicBezTo>
                    <a:pt x="211" y="8"/>
                    <a:pt x="209" y="11"/>
                    <a:pt x="206" y="1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9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5" name="Freeform 237"/>
            <p:cNvSpPr/>
            <p:nvPr/>
          </p:nvSpPr>
          <p:spPr bwMode="auto">
            <a:xfrm>
              <a:off x="10698163" y="3497263"/>
              <a:ext cx="334963" cy="623888"/>
            </a:xfrm>
            <a:custGeom>
              <a:avLst/>
              <a:gdLst>
                <a:gd name="T0" fmla="*/ 0 w 255"/>
                <a:gd name="T1" fmla="*/ 291 h 477"/>
                <a:gd name="T2" fmla="*/ 156 w 255"/>
                <a:gd name="T3" fmla="*/ 291 h 477"/>
                <a:gd name="T4" fmla="*/ 97 w 255"/>
                <a:gd name="T5" fmla="*/ 440 h 477"/>
                <a:gd name="T6" fmla="*/ 164 w 255"/>
                <a:gd name="T7" fmla="*/ 477 h 477"/>
                <a:gd name="T8" fmla="*/ 252 w 255"/>
                <a:gd name="T9" fmla="*/ 298 h 477"/>
                <a:gd name="T10" fmla="*/ 248 w 255"/>
                <a:gd name="T11" fmla="*/ 126 h 477"/>
                <a:gd name="T12" fmla="*/ 159 w 255"/>
                <a:gd name="T13" fmla="*/ 2 h 477"/>
                <a:gd name="T14" fmla="*/ 141 w 255"/>
                <a:gd name="T15" fmla="*/ 2 h 477"/>
                <a:gd name="T16" fmla="*/ 53 w 255"/>
                <a:gd name="T17" fmla="*/ 160 h 477"/>
                <a:gd name="T18" fmla="*/ 0 w 255"/>
                <a:gd name="T19" fmla="*/ 29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477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7" y="440"/>
                  </a:cubicBezTo>
                  <a:cubicBezTo>
                    <a:pt x="164" y="477"/>
                    <a:pt x="164" y="477"/>
                    <a:pt x="164" y="477"/>
                  </a:cubicBezTo>
                  <a:cubicBezTo>
                    <a:pt x="164" y="477"/>
                    <a:pt x="249" y="306"/>
                    <a:pt x="252" y="298"/>
                  </a:cubicBezTo>
                  <a:cubicBezTo>
                    <a:pt x="254" y="291"/>
                    <a:pt x="255" y="139"/>
                    <a:pt x="248" y="126"/>
                  </a:cubicBezTo>
                  <a:cubicBezTo>
                    <a:pt x="242" y="114"/>
                    <a:pt x="168" y="5"/>
                    <a:pt x="159" y="2"/>
                  </a:cubicBezTo>
                  <a:cubicBezTo>
                    <a:pt x="150" y="0"/>
                    <a:pt x="141" y="2"/>
                    <a:pt x="141" y="2"/>
                  </a:cubicBezTo>
                  <a:cubicBezTo>
                    <a:pt x="53" y="160"/>
                    <a:pt x="53" y="160"/>
                    <a:pt x="53" y="160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6" name="Freeform 238"/>
            <p:cNvSpPr/>
            <p:nvPr/>
          </p:nvSpPr>
          <p:spPr bwMode="auto">
            <a:xfrm>
              <a:off x="10899776" y="3673475"/>
              <a:ext cx="28575" cy="104775"/>
            </a:xfrm>
            <a:custGeom>
              <a:avLst/>
              <a:gdLst>
                <a:gd name="T0" fmla="*/ 9 w 22"/>
                <a:gd name="T1" fmla="*/ 0 h 80"/>
                <a:gd name="T2" fmla="*/ 0 w 22"/>
                <a:gd name="T3" fmla="*/ 48 h 80"/>
                <a:gd name="T4" fmla="*/ 0 w 22"/>
                <a:gd name="T5" fmla="*/ 63 h 80"/>
                <a:gd name="T6" fmla="*/ 9 w 22"/>
                <a:gd name="T7" fmla="*/ 32 h 80"/>
                <a:gd name="T8" fmla="*/ 14 w 22"/>
                <a:gd name="T9" fmla="*/ 80 h 80"/>
                <a:gd name="T10" fmla="*/ 9 w 22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9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9" y="32"/>
                  </a:cubicBezTo>
                  <a:cubicBezTo>
                    <a:pt x="12" y="38"/>
                    <a:pt x="14" y="80"/>
                    <a:pt x="14" y="80"/>
                  </a:cubicBezTo>
                  <a:cubicBezTo>
                    <a:pt x="14" y="80"/>
                    <a:pt x="22" y="23"/>
                    <a:pt x="9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7" name="Freeform 239"/>
            <p:cNvSpPr/>
            <p:nvPr/>
          </p:nvSpPr>
          <p:spPr bwMode="auto">
            <a:xfrm>
              <a:off x="10883901" y="3692525"/>
              <a:ext cx="34925" cy="185738"/>
            </a:xfrm>
            <a:custGeom>
              <a:avLst/>
              <a:gdLst>
                <a:gd name="T0" fmla="*/ 12 w 22"/>
                <a:gd name="T1" fmla="*/ 117 h 117"/>
                <a:gd name="T2" fmla="*/ 22 w 22"/>
                <a:gd name="T3" fmla="*/ 49 h 117"/>
                <a:gd name="T4" fmla="*/ 22 w 22"/>
                <a:gd name="T5" fmla="*/ 0 h 117"/>
                <a:gd name="T6" fmla="*/ 12 w 22"/>
                <a:gd name="T7" fmla="*/ 21 h 117"/>
                <a:gd name="T8" fmla="*/ 0 w 22"/>
                <a:gd name="T9" fmla="*/ 117 h 117"/>
                <a:gd name="T10" fmla="*/ 12 w 22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7">
                  <a:moveTo>
                    <a:pt x="12" y="117"/>
                  </a:moveTo>
                  <a:lnTo>
                    <a:pt x="22" y="49"/>
                  </a:lnTo>
                  <a:lnTo>
                    <a:pt x="22" y="0"/>
                  </a:lnTo>
                  <a:lnTo>
                    <a:pt x="12" y="21"/>
                  </a:lnTo>
                  <a:lnTo>
                    <a:pt x="0" y="117"/>
                  </a:lnTo>
                  <a:lnTo>
                    <a:pt x="12" y="117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8" name="Freeform 240"/>
            <p:cNvSpPr/>
            <p:nvPr/>
          </p:nvSpPr>
          <p:spPr bwMode="auto">
            <a:xfrm>
              <a:off x="10823576" y="4073525"/>
              <a:ext cx="85725" cy="60325"/>
            </a:xfrm>
            <a:custGeom>
              <a:avLst/>
              <a:gdLst>
                <a:gd name="T0" fmla="*/ 4 w 54"/>
                <a:gd name="T1" fmla="*/ 0 h 38"/>
                <a:gd name="T2" fmla="*/ 0 w 54"/>
                <a:gd name="T3" fmla="*/ 10 h 38"/>
                <a:gd name="T4" fmla="*/ 43 w 54"/>
                <a:gd name="T5" fmla="*/ 34 h 38"/>
                <a:gd name="T6" fmla="*/ 50 w 54"/>
                <a:gd name="T7" fmla="*/ 38 h 38"/>
                <a:gd name="T8" fmla="*/ 54 w 54"/>
                <a:gd name="T9" fmla="*/ 29 h 38"/>
                <a:gd name="T10" fmla="*/ 4 w 5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8">
                  <a:moveTo>
                    <a:pt x="4" y="0"/>
                  </a:moveTo>
                  <a:lnTo>
                    <a:pt x="0" y="10"/>
                  </a:lnTo>
                  <a:lnTo>
                    <a:pt x="43" y="34"/>
                  </a:lnTo>
                  <a:lnTo>
                    <a:pt x="50" y="38"/>
                  </a:lnTo>
                  <a:lnTo>
                    <a:pt x="54" y="2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9" name="Freeform 241"/>
            <p:cNvSpPr/>
            <p:nvPr/>
          </p:nvSpPr>
          <p:spPr bwMode="auto">
            <a:xfrm>
              <a:off x="10753726" y="4097338"/>
              <a:ext cx="133350" cy="231775"/>
            </a:xfrm>
            <a:custGeom>
              <a:avLst/>
              <a:gdLst>
                <a:gd name="T0" fmla="*/ 102 w 102"/>
                <a:gd name="T1" fmla="*/ 22 h 178"/>
                <a:gd name="T2" fmla="*/ 80 w 102"/>
                <a:gd name="T3" fmla="*/ 73 h 178"/>
                <a:gd name="T4" fmla="*/ 63 w 102"/>
                <a:gd name="T5" fmla="*/ 150 h 178"/>
                <a:gd name="T6" fmla="*/ 17 w 102"/>
                <a:gd name="T7" fmla="*/ 173 h 178"/>
                <a:gd name="T8" fmla="*/ 1 w 102"/>
                <a:gd name="T9" fmla="*/ 112 h 178"/>
                <a:gd name="T10" fmla="*/ 19 w 102"/>
                <a:gd name="T11" fmla="*/ 43 h 178"/>
                <a:gd name="T12" fmla="*/ 53 w 102"/>
                <a:gd name="T13" fmla="*/ 13 h 178"/>
                <a:gd name="T14" fmla="*/ 61 w 102"/>
                <a:gd name="T15" fmla="*/ 0 h 178"/>
                <a:gd name="T16" fmla="*/ 102 w 102"/>
                <a:gd name="T17" fmla="*/ 2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78">
                  <a:moveTo>
                    <a:pt x="102" y="22"/>
                  </a:moveTo>
                  <a:cubicBezTo>
                    <a:pt x="102" y="27"/>
                    <a:pt x="80" y="70"/>
                    <a:pt x="80" y="73"/>
                  </a:cubicBezTo>
                  <a:cubicBezTo>
                    <a:pt x="80" y="77"/>
                    <a:pt x="68" y="145"/>
                    <a:pt x="63" y="150"/>
                  </a:cubicBezTo>
                  <a:cubicBezTo>
                    <a:pt x="58" y="155"/>
                    <a:pt x="23" y="178"/>
                    <a:pt x="17" y="173"/>
                  </a:cubicBezTo>
                  <a:cubicBezTo>
                    <a:pt x="12" y="169"/>
                    <a:pt x="0" y="121"/>
                    <a:pt x="1" y="112"/>
                  </a:cubicBezTo>
                  <a:cubicBezTo>
                    <a:pt x="1" y="103"/>
                    <a:pt x="12" y="51"/>
                    <a:pt x="19" y="43"/>
                  </a:cubicBezTo>
                  <a:cubicBezTo>
                    <a:pt x="25" y="36"/>
                    <a:pt x="49" y="15"/>
                    <a:pt x="53" y="13"/>
                  </a:cubicBezTo>
                  <a:cubicBezTo>
                    <a:pt x="57" y="11"/>
                    <a:pt x="61" y="0"/>
                    <a:pt x="61" y="0"/>
                  </a:cubicBezTo>
                  <a:lnTo>
                    <a:pt x="102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0" name="Freeform 242"/>
            <p:cNvSpPr/>
            <p:nvPr/>
          </p:nvSpPr>
          <p:spPr bwMode="auto">
            <a:xfrm>
              <a:off x="10698163" y="3305175"/>
              <a:ext cx="163513" cy="373063"/>
            </a:xfrm>
            <a:custGeom>
              <a:avLst/>
              <a:gdLst>
                <a:gd name="T0" fmla="*/ 0 w 124"/>
                <a:gd name="T1" fmla="*/ 0 h 285"/>
                <a:gd name="T2" fmla="*/ 112 w 124"/>
                <a:gd name="T3" fmla="*/ 42 h 285"/>
                <a:gd name="T4" fmla="*/ 124 w 124"/>
                <a:gd name="T5" fmla="*/ 140 h 285"/>
                <a:gd name="T6" fmla="*/ 119 w 124"/>
                <a:gd name="T7" fmla="*/ 191 h 285"/>
                <a:gd name="T8" fmla="*/ 0 w 124"/>
                <a:gd name="T9" fmla="*/ 285 h 285"/>
                <a:gd name="T10" fmla="*/ 0 w 124"/>
                <a:gd name="T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85">
                  <a:moveTo>
                    <a:pt x="0" y="0"/>
                  </a:moveTo>
                  <a:cubicBezTo>
                    <a:pt x="7" y="0"/>
                    <a:pt x="100" y="12"/>
                    <a:pt x="112" y="42"/>
                  </a:cubicBezTo>
                  <a:cubicBezTo>
                    <a:pt x="123" y="72"/>
                    <a:pt x="124" y="140"/>
                    <a:pt x="124" y="140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60" y="279"/>
                    <a:pt x="0" y="2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9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1" name="Freeform 243"/>
            <p:cNvSpPr/>
            <p:nvPr/>
          </p:nvSpPr>
          <p:spPr bwMode="auto">
            <a:xfrm>
              <a:off x="10366376" y="3497263"/>
              <a:ext cx="331788" cy="623888"/>
            </a:xfrm>
            <a:custGeom>
              <a:avLst/>
              <a:gdLst>
                <a:gd name="T0" fmla="*/ 254 w 254"/>
                <a:gd name="T1" fmla="*/ 291 h 477"/>
                <a:gd name="T2" fmla="*/ 98 w 254"/>
                <a:gd name="T3" fmla="*/ 291 h 477"/>
                <a:gd name="T4" fmla="*/ 158 w 254"/>
                <a:gd name="T5" fmla="*/ 440 h 477"/>
                <a:gd name="T6" fmla="*/ 91 w 254"/>
                <a:gd name="T7" fmla="*/ 477 h 477"/>
                <a:gd name="T8" fmla="*/ 3 w 254"/>
                <a:gd name="T9" fmla="*/ 298 h 477"/>
                <a:gd name="T10" fmla="*/ 6 w 254"/>
                <a:gd name="T11" fmla="*/ 126 h 477"/>
                <a:gd name="T12" fmla="*/ 96 w 254"/>
                <a:gd name="T13" fmla="*/ 2 h 477"/>
                <a:gd name="T14" fmla="*/ 114 w 254"/>
                <a:gd name="T15" fmla="*/ 2 h 477"/>
                <a:gd name="T16" fmla="*/ 202 w 254"/>
                <a:gd name="T17" fmla="*/ 160 h 477"/>
                <a:gd name="T18" fmla="*/ 254 w 254"/>
                <a:gd name="T19" fmla="*/ 29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477">
                  <a:moveTo>
                    <a:pt x="254" y="291"/>
                  </a:moveTo>
                  <a:cubicBezTo>
                    <a:pt x="98" y="291"/>
                    <a:pt x="98" y="291"/>
                    <a:pt x="98" y="291"/>
                  </a:cubicBezTo>
                  <a:cubicBezTo>
                    <a:pt x="98" y="291"/>
                    <a:pt x="154" y="439"/>
                    <a:pt x="158" y="440"/>
                  </a:cubicBezTo>
                  <a:cubicBezTo>
                    <a:pt x="91" y="477"/>
                    <a:pt x="91" y="477"/>
                    <a:pt x="91" y="477"/>
                  </a:cubicBezTo>
                  <a:cubicBezTo>
                    <a:pt x="91" y="477"/>
                    <a:pt x="5" y="306"/>
                    <a:pt x="3" y="298"/>
                  </a:cubicBezTo>
                  <a:cubicBezTo>
                    <a:pt x="0" y="291"/>
                    <a:pt x="0" y="139"/>
                    <a:pt x="6" y="126"/>
                  </a:cubicBezTo>
                  <a:cubicBezTo>
                    <a:pt x="13" y="114"/>
                    <a:pt x="86" y="5"/>
                    <a:pt x="96" y="2"/>
                  </a:cubicBezTo>
                  <a:cubicBezTo>
                    <a:pt x="105" y="0"/>
                    <a:pt x="114" y="2"/>
                    <a:pt x="114" y="2"/>
                  </a:cubicBezTo>
                  <a:cubicBezTo>
                    <a:pt x="202" y="160"/>
                    <a:pt x="202" y="160"/>
                    <a:pt x="202" y="160"/>
                  </a:cubicBezTo>
                  <a:lnTo>
                    <a:pt x="254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2" name="Freeform 244"/>
            <p:cNvSpPr/>
            <p:nvPr/>
          </p:nvSpPr>
          <p:spPr bwMode="auto">
            <a:xfrm>
              <a:off x="10469563" y="3673475"/>
              <a:ext cx="28575" cy="104775"/>
            </a:xfrm>
            <a:custGeom>
              <a:avLst/>
              <a:gdLst>
                <a:gd name="T0" fmla="*/ 13 w 22"/>
                <a:gd name="T1" fmla="*/ 0 h 80"/>
                <a:gd name="T2" fmla="*/ 22 w 22"/>
                <a:gd name="T3" fmla="*/ 48 h 80"/>
                <a:gd name="T4" fmla="*/ 22 w 22"/>
                <a:gd name="T5" fmla="*/ 63 h 80"/>
                <a:gd name="T6" fmla="*/ 13 w 22"/>
                <a:gd name="T7" fmla="*/ 32 h 80"/>
                <a:gd name="T8" fmla="*/ 7 w 22"/>
                <a:gd name="T9" fmla="*/ 80 h 80"/>
                <a:gd name="T10" fmla="*/ 13 w 22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5" y="25"/>
                    <a:pt x="13" y="32"/>
                  </a:cubicBezTo>
                  <a:cubicBezTo>
                    <a:pt x="10" y="38"/>
                    <a:pt x="7" y="80"/>
                    <a:pt x="7" y="80"/>
                  </a:cubicBezTo>
                  <a:cubicBezTo>
                    <a:pt x="7" y="80"/>
                    <a:pt x="0" y="23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3" name="Freeform 245"/>
            <p:cNvSpPr/>
            <p:nvPr/>
          </p:nvSpPr>
          <p:spPr bwMode="auto">
            <a:xfrm>
              <a:off x="10479088" y="3692525"/>
              <a:ext cx="36513" cy="185738"/>
            </a:xfrm>
            <a:custGeom>
              <a:avLst/>
              <a:gdLst>
                <a:gd name="T0" fmla="*/ 9 w 23"/>
                <a:gd name="T1" fmla="*/ 117 h 117"/>
                <a:gd name="T2" fmla="*/ 0 w 23"/>
                <a:gd name="T3" fmla="*/ 49 h 117"/>
                <a:gd name="T4" fmla="*/ 0 w 23"/>
                <a:gd name="T5" fmla="*/ 0 h 117"/>
                <a:gd name="T6" fmla="*/ 9 w 23"/>
                <a:gd name="T7" fmla="*/ 21 h 117"/>
                <a:gd name="T8" fmla="*/ 23 w 23"/>
                <a:gd name="T9" fmla="*/ 117 h 117"/>
                <a:gd name="T10" fmla="*/ 9 w 23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7">
                  <a:moveTo>
                    <a:pt x="9" y="117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9" y="21"/>
                  </a:lnTo>
                  <a:lnTo>
                    <a:pt x="23" y="117"/>
                  </a:lnTo>
                  <a:lnTo>
                    <a:pt x="9" y="117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4" name="Freeform 246"/>
            <p:cNvSpPr/>
            <p:nvPr/>
          </p:nvSpPr>
          <p:spPr bwMode="auto">
            <a:xfrm>
              <a:off x="10488613" y="4073525"/>
              <a:ext cx="87313" cy="60325"/>
            </a:xfrm>
            <a:custGeom>
              <a:avLst/>
              <a:gdLst>
                <a:gd name="T0" fmla="*/ 50 w 55"/>
                <a:gd name="T1" fmla="*/ 0 h 38"/>
                <a:gd name="T2" fmla="*/ 55 w 55"/>
                <a:gd name="T3" fmla="*/ 10 h 38"/>
                <a:gd name="T4" fmla="*/ 11 w 55"/>
                <a:gd name="T5" fmla="*/ 34 h 38"/>
                <a:gd name="T6" fmla="*/ 4 w 55"/>
                <a:gd name="T7" fmla="*/ 38 h 38"/>
                <a:gd name="T8" fmla="*/ 0 w 55"/>
                <a:gd name="T9" fmla="*/ 29 h 38"/>
                <a:gd name="T10" fmla="*/ 50 w 55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8">
                  <a:moveTo>
                    <a:pt x="50" y="0"/>
                  </a:moveTo>
                  <a:lnTo>
                    <a:pt x="55" y="10"/>
                  </a:lnTo>
                  <a:lnTo>
                    <a:pt x="11" y="34"/>
                  </a:lnTo>
                  <a:lnTo>
                    <a:pt x="4" y="38"/>
                  </a:lnTo>
                  <a:lnTo>
                    <a:pt x="0" y="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5" name="Freeform 247"/>
            <p:cNvSpPr/>
            <p:nvPr/>
          </p:nvSpPr>
          <p:spPr bwMode="auto">
            <a:xfrm>
              <a:off x="10509251" y="4097338"/>
              <a:ext cx="134938" cy="231775"/>
            </a:xfrm>
            <a:custGeom>
              <a:avLst/>
              <a:gdLst>
                <a:gd name="T0" fmla="*/ 0 w 103"/>
                <a:gd name="T1" fmla="*/ 22 h 178"/>
                <a:gd name="T2" fmla="*/ 23 w 103"/>
                <a:gd name="T3" fmla="*/ 73 h 178"/>
                <a:gd name="T4" fmla="*/ 39 w 103"/>
                <a:gd name="T5" fmla="*/ 150 h 178"/>
                <a:gd name="T6" fmla="*/ 85 w 103"/>
                <a:gd name="T7" fmla="*/ 173 h 178"/>
                <a:gd name="T8" fmla="*/ 102 w 103"/>
                <a:gd name="T9" fmla="*/ 112 h 178"/>
                <a:gd name="T10" fmla="*/ 84 w 103"/>
                <a:gd name="T11" fmla="*/ 43 h 178"/>
                <a:gd name="T12" fmla="*/ 50 w 103"/>
                <a:gd name="T13" fmla="*/ 13 h 178"/>
                <a:gd name="T14" fmla="*/ 42 w 103"/>
                <a:gd name="T15" fmla="*/ 0 h 178"/>
                <a:gd name="T16" fmla="*/ 0 w 103"/>
                <a:gd name="T17" fmla="*/ 2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78">
                  <a:moveTo>
                    <a:pt x="0" y="22"/>
                  </a:moveTo>
                  <a:cubicBezTo>
                    <a:pt x="1" y="27"/>
                    <a:pt x="23" y="70"/>
                    <a:pt x="23" y="73"/>
                  </a:cubicBezTo>
                  <a:cubicBezTo>
                    <a:pt x="23" y="77"/>
                    <a:pt x="34" y="145"/>
                    <a:pt x="39" y="150"/>
                  </a:cubicBezTo>
                  <a:cubicBezTo>
                    <a:pt x="44" y="155"/>
                    <a:pt x="79" y="178"/>
                    <a:pt x="85" y="173"/>
                  </a:cubicBezTo>
                  <a:cubicBezTo>
                    <a:pt x="91" y="169"/>
                    <a:pt x="103" y="121"/>
                    <a:pt x="102" y="112"/>
                  </a:cubicBezTo>
                  <a:cubicBezTo>
                    <a:pt x="101" y="103"/>
                    <a:pt x="90" y="51"/>
                    <a:pt x="84" y="43"/>
                  </a:cubicBezTo>
                  <a:cubicBezTo>
                    <a:pt x="78" y="36"/>
                    <a:pt x="54" y="15"/>
                    <a:pt x="50" y="13"/>
                  </a:cubicBezTo>
                  <a:cubicBezTo>
                    <a:pt x="46" y="11"/>
                    <a:pt x="42" y="0"/>
                    <a:pt x="42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6" name="Freeform 248"/>
            <p:cNvSpPr/>
            <p:nvPr/>
          </p:nvSpPr>
          <p:spPr bwMode="auto">
            <a:xfrm>
              <a:off x="10620376" y="3678238"/>
              <a:ext cx="158750" cy="200025"/>
            </a:xfrm>
            <a:custGeom>
              <a:avLst/>
              <a:gdLst>
                <a:gd name="T0" fmla="*/ 60 w 121"/>
                <a:gd name="T1" fmla="*/ 21 h 152"/>
                <a:gd name="T2" fmla="*/ 0 w 121"/>
                <a:gd name="T3" fmla="*/ 0 h 152"/>
                <a:gd name="T4" fmla="*/ 60 w 121"/>
                <a:gd name="T5" fmla="*/ 152 h 152"/>
                <a:gd name="T6" fmla="*/ 121 w 121"/>
                <a:gd name="T7" fmla="*/ 0 h 152"/>
                <a:gd name="T8" fmla="*/ 60 w 121"/>
                <a:gd name="T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52">
                  <a:moveTo>
                    <a:pt x="6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30"/>
                    <a:pt x="60" y="152"/>
                    <a:pt x="60" y="152"/>
                  </a:cubicBezTo>
                  <a:cubicBezTo>
                    <a:pt x="60" y="152"/>
                    <a:pt x="109" y="30"/>
                    <a:pt x="121" y="0"/>
                  </a:cubicBezTo>
                  <a:lnTo>
                    <a:pt x="60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7" name="Freeform 249"/>
            <p:cNvSpPr/>
            <p:nvPr/>
          </p:nvSpPr>
          <p:spPr bwMode="auto">
            <a:xfrm>
              <a:off x="10509251" y="3489325"/>
              <a:ext cx="379413" cy="257175"/>
            </a:xfrm>
            <a:custGeom>
              <a:avLst/>
              <a:gdLst>
                <a:gd name="T0" fmla="*/ 281 w 289"/>
                <a:gd name="T1" fmla="*/ 0 h 197"/>
                <a:gd name="T2" fmla="*/ 268 w 289"/>
                <a:gd name="T3" fmla="*/ 0 h 197"/>
                <a:gd name="T4" fmla="*/ 263 w 289"/>
                <a:gd name="T5" fmla="*/ 51 h 197"/>
                <a:gd name="T6" fmla="*/ 144 w 289"/>
                <a:gd name="T7" fmla="*/ 145 h 197"/>
                <a:gd name="T8" fmla="*/ 25 w 289"/>
                <a:gd name="T9" fmla="*/ 51 h 197"/>
                <a:gd name="T10" fmla="*/ 20 w 289"/>
                <a:gd name="T11" fmla="*/ 0 h 197"/>
                <a:gd name="T12" fmla="*/ 8 w 289"/>
                <a:gd name="T13" fmla="*/ 0 h 197"/>
                <a:gd name="T14" fmla="*/ 8 w 289"/>
                <a:gd name="T15" fmla="*/ 50 h 197"/>
                <a:gd name="T16" fmla="*/ 30 w 289"/>
                <a:gd name="T17" fmla="*/ 67 h 197"/>
                <a:gd name="T18" fmla="*/ 56 w 289"/>
                <a:gd name="T19" fmla="*/ 135 h 197"/>
                <a:gd name="T20" fmla="*/ 144 w 289"/>
                <a:gd name="T21" fmla="*/ 197 h 197"/>
                <a:gd name="T22" fmla="*/ 233 w 289"/>
                <a:gd name="T23" fmla="*/ 135 h 197"/>
                <a:gd name="T24" fmla="*/ 258 w 289"/>
                <a:gd name="T25" fmla="*/ 67 h 197"/>
                <a:gd name="T26" fmla="*/ 281 w 289"/>
                <a:gd name="T27" fmla="*/ 50 h 197"/>
                <a:gd name="T28" fmla="*/ 281 w 28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197">
                  <a:moveTo>
                    <a:pt x="281" y="0"/>
                  </a:moveTo>
                  <a:cubicBezTo>
                    <a:pt x="273" y="0"/>
                    <a:pt x="268" y="0"/>
                    <a:pt x="268" y="0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3" y="51"/>
                    <a:pt x="185" y="145"/>
                    <a:pt x="144" y="145"/>
                  </a:cubicBezTo>
                  <a:cubicBezTo>
                    <a:pt x="104" y="145"/>
                    <a:pt x="25" y="51"/>
                    <a:pt x="25" y="5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5" y="0"/>
                    <a:pt x="8" y="0"/>
                  </a:cubicBezTo>
                  <a:cubicBezTo>
                    <a:pt x="0" y="0"/>
                    <a:pt x="6" y="41"/>
                    <a:pt x="8" y="50"/>
                  </a:cubicBezTo>
                  <a:cubicBezTo>
                    <a:pt x="9" y="59"/>
                    <a:pt x="30" y="67"/>
                    <a:pt x="30" y="67"/>
                  </a:cubicBezTo>
                  <a:cubicBezTo>
                    <a:pt x="30" y="67"/>
                    <a:pt x="47" y="115"/>
                    <a:pt x="56" y="135"/>
                  </a:cubicBezTo>
                  <a:cubicBezTo>
                    <a:pt x="65" y="155"/>
                    <a:pt x="144" y="197"/>
                    <a:pt x="144" y="197"/>
                  </a:cubicBezTo>
                  <a:cubicBezTo>
                    <a:pt x="144" y="197"/>
                    <a:pt x="224" y="155"/>
                    <a:pt x="233" y="135"/>
                  </a:cubicBezTo>
                  <a:cubicBezTo>
                    <a:pt x="242" y="115"/>
                    <a:pt x="258" y="67"/>
                    <a:pt x="258" y="67"/>
                  </a:cubicBezTo>
                  <a:cubicBezTo>
                    <a:pt x="258" y="67"/>
                    <a:pt x="280" y="59"/>
                    <a:pt x="281" y="50"/>
                  </a:cubicBezTo>
                  <a:cubicBezTo>
                    <a:pt x="282" y="41"/>
                    <a:pt x="289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8" name="Freeform 250"/>
            <p:cNvSpPr/>
            <p:nvPr/>
          </p:nvSpPr>
          <p:spPr bwMode="auto">
            <a:xfrm>
              <a:off x="10536238" y="3305175"/>
              <a:ext cx="207963" cy="387350"/>
            </a:xfrm>
            <a:custGeom>
              <a:avLst/>
              <a:gdLst>
                <a:gd name="T0" fmla="*/ 82 w 159"/>
                <a:gd name="T1" fmla="*/ 268 h 296"/>
                <a:gd name="T2" fmla="*/ 82 w 159"/>
                <a:gd name="T3" fmla="*/ 268 h 296"/>
                <a:gd name="T4" fmla="*/ 5 w 159"/>
                <a:gd name="T5" fmla="*/ 191 h 296"/>
                <a:gd name="T6" fmla="*/ 0 w 159"/>
                <a:gd name="T7" fmla="*/ 140 h 296"/>
                <a:gd name="T8" fmla="*/ 13 w 159"/>
                <a:gd name="T9" fmla="*/ 42 h 296"/>
                <a:gd name="T10" fmla="*/ 124 w 159"/>
                <a:gd name="T11" fmla="*/ 0 h 296"/>
                <a:gd name="T12" fmla="*/ 124 w 159"/>
                <a:gd name="T13" fmla="*/ 268 h 296"/>
                <a:gd name="T14" fmla="*/ 159 w 159"/>
                <a:gd name="T15" fmla="*/ 296 h 296"/>
                <a:gd name="T16" fmla="*/ 82 w 159"/>
                <a:gd name="T17" fmla="*/ 26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296">
                  <a:moveTo>
                    <a:pt x="82" y="268"/>
                  </a:moveTo>
                  <a:cubicBezTo>
                    <a:pt x="82" y="268"/>
                    <a:pt x="82" y="268"/>
                    <a:pt x="82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0"/>
                    <a:pt x="2" y="72"/>
                    <a:pt x="13" y="42"/>
                  </a:cubicBezTo>
                  <a:cubicBezTo>
                    <a:pt x="24" y="12"/>
                    <a:pt x="118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1"/>
                    <a:pt x="159" y="296"/>
                    <a:pt x="159" y="296"/>
                  </a:cubicBezTo>
                  <a:cubicBezTo>
                    <a:pt x="116" y="293"/>
                    <a:pt x="85" y="270"/>
                    <a:pt x="82" y="268"/>
                  </a:cubicBezTo>
                  <a:close/>
                </a:path>
              </a:pathLst>
            </a:custGeom>
            <a:solidFill>
              <a:srgbClr val="F47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9" name="Freeform 251"/>
            <p:cNvSpPr/>
            <p:nvPr/>
          </p:nvSpPr>
          <p:spPr bwMode="auto">
            <a:xfrm>
              <a:off x="10526713" y="5060950"/>
              <a:ext cx="139700" cy="84138"/>
            </a:xfrm>
            <a:custGeom>
              <a:avLst/>
              <a:gdLst>
                <a:gd name="T0" fmla="*/ 5 w 88"/>
                <a:gd name="T1" fmla="*/ 53 h 53"/>
                <a:gd name="T2" fmla="*/ 0 w 88"/>
                <a:gd name="T3" fmla="*/ 43 h 53"/>
                <a:gd name="T4" fmla="*/ 83 w 88"/>
                <a:gd name="T5" fmla="*/ 0 h 53"/>
                <a:gd name="T6" fmla="*/ 88 w 88"/>
                <a:gd name="T7" fmla="*/ 10 h 53"/>
                <a:gd name="T8" fmla="*/ 5 w 88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53">
                  <a:moveTo>
                    <a:pt x="5" y="53"/>
                  </a:moveTo>
                  <a:lnTo>
                    <a:pt x="0" y="43"/>
                  </a:lnTo>
                  <a:lnTo>
                    <a:pt x="83" y="0"/>
                  </a:lnTo>
                  <a:lnTo>
                    <a:pt x="88" y="10"/>
                  </a:lnTo>
                  <a:lnTo>
                    <a:pt x="5" y="53"/>
                  </a:lnTo>
                  <a:close/>
                </a:path>
              </a:pathLst>
            </a:custGeom>
            <a:solidFill>
              <a:srgbClr val="F89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0" name="Freeform 252"/>
            <p:cNvSpPr/>
            <p:nvPr/>
          </p:nvSpPr>
          <p:spPr bwMode="auto">
            <a:xfrm>
              <a:off x="10533063" y="5075238"/>
              <a:ext cx="141288" cy="84138"/>
            </a:xfrm>
            <a:custGeom>
              <a:avLst/>
              <a:gdLst>
                <a:gd name="T0" fmla="*/ 6 w 89"/>
                <a:gd name="T1" fmla="*/ 53 h 53"/>
                <a:gd name="T2" fmla="*/ 0 w 89"/>
                <a:gd name="T3" fmla="*/ 43 h 53"/>
                <a:gd name="T4" fmla="*/ 83 w 89"/>
                <a:gd name="T5" fmla="*/ 0 h 53"/>
                <a:gd name="T6" fmla="*/ 89 w 89"/>
                <a:gd name="T7" fmla="*/ 10 h 53"/>
                <a:gd name="T8" fmla="*/ 6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6" y="53"/>
                  </a:moveTo>
                  <a:lnTo>
                    <a:pt x="0" y="43"/>
                  </a:lnTo>
                  <a:lnTo>
                    <a:pt x="83" y="0"/>
                  </a:lnTo>
                  <a:lnTo>
                    <a:pt x="89" y="10"/>
                  </a:lnTo>
                  <a:lnTo>
                    <a:pt x="6" y="53"/>
                  </a:lnTo>
                  <a:close/>
                </a:path>
              </a:pathLst>
            </a:custGeom>
            <a:solidFill>
              <a:srgbClr val="F2C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1" name="Freeform 253"/>
            <p:cNvSpPr/>
            <p:nvPr/>
          </p:nvSpPr>
          <p:spPr bwMode="auto">
            <a:xfrm>
              <a:off x="10655301" y="5060950"/>
              <a:ext cx="34925" cy="30163"/>
            </a:xfrm>
            <a:custGeom>
              <a:avLst/>
              <a:gdLst>
                <a:gd name="T0" fmla="*/ 2 w 27"/>
                <a:gd name="T1" fmla="*/ 0 h 23"/>
                <a:gd name="T2" fmla="*/ 27 w 27"/>
                <a:gd name="T3" fmla="*/ 2 h 23"/>
                <a:gd name="T4" fmla="*/ 14 w 27"/>
                <a:gd name="T5" fmla="*/ 23 h 23"/>
                <a:gd name="T6" fmla="*/ 2 w 2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3">
                  <a:moveTo>
                    <a:pt x="2" y="0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0" y="15"/>
                    <a:pt x="2" y="0"/>
                  </a:cubicBezTo>
                  <a:close/>
                </a:path>
              </a:pathLst>
            </a:custGeom>
            <a:solidFill>
              <a:srgbClr val="F6D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2" name="Freeform 254"/>
            <p:cNvSpPr/>
            <p:nvPr/>
          </p:nvSpPr>
          <p:spPr bwMode="auto">
            <a:xfrm>
              <a:off x="10685463" y="5062538"/>
              <a:ext cx="4763" cy="6350"/>
            </a:xfrm>
            <a:custGeom>
              <a:avLst/>
              <a:gdLst>
                <a:gd name="T0" fmla="*/ 3 w 3"/>
                <a:gd name="T1" fmla="*/ 0 h 4"/>
                <a:gd name="T2" fmla="*/ 2 w 3"/>
                <a:gd name="T3" fmla="*/ 4 h 4"/>
                <a:gd name="T4" fmla="*/ 0 w 3"/>
                <a:gd name="T5" fmla="*/ 0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0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3" name="Freeform 255"/>
            <p:cNvSpPr/>
            <p:nvPr/>
          </p:nvSpPr>
          <p:spPr bwMode="auto">
            <a:xfrm>
              <a:off x="10515601" y="5129213"/>
              <a:ext cx="26988" cy="36513"/>
            </a:xfrm>
            <a:custGeom>
              <a:avLst/>
              <a:gdLst>
                <a:gd name="T0" fmla="*/ 8 w 20"/>
                <a:gd name="T1" fmla="*/ 0 h 27"/>
                <a:gd name="T2" fmla="*/ 20 w 20"/>
                <a:gd name="T3" fmla="*/ 23 h 27"/>
                <a:gd name="T4" fmla="*/ 12 w 20"/>
                <a:gd name="T5" fmla="*/ 27 h 27"/>
                <a:gd name="T6" fmla="*/ 0 w 20"/>
                <a:gd name="T7" fmla="*/ 4 h 27"/>
                <a:gd name="T8" fmla="*/ 8 w 2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7">
                  <a:moveTo>
                    <a:pt x="8" y="0"/>
                  </a:moveTo>
                  <a:cubicBezTo>
                    <a:pt x="8" y="0"/>
                    <a:pt x="19" y="8"/>
                    <a:pt x="20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4" name="Freeform 256"/>
            <p:cNvSpPr/>
            <p:nvPr/>
          </p:nvSpPr>
          <p:spPr bwMode="auto">
            <a:xfrm>
              <a:off x="10499726" y="5135563"/>
              <a:ext cx="31750" cy="36513"/>
            </a:xfrm>
            <a:custGeom>
              <a:avLst/>
              <a:gdLst>
                <a:gd name="T0" fmla="*/ 13 w 25"/>
                <a:gd name="T1" fmla="*/ 0 h 28"/>
                <a:gd name="T2" fmla="*/ 4 w 25"/>
                <a:gd name="T3" fmla="*/ 5 h 28"/>
                <a:gd name="T4" fmla="*/ 16 w 25"/>
                <a:gd name="T5" fmla="*/ 28 h 28"/>
                <a:gd name="T6" fmla="*/ 25 w 25"/>
                <a:gd name="T7" fmla="*/ 23 h 28"/>
                <a:gd name="T8" fmla="*/ 13 w 2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13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0" y="15"/>
                    <a:pt x="16" y="28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9"/>
                    <a:pt x="13" y="0"/>
                  </a:cubicBezTo>
                  <a:close/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5" name="Freeform 257"/>
            <p:cNvSpPr/>
            <p:nvPr/>
          </p:nvSpPr>
          <p:spPr bwMode="auto">
            <a:xfrm>
              <a:off x="11163301" y="4135438"/>
              <a:ext cx="79375" cy="141288"/>
            </a:xfrm>
            <a:custGeom>
              <a:avLst/>
              <a:gdLst>
                <a:gd name="T0" fmla="*/ 39 w 50"/>
                <a:gd name="T1" fmla="*/ 0 h 89"/>
                <a:gd name="T2" fmla="*/ 50 w 50"/>
                <a:gd name="T3" fmla="*/ 4 h 89"/>
                <a:gd name="T4" fmla="*/ 11 w 50"/>
                <a:gd name="T5" fmla="*/ 89 h 89"/>
                <a:gd name="T6" fmla="*/ 0 w 50"/>
                <a:gd name="T7" fmla="*/ 84 h 89"/>
                <a:gd name="T8" fmla="*/ 39 w 50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9">
                  <a:moveTo>
                    <a:pt x="39" y="0"/>
                  </a:moveTo>
                  <a:lnTo>
                    <a:pt x="50" y="4"/>
                  </a:lnTo>
                  <a:lnTo>
                    <a:pt x="11" y="89"/>
                  </a:lnTo>
                  <a:lnTo>
                    <a:pt x="0" y="8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89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6" name="Freeform 258"/>
            <p:cNvSpPr/>
            <p:nvPr/>
          </p:nvSpPr>
          <p:spPr bwMode="auto">
            <a:xfrm>
              <a:off x="11149013" y="4127500"/>
              <a:ext cx="79375" cy="142875"/>
            </a:xfrm>
            <a:custGeom>
              <a:avLst/>
              <a:gdLst>
                <a:gd name="T0" fmla="*/ 39 w 50"/>
                <a:gd name="T1" fmla="*/ 0 h 90"/>
                <a:gd name="T2" fmla="*/ 50 w 50"/>
                <a:gd name="T3" fmla="*/ 5 h 90"/>
                <a:gd name="T4" fmla="*/ 11 w 50"/>
                <a:gd name="T5" fmla="*/ 90 h 90"/>
                <a:gd name="T6" fmla="*/ 0 w 50"/>
                <a:gd name="T7" fmla="*/ 85 h 90"/>
                <a:gd name="T8" fmla="*/ 39 w 5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0">
                  <a:moveTo>
                    <a:pt x="39" y="0"/>
                  </a:moveTo>
                  <a:lnTo>
                    <a:pt x="50" y="5"/>
                  </a:lnTo>
                  <a:lnTo>
                    <a:pt x="11" y="90"/>
                  </a:lnTo>
                  <a:lnTo>
                    <a:pt x="0" y="8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7" name="Freeform 259"/>
            <p:cNvSpPr/>
            <p:nvPr/>
          </p:nvSpPr>
          <p:spPr bwMode="auto">
            <a:xfrm>
              <a:off x="11149013" y="4260850"/>
              <a:ext cx="31750" cy="34925"/>
            </a:xfrm>
            <a:custGeom>
              <a:avLst/>
              <a:gdLst>
                <a:gd name="T0" fmla="*/ 24 w 24"/>
                <a:gd name="T1" fmla="*/ 13 h 27"/>
                <a:gd name="T2" fmla="*/ 3 w 24"/>
                <a:gd name="T3" fmla="*/ 27 h 27"/>
                <a:gd name="T4" fmla="*/ 0 w 24"/>
                <a:gd name="T5" fmla="*/ 2 h 27"/>
                <a:gd name="T6" fmla="*/ 24 w 24"/>
                <a:gd name="T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7">
                  <a:moveTo>
                    <a:pt x="24" y="13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6" y="0"/>
                    <a:pt x="24" y="13"/>
                  </a:cubicBezTo>
                  <a:close/>
                </a:path>
              </a:pathLst>
            </a:custGeom>
            <a:solidFill>
              <a:srgbClr val="F6D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8" name="Freeform 260"/>
            <p:cNvSpPr/>
            <p:nvPr/>
          </p:nvSpPr>
          <p:spPr bwMode="auto">
            <a:xfrm>
              <a:off x="11152188" y="4291013"/>
              <a:ext cx="4763" cy="4763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0 h 3"/>
                <a:gd name="T4" fmla="*/ 3 w 3"/>
                <a:gd name="T5" fmla="*/ 1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0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9" name="Freeform 261"/>
            <p:cNvSpPr/>
            <p:nvPr/>
          </p:nvSpPr>
          <p:spPr bwMode="auto">
            <a:xfrm>
              <a:off x="11210926" y="4117975"/>
              <a:ext cx="36513" cy="23813"/>
            </a:xfrm>
            <a:custGeom>
              <a:avLst/>
              <a:gdLst>
                <a:gd name="T0" fmla="*/ 24 w 28"/>
                <a:gd name="T1" fmla="*/ 19 h 19"/>
                <a:gd name="T2" fmla="*/ 0 w 28"/>
                <a:gd name="T3" fmla="*/ 8 h 19"/>
                <a:gd name="T4" fmla="*/ 4 w 28"/>
                <a:gd name="T5" fmla="*/ 0 h 19"/>
                <a:gd name="T6" fmla="*/ 28 w 28"/>
                <a:gd name="T7" fmla="*/ 11 h 19"/>
                <a:gd name="T8" fmla="*/ 24 w 28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9">
                  <a:moveTo>
                    <a:pt x="24" y="19"/>
                  </a:moveTo>
                  <a:cubicBezTo>
                    <a:pt x="24" y="19"/>
                    <a:pt x="10" y="19"/>
                    <a:pt x="0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8" y="11"/>
                    <a:pt x="28" y="11"/>
                    <a:pt x="28" y="11"/>
                  </a:cubicBezTo>
                  <a:lnTo>
                    <a:pt x="24" y="19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0" name="Freeform 262"/>
            <p:cNvSpPr/>
            <p:nvPr/>
          </p:nvSpPr>
          <p:spPr bwMode="auto">
            <a:xfrm>
              <a:off x="11215688" y="4105275"/>
              <a:ext cx="36513" cy="28575"/>
            </a:xfrm>
            <a:custGeom>
              <a:avLst/>
              <a:gdLst>
                <a:gd name="T0" fmla="*/ 24 w 28"/>
                <a:gd name="T1" fmla="*/ 20 h 21"/>
                <a:gd name="T2" fmla="*/ 28 w 28"/>
                <a:gd name="T3" fmla="*/ 11 h 21"/>
                <a:gd name="T4" fmla="*/ 4 w 28"/>
                <a:gd name="T5" fmla="*/ 0 h 21"/>
                <a:gd name="T6" fmla="*/ 0 w 28"/>
                <a:gd name="T7" fmla="*/ 9 h 21"/>
                <a:gd name="T8" fmla="*/ 24 w 2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4" y="20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4" y="0"/>
                    <a:pt x="4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8" y="21"/>
                    <a:pt x="24" y="20"/>
                  </a:cubicBezTo>
                  <a:close/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1" name="Freeform 263"/>
            <p:cNvSpPr/>
            <p:nvPr/>
          </p:nvSpPr>
          <p:spPr bwMode="auto">
            <a:xfrm>
              <a:off x="10606088" y="5068888"/>
              <a:ext cx="38100" cy="82550"/>
            </a:xfrm>
            <a:custGeom>
              <a:avLst/>
              <a:gdLst>
                <a:gd name="T0" fmla="*/ 24 w 28"/>
                <a:gd name="T1" fmla="*/ 37 h 63"/>
                <a:gd name="T2" fmla="*/ 28 w 28"/>
                <a:gd name="T3" fmla="*/ 11 h 63"/>
                <a:gd name="T4" fmla="*/ 9 w 28"/>
                <a:gd name="T5" fmla="*/ 14 h 63"/>
                <a:gd name="T6" fmla="*/ 2 w 28"/>
                <a:gd name="T7" fmla="*/ 55 h 63"/>
                <a:gd name="T8" fmla="*/ 24 w 28"/>
                <a:gd name="T9" fmla="*/ 3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3">
                  <a:moveTo>
                    <a:pt x="24" y="37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2" y="0"/>
                    <a:pt x="9" y="14"/>
                  </a:cubicBezTo>
                  <a:cubicBezTo>
                    <a:pt x="9" y="14"/>
                    <a:pt x="0" y="46"/>
                    <a:pt x="2" y="55"/>
                  </a:cubicBezTo>
                  <a:cubicBezTo>
                    <a:pt x="4" y="63"/>
                    <a:pt x="24" y="37"/>
                    <a:pt x="24" y="37"/>
                  </a:cubicBez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2" name="Freeform 264"/>
            <p:cNvSpPr/>
            <p:nvPr/>
          </p:nvSpPr>
          <p:spPr bwMode="auto">
            <a:xfrm>
              <a:off x="10425113" y="5032375"/>
              <a:ext cx="41275" cy="36513"/>
            </a:xfrm>
            <a:custGeom>
              <a:avLst/>
              <a:gdLst>
                <a:gd name="T0" fmla="*/ 26 w 32"/>
                <a:gd name="T1" fmla="*/ 20 h 27"/>
                <a:gd name="T2" fmla="*/ 13 w 32"/>
                <a:gd name="T3" fmla="*/ 26 h 27"/>
                <a:gd name="T4" fmla="*/ 3 w 32"/>
                <a:gd name="T5" fmla="*/ 22 h 27"/>
                <a:gd name="T6" fmla="*/ 1 w 32"/>
                <a:gd name="T7" fmla="*/ 18 h 27"/>
                <a:gd name="T8" fmla="*/ 5 w 32"/>
                <a:gd name="T9" fmla="*/ 8 h 27"/>
                <a:gd name="T10" fmla="*/ 19 w 32"/>
                <a:gd name="T11" fmla="*/ 2 h 27"/>
                <a:gd name="T12" fmla="*/ 29 w 32"/>
                <a:gd name="T13" fmla="*/ 6 h 27"/>
                <a:gd name="T14" fmla="*/ 30 w 32"/>
                <a:gd name="T15" fmla="*/ 10 h 27"/>
                <a:gd name="T16" fmla="*/ 26 w 32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7">
                  <a:moveTo>
                    <a:pt x="26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7"/>
                    <a:pt x="5" y="25"/>
                    <a:pt x="3" y="2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1" y="9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4"/>
                    <a:pt x="30" y="18"/>
                    <a:pt x="26" y="20"/>
                  </a:cubicBezTo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3" name="Freeform 265"/>
            <p:cNvSpPr/>
            <p:nvPr/>
          </p:nvSpPr>
          <p:spPr bwMode="auto">
            <a:xfrm>
              <a:off x="10452101" y="5097463"/>
              <a:ext cx="41275" cy="34925"/>
            </a:xfrm>
            <a:custGeom>
              <a:avLst/>
              <a:gdLst>
                <a:gd name="T0" fmla="*/ 27 w 32"/>
                <a:gd name="T1" fmla="*/ 20 h 27"/>
                <a:gd name="T2" fmla="*/ 13 w 32"/>
                <a:gd name="T3" fmla="*/ 25 h 27"/>
                <a:gd name="T4" fmla="*/ 3 w 32"/>
                <a:gd name="T5" fmla="*/ 21 h 27"/>
                <a:gd name="T6" fmla="*/ 1 w 32"/>
                <a:gd name="T7" fmla="*/ 18 h 27"/>
                <a:gd name="T8" fmla="*/ 5 w 32"/>
                <a:gd name="T9" fmla="*/ 8 h 27"/>
                <a:gd name="T10" fmla="*/ 19 w 32"/>
                <a:gd name="T11" fmla="*/ 2 h 27"/>
                <a:gd name="T12" fmla="*/ 29 w 32"/>
                <a:gd name="T13" fmla="*/ 6 h 27"/>
                <a:gd name="T14" fmla="*/ 31 w 32"/>
                <a:gd name="T15" fmla="*/ 9 h 27"/>
                <a:gd name="T16" fmla="*/ 27 w 32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7">
                  <a:moveTo>
                    <a:pt x="27" y="20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9" y="27"/>
                    <a:pt x="5" y="25"/>
                    <a:pt x="3" y="2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9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13"/>
                    <a:pt x="30" y="18"/>
                    <a:pt x="27" y="20"/>
                  </a:cubicBezTo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4" name="Freeform 266"/>
            <p:cNvSpPr/>
            <p:nvPr/>
          </p:nvSpPr>
          <p:spPr bwMode="auto">
            <a:xfrm>
              <a:off x="10452101" y="5097463"/>
              <a:ext cx="41275" cy="34925"/>
            </a:xfrm>
            <a:custGeom>
              <a:avLst/>
              <a:gdLst>
                <a:gd name="T0" fmla="*/ 27 w 32"/>
                <a:gd name="T1" fmla="*/ 20 h 27"/>
                <a:gd name="T2" fmla="*/ 13 w 32"/>
                <a:gd name="T3" fmla="*/ 25 h 27"/>
                <a:gd name="T4" fmla="*/ 3 w 32"/>
                <a:gd name="T5" fmla="*/ 21 h 27"/>
                <a:gd name="T6" fmla="*/ 1 w 32"/>
                <a:gd name="T7" fmla="*/ 18 h 27"/>
                <a:gd name="T8" fmla="*/ 5 w 32"/>
                <a:gd name="T9" fmla="*/ 8 h 27"/>
                <a:gd name="T10" fmla="*/ 19 w 32"/>
                <a:gd name="T11" fmla="*/ 2 h 27"/>
                <a:gd name="T12" fmla="*/ 29 w 32"/>
                <a:gd name="T13" fmla="*/ 6 h 27"/>
                <a:gd name="T14" fmla="*/ 31 w 32"/>
                <a:gd name="T15" fmla="*/ 9 h 27"/>
                <a:gd name="T16" fmla="*/ 27 w 32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7">
                  <a:moveTo>
                    <a:pt x="27" y="20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9" y="27"/>
                    <a:pt x="5" y="25"/>
                    <a:pt x="3" y="2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9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13"/>
                    <a:pt x="30" y="18"/>
                    <a:pt x="27" y="2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Rectangle 267"/>
            <p:cNvSpPr>
              <a:spLocks noChangeArrowheads="1"/>
            </p:cNvSpPr>
            <p:nvPr/>
          </p:nvSpPr>
          <p:spPr bwMode="auto">
            <a:xfrm>
              <a:off x="10453688" y="5099050"/>
              <a:ext cx="39688" cy="3175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268"/>
            <p:cNvSpPr/>
            <p:nvPr/>
          </p:nvSpPr>
          <p:spPr bwMode="auto">
            <a:xfrm>
              <a:off x="10425113" y="5032375"/>
              <a:ext cx="41275" cy="36513"/>
            </a:xfrm>
            <a:custGeom>
              <a:avLst/>
              <a:gdLst>
                <a:gd name="T0" fmla="*/ 26 w 32"/>
                <a:gd name="T1" fmla="*/ 20 h 27"/>
                <a:gd name="T2" fmla="*/ 13 w 32"/>
                <a:gd name="T3" fmla="*/ 26 h 27"/>
                <a:gd name="T4" fmla="*/ 3 w 32"/>
                <a:gd name="T5" fmla="*/ 22 h 27"/>
                <a:gd name="T6" fmla="*/ 1 w 32"/>
                <a:gd name="T7" fmla="*/ 18 h 27"/>
                <a:gd name="T8" fmla="*/ 5 w 32"/>
                <a:gd name="T9" fmla="*/ 8 h 27"/>
                <a:gd name="T10" fmla="*/ 19 w 32"/>
                <a:gd name="T11" fmla="*/ 2 h 27"/>
                <a:gd name="T12" fmla="*/ 29 w 32"/>
                <a:gd name="T13" fmla="*/ 6 h 27"/>
                <a:gd name="T14" fmla="*/ 30 w 32"/>
                <a:gd name="T15" fmla="*/ 10 h 27"/>
                <a:gd name="T16" fmla="*/ 26 w 32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7">
                  <a:moveTo>
                    <a:pt x="26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7"/>
                    <a:pt x="5" y="25"/>
                    <a:pt x="3" y="2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1" y="9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4"/>
                    <a:pt x="30" y="18"/>
                    <a:pt x="26" y="2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7" name="Freeform 269"/>
            <p:cNvSpPr/>
            <p:nvPr/>
          </p:nvSpPr>
          <p:spPr bwMode="auto">
            <a:xfrm>
              <a:off x="10426701" y="5033963"/>
              <a:ext cx="38100" cy="33338"/>
            </a:xfrm>
            <a:custGeom>
              <a:avLst/>
              <a:gdLst>
                <a:gd name="T0" fmla="*/ 21 w 30"/>
                <a:gd name="T1" fmla="*/ 0 h 25"/>
                <a:gd name="T2" fmla="*/ 18 w 30"/>
                <a:gd name="T3" fmla="*/ 1 h 25"/>
                <a:gd name="T4" fmla="*/ 4 w 30"/>
                <a:gd name="T5" fmla="*/ 7 h 25"/>
                <a:gd name="T6" fmla="*/ 0 w 30"/>
                <a:gd name="T7" fmla="*/ 14 h 25"/>
                <a:gd name="T8" fmla="*/ 0 w 30"/>
                <a:gd name="T9" fmla="*/ 17 h 25"/>
                <a:gd name="T10" fmla="*/ 2 w 30"/>
                <a:gd name="T11" fmla="*/ 21 h 25"/>
                <a:gd name="T12" fmla="*/ 9 w 30"/>
                <a:gd name="T13" fmla="*/ 25 h 25"/>
                <a:gd name="T14" fmla="*/ 12 w 30"/>
                <a:gd name="T15" fmla="*/ 25 h 25"/>
                <a:gd name="T16" fmla="*/ 25 w 30"/>
                <a:gd name="T17" fmla="*/ 19 h 25"/>
                <a:gd name="T18" fmla="*/ 30 w 30"/>
                <a:gd name="T19" fmla="*/ 12 h 25"/>
                <a:gd name="T20" fmla="*/ 29 w 30"/>
                <a:gd name="T21" fmla="*/ 9 h 25"/>
                <a:gd name="T22" fmla="*/ 28 w 30"/>
                <a:gd name="T23" fmla="*/ 5 h 25"/>
                <a:gd name="T24" fmla="*/ 21 w 30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5">
                  <a:moveTo>
                    <a:pt x="21" y="0"/>
                  </a:moveTo>
                  <a:cubicBezTo>
                    <a:pt x="20" y="0"/>
                    <a:pt x="19" y="0"/>
                    <a:pt x="18" y="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3"/>
                    <a:pt x="6" y="25"/>
                    <a:pt x="9" y="25"/>
                  </a:cubicBezTo>
                  <a:cubicBezTo>
                    <a:pt x="10" y="25"/>
                    <a:pt x="11" y="25"/>
                    <a:pt x="12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8" y="18"/>
                    <a:pt x="30" y="15"/>
                    <a:pt x="30" y="12"/>
                  </a:cubicBezTo>
                  <a:cubicBezTo>
                    <a:pt x="30" y="11"/>
                    <a:pt x="30" y="10"/>
                    <a:pt x="29" y="9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2"/>
                    <a:pt x="24" y="0"/>
                    <a:pt x="2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8" name="Freeform 270"/>
            <p:cNvSpPr/>
            <p:nvPr/>
          </p:nvSpPr>
          <p:spPr bwMode="auto">
            <a:xfrm>
              <a:off x="10426701" y="5043488"/>
              <a:ext cx="66675" cy="79375"/>
            </a:xfrm>
            <a:custGeom>
              <a:avLst/>
              <a:gdLst>
                <a:gd name="T0" fmla="*/ 12 w 42"/>
                <a:gd name="T1" fmla="*/ 5 h 50"/>
                <a:gd name="T2" fmla="*/ 0 w 42"/>
                <a:gd name="T3" fmla="*/ 11 h 50"/>
                <a:gd name="T4" fmla="*/ 17 w 42"/>
                <a:gd name="T5" fmla="*/ 50 h 50"/>
                <a:gd name="T6" fmla="*/ 29 w 42"/>
                <a:gd name="T7" fmla="*/ 45 h 50"/>
                <a:gd name="T8" fmla="*/ 42 w 42"/>
                <a:gd name="T9" fmla="*/ 40 h 50"/>
                <a:gd name="T10" fmla="*/ 24 w 42"/>
                <a:gd name="T11" fmla="*/ 0 h 50"/>
                <a:gd name="T12" fmla="*/ 12 w 42"/>
                <a:gd name="T1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0">
                  <a:moveTo>
                    <a:pt x="12" y="5"/>
                  </a:moveTo>
                  <a:lnTo>
                    <a:pt x="0" y="11"/>
                  </a:lnTo>
                  <a:lnTo>
                    <a:pt x="17" y="50"/>
                  </a:lnTo>
                  <a:lnTo>
                    <a:pt x="29" y="45"/>
                  </a:lnTo>
                  <a:lnTo>
                    <a:pt x="42" y="40"/>
                  </a:lnTo>
                  <a:lnTo>
                    <a:pt x="24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9" name="Freeform 271"/>
            <p:cNvSpPr/>
            <p:nvPr/>
          </p:nvSpPr>
          <p:spPr bwMode="auto">
            <a:xfrm>
              <a:off x="11123613" y="5033963"/>
              <a:ext cx="26988" cy="26988"/>
            </a:xfrm>
            <a:custGeom>
              <a:avLst/>
              <a:gdLst>
                <a:gd name="T0" fmla="*/ 7 w 20"/>
                <a:gd name="T1" fmla="*/ 20 h 21"/>
                <a:gd name="T2" fmla="*/ 2 w 20"/>
                <a:gd name="T3" fmla="*/ 17 h 21"/>
                <a:gd name="T4" fmla="*/ 1 w 20"/>
                <a:gd name="T5" fmla="*/ 11 h 21"/>
                <a:gd name="T6" fmla="*/ 7 w 20"/>
                <a:gd name="T7" fmla="*/ 2 h 21"/>
                <a:gd name="T8" fmla="*/ 13 w 20"/>
                <a:gd name="T9" fmla="*/ 1 h 21"/>
                <a:gd name="T10" fmla="*/ 18 w 20"/>
                <a:gd name="T11" fmla="*/ 4 h 21"/>
                <a:gd name="T12" fmla="*/ 19 w 20"/>
                <a:gd name="T13" fmla="*/ 10 h 21"/>
                <a:gd name="T14" fmla="*/ 12 w 20"/>
                <a:gd name="T15" fmla="*/ 19 h 21"/>
                <a:gd name="T16" fmla="*/ 7 w 20"/>
                <a:gd name="T1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7" y="2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6"/>
                    <a:pt x="20" y="8"/>
                    <a:pt x="19" y="1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8" y="21"/>
                    <a:pt x="7" y="20"/>
                  </a:cubicBezTo>
                  <a:close/>
                </a:path>
              </a:pathLst>
            </a:custGeom>
            <a:solidFill>
              <a:srgbClr val="5A6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0" name="Freeform 272"/>
            <p:cNvSpPr/>
            <p:nvPr/>
          </p:nvSpPr>
          <p:spPr bwMode="auto">
            <a:xfrm>
              <a:off x="11128376" y="4921250"/>
              <a:ext cx="100013" cy="133350"/>
            </a:xfrm>
            <a:custGeom>
              <a:avLst/>
              <a:gdLst>
                <a:gd name="T0" fmla="*/ 9 w 77"/>
                <a:gd name="T1" fmla="*/ 100 h 102"/>
                <a:gd name="T2" fmla="*/ 3 w 77"/>
                <a:gd name="T3" fmla="*/ 96 h 102"/>
                <a:gd name="T4" fmla="*/ 2 w 77"/>
                <a:gd name="T5" fmla="*/ 89 h 102"/>
                <a:gd name="T6" fmla="*/ 61 w 77"/>
                <a:gd name="T7" fmla="*/ 3 h 102"/>
                <a:gd name="T8" fmla="*/ 68 w 77"/>
                <a:gd name="T9" fmla="*/ 2 h 102"/>
                <a:gd name="T10" fmla="*/ 74 w 77"/>
                <a:gd name="T11" fmla="*/ 6 h 102"/>
                <a:gd name="T12" fmla="*/ 75 w 77"/>
                <a:gd name="T13" fmla="*/ 13 h 102"/>
                <a:gd name="T14" fmla="*/ 16 w 77"/>
                <a:gd name="T15" fmla="*/ 99 h 102"/>
                <a:gd name="T16" fmla="*/ 9 w 77"/>
                <a:gd name="T17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02">
                  <a:moveTo>
                    <a:pt x="9" y="100"/>
                  </a:moveTo>
                  <a:cubicBezTo>
                    <a:pt x="3" y="96"/>
                    <a:pt x="3" y="96"/>
                    <a:pt x="3" y="96"/>
                  </a:cubicBezTo>
                  <a:cubicBezTo>
                    <a:pt x="1" y="95"/>
                    <a:pt x="0" y="91"/>
                    <a:pt x="2" y="89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1"/>
                    <a:pt x="66" y="0"/>
                    <a:pt x="68" y="2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6" y="7"/>
                    <a:pt x="77" y="10"/>
                    <a:pt x="75" y="13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4" y="101"/>
                    <a:pt x="11" y="102"/>
                    <a:pt x="9" y="100"/>
                  </a:cubicBez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1" name="Freeform 273"/>
            <p:cNvSpPr/>
            <p:nvPr/>
          </p:nvSpPr>
          <p:spPr bwMode="auto">
            <a:xfrm>
              <a:off x="11177588" y="4964113"/>
              <a:ext cx="23813" cy="17463"/>
            </a:xfrm>
            <a:custGeom>
              <a:avLst/>
              <a:gdLst>
                <a:gd name="T0" fmla="*/ 16 w 18"/>
                <a:gd name="T1" fmla="*/ 13 h 14"/>
                <a:gd name="T2" fmla="*/ 0 w 18"/>
                <a:gd name="T3" fmla="*/ 3 h 14"/>
                <a:gd name="T4" fmla="*/ 0 w 18"/>
                <a:gd name="T5" fmla="*/ 1 h 14"/>
                <a:gd name="T6" fmla="*/ 1 w 18"/>
                <a:gd name="T7" fmla="*/ 0 h 14"/>
                <a:gd name="T8" fmla="*/ 2 w 18"/>
                <a:gd name="T9" fmla="*/ 0 h 14"/>
                <a:gd name="T10" fmla="*/ 17 w 18"/>
                <a:gd name="T11" fmla="*/ 11 h 14"/>
                <a:gd name="T12" fmla="*/ 18 w 18"/>
                <a:gd name="T13" fmla="*/ 12 h 14"/>
                <a:gd name="T14" fmla="*/ 17 w 18"/>
                <a:gd name="T15" fmla="*/ 13 h 14"/>
                <a:gd name="T16" fmla="*/ 16 w 18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4">
                  <a:moveTo>
                    <a:pt x="16" y="1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6" y="14"/>
                    <a:pt x="16" y="13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2" name="Freeform 274"/>
            <p:cNvSpPr/>
            <p:nvPr/>
          </p:nvSpPr>
          <p:spPr bwMode="auto">
            <a:xfrm>
              <a:off x="11180763" y="4895850"/>
              <a:ext cx="65088" cy="82550"/>
            </a:xfrm>
            <a:custGeom>
              <a:avLst/>
              <a:gdLst>
                <a:gd name="T0" fmla="*/ 42 w 50"/>
                <a:gd name="T1" fmla="*/ 25 h 63"/>
                <a:gd name="T2" fmla="*/ 45 w 50"/>
                <a:gd name="T3" fmla="*/ 3 h 63"/>
                <a:gd name="T4" fmla="*/ 26 w 50"/>
                <a:gd name="T5" fmla="*/ 14 h 63"/>
                <a:gd name="T6" fmla="*/ 0 w 50"/>
                <a:gd name="T7" fmla="*/ 52 h 63"/>
                <a:gd name="T8" fmla="*/ 16 w 50"/>
                <a:gd name="T9" fmla="*/ 63 h 63"/>
                <a:gd name="T10" fmla="*/ 42 w 50"/>
                <a:gd name="T11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63">
                  <a:moveTo>
                    <a:pt x="42" y="25"/>
                  </a:moveTo>
                  <a:cubicBezTo>
                    <a:pt x="50" y="13"/>
                    <a:pt x="49" y="6"/>
                    <a:pt x="45" y="3"/>
                  </a:cubicBezTo>
                  <a:cubicBezTo>
                    <a:pt x="41" y="0"/>
                    <a:pt x="34" y="2"/>
                    <a:pt x="26" y="1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42" y="25"/>
                    <a:pt x="42" y="25"/>
                    <a:pt x="42" y="25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3" name="Freeform 275"/>
            <p:cNvSpPr/>
            <p:nvPr/>
          </p:nvSpPr>
          <p:spPr bwMode="auto">
            <a:xfrm>
              <a:off x="11214101" y="4911725"/>
              <a:ext cx="22225" cy="17463"/>
            </a:xfrm>
            <a:custGeom>
              <a:avLst/>
              <a:gdLst>
                <a:gd name="T0" fmla="*/ 16 w 18"/>
                <a:gd name="T1" fmla="*/ 13 h 13"/>
                <a:gd name="T2" fmla="*/ 0 w 18"/>
                <a:gd name="T3" fmla="*/ 2 h 13"/>
                <a:gd name="T4" fmla="*/ 0 w 18"/>
                <a:gd name="T5" fmla="*/ 1 h 13"/>
                <a:gd name="T6" fmla="*/ 1 w 18"/>
                <a:gd name="T7" fmla="*/ 0 h 13"/>
                <a:gd name="T8" fmla="*/ 2 w 18"/>
                <a:gd name="T9" fmla="*/ 0 h 13"/>
                <a:gd name="T10" fmla="*/ 17 w 18"/>
                <a:gd name="T11" fmla="*/ 11 h 13"/>
                <a:gd name="T12" fmla="*/ 18 w 18"/>
                <a:gd name="T13" fmla="*/ 12 h 13"/>
                <a:gd name="T14" fmla="*/ 17 w 18"/>
                <a:gd name="T15" fmla="*/ 13 h 13"/>
                <a:gd name="T16" fmla="*/ 16 w 1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6" y="13"/>
                    <a:pt x="16" y="13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4" name="Freeform 276"/>
            <p:cNvSpPr/>
            <p:nvPr/>
          </p:nvSpPr>
          <p:spPr bwMode="auto">
            <a:xfrm>
              <a:off x="11191876" y="4916488"/>
              <a:ext cx="30163" cy="41275"/>
            </a:xfrm>
            <a:custGeom>
              <a:avLst/>
              <a:gdLst>
                <a:gd name="T0" fmla="*/ 6 w 23"/>
                <a:gd name="T1" fmla="*/ 25 h 32"/>
                <a:gd name="T2" fmla="*/ 22 w 23"/>
                <a:gd name="T3" fmla="*/ 2 h 32"/>
                <a:gd name="T4" fmla="*/ 22 w 23"/>
                <a:gd name="T5" fmla="*/ 0 h 32"/>
                <a:gd name="T6" fmla="*/ 20 w 23"/>
                <a:gd name="T7" fmla="*/ 1 h 32"/>
                <a:gd name="T8" fmla="*/ 1 w 23"/>
                <a:gd name="T9" fmla="*/ 29 h 32"/>
                <a:gd name="T10" fmla="*/ 1 w 23"/>
                <a:gd name="T11" fmla="*/ 31 h 32"/>
                <a:gd name="T12" fmla="*/ 1 w 23"/>
                <a:gd name="T13" fmla="*/ 31 h 32"/>
                <a:gd name="T14" fmla="*/ 1 w 23"/>
                <a:gd name="T15" fmla="*/ 31 h 32"/>
                <a:gd name="T16" fmla="*/ 1 w 23"/>
                <a:gd name="T17" fmla="*/ 32 h 32"/>
                <a:gd name="T18" fmla="*/ 3 w 23"/>
                <a:gd name="T19" fmla="*/ 30 h 32"/>
                <a:gd name="T20" fmla="*/ 5 w 23"/>
                <a:gd name="T21" fmla="*/ 28 h 32"/>
                <a:gd name="T22" fmla="*/ 6 w 23"/>
                <a:gd name="T2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6" y="25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3" y="0"/>
                    <a:pt x="22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0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3" y="31"/>
                    <a:pt x="3" y="30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6"/>
                    <a:pt x="6" y="25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5" name="Freeform 277"/>
            <p:cNvSpPr/>
            <p:nvPr/>
          </p:nvSpPr>
          <p:spPr bwMode="auto">
            <a:xfrm>
              <a:off x="11122026" y="5054600"/>
              <a:ext cx="14288" cy="14288"/>
            </a:xfrm>
            <a:custGeom>
              <a:avLst/>
              <a:gdLst>
                <a:gd name="T0" fmla="*/ 6 w 11"/>
                <a:gd name="T1" fmla="*/ 3 h 11"/>
                <a:gd name="T2" fmla="*/ 2 w 11"/>
                <a:gd name="T3" fmla="*/ 0 h 11"/>
                <a:gd name="T4" fmla="*/ 0 w 11"/>
                <a:gd name="T5" fmla="*/ 8 h 11"/>
                <a:gd name="T6" fmla="*/ 2 w 11"/>
                <a:gd name="T7" fmla="*/ 10 h 11"/>
                <a:gd name="T8" fmla="*/ 3 w 11"/>
                <a:gd name="T9" fmla="*/ 11 h 11"/>
                <a:gd name="T10" fmla="*/ 11 w 11"/>
                <a:gd name="T11" fmla="*/ 5 h 11"/>
                <a:gd name="T12" fmla="*/ 6 w 11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6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6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8"/>
                    <a:pt x="11" y="5"/>
                    <a:pt x="11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6" name="Freeform 278"/>
            <p:cNvSpPr/>
            <p:nvPr/>
          </p:nvSpPr>
          <p:spPr bwMode="auto">
            <a:xfrm>
              <a:off x="11117263" y="5067300"/>
              <a:ext cx="7938" cy="9525"/>
            </a:xfrm>
            <a:custGeom>
              <a:avLst/>
              <a:gdLst>
                <a:gd name="T0" fmla="*/ 4 w 5"/>
                <a:gd name="T1" fmla="*/ 1 h 6"/>
                <a:gd name="T2" fmla="*/ 3 w 5"/>
                <a:gd name="T3" fmla="*/ 0 h 6"/>
                <a:gd name="T4" fmla="*/ 0 w 5"/>
                <a:gd name="T5" fmla="*/ 5 h 6"/>
                <a:gd name="T6" fmla="*/ 0 w 5"/>
                <a:gd name="T7" fmla="*/ 5 h 6"/>
                <a:gd name="T8" fmla="*/ 1 w 5"/>
                <a:gd name="T9" fmla="*/ 6 h 6"/>
                <a:gd name="T10" fmla="*/ 5 w 5"/>
                <a:gd name="T11" fmla="*/ 1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5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1D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7" name="Freeform 279"/>
            <p:cNvSpPr/>
            <p:nvPr/>
          </p:nvSpPr>
          <p:spPr bwMode="auto">
            <a:xfrm>
              <a:off x="11191876" y="4949825"/>
              <a:ext cx="9525" cy="9525"/>
            </a:xfrm>
            <a:custGeom>
              <a:avLst/>
              <a:gdLst>
                <a:gd name="T0" fmla="*/ 2 w 7"/>
                <a:gd name="T1" fmla="*/ 7 h 8"/>
                <a:gd name="T2" fmla="*/ 1 w 7"/>
                <a:gd name="T3" fmla="*/ 6 h 8"/>
                <a:gd name="T4" fmla="*/ 1 w 7"/>
                <a:gd name="T5" fmla="*/ 5 h 8"/>
                <a:gd name="T6" fmla="*/ 4 w 7"/>
                <a:gd name="T7" fmla="*/ 0 h 8"/>
                <a:gd name="T8" fmla="*/ 5 w 7"/>
                <a:gd name="T9" fmla="*/ 0 h 8"/>
                <a:gd name="T10" fmla="*/ 6 w 7"/>
                <a:gd name="T11" fmla="*/ 1 h 8"/>
                <a:gd name="T12" fmla="*/ 7 w 7"/>
                <a:gd name="T13" fmla="*/ 2 h 8"/>
                <a:gd name="T14" fmla="*/ 3 w 7"/>
                <a:gd name="T15" fmla="*/ 7 h 8"/>
                <a:gd name="T16" fmla="*/ 2 w 7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2" y="7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8"/>
                    <a:pt x="2" y="7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8" name="Freeform 280"/>
            <p:cNvSpPr/>
            <p:nvPr/>
          </p:nvSpPr>
          <p:spPr bwMode="auto">
            <a:xfrm>
              <a:off x="9677401" y="5014913"/>
              <a:ext cx="28575" cy="26988"/>
            </a:xfrm>
            <a:custGeom>
              <a:avLst/>
              <a:gdLst>
                <a:gd name="T0" fmla="*/ 16 w 21"/>
                <a:gd name="T1" fmla="*/ 2 h 21"/>
                <a:gd name="T2" fmla="*/ 20 w 21"/>
                <a:gd name="T3" fmla="*/ 7 h 21"/>
                <a:gd name="T4" fmla="*/ 19 w 21"/>
                <a:gd name="T5" fmla="*/ 12 h 21"/>
                <a:gd name="T6" fmla="*/ 10 w 21"/>
                <a:gd name="T7" fmla="*/ 19 h 21"/>
                <a:gd name="T8" fmla="*/ 4 w 21"/>
                <a:gd name="T9" fmla="*/ 18 h 21"/>
                <a:gd name="T10" fmla="*/ 1 w 21"/>
                <a:gd name="T11" fmla="*/ 14 h 21"/>
                <a:gd name="T12" fmla="*/ 2 w 21"/>
                <a:gd name="T13" fmla="*/ 8 h 21"/>
                <a:gd name="T14" fmla="*/ 10 w 21"/>
                <a:gd name="T15" fmla="*/ 2 h 21"/>
                <a:gd name="T16" fmla="*/ 16 w 21"/>
                <a:gd name="T1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16" y="2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11"/>
                    <a:pt x="19" y="1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8" y="21"/>
                    <a:pt x="6" y="20"/>
                    <a:pt x="4" y="18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0" y="10"/>
                    <a:pt x="2" y="8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0"/>
                    <a:pt x="15" y="1"/>
                    <a:pt x="16" y="2"/>
                  </a:cubicBezTo>
                  <a:close/>
                </a:path>
              </a:pathLst>
            </a:custGeom>
            <a:solidFill>
              <a:srgbClr val="5A6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9" name="Freeform 281"/>
            <p:cNvSpPr/>
            <p:nvPr/>
          </p:nvSpPr>
          <p:spPr bwMode="auto">
            <a:xfrm>
              <a:off x="9569451" y="5019675"/>
              <a:ext cx="128588" cy="106363"/>
            </a:xfrm>
            <a:custGeom>
              <a:avLst/>
              <a:gdLst>
                <a:gd name="T0" fmla="*/ 93 w 99"/>
                <a:gd name="T1" fmla="*/ 3 h 81"/>
                <a:gd name="T2" fmla="*/ 97 w 99"/>
                <a:gd name="T3" fmla="*/ 8 h 81"/>
                <a:gd name="T4" fmla="*/ 96 w 99"/>
                <a:gd name="T5" fmla="*/ 15 h 81"/>
                <a:gd name="T6" fmla="*/ 14 w 99"/>
                <a:gd name="T7" fmla="*/ 79 h 81"/>
                <a:gd name="T8" fmla="*/ 6 w 99"/>
                <a:gd name="T9" fmla="*/ 79 h 81"/>
                <a:gd name="T10" fmla="*/ 2 w 99"/>
                <a:gd name="T11" fmla="*/ 73 h 81"/>
                <a:gd name="T12" fmla="*/ 3 w 99"/>
                <a:gd name="T13" fmla="*/ 66 h 81"/>
                <a:gd name="T14" fmla="*/ 85 w 99"/>
                <a:gd name="T15" fmla="*/ 2 h 81"/>
                <a:gd name="T16" fmla="*/ 93 w 99"/>
                <a:gd name="T17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1">
                  <a:moveTo>
                    <a:pt x="93" y="3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99" y="10"/>
                    <a:pt x="98" y="14"/>
                    <a:pt x="96" y="15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1" y="81"/>
                    <a:pt x="8" y="81"/>
                    <a:pt x="6" y="79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1"/>
                    <a:pt x="1" y="68"/>
                    <a:pt x="3" y="6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8" y="0"/>
                    <a:pt x="91" y="0"/>
                    <a:pt x="93" y="3"/>
                  </a:cubicBez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0" name="Freeform 282"/>
            <p:cNvSpPr/>
            <p:nvPr/>
          </p:nvSpPr>
          <p:spPr bwMode="auto">
            <a:xfrm>
              <a:off x="9609138" y="5073650"/>
              <a:ext cx="19050" cy="23813"/>
            </a:xfrm>
            <a:custGeom>
              <a:avLst/>
              <a:gdLst>
                <a:gd name="T0" fmla="*/ 3 w 15"/>
                <a:gd name="T1" fmla="*/ 0 h 18"/>
                <a:gd name="T2" fmla="*/ 15 w 15"/>
                <a:gd name="T3" fmla="*/ 15 h 18"/>
                <a:gd name="T4" fmla="*/ 15 w 15"/>
                <a:gd name="T5" fmla="*/ 16 h 18"/>
                <a:gd name="T6" fmla="*/ 14 w 15"/>
                <a:gd name="T7" fmla="*/ 17 h 18"/>
                <a:gd name="T8" fmla="*/ 12 w 15"/>
                <a:gd name="T9" fmla="*/ 17 h 18"/>
                <a:gd name="T10" fmla="*/ 1 w 15"/>
                <a:gd name="T11" fmla="*/ 2 h 18"/>
                <a:gd name="T12" fmla="*/ 1 w 15"/>
                <a:gd name="T13" fmla="*/ 1 h 18"/>
                <a:gd name="T14" fmla="*/ 2 w 15"/>
                <a:gd name="T15" fmla="*/ 0 h 18"/>
                <a:gd name="T16" fmla="*/ 3 w 15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3" y="0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8"/>
                    <a:pt x="13" y="17"/>
                    <a:pt x="12" y="1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1" name="Freeform 283"/>
            <p:cNvSpPr/>
            <p:nvPr/>
          </p:nvSpPr>
          <p:spPr bwMode="auto">
            <a:xfrm>
              <a:off x="9545638" y="5076825"/>
              <a:ext cx="79375" cy="66675"/>
            </a:xfrm>
            <a:custGeom>
              <a:avLst/>
              <a:gdLst>
                <a:gd name="T0" fmla="*/ 12 w 61"/>
                <a:gd name="T1" fmla="*/ 28 h 52"/>
                <a:gd name="T2" fmla="*/ 3 w 61"/>
                <a:gd name="T3" fmla="*/ 48 h 52"/>
                <a:gd name="T4" fmla="*/ 24 w 61"/>
                <a:gd name="T5" fmla="*/ 44 h 52"/>
                <a:gd name="T6" fmla="*/ 61 w 61"/>
                <a:gd name="T7" fmla="*/ 15 h 52"/>
                <a:gd name="T8" fmla="*/ 49 w 61"/>
                <a:gd name="T9" fmla="*/ 0 h 52"/>
                <a:gd name="T10" fmla="*/ 12 w 61"/>
                <a:gd name="T11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2">
                  <a:moveTo>
                    <a:pt x="12" y="28"/>
                  </a:moveTo>
                  <a:cubicBezTo>
                    <a:pt x="1" y="37"/>
                    <a:pt x="0" y="44"/>
                    <a:pt x="3" y="48"/>
                  </a:cubicBezTo>
                  <a:cubicBezTo>
                    <a:pt x="6" y="52"/>
                    <a:pt x="13" y="52"/>
                    <a:pt x="24" y="44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2" y="28"/>
                    <a:pt x="12" y="28"/>
                    <a:pt x="12" y="28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2" name="Freeform 284"/>
            <p:cNvSpPr/>
            <p:nvPr/>
          </p:nvSpPr>
          <p:spPr bwMode="auto">
            <a:xfrm>
              <a:off x="9559926" y="5111750"/>
              <a:ext cx="19050" cy="23813"/>
            </a:xfrm>
            <a:custGeom>
              <a:avLst/>
              <a:gdLst>
                <a:gd name="T0" fmla="*/ 3 w 15"/>
                <a:gd name="T1" fmla="*/ 0 h 18"/>
                <a:gd name="T2" fmla="*/ 14 w 15"/>
                <a:gd name="T3" fmla="*/ 15 h 18"/>
                <a:gd name="T4" fmla="*/ 14 w 15"/>
                <a:gd name="T5" fmla="*/ 17 h 18"/>
                <a:gd name="T6" fmla="*/ 13 w 15"/>
                <a:gd name="T7" fmla="*/ 17 h 18"/>
                <a:gd name="T8" fmla="*/ 12 w 15"/>
                <a:gd name="T9" fmla="*/ 17 h 18"/>
                <a:gd name="T10" fmla="*/ 0 w 15"/>
                <a:gd name="T11" fmla="*/ 2 h 18"/>
                <a:gd name="T12" fmla="*/ 0 w 15"/>
                <a:gd name="T13" fmla="*/ 1 h 18"/>
                <a:gd name="T14" fmla="*/ 1 w 15"/>
                <a:gd name="T15" fmla="*/ 0 h 18"/>
                <a:gd name="T16" fmla="*/ 3 w 15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3" y="0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6"/>
                    <a:pt x="15" y="16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2" y="18"/>
                    <a:pt x="12" y="1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3" name="Freeform 285"/>
            <p:cNvSpPr/>
            <p:nvPr/>
          </p:nvSpPr>
          <p:spPr bwMode="auto">
            <a:xfrm>
              <a:off x="9571038" y="5097463"/>
              <a:ext cx="39688" cy="31750"/>
            </a:xfrm>
            <a:custGeom>
              <a:avLst/>
              <a:gdLst>
                <a:gd name="T0" fmla="*/ 24 w 31"/>
                <a:gd name="T1" fmla="*/ 5 h 24"/>
                <a:gd name="T2" fmla="*/ 2 w 31"/>
                <a:gd name="T3" fmla="*/ 22 h 24"/>
                <a:gd name="T4" fmla="*/ 1 w 31"/>
                <a:gd name="T5" fmla="*/ 24 h 24"/>
                <a:gd name="T6" fmla="*/ 3 w 31"/>
                <a:gd name="T7" fmla="*/ 23 h 24"/>
                <a:gd name="T8" fmla="*/ 30 w 31"/>
                <a:gd name="T9" fmla="*/ 3 h 24"/>
                <a:gd name="T10" fmla="*/ 31 w 31"/>
                <a:gd name="T11" fmla="*/ 1 h 24"/>
                <a:gd name="T12" fmla="*/ 31 w 31"/>
                <a:gd name="T13" fmla="*/ 1 h 24"/>
                <a:gd name="T14" fmla="*/ 31 w 31"/>
                <a:gd name="T15" fmla="*/ 1 h 24"/>
                <a:gd name="T16" fmla="*/ 30 w 31"/>
                <a:gd name="T17" fmla="*/ 0 h 24"/>
                <a:gd name="T18" fmla="*/ 28 w 31"/>
                <a:gd name="T19" fmla="*/ 1 h 24"/>
                <a:gd name="T20" fmla="*/ 25 w 31"/>
                <a:gd name="T21" fmla="*/ 3 h 24"/>
                <a:gd name="T22" fmla="*/ 24 w 31"/>
                <a:gd name="T2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24">
                  <a:moveTo>
                    <a:pt x="24" y="5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4"/>
                    <a:pt x="1" y="24"/>
                  </a:cubicBezTo>
                  <a:cubicBezTo>
                    <a:pt x="1" y="24"/>
                    <a:pt x="2" y="24"/>
                    <a:pt x="3" y="2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8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4" y="4"/>
                    <a:pt x="24" y="5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4" name="Freeform 286"/>
            <p:cNvSpPr/>
            <p:nvPr/>
          </p:nvSpPr>
          <p:spPr bwMode="auto">
            <a:xfrm>
              <a:off x="9698038" y="5011738"/>
              <a:ext cx="14288" cy="12700"/>
            </a:xfrm>
            <a:custGeom>
              <a:avLst/>
              <a:gdLst>
                <a:gd name="T0" fmla="*/ 3 w 11"/>
                <a:gd name="T1" fmla="*/ 6 h 10"/>
                <a:gd name="T2" fmla="*/ 6 w 11"/>
                <a:gd name="T3" fmla="*/ 10 h 10"/>
                <a:gd name="T4" fmla="*/ 11 w 11"/>
                <a:gd name="T5" fmla="*/ 3 h 10"/>
                <a:gd name="T6" fmla="*/ 10 w 11"/>
                <a:gd name="T7" fmla="*/ 1 h 10"/>
                <a:gd name="T8" fmla="*/ 8 w 11"/>
                <a:gd name="T9" fmla="*/ 0 h 10"/>
                <a:gd name="T10" fmla="*/ 0 w 11"/>
                <a:gd name="T11" fmla="*/ 3 h 10"/>
                <a:gd name="T12" fmla="*/ 3 w 11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3" y="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9" y="5"/>
                    <a:pt x="11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0" y="3"/>
                    <a:pt x="0" y="3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5" name="Freeform 287"/>
            <p:cNvSpPr/>
            <p:nvPr/>
          </p:nvSpPr>
          <p:spPr bwMode="auto">
            <a:xfrm>
              <a:off x="9709151" y="5006975"/>
              <a:ext cx="9525" cy="9525"/>
            </a:xfrm>
            <a:custGeom>
              <a:avLst/>
              <a:gdLst>
                <a:gd name="T0" fmla="*/ 1 w 6"/>
                <a:gd name="T1" fmla="*/ 4 h 6"/>
                <a:gd name="T2" fmla="*/ 2 w 6"/>
                <a:gd name="T3" fmla="*/ 6 h 6"/>
                <a:gd name="T4" fmla="*/ 6 w 6"/>
                <a:gd name="T5" fmla="*/ 1 h 6"/>
                <a:gd name="T6" fmla="*/ 5 w 6"/>
                <a:gd name="T7" fmla="*/ 1 h 6"/>
                <a:gd name="T8" fmla="*/ 5 w 6"/>
                <a:gd name="T9" fmla="*/ 0 h 6"/>
                <a:gd name="T10" fmla="*/ 0 w 6"/>
                <a:gd name="T11" fmla="*/ 3 h 6"/>
                <a:gd name="T12" fmla="*/ 1 w 6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lnTo>
                    <a:pt x="2" y="6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1D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6" name="Freeform 288"/>
            <p:cNvSpPr/>
            <p:nvPr/>
          </p:nvSpPr>
          <p:spPr bwMode="auto">
            <a:xfrm>
              <a:off x="9601201" y="5095875"/>
              <a:ext cx="9525" cy="9525"/>
            </a:xfrm>
            <a:custGeom>
              <a:avLst/>
              <a:gdLst>
                <a:gd name="T0" fmla="*/ 7 w 8"/>
                <a:gd name="T1" fmla="*/ 0 h 7"/>
                <a:gd name="T2" fmla="*/ 8 w 8"/>
                <a:gd name="T3" fmla="*/ 1 h 7"/>
                <a:gd name="T4" fmla="*/ 7 w 8"/>
                <a:gd name="T5" fmla="*/ 3 h 7"/>
                <a:gd name="T6" fmla="*/ 3 w 8"/>
                <a:gd name="T7" fmla="*/ 6 h 7"/>
                <a:gd name="T8" fmla="*/ 2 w 8"/>
                <a:gd name="T9" fmla="*/ 6 h 7"/>
                <a:gd name="T10" fmla="*/ 1 w 8"/>
                <a:gd name="T11" fmla="*/ 5 h 7"/>
                <a:gd name="T12" fmla="*/ 1 w 8"/>
                <a:gd name="T13" fmla="*/ 4 h 7"/>
                <a:gd name="T14" fmla="*/ 5 w 8"/>
                <a:gd name="T15" fmla="*/ 0 h 7"/>
                <a:gd name="T16" fmla="*/ 7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7" name="Freeform 289"/>
            <p:cNvSpPr/>
            <p:nvPr/>
          </p:nvSpPr>
          <p:spPr bwMode="auto">
            <a:xfrm>
              <a:off x="8018463" y="4597400"/>
              <a:ext cx="276225" cy="284163"/>
            </a:xfrm>
            <a:custGeom>
              <a:avLst/>
              <a:gdLst>
                <a:gd name="T0" fmla="*/ 203 w 211"/>
                <a:gd name="T1" fmla="*/ 149 h 217"/>
                <a:gd name="T2" fmla="*/ 91 w 211"/>
                <a:gd name="T3" fmla="*/ 213 h 217"/>
                <a:gd name="T4" fmla="*/ 75 w 211"/>
                <a:gd name="T5" fmla="*/ 209 h 217"/>
                <a:gd name="T6" fmla="*/ 3 w 211"/>
                <a:gd name="T7" fmla="*/ 83 h 217"/>
                <a:gd name="T8" fmla="*/ 7 w 211"/>
                <a:gd name="T9" fmla="*/ 67 h 217"/>
                <a:gd name="T10" fmla="*/ 119 w 211"/>
                <a:gd name="T11" fmla="*/ 3 h 217"/>
                <a:gd name="T12" fmla="*/ 135 w 211"/>
                <a:gd name="T13" fmla="*/ 7 h 217"/>
                <a:gd name="T14" fmla="*/ 207 w 211"/>
                <a:gd name="T15" fmla="*/ 133 h 217"/>
                <a:gd name="T16" fmla="*/ 203 w 211"/>
                <a:gd name="T17" fmla="*/ 14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17">
                  <a:moveTo>
                    <a:pt x="203" y="149"/>
                  </a:moveTo>
                  <a:cubicBezTo>
                    <a:pt x="91" y="213"/>
                    <a:pt x="91" y="213"/>
                    <a:pt x="91" y="213"/>
                  </a:cubicBezTo>
                  <a:cubicBezTo>
                    <a:pt x="86" y="217"/>
                    <a:pt x="79" y="215"/>
                    <a:pt x="75" y="20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0" y="77"/>
                    <a:pt x="2" y="70"/>
                    <a:pt x="7" y="67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0"/>
                    <a:pt x="132" y="2"/>
                    <a:pt x="135" y="7"/>
                  </a:cubicBezTo>
                  <a:cubicBezTo>
                    <a:pt x="207" y="133"/>
                    <a:pt x="207" y="133"/>
                    <a:pt x="207" y="133"/>
                  </a:cubicBezTo>
                  <a:cubicBezTo>
                    <a:pt x="211" y="139"/>
                    <a:pt x="209" y="146"/>
                    <a:pt x="203" y="149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8" name="Freeform 290"/>
            <p:cNvSpPr/>
            <p:nvPr/>
          </p:nvSpPr>
          <p:spPr bwMode="auto">
            <a:xfrm>
              <a:off x="8035926" y="4616450"/>
              <a:ext cx="157163" cy="107950"/>
            </a:xfrm>
            <a:custGeom>
              <a:avLst/>
              <a:gdLst>
                <a:gd name="T0" fmla="*/ 99 w 99"/>
                <a:gd name="T1" fmla="*/ 17 h 68"/>
                <a:gd name="T2" fmla="*/ 10 w 99"/>
                <a:gd name="T3" fmla="*/ 68 h 68"/>
                <a:gd name="T4" fmla="*/ 0 w 99"/>
                <a:gd name="T5" fmla="*/ 51 h 68"/>
                <a:gd name="T6" fmla="*/ 89 w 99"/>
                <a:gd name="T7" fmla="*/ 0 h 68"/>
                <a:gd name="T8" fmla="*/ 99 w 99"/>
                <a:gd name="T9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8">
                  <a:moveTo>
                    <a:pt x="99" y="17"/>
                  </a:moveTo>
                  <a:lnTo>
                    <a:pt x="10" y="68"/>
                  </a:lnTo>
                  <a:lnTo>
                    <a:pt x="0" y="51"/>
                  </a:lnTo>
                  <a:lnTo>
                    <a:pt x="89" y="0"/>
                  </a:lnTo>
                  <a:lnTo>
                    <a:pt x="99" y="17"/>
                  </a:lnTo>
                  <a:close/>
                </a:path>
              </a:pathLst>
            </a:custGeom>
            <a:solidFill>
              <a:srgbClr val="F9D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Freeform 291"/>
            <p:cNvSpPr/>
            <p:nvPr/>
          </p:nvSpPr>
          <p:spPr bwMode="auto">
            <a:xfrm>
              <a:off x="8051801" y="4683125"/>
              <a:ext cx="23813" cy="15875"/>
            </a:xfrm>
            <a:custGeom>
              <a:avLst/>
              <a:gdLst>
                <a:gd name="T0" fmla="*/ 15 w 15"/>
                <a:gd name="T1" fmla="*/ 3 h 10"/>
                <a:gd name="T2" fmla="*/ 1 w 15"/>
                <a:gd name="T3" fmla="*/ 10 h 10"/>
                <a:gd name="T4" fmla="*/ 0 w 15"/>
                <a:gd name="T5" fmla="*/ 8 h 10"/>
                <a:gd name="T6" fmla="*/ 13 w 15"/>
                <a:gd name="T7" fmla="*/ 0 h 10"/>
                <a:gd name="T8" fmla="*/ 15 w 15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5" y="3"/>
                  </a:moveTo>
                  <a:lnTo>
                    <a:pt x="1" y="10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0" name="Freeform 292"/>
            <p:cNvSpPr/>
            <p:nvPr/>
          </p:nvSpPr>
          <p:spPr bwMode="auto">
            <a:xfrm>
              <a:off x="8069263" y="4684713"/>
              <a:ext cx="14288" cy="17463"/>
            </a:xfrm>
            <a:custGeom>
              <a:avLst/>
              <a:gdLst>
                <a:gd name="T0" fmla="*/ 0 w 9"/>
                <a:gd name="T1" fmla="*/ 2 h 11"/>
                <a:gd name="T2" fmla="*/ 3 w 9"/>
                <a:gd name="T3" fmla="*/ 0 h 11"/>
                <a:gd name="T4" fmla="*/ 9 w 9"/>
                <a:gd name="T5" fmla="*/ 10 h 11"/>
                <a:gd name="T6" fmla="*/ 6 w 9"/>
                <a:gd name="T7" fmla="*/ 11 h 11"/>
                <a:gd name="T8" fmla="*/ 0 w 9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0" y="2"/>
                  </a:moveTo>
                  <a:lnTo>
                    <a:pt x="3" y="0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1" name="Freeform 293"/>
            <p:cNvSpPr/>
            <p:nvPr/>
          </p:nvSpPr>
          <p:spPr bwMode="auto">
            <a:xfrm>
              <a:off x="8091488" y="4672013"/>
              <a:ext cx="9525" cy="9525"/>
            </a:xfrm>
            <a:custGeom>
              <a:avLst/>
              <a:gdLst>
                <a:gd name="T0" fmla="*/ 6 w 6"/>
                <a:gd name="T1" fmla="*/ 5 h 6"/>
                <a:gd name="T2" fmla="*/ 2 w 6"/>
                <a:gd name="T3" fmla="*/ 6 h 6"/>
                <a:gd name="T4" fmla="*/ 0 w 6"/>
                <a:gd name="T5" fmla="*/ 2 h 6"/>
                <a:gd name="T6" fmla="*/ 3 w 6"/>
                <a:gd name="T7" fmla="*/ 0 h 6"/>
                <a:gd name="T8" fmla="*/ 6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lnTo>
                    <a:pt x="2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Freeform 294"/>
            <p:cNvSpPr/>
            <p:nvPr/>
          </p:nvSpPr>
          <p:spPr bwMode="auto">
            <a:xfrm>
              <a:off x="8128001" y="4654550"/>
              <a:ext cx="14288" cy="15875"/>
            </a:xfrm>
            <a:custGeom>
              <a:avLst/>
              <a:gdLst>
                <a:gd name="T0" fmla="*/ 9 w 9"/>
                <a:gd name="T1" fmla="*/ 7 h 10"/>
                <a:gd name="T2" fmla="*/ 4 w 9"/>
                <a:gd name="T3" fmla="*/ 10 h 10"/>
                <a:gd name="T4" fmla="*/ 0 w 9"/>
                <a:gd name="T5" fmla="*/ 2 h 10"/>
                <a:gd name="T6" fmla="*/ 5 w 9"/>
                <a:gd name="T7" fmla="*/ 0 h 10"/>
                <a:gd name="T8" fmla="*/ 9 w 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7"/>
                  </a:moveTo>
                  <a:lnTo>
                    <a:pt x="4" y="10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Freeform 295"/>
            <p:cNvSpPr/>
            <p:nvPr/>
          </p:nvSpPr>
          <p:spPr bwMode="auto">
            <a:xfrm>
              <a:off x="8153401" y="4632325"/>
              <a:ext cx="12700" cy="9525"/>
            </a:xfrm>
            <a:custGeom>
              <a:avLst/>
              <a:gdLst>
                <a:gd name="T0" fmla="*/ 8 w 8"/>
                <a:gd name="T1" fmla="*/ 3 h 6"/>
                <a:gd name="T2" fmla="*/ 2 w 8"/>
                <a:gd name="T3" fmla="*/ 6 h 6"/>
                <a:gd name="T4" fmla="*/ 0 w 8"/>
                <a:gd name="T5" fmla="*/ 3 h 6"/>
                <a:gd name="T6" fmla="*/ 6 w 8"/>
                <a:gd name="T7" fmla="*/ 0 h 6"/>
                <a:gd name="T8" fmla="*/ 8 w 8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lnTo>
                    <a:pt x="2" y="6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4" name="Freeform 296"/>
            <p:cNvSpPr/>
            <p:nvPr/>
          </p:nvSpPr>
          <p:spPr bwMode="auto">
            <a:xfrm>
              <a:off x="8161338" y="4637088"/>
              <a:ext cx="15875" cy="12700"/>
            </a:xfrm>
            <a:custGeom>
              <a:avLst/>
              <a:gdLst>
                <a:gd name="T0" fmla="*/ 10 w 10"/>
                <a:gd name="T1" fmla="*/ 4 h 8"/>
                <a:gd name="T2" fmla="*/ 3 w 10"/>
                <a:gd name="T3" fmla="*/ 8 h 8"/>
                <a:gd name="T4" fmla="*/ 0 w 10"/>
                <a:gd name="T5" fmla="*/ 4 h 8"/>
                <a:gd name="T6" fmla="*/ 8 w 10"/>
                <a:gd name="T7" fmla="*/ 0 h 8"/>
                <a:gd name="T8" fmla="*/ 10 w 1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4"/>
                  </a:moveTo>
                  <a:lnTo>
                    <a:pt x="3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5" name="Freeform 297"/>
            <p:cNvSpPr/>
            <p:nvPr/>
          </p:nvSpPr>
          <p:spPr bwMode="auto">
            <a:xfrm>
              <a:off x="8101013" y="4672013"/>
              <a:ext cx="20638" cy="15875"/>
            </a:xfrm>
            <a:custGeom>
              <a:avLst/>
              <a:gdLst>
                <a:gd name="T0" fmla="*/ 13 w 13"/>
                <a:gd name="T1" fmla="*/ 3 h 10"/>
                <a:gd name="T2" fmla="*/ 0 w 13"/>
                <a:gd name="T3" fmla="*/ 10 h 10"/>
                <a:gd name="T4" fmla="*/ 0 w 13"/>
                <a:gd name="T5" fmla="*/ 8 h 10"/>
                <a:gd name="T6" fmla="*/ 12 w 13"/>
                <a:gd name="T7" fmla="*/ 0 h 10"/>
                <a:gd name="T8" fmla="*/ 13 w 13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13" y="3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2" y="0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6" name="Freeform 298"/>
            <p:cNvSpPr/>
            <p:nvPr/>
          </p:nvSpPr>
          <p:spPr bwMode="auto">
            <a:xfrm>
              <a:off x="8064501" y="4665663"/>
              <a:ext cx="201613" cy="187325"/>
            </a:xfrm>
            <a:custGeom>
              <a:avLst/>
              <a:gdLst>
                <a:gd name="T0" fmla="*/ 147 w 153"/>
                <a:gd name="T1" fmla="*/ 89 h 144"/>
                <a:gd name="T2" fmla="*/ 56 w 153"/>
                <a:gd name="T3" fmla="*/ 141 h 144"/>
                <a:gd name="T4" fmla="*/ 43 w 153"/>
                <a:gd name="T5" fmla="*/ 138 h 144"/>
                <a:gd name="T6" fmla="*/ 3 w 153"/>
                <a:gd name="T7" fmla="*/ 68 h 144"/>
                <a:gd name="T8" fmla="*/ 6 w 153"/>
                <a:gd name="T9" fmla="*/ 55 h 144"/>
                <a:gd name="T10" fmla="*/ 98 w 153"/>
                <a:gd name="T11" fmla="*/ 2 h 144"/>
                <a:gd name="T12" fmla="*/ 111 w 153"/>
                <a:gd name="T13" fmla="*/ 6 h 144"/>
                <a:gd name="T14" fmla="*/ 151 w 153"/>
                <a:gd name="T15" fmla="*/ 76 h 144"/>
                <a:gd name="T16" fmla="*/ 147 w 153"/>
                <a:gd name="T17" fmla="*/ 8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44">
                  <a:moveTo>
                    <a:pt x="147" y="89"/>
                  </a:moveTo>
                  <a:cubicBezTo>
                    <a:pt x="56" y="141"/>
                    <a:pt x="56" y="141"/>
                    <a:pt x="56" y="141"/>
                  </a:cubicBezTo>
                  <a:cubicBezTo>
                    <a:pt x="51" y="144"/>
                    <a:pt x="45" y="142"/>
                    <a:pt x="43" y="13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0" y="63"/>
                    <a:pt x="2" y="58"/>
                    <a:pt x="6" y="55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102" y="0"/>
                    <a:pt x="108" y="1"/>
                    <a:pt x="111" y="6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3" y="80"/>
                    <a:pt x="152" y="86"/>
                    <a:pt x="147" y="89"/>
                  </a:cubicBezTo>
                  <a:close/>
                </a:path>
              </a:pathLst>
            </a:custGeom>
            <a:solidFill>
              <a:srgbClr val="33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" name="Freeform 299"/>
            <p:cNvSpPr/>
            <p:nvPr/>
          </p:nvSpPr>
          <p:spPr bwMode="auto">
            <a:xfrm>
              <a:off x="8118476" y="4714875"/>
              <a:ext cx="38100" cy="34925"/>
            </a:xfrm>
            <a:custGeom>
              <a:avLst/>
              <a:gdLst>
                <a:gd name="T0" fmla="*/ 23 w 29"/>
                <a:gd name="T1" fmla="*/ 21 h 27"/>
                <a:gd name="T2" fmla="*/ 16 w 29"/>
                <a:gd name="T3" fmla="*/ 25 h 27"/>
                <a:gd name="T4" fmla="*/ 5 w 29"/>
                <a:gd name="T5" fmla="*/ 22 h 27"/>
                <a:gd name="T6" fmla="*/ 2 w 29"/>
                <a:gd name="T7" fmla="*/ 18 h 27"/>
                <a:gd name="T8" fmla="*/ 5 w 29"/>
                <a:gd name="T9" fmla="*/ 6 h 27"/>
                <a:gd name="T10" fmla="*/ 12 w 29"/>
                <a:gd name="T11" fmla="*/ 2 h 27"/>
                <a:gd name="T12" fmla="*/ 24 w 29"/>
                <a:gd name="T13" fmla="*/ 5 h 27"/>
                <a:gd name="T14" fmla="*/ 26 w 29"/>
                <a:gd name="T15" fmla="*/ 9 h 27"/>
                <a:gd name="T16" fmla="*/ 23 w 29"/>
                <a:gd name="T1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8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7" y="0"/>
                    <a:pt x="22" y="1"/>
                    <a:pt x="24" y="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9" y="13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" name="Freeform 300"/>
            <p:cNvSpPr/>
            <p:nvPr/>
          </p:nvSpPr>
          <p:spPr bwMode="auto">
            <a:xfrm>
              <a:off x="8085138" y="4732338"/>
              <a:ext cx="38100" cy="38100"/>
            </a:xfrm>
            <a:custGeom>
              <a:avLst/>
              <a:gdLst>
                <a:gd name="T0" fmla="*/ 24 w 29"/>
                <a:gd name="T1" fmla="*/ 22 h 28"/>
                <a:gd name="T2" fmla="*/ 17 w 29"/>
                <a:gd name="T3" fmla="*/ 26 h 28"/>
                <a:gd name="T4" fmla="*/ 5 w 29"/>
                <a:gd name="T5" fmla="*/ 23 h 28"/>
                <a:gd name="T6" fmla="*/ 3 w 29"/>
                <a:gd name="T7" fmla="*/ 19 h 28"/>
                <a:gd name="T8" fmla="*/ 6 w 29"/>
                <a:gd name="T9" fmla="*/ 7 h 28"/>
                <a:gd name="T10" fmla="*/ 13 w 29"/>
                <a:gd name="T11" fmla="*/ 3 h 28"/>
                <a:gd name="T12" fmla="*/ 25 w 29"/>
                <a:gd name="T13" fmla="*/ 6 h 28"/>
                <a:gd name="T14" fmla="*/ 27 w 29"/>
                <a:gd name="T15" fmla="*/ 10 h 28"/>
                <a:gd name="T16" fmla="*/ 24 w 29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4" y="22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2" y="28"/>
                    <a:pt x="7" y="27"/>
                    <a:pt x="5" y="23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5"/>
                    <a:pt x="2" y="9"/>
                    <a:pt x="6" y="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7" y="0"/>
                    <a:pt x="22" y="2"/>
                    <a:pt x="25" y="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9" y="14"/>
                    <a:pt x="28" y="19"/>
                    <a:pt x="24" y="22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" name="Freeform 301"/>
            <p:cNvSpPr/>
            <p:nvPr/>
          </p:nvSpPr>
          <p:spPr bwMode="auto">
            <a:xfrm>
              <a:off x="8153401" y="4695825"/>
              <a:ext cx="38100" cy="36513"/>
            </a:xfrm>
            <a:custGeom>
              <a:avLst/>
              <a:gdLst>
                <a:gd name="T0" fmla="*/ 23 w 29"/>
                <a:gd name="T1" fmla="*/ 21 h 28"/>
                <a:gd name="T2" fmla="*/ 16 w 29"/>
                <a:gd name="T3" fmla="*/ 25 h 28"/>
                <a:gd name="T4" fmla="*/ 4 w 29"/>
                <a:gd name="T5" fmla="*/ 22 h 28"/>
                <a:gd name="T6" fmla="*/ 2 w 29"/>
                <a:gd name="T7" fmla="*/ 18 h 28"/>
                <a:gd name="T8" fmla="*/ 5 w 29"/>
                <a:gd name="T9" fmla="*/ 6 h 28"/>
                <a:gd name="T10" fmla="*/ 12 w 29"/>
                <a:gd name="T11" fmla="*/ 2 h 28"/>
                <a:gd name="T12" fmla="*/ 24 w 29"/>
                <a:gd name="T13" fmla="*/ 6 h 28"/>
                <a:gd name="T14" fmla="*/ 26 w 29"/>
                <a:gd name="T15" fmla="*/ 9 h 28"/>
                <a:gd name="T16" fmla="*/ 23 w 29"/>
                <a:gd name="T1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0"/>
                    <a:pt x="22" y="1"/>
                    <a:pt x="24" y="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9" y="14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" name="Freeform 302"/>
            <p:cNvSpPr/>
            <p:nvPr/>
          </p:nvSpPr>
          <p:spPr bwMode="auto">
            <a:xfrm>
              <a:off x="8135938" y="4745038"/>
              <a:ext cx="38100" cy="34925"/>
            </a:xfrm>
            <a:custGeom>
              <a:avLst/>
              <a:gdLst>
                <a:gd name="T0" fmla="*/ 23 w 29"/>
                <a:gd name="T1" fmla="*/ 21 h 27"/>
                <a:gd name="T2" fmla="*/ 16 w 29"/>
                <a:gd name="T3" fmla="*/ 25 h 27"/>
                <a:gd name="T4" fmla="*/ 5 w 29"/>
                <a:gd name="T5" fmla="*/ 22 h 27"/>
                <a:gd name="T6" fmla="*/ 2 w 29"/>
                <a:gd name="T7" fmla="*/ 18 h 27"/>
                <a:gd name="T8" fmla="*/ 6 w 29"/>
                <a:gd name="T9" fmla="*/ 6 h 27"/>
                <a:gd name="T10" fmla="*/ 13 w 29"/>
                <a:gd name="T11" fmla="*/ 2 h 27"/>
                <a:gd name="T12" fmla="*/ 24 w 29"/>
                <a:gd name="T13" fmla="*/ 5 h 27"/>
                <a:gd name="T14" fmla="*/ 27 w 29"/>
                <a:gd name="T15" fmla="*/ 9 h 27"/>
                <a:gd name="T16" fmla="*/ 23 w 29"/>
                <a:gd name="T1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8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4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7" y="18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" name="Freeform 303"/>
            <p:cNvSpPr/>
            <p:nvPr/>
          </p:nvSpPr>
          <p:spPr bwMode="auto">
            <a:xfrm>
              <a:off x="8101013" y="4762500"/>
              <a:ext cx="38100" cy="38100"/>
            </a:xfrm>
            <a:custGeom>
              <a:avLst/>
              <a:gdLst>
                <a:gd name="T0" fmla="*/ 24 w 29"/>
                <a:gd name="T1" fmla="*/ 22 h 28"/>
                <a:gd name="T2" fmla="*/ 17 w 29"/>
                <a:gd name="T3" fmla="*/ 26 h 28"/>
                <a:gd name="T4" fmla="*/ 5 w 29"/>
                <a:gd name="T5" fmla="*/ 22 h 28"/>
                <a:gd name="T6" fmla="*/ 3 w 29"/>
                <a:gd name="T7" fmla="*/ 18 h 28"/>
                <a:gd name="T8" fmla="*/ 6 w 29"/>
                <a:gd name="T9" fmla="*/ 7 h 28"/>
                <a:gd name="T10" fmla="*/ 13 w 29"/>
                <a:gd name="T11" fmla="*/ 3 h 28"/>
                <a:gd name="T12" fmla="*/ 25 w 29"/>
                <a:gd name="T13" fmla="*/ 6 h 28"/>
                <a:gd name="T14" fmla="*/ 27 w 29"/>
                <a:gd name="T15" fmla="*/ 10 h 28"/>
                <a:gd name="T16" fmla="*/ 24 w 29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4" y="22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3" y="28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9"/>
                    <a:pt x="6" y="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7" y="0"/>
                    <a:pt x="22" y="2"/>
                    <a:pt x="25" y="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9" y="14"/>
                    <a:pt x="28" y="19"/>
                    <a:pt x="24" y="22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2" name="Freeform 304"/>
            <p:cNvSpPr/>
            <p:nvPr/>
          </p:nvSpPr>
          <p:spPr bwMode="auto">
            <a:xfrm>
              <a:off x="8169276" y="4724400"/>
              <a:ext cx="38100" cy="36513"/>
            </a:xfrm>
            <a:custGeom>
              <a:avLst/>
              <a:gdLst>
                <a:gd name="T0" fmla="*/ 23 w 29"/>
                <a:gd name="T1" fmla="*/ 21 h 27"/>
                <a:gd name="T2" fmla="*/ 16 w 29"/>
                <a:gd name="T3" fmla="*/ 25 h 27"/>
                <a:gd name="T4" fmla="*/ 4 w 29"/>
                <a:gd name="T5" fmla="*/ 22 h 27"/>
                <a:gd name="T6" fmla="*/ 2 w 29"/>
                <a:gd name="T7" fmla="*/ 18 h 27"/>
                <a:gd name="T8" fmla="*/ 5 w 29"/>
                <a:gd name="T9" fmla="*/ 6 h 27"/>
                <a:gd name="T10" fmla="*/ 12 w 29"/>
                <a:gd name="T11" fmla="*/ 2 h 27"/>
                <a:gd name="T12" fmla="*/ 24 w 29"/>
                <a:gd name="T13" fmla="*/ 5 h 27"/>
                <a:gd name="T14" fmla="*/ 26 w 29"/>
                <a:gd name="T15" fmla="*/ 9 h 27"/>
                <a:gd name="T16" fmla="*/ 23 w 29"/>
                <a:gd name="T1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0"/>
                    <a:pt x="22" y="1"/>
                    <a:pt x="24" y="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9" y="13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3" name="Freeform 305"/>
            <p:cNvSpPr/>
            <p:nvPr/>
          </p:nvSpPr>
          <p:spPr bwMode="auto">
            <a:xfrm>
              <a:off x="8153401" y="4773613"/>
              <a:ext cx="38100" cy="36513"/>
            </a:xfrm>
            <a:custGeom>
              <a:avLst/>
              <a:gdLst>
                <a:gd name="T0" fmla="*/ 23 w 29"/>
                <a:gd name="T1" fmla="*/ 22 h 28"/>
                <a:gd name="T2" fmla="*/ 16 w 29"/>
                <a:gd name="T3" fmla="*/ 26 h 28"/>
                <a:gd name="T4" fmla="*/ 5 w 29"/>
                <a:gd name="T5" fmla="*/ 22 h 28"/>
                <a:gd name="T6" fmla="*/ 3 w 29"/>
                <a:gd name="T7" fmla="*/ 19 h 28"/>
                <a:gd name="T8" fmla="*/ 6 w 29"/>
                <a:gd name="T9" fmla="*/ 7 h 28"/>
                <a:gd name="T10" fmla="*/ 13 w 29"/>
                <a:gd name="T11" fmla="*/ 3 h 28"/>
                <a:gd name="T12" fmla="*/ 24 w 29"/>
                <a:gd name="T13" fmla="*/ 6 h 28"/>
                <a:gd name="T14" fmla="*/ 27 w 29"/>
                <a:gd name="T15" fmla="*/ 10 h 28"/>
                <a:gd name="T16" fmla="*/ 23 w 29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3" y="22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2" y="28"/>
                    <a:pt x="7" y="27"/>
                    <a:pt x="5" y="22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4"/>
                    <a:pt x="2" y="9"/>
                    <a:pt x="6" y="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7" y="0"/>
                    <a:pt x="22" y="2"/>
                    <a:pt x="24" y="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9" y="14"/>
                    <a:pt x="28" y="19"/>
                    <a:pt x="23" y="22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4" name="Freeform 306"/>
            <p:cNvSpPr/>
            <p:nvPr/>
          </p:nvSpPr>
          <p:spPr bwMode="auto">
            <a:xfrm>
              <a:off x="8118476" y="4792663"/>
              <a:ext cx="38100" cy="36513"/>
            </a:xfrm>
            <a:custGeom>
              <a:avLst/>
              <a:gdLst>
                <a:gd name="T0" fmla="*/ 24 w 29"/>
                <a:gd name="T1" fmla="*/ 21 h 28"/>
                <a:gd name="T2" fmla="*/ 17 w 29"/>
                <a:gd name="T3" fmla="*/ 25 h 28"/>
                <a:gd name="T4" fmla="*/ 5 w 29"/>
                <a:gd name="T5" fmla="*/ 22 h 28"/>
                <a:gd name="T6" fmla="*/ 3 w 29"/>
                <a:gd name="T7" fmla="*/ 18 h 28"/>
                <a:gd name="T8" fmla="*/ 6 w 29"/>
                <a:gd name="T9" fmla="*/ 7 h 28"/>
                <a:gd name="T10" fmla="*/ 13 w 29"/>
                <a:gd name="T11" fmla="*/ 3 h 28"/>
                <a:gd name="T12" fmla="*/ 25 w 29"/>
                <a:gd name="T13" fmla="*/ 6 h 28"/>
                <a:gd name="T14" fmla="*/ 27 w 29"/>
                <a:gd name="T15" fmla="*/ 10 h 28"/>
                <a:gd name="T16" fmla="*/ 24 w 29"/>
                <a:gd name="T1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3" y="28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9"/>
                    <a:pt x="6" y="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7" y="0"/>
                    <a:pt x="22" y="2"/>
                    <a:pt x="25" y="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9" y="14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5" name="Freeform 307"/>
            <p:cNvSpPr/>
            <p:nvPr/>
          </p:nvSpPr>
          <p:spPr bwMode="auto">
            <a:xfrm>
              <a:off x="8186738" y="4754563"/>
              <a:ext cx="38100" cy="36513"/>
            </a:xfrm>
            <a:custGeom>
              <a:avLst/>
              <a:gdLst>
                <a:gd name="T0" fmla="*/ 23 w 29"/>
                <a:gd name="T1" fmla="*/ 21 h 27"/>
                <a:gd name="T2" fmla="*/ 16 w 29"/>
                <a:gd name="T3" fmla="*/ 25 h 27"/>
                <a:gd name="T4" fmla="*/ 4 w 29"/>
                <a:gd name="T5" fmla="*/ 22 h 27"/>
                <a:gd name="T6" fmla="*/ 2 w 29"/>
                <a:gd name="T7" fmla="*/ 18 h 27"/>
                <a:gd name="T8" fmla="*/ 5 w 29"/>
                <a:gd name="T9" fmla="*/ 6 h 27"/>
                <a:gd name="T10" fmla="*/ 12 w 29"/>
                <a:gd name="T11" fmla="*/ 2 h 27"/>
                <a:gd name="T12" fmla="*/ 24 w 29"/>
                <a:gd name="T13" fmla="*/ 5 h 27"/>
                <a:gd name="T14" fmla="*/ 26 w 29"/>
                <a:gd name="T15" fmla="*/ 9 h 27"/>
                <a:gd name="T16" fmla="*/ 23 w 29"/>
                <a:gd name="T1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8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0"/>
                    <a:pt x="22" y="1"/>
                    <a:pt x="24" y="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9" y="13"/>
                    <a:pt x="27" y="18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6" name="Freeform 308"/>
            <p:cNvSpPr/>
            <p:nvPr/>
          </p:nvSpPr>
          <p:spPr bwMode="auto">
            <a:xfrm>
              <a:off x="8185151" y="4678363"/>
              <a:ext cx="33338" cy="34925"/>
            </a:xfrm>
            <a:custGeom>
              <a:avLst/>
              <a:gdLst>
                <a:gd name="T0" fmla="*/ 22 w 25"/>
                <a:gd name="T1" fmla="*/ 20 h 27"/>
                <a:gd name="T2" fmla="*/ 13 w 25"/>
                <a:gd name="T3" fmla="*/ 25 h 27"/>
                <a:gd name="T4" fmla="*/ 8 w 25"/>
                <a:gd name="T5" fmla="*/ 24 h 27"/>
                <a:gd name="T6" fmla="*/ 1 w 25"/>
                <a:gd name="T7" fmla="*/ 12 h 27"/>
                <a:gd name="T8" fmla="*/ 3 w 25"/>
                <a:gd name="T9" fmla="*/ 6 h 27"/>
                <a:gd name="T10" fmla="*/ 11 w 25"/>
                <a:gd name="T11" fmla="*/ 2 h 27"/>
                <a:gd name="T12" fmla="*/ 17 w 25"/>
                <a:gd name="T13" fmla="*/ 3 h 27"/>
                <a:gd name="T14" fmla="*/ 24 w 25"/>
                <a:gd name="T15" fmla="*/ 14 h 27"/>
                <a:gd name="T16" fmla="*/ 22 w 25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7">
                  <a:moveTo>
                    <a:pt x="22" y="20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1" y="27"/>
                    <a:pt x="9" y="26"/>
                    <a:pt x="8" y="2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1" y="8"/>
                    <a:pt x="3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0"/>
                    <a:pt x="16" y="1"/>
                    <a:pt x="17" y="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7"/>
                    <a:pt x="24" y="19"/>
                    <a:pt x="22" y="20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7" name="Freeform 309"/>
            <p:cNvSpPr/>
            <p:nvPr/>
          </p:nvSpPr>
          <p:spPr bwMode="auto">
            <a:xfrm>
              <a:off x="8220076" y="4738688"/>
              <a:ext cx="31750" cy="33338"/>
            </a:xfrm>
            <a:custGeom>
              <a:avLst/>
              <a:gdLst>
                <a:gd name="T0" fmla="*/ 22 w 25"/>
                <a:gd name="T1" fmla="*/ 20 h 26"/>
                <a:gd name="T2" fmla="*/ 14 w 25"/>
                <a:gd name="T3" fmla="*/ 25 h 26"/>
                <a:gd name="T4" fmla="*/ 8 w 25"/>
                <a:gd name="T5" fmla="*/ 23 h 26"/>
                <a:gd name="T6" fmla="*/ 1 w 25"/>
                <a:gd name="T7" fmla="*/ 12 h 26"/>
                <a:gd name="T8" fmla="*/ 3 w 25"/>
                <a:gd name="T9" fmla="*/ 6 h 26"/>
                <a:gd name="T10" fmla="*/ 11 w 25"/>
                <a:gd name="T11" fmla="*/ 1 h 26"/>
                <a:gd name="T12" fmla="*/ 17 w 25"/>
                <a:gd name="T13" fmla="*/ 3 h 26"/>
                <a:gd name="T14" fmla="*/ 24 w 25"/>
                <a:gd name="T15" fmla="*/ 14 h 26"/>
                <a:gd name="T16" fmla="*/ 22 w 25"/>
                <a:gd name="T1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2" y="20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2" y="26"/>
                    <a:pt x="9" y="25"/>
                    <a:pt x="8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1" y="7"/>
                    <a:pt x="3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16" y="1"/>
                    <a:pt x="17" y="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6"/>
                    <a:pt x="24" y="19"/>
                    <a:pt x="22" y="20"/>
                  </a:cubicBez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8" name="Freeform 310"/>
            <p:cNvSpPr/>
            <p:nvPr/>
          </p:nvSpPr>
          <p:spPr bwMode="auto">
            <a:xfrm>
              <a:off x="8202613" y="4708525"/>
              <a:ext cx="33338" cy="33338"/>
            </a:xfrm>
            <a:custGeom>
              <a:avLst/>
              <a:gdLst>
                <a:gd name="T0" fmla="*/ 21 w 25"/>
                <a:gd name="T1" fmla="*/ 21 h 26"/>
                <a:gd name="T2" fmla="*/ 15 w 25"/>
                <a:gd name="T3" fmla="*/ 25 h 26"/>
                <a:gd name="T4" fmla="*/ 7 w 25"/>
                <a:gd name="T5" fmla="*/ 23 h 26"/>
                <a:gd name="T6" fmla="*/ 2 w 25"/>
                <a:gd name="T7" fmla="*/ 13 h 26"/>
                <a:gd name="T8" fmla="*/ 4 w 25"/>
                <a:gd name="T9" fmla="*/ 6 h 26"/>
                <a:gd name="T10" fmla="*/ 10 w 25"/>
                <a:gd name="T11" fmla="*/ 2 h 26"/>
                <a:gd name="T12" fmla="*/ 18 w 25"/>
                <a:gd name="T13" fmla="*/ 4 h 26"/>
                <a:gd name="T14" fmla="*/ 23 w 25"/>
                <a:gd name="T15" fmla="*/ 13 h 26"/>
                <a:gd name="T16" fmla="*/ 21 w 25"/>
                <a:gd name="T1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1" y="21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2" y="26"/>
                    <a:pt x="9" y="25"/>
                    <a:pt x="7" y="2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1"/>
                    <a:pt x="1" y="7"/>
                    <a:pt x="4" y="6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0"/>
                    <a:pt x="16" y="1"/>
                    <a:pt x="18" y="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6"/>
                    <a:pt x="24" y="19"/>
                    <a:pt x="21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9" name="Freeform 311"/>
            <p:cNvSpPr/>
            <p:nvPr/>
          </p:nvSpPr>
          <p:spPr bwMode="auto">
            <a:xfrm>
              <a:off x="8051801" y="4643438"/>
              <a:ext cx="142875" cy="82550"/>
            </a:xfrm>
            <a:custGeom>
              <a:avLst/>
              <a:gdLst>
                <a:gd name="T0" fmla="*/ 90 w 90"/>
                <a:gd name="T1" fmla="*/ 1 h 52"/>
                <a:gd name="T2" fmla="*/ 1 w 90"/>
                <a:gd name="T3" fmla="*/ 52 h 52"/>
                <a:gd name="T4" fmla="*/ 0 w 90"/>
                <a:gd name="T5" fmla="*/ 51 h 52"/>
                <a:gd name="T6" fmla="*/ 89 w 90"/>
                <a:gd name="T7" fmla="*/ 0 h 52"/>
                <a:gd name="T8" fmla="*/ 90 w 90"/>
                <a:gd name="T9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2">
                  <a:moveTo>
                    <a:pt x="90" y="1"/>
                  </a:moveTo>
                  <a:lnTo>
                    <a:pt x="1" y="52"/>
                  </a:lnTo>
                  <a:lnTo>
                    <a:pt x="0" y="51"/>
                  </a:lnTo>
                  <a:lnTo>
                    <a:pt x="89" y="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33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Freeform 312"/>
            <p:cNvSpPr/>
            <p:nvPr/>
          </p:nvSpPr>
          <p:spPr bwMode="auto">
            <a:xfrm>
              <a:off x="9605963" y="5054600"/>
              <a:ext cx="36513" cy="82550"/>
            </a:xfrm>
            <a:custGeom>
              <a:avLst/>
              <a:gdLst>
                <a:gd name="T0" fmla="*/ 23 w 28"/>
                <a:gd name="T1" fmla="*/ 38 h 64"/>
                <a:gd name="T2" fmla="*/ 28 w 28"/>
                <a:gd name="T3" fmla="*/ 12 h 64"/>
                <a:gd name="T4" fmla="*/ 8 w 28"/>
                <a:gd name="T5" fmla="*/ 15 h 64"/>
                <a:gd name="T6" fmla="*/ 2 w 28"/>
                <a:gd name="T7" fmla="*/ 55 h 64"/>
                <a:gd name="T8" fmla="*/ 23 w 28"/>
                <a:gd name="T9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4">
                  <a:moveTo>
                    <a:pt x="23" y="38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1" y="0"/>
                    <a:pt x="8" y="15"/>
                  </a:cubicBezTo>
                  <a:cubicBezTo>
                    <a:pt x="8" y="15"/>
                    <a:pt x="0" y="47"/>
                    <a:pt x="2" y="55"/>
                  </a:cubicBezTo>
                  <a:cubicBezTo>
                    <a:pt x="4" y="64"/>
                    <a:pt x="23" y="38"/>
                    <a:pt x="23" y="38"/>
                  </a:cubicBez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Freeform 313"/>
            <p:cNvSpPr/>
            <p:nvPr/>
          </p:nvSpPr>
          <p:spPr bwMode="auto">
            <a:xfrm>
              <a:off x="8505826" y="4883150"/>
              <a:ext cx="373063" cy="415925"/>
            </a:xfrm>
            <a:custGeom>
              <a:avLst/>
              <a:gdLst>
                <a:gd name="T0" fmla="*/ 184 w 235"/>
                <a:gd name="T1" fmla="*/ 10 h 262"/>
                <a:gd name="T2" fmla="*/ 165 w 235"/>
                <a:gd name="T3" fmla="*/ 5 h 262"/>
                <a:gd name="T4" fmla="*/ 151 w 235"/>
                <a:gd name="T5" fmla="*/ 16 h 262"/>
                <a:gd name="T6" fmla="*/ 132 w 235"/>
                <a:gd name="T7" fmla="*/ 10 h 262"/>
                <a:gd name="T8" fmla="*/ 118 w 235"/>
                <a:gd name="T9" fmla="*/ 21 h 262"/>
                <a:gd name="T10" fmla="*/ 99 w 235"/>
                <a:gd name="T11" fmla="*/ 15 h 262"/>
                <a:gd name="T12" fmla="*/ 85 w 235"/>
                <a:gd name="T13" fmla="*/ 26 h 262"/>
                <a:gd name="T14" fmla="*/ 66 w 235"/>
                <a:gd name="T15" fmla="*/ 20 h 262"/>
                <a:gd name="T16" fmla="*/ 52 w 235"/>
                <a:gd name="T17" fmla="*/ 31 h 262"/>
                <a:gd name="T18" fmla="*/ 33 w 235"/>
                <a:gd name="T19" fmla="*/ 26 h 262"/>
                <a:gd name="T20" fmla="*/ 19 w 235"/>
                <a:gd name="T21" fmla="*/ 37 h 262"/>
                <a:gd name="T22" fmla="*/ 0 w 235"/>
                <a:gd name="T23" fmla="*/ 31 h 262"/>
                <a:gd name="T24" fmla="*/ 2 w 235"/>
                <a:gd name="T25" fmla="*/ 39 h 262"/>
                <a:gd name="T26" fmla="*/ 16 w 235"/>
                <a:gd name="T27" fmla="*/ 130 h 262"/>
                <a:gd name="T28" fmla="*/ 37 w 235"/>
                <a:gd name="T29" fmla="*/ 262 h 262"/>
                <a:gd name="T30" fmla="*/ 235 w 235"/>
                <a:gd name="T31" fmla="*/ 230 h 262"/>
                <a:gd name="T32" fmla="*/ 214 w 235"/>
                <a:gd name="T33" fmla="*/ 99 h 262"/>
                <a:gd name="T34" fmla="*/ 200 w 235"/>
                <a:gd name="T35" fmla="*/ 8 h 262"/>
                <a:gd name="T36" fmla="*/ 199 w 235"/>
                <a:gd name="T37" fmla="*/ 0 h 262"/>
                <a:gd name="T38" fmla="*/ 184 w 235"/>
                <a:gd name="T39" fmla="*/ 1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2">
                  <a:moveTo>
                    <a:pt x="184" y="10"/>
                  </a:moveTo>
                  <a:lnTo>
                    <a:pt x="165" y="5"/>
                  </a:lnTo>
                  <a:lnTo>
                    <a:pt x="151" y="16"/>
                  </a:lnTo>
                  <a:lnTo>
                    <a:pt x="132" y="10"/>
                  </a:lnTo>
                  <a:lnTo>
                    <a:pt x="118" y="21"/>
                  </a:lnTo>
                  <a:lnTo>
                    <a:pt x="99" y="15"/>
                  </a:lnTo>
                  <a:lnTo>
                    <a:pt x="85" y="26"/>
                  </a:lnTo>
                  <a:lnTo>
                    <a:pt x="66" y="20"/>
                  </a:lnTo>
                  <a:lnTo>
                    <a:pt x="52" y="31"/>
                  </a:lnTo>
                  <a:lnTo>
                    <a:pt x="33" y="26"/>
                  </a:lnTo>
                  <a:lnTo>
                    <a:pt x="19" y="37"/>
                  </a:lnTo>
                  <a:lnTo>
                    <a:pt x="0" y="31"/>
                  </a:lnTo>
                  <a:lnTo>
                    <a:pt x="2" y="39"/>
                  </a:lnTo>
                  <a:lnTo>
                    <a:pt x="16" y="130"/>
                  </a:lnTo>
                  <a:lnTo>
                    <a:pt x="37" y="262"/>
                  </a:lnTo>
                  <a:lnTo>
                    <a:pt x="235" y="230"/>
                  </a:lnTo>
                  <a:lnTo>
                    <a:pt x="214" y="99"/>
                  </a:lnTo>
                  <a:lnTo>
                    <a:pt x="200" y="8"/>
                  </a:lnTo>
                  <a:lnTo>
                    <a:pt x="199" y="0"/>
                  </a:lnTo>
                  <a:lnTo>
                    <a:pt x="184" y="1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2" name="Freeform 314"/>
            <p:cNvSpPr/>
            <p:nvPr/>
          </p:nvSpPr>
          <p:spPr bwMode="auto">
            <a:xfrm>
              <a:off x="8532813" y="4922838"/>
              <a:ext cx="279400" cy="76200"/>
            </a:xfrm>
            <a:custGeom>
              <a:avLst/>
              <a:gdLst>
                <a:gd name="T0" fmla="*/ 210 w 213"/>
                <a:gd name="T1" fmla="*/ 27 h 58"/>
                <a:gd name="T2" fmla="*/ 7 w 213"/>
                <a:gd name="T3" fmla="*/ 58 h 58"/>
                <a:gd name="T4" fmla="*/ 3 w 213"/>
                <a:gd name="T5" fmla="*/ 55 h 58"/>
                <a:gd name="T6" fmla="*/ 0 w 213"/>
                <a:gd name="T7" fmla="*/ 35 h 58"/>
                <a:gd name="T8" fmla="*/ 3 w 213"/>
                <a:gd name="T9" fmla="*/ 32 h 58"/>
                <a:gd name="T10" fmla="*/ 206 w 213"/>
                <a:gd name="T11" fmla="*/ 0 h 58"/>
                <a:gd name="T12" fmla="*/ 209 w 213"/>
                <a:gd name="T13" fmla="*/ 3 h 58"/>
                <a:gd name="T14" fmla="*/ 213 w 213"/>
                <a:gd name="T15" fmla="*/ 23 h 58"/>
                <a:gd name="T16" fmla="*/ 210 w 213"/>
                <a:gd name="T17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58">
                  <a:moveTo>
                    <a:pt x="210" y="27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5" y="58"/>
                    <a:pt x="4" y="57"/>
                    <a:pt x="3" y="5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32"/>
                    <a:pt x="3" y="32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7" y="0"/>
                    <a:pt x="209" y="1"/>
                    <a:pt x="209" y="3"/>
                  </a:cubicBezTo>
                  <a:cubicBezTo>
                    <a:pt x="213" y="23"/>
                    <a:pt x="213" y="23"/>
                    <a:pt x="213" y="23"/>
                  </a:cubicBezTo>
                  <a:cubicBezTo>
                    <a:pt x="213" y="25"/>
                    <a:pt x="212" y="26"/>
                    <a:pt x="210" y="27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3" name="Freeform 315"/>
            <p:cNvSpPr/>
            <p:nvPr/>
          </p:nvSpPr>
          <p:spPr bwMode="auto">
            <a:xfrm>
              <a:off x="8540751" y="5002213"/>
              <a:ext cx="93663" cy="109538"/>
            </a:xfrm>
            <a:custGeom>
              <a:avLst/>
              <a:gdLst>
                <a:gd name="T0" fmla="*/ 69 w 72"/>
                <a:gd name="T1" fmla="*/ 75 h 83"/>
                <a:gd name="T2" fmla="*/ 14 w 72"/>
                <a:gd name="T3" fmla="*/ 83 h 83"/>
                <a:gd name="T4" fmla="*/ 11 w 72"/>
                <a:gd name="T5" fmla="*/ 80 h 83"/>
                <a:gd name="T6" fmla="*/ 0 w 72"/>
                <a:gd name="T7" fmla="*/ 12 h 83"/>
                <a:gd name="T8" fmla="*/ 3 w 72"/>
                <a:gd name="T9" fmla="*/ 9 h 83"/>
                <a:gd name="T10" fmla="*/ 57 w 72"/>
                <a:gd name="T11" fmla="*/ 0 h 83"/>
                <a:gd name="T12" fmla="*/ 61 w 72"/>
                <a:gd name="T13" fmla="*/ 3 h 83"/>
                <a:gd name="T14" fmla="*/ 72 w 72"/>
                <a:gd name="T15" fmla="*/ 71 h 83"/>
                <a:gd name="T16" fmla="*/ 69 w 72"/>
                <a:gd name="T17" fmla="*/ 7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83">
                  <a:moveTo>
                    <a:pt x="69" y="75"/>
                  </a:moveTo>
                  <a:cubicBezTo>
                    <a:pt x="14" y="83"/>
                    <a:pt x="14" y="83"/>
                    <a:pt x="14" y="83"/>
                  </a:cubicBezTo>
                  <a:cubicBezTo>
                    <a:pt x="13" y="83"/>
                    <a:pt x="11" y="82"/>
                    <a:pt x="11" y="8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9"/>
                    <a:pt x="3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1" y="1"/>
                    <a:pt x="61" y="3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3"/>
                    <a:pt x="71" y="74"/>
                    <a:pt x="69" y="7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4" name="Freeform 316"/>
            <p:cNvSpPr/>
            <p:nvPr/>
          </p:nvSpPr>
          <p:spPr bwMode="auto">
            <a:xfrm>
              <a:off x="8558213" y="5108575"/>
              <a:ext cx="101600" cy="161925"/>
            </a:xfrm>
            <a:custGeom>
              <a:avLst/>
              <a:gdLst>
                <a:gd name="T0" fmla="*/ 74 w 78"/>
                <a:gd name="T1" fmla="*/ 114 h 123"/>
                <a:gd name="T2" fmla="*/ 21 w 78"/>
                <a:gd name="T3" fmla="*/ 123 h 123"/>
                <a:gd name="T4" fmla="*/ 16 w 78"/>
                <a:gd name="T5" fmla="*/ 119 h 123"/>
                <a:gd name="T6" fmla="*/ 0 w 78"/>
                <a:gd name="T7" fmla="*/ 13 h 123"/>
                <a:gd name="T8" fmla="*/ 3 w 78"/>
                <a:gd name="T9" fmla="*/ 9 h 123"/>
                <a:gd name="T10" fmla="*/ 56 w 78"/>
                <a:gd name="T11" fmla="*/ 1 h 123"/>
                <a:gd name="T12" fmla="*/ 61 w 78"/>
                <a:gd name="T13" fmla="*/ 4 h 123"/>
                <a:gd name="T14" fmla="*/ 77 w 78"/>
                <a:gd name="T15" fmla="*/ 110 h 123"/>
                <a:gd name="T16" fmla="*/ 74 w 78"/>
                <a:gd name="T17" fmla="*/ 11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23">
                  <a:moveTo>
                    <a:pt x="74" y="114"/>
                  </a:moveTo>
                  <a:cubicBezTo>
                    <a:pt x="21" y="123"/>
                    <a:pt x="21" y="123"/>
                    <a:pt x="21" y="123"/>
                  </a:cubicBezTo>
                  <a:cubicBezTo>
                    <a:pt x="19" y="123"/>
                    <a:pt x="17" y="122"/>
                    <a:pt x="16" y="11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8" y="0"/>
                    <a:pt x="60" y="2"/>
                    <a:pt x="61" y="4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8" y="112"/>
                    <a:pt x="76" y="114"/>
                    <a:pt x="74" y="114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Freeform 317"/>
            <p:cNvSpPr/>
            <p:nvPr/>
          </p:nvSpPr>
          <p:spPr bwMode="auto">
            <a:xfrm>
              <a:off x="8632826" y="4972050"/>
              <a:ext cx="185738" cy="57150"/>
            </a:xfrm>
            <a:custGeom>
              <a:avLst/>
              <a:gdLst>
                <a:gd name="T0" fmla="*/ 140 w 142"/>
                <a:gd name="T1" fmla="*/ 21 h 43"/>
                <a:gd name="T2" fmla="*/ 5 w 142"/>
                <a:gd name="T3" fmla="*/ 42 h 43"/>
                <a:gd name="T4" fmla="*/ 3 w 142"/>
                <a:gd name="T5" fmla="*/ 40 h 43"/>
                <a:gd name="T6" fmla="*/ 0 w 142"/>
                <a:gd name="T7" fmla="*/ 24 h 43"/>
                <a:gd name="T8" fmla="*/ 2 w 142"/>
                <a:gd name="T9" fmla="*/ 21 h 43"/>
                <a:gd name="T10" fmla="*/ 136 w 142"/>
                <a:gd name="T11" fmla="*/ 0 h 43"/>
                <a:gd name="T12" fmla="*/ 139 w 142"/>
                <a:gd name="T13" fmla="*/ 2 h 43"/>
                <a:gd name="T14" fmla="*/ 142 w 142"/>
                <a:gd name="T15" fmla="*/ 19 h 43"/>
                <a:gd name="T16" fmla="*/ 140 w 142"/>
                <a:gd name="T1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3">
                  <a:moveTo>
                    <a:pt x="140" y="21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4" y="43"/>
                    <a:pt x="3" y="42"/>
                    <a:pt x="3" y="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39" y="1"/>
                    <a:pt x="139" y="2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2" y="20"/>
                    <a:pt x="141" y="21"/>
                    <a:pt x="140" y="21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Freeform 318"/>
            <p:cNvSpPr/>
            <p:nvPr/>
          </p:nvSpPr>
          <p:spPr bwMode="auto">
            <a:xfrm>
              <a:off x="8637588" y="5008563"/>
              <a:ext cx="184150" cy="46038"/>
            </a:xfrm>
            <a:custGeom>
              <a:avLst/>
              <a:gdLst>
                <a:gd name="T0" fmla="*/ 116 w 116"/>
                <a:gd name="T1" fmla="*/ 11 h 29"/>
                <a:gd name="T2" fmla="*/ 2 w 116"/>
                <a:gd name="T3" fmla="*/ 29 h 29"/>
                <a:gd name="T4" fmla="*/ 0 w 116"/>
                <a:gd name="T5" fmla="*/ 19 h 29"/>
                <a:gd name="T6" fmla="*/ 115 w 116"/>
                <a:gd name="T7" fmla="*/ 0 h 29"/>
                <a:gd name="T8" fmla="*/ 116 w 116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9">
                  <a:moveTo>
                    <a:pt x="116" y="11"/>
                  </a:moveTo>
                  <a:lnTo>
                    <a:pt x="2" y="29"/>
                  </a:lnTo>
                  <a:lnTo>
                    <a:pt x="0" y="19"/>
                  </a:lnTo>
                  <a:lnTo>
                    <a:pt x="115" y="0"/>
                  </a:lnTo>
                  <a:lnTo>
                    <a:pt x="116" y="11"/>
                  </a:ln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7" name="Freeform 319"/>
            <p:cNvSpPr/>
            <p:nvPr/>
          </p:nvSpPr>
          <p:spPr bwMode="auto">
            <a:xfrm>
              <a:off x="8642351" y="5038725"/>
              <a:ext cx="184150" cy="36513"/>
            </a:xfrm>
            <a:custGeom>
              <a:avLst/>
              <a:gdLst>
                <a:gd name="T0" fmla="*/ 138 w 140"/>
                <a:gd name="T1" fmla="*/ 6 h 27"/>
                <a:gd name="T2" fmla="*/ 2 w 140"/>
                <a:gd name="T3" fmla="*/ 27 h 27"/>
                <a:gd name="T4" fmla="*/ 0 w 140"/>
                <a:gd name="T5" fmla="*/ 26 h 27"/>
                <a:gd name="T6" fmla="*/ 0 w 140"/>
                <a:gd name="T7" fmla="*/ 23 h 27"/>
                <a:gd name="T8" fmla="*/ 1 w 140"/>
                <a:gd name="T9" fmla="*/ 22 h 27"/>
                <a:gd name="T10" fmla="*/ 138 w 140"/>
                <a:gd name="T11" fmla="*/ 0 h 27"/>
                <a:gd name="T12" fmla="*/ 139 w 140"/>
                <a:gd name="T13" fmla="*/ 1 h 27"/>
                <a:gd name="T14" fmla="*/ 140 w 140"/>
                <a:gd name="T15" fmla="*/ 4 h 27"/>
                <a:gd name="T16" fmla="*/ 138 w 140"/>
                <a:gd name="T1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8" name="Freeform 320"/>
            <p:cNvSpPr/>
            <p:nvPr/>
          </p:nvSpPr>
          <p:spPr bwMode="auto">
            <a:xfrm>
              <a:off x="8643938" y="5053013"/>
              <a:ext cx="184150" cy="36513"/>
            </a:xfrm>
            <a:custGeom>
              <a:avLst/>
              <a:gdLst>
                <a:gd name="T0" fmla="*/ 139 w 140"/>
                <a:gd name="T1" fmla="*/ 6 h 28"/>
                <a:gd name="T2" fmla="*/ 2 w 140"/>
                <a:gd name="T3" fmla="*/ 28 h 28"/>
                <a:gd name="T4" fmla="*/ 1 w 140"/>
                <a:gd name="T5" fmla="*/ 26 h 28"/>
                <a:gd name="T6" fmla="*/ 0 w 140"/>
                <a:gd name="T7" fmla="*/ 23 h 28"/>
                <a:gd name="T8" fmla="*/ 2 w 140"/>
                <a:gd name="T9" fmla="*/ 22 h 28"/>
                <a:gd name="T10" fmla="*/ 138 w 140"/>
                <a:gd name="T11" fmla="*/ 1 h 28"/>
                <a:gd name="T12" fmla="*/ 140 w 140"/>
                <a:gd name="T13" fmla="*/ 2 h 28"/>
                <a:gd name="T14" fmla="*/ 140 w 140"/>
                <a:gd name="T15" fmla="*/ 5 h 28"/>
                <a:gd name="T16" fmla="*/ 139 w 140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8">
                  <a:moveTo>
                    <a:pt x="139" y="6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2"/>
                    <a:pt x="2" y="22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0"/>
                    <a:pt x="140" y="1"/>
                    <a:pt x="140" y="2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9" name="Freeform 321"/>
            <p:cNvSpPr/>
            <p:nvPr/>
          </p:nvSpPr>
          <p:spPr bwMode="auto">
            <a:xfrm>
              <a:off x="8647113" y="5067300"/>
              <a:ext cx="182563" cy="34925"/>
            </a:xfrm>
            <a:custGeom>
              <a:avLst/>
              <a:gdLst>
                <a:gd name="T0" fmla="*/ 139 w 140"/>
                <a:gd name="T1" fmla="*/ 5 h 27"/>
                <a:gd name="T2" fmla="*/ 2 w 140"/>
                <a:gd name="T3" fmla="*/ 27 h 27"/>
                <a:gd name="T4" fmla="*/ 1 w 140"/>
                <a:gd name="T5" fmla="*/ 26 h 27"/>
                <a:gd name="T6" fmla="*/ 0 w 140"/>
                <a:gd name="T7" fmla="*/ 23 h 27"/>
                <a:gd name="T8" fmla="*/ 1 w 140"/>
                <a:gd name="T9" fmla="*/ 21 h 27"/>
                <a:gd name="T10" fmla="*/ 138 w 140"/>
                <a:gd name="T11" fmla="*/ 0 h 27"/>
                <a:gd name="T12" fmla="*/ 139 w 140"/>
                <a:gd name="T13" fmla="*/ 1 h 27"/>
                <a:gd name="T14" fmla="*/ 140 w 140"/>
                <a:gd name="T15" fmla="*/ 4 h 27"/>
                <a:gd name="T16" fmla="*/ 139 w 140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7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6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0" name="Freeform 322"/>
            <p:cNvSpPr/>
            <p:nvPr/>
          </p:nvSpPr>
          <p:spPr bwMode="auto">
            <a:xfrm>
              <a:off x="8648701" y="5080000"/>
              <a:ext cx="182563" cy="34925"/>
            </a:xfrm>
            <a:custGeom>
              <a:avLst/>
              <a:gdLst>
                <a:gd name="T0" fmla="*/ 138 w 139"/>
                <a:gd name="T1" fmla="*/ 6 h 27"/>
                <a:gd name="T2" fmla="*/ 2 w 139"/>
                <a:gd name="T3" fmla="*/ 27 h 27"/>
                <a:gd name="T4" fmla="*/ 0 w 139"/>
                <a:gd name="T5" fmla="*/ 26 h 27"/>
                <a:gd name="T6" fmla="*/ 0 w 139"/>
                <a:gd name="T7" fmla="*/ 23 h 27"/>
                <a:gd name="T8" fmla="*/ 1 w 139"/>
                <a:gd name="T9" fmla="*/ 21 h 27"/>
                <a:gd name="T10" fmla="*/ 137 w 139"/>
                <a:gd name="T11" fmla="*/ 0 h 27"/>
                <a:gd name="T12" fmla="*/ 139 w 139"/>
                <a:gd name="T13" fmla="*/ 1 h 27"/>
                <a:gd name="T14" fmla="*/ 139 w 139"/>
                <a:gd name="T15" fmla="*/ 4 h 27"/>
                <a:gd name="T16" fmla="*/ 138 w 139"/>
                <a:gd name="T1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1" name="Freeform 323"/>
            <p:cNvSpPr/>
            <p:nvPr/>
          </p:nvSpPr>
          <p:spPr bwMode="auto">
            <a:xfrm>
              <a:off x="8650288" y="5092700"/>
              <a:ext cx="184150" cy="36513"/>
            </a:xfrm>
            <a:custGeom>
              <a:avLst/>
              <a:gdLst>
                <a:gd name="T0" fmla="*/ 139 w 140"/>
                <a:gd name="T1" fmla="*/ 6 h 27"/>
                <a:gd name="T2" fmla="*/ 2 w 140"/>
                <a:gd name="T3" fmla="*/ 27 h 27"/>
                <a:gd name="T4" fmla="*/ 1 w 140"/>
                <a:gd name="T5" fmla="*/ 26 h 27"/>
                <a:gd name="T6" fmla="*/ 0 w 140"/>
                <a:gd name="T7" fmla="*/ 23 h 27"/>
                <a:gd name="T8" fmla="*/ 1 w 140"/>
                <a:gd name="T9" fmla="*/ 22 h 27"/>
                <a:gd name="T10" fmla="*/ 138 w 140"/>
                <a:gd name="T11" fmla="*/ 0 h 27"/>
                <a:gd name="T12" fmla="*/ 139 w 140"/>
                <a:gd name="T13" fmla="*/ 1 h 27"/>
                <a:gd name="T14" fmla="*/ 140 w 140"/>
                <a:gd name="T15" fmla="*/ 4 h 27"/>
                <a:gd name="T16" fmla="*/ 139 w 140"/>
                <a:gd name="T1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2" name="Freeform 324"/>
            <p:cNvSpPr/>
            <p:nvPr/>
          </p:nvSpPr>
          <p:spPr bwMode="auto">
            <a:xfrm>
              <a:off x="8653463" y="5106988"/>
              <a:ext cx="182563" cy="36513"/>
            </a:xfrm>
            <a:custGeom>
              <a:avLst/>
              <a:gdLst>
                <a:gd name="T0" fmla="*/ 138 w 140"/>
                <a:gd name="T1" fmla="*/ 6 h 28"/>
                <a:gd name="T2" fmla="*/ 2 w 140"/>
                <a:gd name="T3" fmla="*/ 27 h 28"/>
                <a:gd name="T4" fmla="*/ 0 w 140"/>
                <a:gd name="T5" fmla="*/ 26 h 28"/>
                <a:gd name="T6" fmla="*/ 0 w 140"/>
                <a:gd name="T7" fmla="*/ 23 h 28"/>
                <a:gd name="T8" fmla="*/ 1 w 140"/>
                <a:gd name="T9" fmla="*/ 22 h 28"/>
                <a:gd name="T10" fmla="*/ 138 w 140"/>
                <a:gd name="T11" fmla="*/ 0 h 28"/>
                <a:gd name="T12" fmla="*/ 139 w 140"/>
                <a:gd name="T13" fmla="*/ 2 h 28"/>
                <a:gd name="T14" fmla="*/ 140 w 140"/>
                <a:gd name="T15" fmla="*/ 5 h 28"/>
                <a:gd name="T16" fmla="*/ 138 w 140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8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1"/>
                    <a:pt x="139" y="2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3" name="Freeform 325"/>
            <p:cNvSpPr/>
            <p:nvPr/>
          </p:nvSpPr>
          <p:spPr bwMode="auto">
            <a:xfrm>
              <a:off x="8655051" y="5121275"/>
              <a:ext cx="182563" cy="34925"/>
            </a:xfrm>
            <a:custGeom>
              <a:avLst/>
              <a:gdLst>
                <a:gd name="T0" fmla="*/ 139 w 140"/>
                <a:gd name="T1" fmla="*/ 5 h 27"/>
                <a:gd name="T2" fmla="*/ 2 w 140"/>
                <a:gd name="T3" fmla="*/ 27 h 27"/>
                <a:gd name="T4" fmla="*/ 1 w 140"/>
                <a:gd name="T5" fmla="*/ 26 h 27"/>
                <a:gd name="T6" fmla="*/ 0 w 140"/>
                <a:gd name="T7" fmla="*/ 23 h 27"/>
                <a:gd name="T8" fmla="*/ 2 w 140"/>
                <a:gd name="T9" fmla="*/ 21 h 27"/>
                <a:gd name="T10" fmla="*/ 138 w 140"/>
                <a:gd name="T11" fmla="*/ 0 h 27"/>
                <a:gd name="T12" fmla="*/ 140 w 140"/>
                <a:gd name="T13" fmla="*/ 1 h 27"/>
                <a:gd name="T14" fmla="*/ 140 w 140"/>
                <a:gd name="T15" fmla="*/ 4 h 27"/>
                <a:gd name="T16" fmla="*/ 139 w 140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7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6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0"/>
                    <a:pt x="140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Freeform 326"/>
            <p:cNvSpPr/>
            <p:nvPr/>
          </p:nvSpPr>
          <p:spPr bwMode="auto">
            <a:xfrm>
              <a:off x="8656638" y="5133975"/>
              <a:ext cx="184150" cy="34925"/>
            </a:xfrm>
            <a:custGeom>
              <a:avLst/>
              <a:gdLst>
                <a:gd name="T0" fmla="*/ 139 w 140"/>
                <a:gd name="T1" fmla="*/ 6 h 27"/>
                <a:gd name="T2" fmla="*/ 2 w 140"/>
                <a:gd name="T3" fmla="*/ 27 h 27"/>
                <a:gd name="T4" fmla="*/ 1 w 140"/>
                <a:gd name="T5" fmla="*/ 26 h 27"/>
                <a:gd name="T6" fmla="*/ 0 w 140"/>
                <a:gd name="T7" fmla="*/ 23 h 27"/>
                <a:gd name="T8" fmla="*/ 1 w 140"/>
                <a:gd name="T9" fmla="*/ 21 h 27"/>
                <a:gd name="T10" fmla="*/ 138 w 140"/>
                <a:gd name="T11" fmla="*/ 0 h 27"/>
                <a:gd name="T12" fmla="*/ 139 w 140"/>
                <a:gd name="T13" fmla="*/ 1 h 27"/>
                <a:gd name="T14" fmla="*/ 140 w 140"/>
                <a:gd name="T15" fmla="*/ 4 h 27"/>
                <a:gd name="T16" fmla="*/ 139 w 140"/>
                <a:gd name="T1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5" name="Freeform 327"/>
            <p:cNvSpPr/>
            <p:nvPr/>
          </p:nvSpPr>
          <p:spPr bwMode="auto">
            <a:xfrm>
              <a:off x="8662988" y="5184775"/>
              <a:ext cx="76200" cy="19050"/>
            </a:xfrm>
            <a:custGeom>
              <a:avLst/>
              <a:gdLst>
                <a:gd name="T0" fmla="*/ 58 w 59"/>
                <a:gd name="T1" fmla="*/ 6 h 15"/>
                <a:gd name="T2" fmla="*/ 2 w 59"/>
                <a:gd name="T3" fmla="*/ 15 h 15"/>
                <a:gd name="T4" fmla="*/ 1 w 59"/>
                <a:gd name="T5" fmla="*/ 14 h 15"/>
                <a:gd name="T6" fmla="*/ 0 w 59"/>
                <a:gd name="T7" fmla="*/ 10 h 15"/>
                <a:gd name="T8" fmla="*/ 1 w 59"/>
                <a:gd name="T9" fmla="*/ 9 h 15"/>
                <a:gd name="T10" fmla="*/ 57 w 59"/>
                <a:gd name="T11" fmla="*/ 0 h 15"/>
                <a:gd name="T12" fmla="*/ 58 w 59"/>
                <a:gd name="T13" fmla="*/ 1 h 15"/>
                <a:gd name="T14" fmla="*/ 59 w 59"/>
                <a:gd name="T15" fmla="*/ 5 h 15"/>
                <a:gd name="T16" fmla="*/ 58 w 59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5">
                  <a:moveTo>
                    <a:pt x="58" y="6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4"/>
                    <a:pt x="1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8" y="6"/>
                    <a:pt x="5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6" name="Freeform 328"/>
            <p:cNvSpPr/>
            <p:nvPr/>
          </p:nvSpPr>
          <p:spPr bwMode="auto">
            <a:xfrm>
              <a:off x="8666163" y="5189538"/>
              <a:ext cx="182563" cy="36513"/>
            </a:xfrm>
            <a:custGeom>
              <a:avLst/>
              <a:gdLst>
                <a:gd name="T0" fmla="*/ 138 w 139"/>
                <a:gd name="T1" fmla="*/ 6 h 28"/>
                <a:gd name="T2" fmla="*/ 2 w 139"/>
                <a:gd name="T3" fmla="*/ 28 h 28"/>
                <a:gd name="T4" fmla="*/ 0 w 139"/>
                <a:gd name="T5" fmla="*/ 26 h 28"/>
                <a:gd name="T6" fmla="*/ 0 w 139"/>
                <a:gd name="T7" fmla="*/ 23 h 28"/>
                <a:gd name="T8" fmla="*/ 1 w 139"/>
                <a:gd name="T9" fmla="*/ 22 h 28"/>
                <a:gd name="T10" fmla="*/ 137 w 139"/>
                <a:gd name="T11" fmla="*/ 1 h 28"/>
                <a:gd name="T12" fmla="*/ 139 w 139"/>
                <a:gd name="T13" fmla="*/ 2 h 28"/>
                <a:gd name="T14" fmla="*/ 139 w 139"/>
                <a:gd name="T15" fmla="*/ 5 h 28"/>
                <a:gd name="T16" fmla="*/ 138 w 139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8">
                  <a:moveTo>
                    <a:pt x="138" y="6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0"/>
                    <a:pt x="139" y="1"/>
                    <a:pt x="139" y="2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9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7" name="Freeform 329"/>
            <p:cNvSpPr/>
            <p:nvPr/>
          </p:nvSpPr>
          <p:spPr bwMode="auto">
            <a:xfrm>
              <a:off x="8667751" y="5203825"/>
              <a:ext cx="182563" cy="34925"/>
            </a:xfrm>
            <a:custGeom>
              <a:avLst/>
              <a:gdLst>
                <a:gd name="T0" fmla="*/ 139 w 140"/>
                <a:gd name="T1" fmla="*/ 5 h 27"/>
                <a:gd name="T2" fmla="*/ 2 w 140"/>
                <a:gd name="T3" fmla="*/ 27 h 27"/>
                <a:gd name="T4" fmla="*/ 1 w 140"/>
                <a:gd name="T5" fmla="*/ 26 h 27"/>
                <a:gd name="T6" fmla="*/ 0 w 140"/>
                <a:gd name="T7" fmla="*/ 23 h 27"/>
                <a:gd name="T8" fmla="*/ 1 w 140"/>
                <a:gd name="T9" fmla="*/ 21 h 27"/>
                <a:gd name="T10" fmla="*/ 138 w 140"/>
                <a:gd name="T11" fmla="*/ 0 h 27"/>
                <a:gd name="T12" fmla="*/ 139 w 140"/>
                <a:gd name="T13" fmla="*/ 1 h 27"/>
                <a:gd name="T14" fmla="*/ 140 w 140"/>
                <a:gd name="T15" fmla="*/ 4 h 27"/>
                <a:gd name="T16" fmla="*/ 139 w 140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7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6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8" name="Freeform 330"/>
            <p:cNvSpPr/>
            <p:nvPr/>
          </p:nvSpPr>
          <p:spPr bwMode="auto">
            <a:xfrm>
              <a:off x="8670926" y="5216525"/>
              <a:ext cx="182563" cy="34925"/>
            </a:xfrm>
            <a:custGeom>
              <a:avLst/>
              <a:gdLst>
                <a:gd name="T0" fmla="*/ 138 w 140"/>
                <a:gd name="T1" fmla="*/ 6 h 27"/>
                <a:gd name="T2" fmla="*/ 2 w 140"/>
                <a:gd name="T3" fmla="*/ 27 h 27"/>
                <a:gd name="T4" fmla="*/ 0 w 140"/>
                <a:gd name="T5" fmla="*/ 26 h 27"/>
                <a:gd name="T6" fmla="*/ 0 w 140"/>
                <a:gd name="T7" fmla="*/ 23 h 27"/>
                <a:gd name="T8" fmla="*/ 1 w 140"/>
                <a:gd name="T9" fmla="*/ 21 h 27"/>
                <a:gd name="T10" fmla="*/ 138 w 140"/>
                <a:gd name="T11" fmla="*/ 0 h 27"/>
                <a:gd name="T12" fmla="*/ 139 w 140"/>
                <a:gd name="T13" fmla="*/ 1 h 27"/>
                <a:gd name="T14" fmla="*/ 140 w 140"/>
                <a:gd name="T15" fmla="*/ 4 h 27"/>
                <a:gd name="T16" fmla="*/ 138 w 140"/>
                <a:gd name="T1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9" name="Freeform 331"/>
            <p:cNvSpPr/>
            <p:nvPr/>
          </p:nvSpPr>
          <p:spPr bwMode="auto">
            <a:xfrm>
              <a:off x="10248901" y="4672013"/>
              <a:ext cx="104775" cy="125413"/>
            </a:xfrm>
            <a:custGeom>
              <a:avLst/>
              <a:gdLst>
                <a:gd name="T0" fmla="*/ 66 w 80"/>
                <a:gd name="T1" fmla="*/ 36 h 95"/>
                <a:gd name="T2" fmla="*/ 68 w 80"/>
                <a:gd name="T3" fmla="*/ 7 h 95"/>
                <a:gd name="T4" fmla="*/ 42 w 80"/>
                <a:gd name="T5" fmla="*/ 19 h 95"/>
                <a:gd name="T6" fmla="*/ 0 w 80"/>
                <a:gd name="T7" fmla="*/ 77 h 95"/>
                <a:gd name="T8" fmla="*/ 15 w 80"/>
                <a:gd name="T9" fmla="*/ 81 h 95"/>
                <a:gd name="T10" fmla="*/ 24 w 80"/>
                <a:gd name="T11" fmla="*/ 95 h 95"/>
                <a:gd name="T12" fmla="*/ 66 w 80"/>
                <a:gd name="T13" fmla="*/ 3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95">
                  <a:moveTo>
                    <a:pt x="66" y="36"/>
                  </a:moveTo>
                  <a:cubicBezTo>
                    <a:pt x="80" y="17"/>
                    <a:pt x="68" y="7"/>
                    <a:pt x="68" y="7"/>
                  </a:cubicBezTo>
                  <a:cubicBezTo>
                    <a:pt x="68" y="7"/>
                    <a:pt x="55" y="0"/>
                    <a:pt x="42" y="19"/>
                  </a:cubicBezTo>
                  <a:cubicBezTo>
                    <a:pt x="28" y="38"/>
                    <a:pt x="0" y="77"/>
                    <a:pt x="0" y="77"/>
                  </a:cubicBezTo>
                  <a:cubicBezTo>
                    <a:pt x="0" y="77"/>
                    <a:pt x="11" y="76"/>
                    <a:pt x="15" y="81"/>
                  </a:cubicBezTo>
                  <a:cubicBezTo>
                    <a:pt x="22" y="84"/>
                    <a:pt x="24" y="95"/>
                    <a:pt x="24" y="95"/>
                  </a:cubicBezTo>
                  <a:cubicBezTo>
                    <a:pt x="24" y="95"/>
                    <a:pt x="52" y="55"/>
                    <a:pt x="66" y="36"/>
                  </a:cubicBez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0" name="Freeform 332"/>
            <p:cNvSpPr/>
            <p:nvPr/>
          </p:nvSpPr>
          <p:spPr bwMode="auto">
            <a:xfrm>
              <a:off x="10321926" y="4699000"/>
              <a:ext cx="4763" cy="4763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3 w 4"/>
                <a:gd name="T7" fmla="*/ 1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1" name="Freeform 333"/>
            <p:cNvSpPr/>
            <p:nvPr/>
          </p:nvSpPr>
          <p:spPr bwMode="auto">
            <a:xfrm>
              <a:off x="10313988" y="4708525"/>
              <a:ext cx="6350" cy="4763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3 w 4"/>
                <a:gd name="T7" fmla="*/ 1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2" name="Freeform 334"/>
            <p:cNvSpPr/>
            <p:nvPr/>
          </p:nvSpPr>
          <p:spPr bwMode="auto">
            <a:xfrm>
              <a:off x="10307638" y="4718050"/>
              <a:ext cx="6350" cy="4763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3 w 4"/>
                <a:gd name="T7" fmla="*/ 1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3" name="Freeform 335"/>
            <p:cNvSpPr/>
            <p:nvPr/>
          </p:nvSpPr>
          <p:spPr bwMode="auto">
            <a:xfrm>
              <a:off x="10301288" y="4725988"/>
              <a:ext cx="4763" cy="6350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3 w 4"/>
                <a:gd name="T7" fmla="*/ 1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4" name="Freeform 336"/>
            <p:cNvSpPr/>
            <p:nvPr/>
          </p:nvSpPr>
          <p:spPr bwMode="auto">
            <a:xfrm>
              <a:off x="10294938" y="4735513"/>
              <a:ext cx="4763" cy="4763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3 w 4"/>
                <a:gd name="T7" fmla="*/ 1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5" name="Freeform 337"/>
            <p:cNvSpPr/>
            <p:nvPr/>
          </p:nvSpPr>
          <p:spPr bwMode="auto">
            <a:xfrm>
              <a:off x="10136188" y="4829175"/>
              <a:ext cx="104775" cy="125413"/>
            </a:xfrm>
            <a:custGeom>
              <a:avLst/>
              <a:gdLst>
                <a:gd name="T0" fmla="*/ 38 w 80"/>
                <a:gd name="T1" fmla="*/ 77 h 96"/>
                <a:gd name="T2" fmla="*/ 12 w 80"/>
                <a:gd name="T3" fmla="*/ 88 h 96"/>
                <a:gd name="T4" fmla="*/ 14 w 80"/>
                <a:gd name="T5" fmla="*/ 59 h 96"/>
                <a:gd name="T6" fmla="*/ 56 w 80"/>
                <a:gd name="T7" fmla="*/ 0 h 96"/>
                <a:gd name="T8" fmla="*/ 64 w 80"/>
                <a:gd name="T9" fmla="*/ 14 h 96"/>
                <a:gd name="T10" fmla="*/ 80 w 80"/>
                <a:gd name="T11" fmla="*/ 18 h 96"/>
                <a:gd name="T12" fmla="*/ 38 w 80"/>
                <a:gd name="T13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96">
                  <a:moveTo>
                    <a:pt x="38" y="77"/>
                  </a:moveTo>
                  <a:cubicBezTo>
                    <a:pt x="25" y="96"/>
                    <a:pt x="12" y="88"/>
                    <a:pt x="12" y="88"/>
                  </a:cubicBezTo>
                  <a:cubicBezTo>
                    <a:pt x="12" y="88"/>
                    <a:pt x="0" y="78"/>
                    <a:pt x="14" y="59"/>
                  </a:cubicBezTo>
                  <a:cubicBezTo>
                    <a:pt x="28" y="40"/>
                    <a:pt x="56" y="0"/>
                    <a:pt x="56" y="0"/>
                  </a:cubicBezTo>
                  <a:cubicBezTo>
                    <a:pt x="56" y="0"/>
                    <a:pt x="58" y="11"/>
                    <a:pt x="64" y="14"/>
                  </a:cubicBezTo>
                  <a:cubicBezTo>
                    <a:pt x="69" y="19"/>
                    <a:pt x="80" y="18"/>
                    <a:pt x="80" y="18"/>
                  </a:cubicBezTo>
                  <a:cubicBezTo>
                    <a:pt x="80" y="18"/>
                    <a:pt x="52" y="58"/>
                    <a:pt x="38" y="77"/>
                  </a:cubicBez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6" name="Freeform 338"/>
            <p:cNvSpPr/>
            <p:nvPr/>
          </p:nvSpPr>
          <p:spPr bwMode="auto">
            <a:xfrm>
              <a:off x="10191751" y="4764088"/>
              <a:ext cx="103188" cy="103188"/>
            </a:xfrm>
            <a:custGeom>
              <a:avLst/>
              <a:gdLst>
                <a:gd name="T0" fmla="*/ 11 w 79"/>
                <a:gd name="T1" fmla="*/ 19 h 79"/>
                <a:gd name="T2" fmla="*/ 19 w 79"/>
                <a:gd name="T3" fmla="*/ 68 h 79"/>
                <a:gd name="T4" fmla="*/ 68 w 79"/>
                <a:gd name="T5" fmla="*/ 60 h 79"/>
                <a:gd name="T6" fmla="*/ 60 w 79"/>
                <a:gd name="T7" fmla="*/ 11 h 79"/>
                <a:gd name="T8" fmla="*/ 11 w 79"/>
                <a:gd name="T9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1" y="19"/>
                  </a:moveTo>
                  <a:cubicBezTo>
                    <a:pt x="0" y="35"/>
                    <a:pt x="3" y="57"/>
                    <a:pt x="19" y="68"/>
                  </a:cubicBezTo>
                  <a:cubicBezTo>
                    <a:pt x="35" y="79"/>
                    <a:pt x="57" y="76"/>
                    <a:pt x="68" y="60"/>
                  </a:cubicBezTo>
                  <a:cubicBezTo>
                    <a:pt x="79" y="44"/>
                    <a:pt x="75" y="22"/>
                    <a:pt x="60" y="11"/>
                  </a:cubicBezTo>
                  <a:cubicBezTo>
                    <a:pt x="44" y="0"/>
                    <a:pt x="22" y="3"/>
                    <a:pt x="11" y="19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7" name="Freeform 339"/>
            <p:cNvSpPr/>
            <p:nvPr/>
          </p:nvSpPr>
          <p:spPr bwMode="auto">
            <a:xfrm>
              <a:off x="10199688" y="4772025"/>
              <a:ext cx="87313" cy="87313"/>
            </a:xfrm>
            <a:custGeom>
              <a:avLst/>
              <a:gdLst>
                <a:gd name="T0" fmla="*/ 9 w 67"/>
                <a:gd name="T1" fmla="*/ 16 h 67"/>
                <a:gd name="T2" fmla="*/ 16 w 67"/>
                <a:gd name="T3" fmla="*/ 58 h 67"/>
                <a:gd name="T4" fmla="*/ 57 w 67"/>
                <a:gd name="T5" fmla="*/ 51 h 67"/>
                <a:gd name="T6" fmla="*/ 51 w 67"/>
                <a:gd name="T7" fmla="*/ 9 h 67"/>
                <a:gd name="T8" fmla="*/ 9 w 67"/>
                <a:gd name="T9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9" y="16"/>
                  </a:moveTo>
                  <a:cubicBezTo>
                    <a:pt x="0" y="30"/>
                    <a:pt x="3" y="48"/>
                    <a:pt x="16" y="58"/>
                  </a:cubicBezTo>
                  <a:cubicBezTo>
                    <a:pt x="29" y="67"/>
                    <a:pt x="48" y="64"/>
                    <a:pt x="57" y="51"/>
                  </a:cubicBezTo>
                  <a:cubicBezTo>
                    <a:pt x="67" y="37"/>
                    <a:pt x="64" y="19"/>
                    <a:pt x="51" y="9"/>
                  </a:cubicBezTo>
                  <a:cubicBezTo>
                    <a:pt x="37" y="0"/>
                    <a:pt x="19" y="3"/>
                    <a:pt x="9" y="16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8" name="Freeform 340"/>
            <p:cNvSpPr/>
            <p:nvPr/>
          </p:nvSpPr>
          <p:spPr bwMode="auto">
            <a:xfrm>
              <a:off x="10260013" y="4786313"/>
              <a:ext cx="4763" cy="635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1 w 3"/>
                <a:gd name="T5" fmla="*/ 4 h 4"/>
                <a:gd name="T6" fmla="*/ 3 w 3"/>
                <a:gd name="T7" fmla="*/ 1 h 4"/>
                <a:gd name="T8" fmla="*/ 2 w 3"/>
                <a:gd name="T9" fmla="*/ 0 h 4"/>
                <a:gd name="T10" fmla="*/ 1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9" name="Freeform 341"/>
            <p:cNvSpPr/>
            <p:nvPr/>
          </p:nvSpPr>
          <p:spPr bwMode="auto">
            <a:xfrm>
              <a:off x="10267951" y="4794250"/>
              <a:ext cx="4763" cy="6350"/>
            </a:xfrm>
            <a:custGeom>
              <a:avLst/>
              <a:gdLst>
                <a:gd name="T0" fmla="*/ 0 w 3"/>
                <a:gd name="T1" fmla="*/ 3 h 4"/>
                <a:gd name="T2" fmla="*/ 0 w 3"/>
                <a:gd name="T3" fmla="*/ 3 h 4"/>
                <a:gd name="T4" fmla="*/ 0 w 3"/>
                <a:gd name="T5" fmla="*/ 4 h 4"/>
                <a:gd name="T6" fmla="*/ 3 w 3"/>
                <a:gd name="T7" fmla="*/ 2 h 4"/>
                <a:gd name="T8" fmla="*/ 3 w 3"/>
                <a:gd name="T9" fmla="*/ 1 h 4"/>
                <a:gd name="T10" fmla="*/ 2 w 3"/>
                <a:gd name="T11" fmla="*/ 0 h 4"/>
                <a:gd name="T12" fmla="*/ 0 w 3"/>
                <a:gd name="T13" fmla="*/ 2 h 4"/>
                <a:gd name="T14" fmla="*/ 0 w 3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Freeform 342"/>
            <p:cNvSpPr/>
            <p:nvPr/>
          </p:nvSpPr>
          <p:spPr bwMode="auto">
            <a:xfrm>
              <a:off x="10271126" y="4806950"/>
              <a:ext cx="6350" cy="1588"/>
            </a:xfrm>
            <a:custGeom>
              <a:avLst/>
              <a:gdLst>
                <a:gd name="T0" fmla="*/ 1 w 5"/>
                <a:gd name="T1" fmla="*/ 2 h 2"/>
                <a:gd name="T2" fmla="*/ 1 w 5"/>
                <a:gd name="T3" fmla="*/ 2 h 2"/>
                <a:gd name="T4" fmla="*/ 2 w 5"/>
                <a:gd name="T5" fmla="*/ 2 h 2"/>
                <a:gd name="T6" fmla="*/ 5 w 5"/>
                <a:gd name="T7" fmla="*/ 1 h 2"/>
                <a:gd name="T8" fmla="*/ 5 w 5"/>
                <a:gd name="T9" fmla="*/ 0 h 2"/>
                <a:gd name="T10" fmla="*/ 4 w 5"/>
                <a:gd name="T11" fmla="*/ 0 h 2"/>
                <a:gd name="T12" fmla="*/ 1 w 5"/>
                <a:gd name="T13" fmla="*/ 1 h 2"/>
                <a:gd name="T14" fmla="*/ 1 w 5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Freeform 343"/>
            <p:cNvSpPr/>
            <p:nvPr/>
          </p:nvSpPr>
          <p:spPr bwMode="auto">
            <a:xfrm>
              <a:off x="10272713" y="4818063"/>
              <a:ext cx="6350" cy="3175"/>
            </a:xfrm>
            <a:custGeom>
              <a:avLst/>
              <a:gdLst>
                <a:gd name="T0" fmla="*/ 0 w 5"/>
                <a:gd name="T1" fmla="*/ 1 h 2"/>
                <a:gd name="T2" fmla="*/ 0 w 5"/>
                <a:gd name="T3" fmla="*/ 1 h 2"/>
                <a:gd name="T4" fmla="*/ 1 w 5"/>
                <a:gd name="T5" fmla="*/ 2 h 2"/>
                <a:gd name="T6" fmla="*/ 4 w 5"/>
                <a:gd name="T7" fmla="*/ 2 h 2"/>
                <a:gd name="T8" fmla="*/ 5 w 5"/>
                <a:gd name="T9" fmla="*/ 1 h 2"/>
                <a:gd name="T10" fmla="*/ 4 w 5"/>
                <a:gd name="T11" fmla="*/ 0 h 2"/>
                <a:gd name="T12" fmla="*/ 1 w 5"/>
                <a:gd name="T13" fmla="*/ 0 h 2"/>
                <a:gd name="T14" fmla="*/ 0 w 5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Freeform 344"/>
            <p:cNvSpPr/>
            <p:nvPr/>
          </p:nvSpPr>
          <p:spPr bwMode="auto">
            <a:xfrm>
              <a:off x="10269538" y="4829175"/>
              <a:ext cx="6350" cy="3175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0 h 3"/>
                <a:gd name="T4" fmla="*/ 0 w 5"/>
                <a:gd name="T5" fmla="*/ 1 h 3"/>
                <a:gd name="T6" fmla="*/ 3 w 5"/>
                <a:gd name="T7" fmla="*/ 3 h 3"/>
                <a:gd name="T8" fmla="*/ 4 w 5"/>
                <a:gd name="T9" fmla="*/ 2 h 3"/>
                <a:gd name="T10" fmla="*/ 4 w 5"/>
                <a:gd name="T11" fmla="*/ 1 h 3"/>
                <a:gd name="T12" fmla="*/ 1 w 5"/>
                <a:gd name="T13" fmla="*/ 0 h 3"/>
                <a:gd name="T14" fmla="*/ 0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Freeform 345"/>
            <p:cNvSpPr/>
            <p:nvPr/>
          </p:nvSpPr>
          <p:spPr bwMode="auto">
            <a:xfrm>
              <a:off x="10263188" y="4837113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2 h 3"/>
                <a:gd name="T12" fmla="*/ 2 w 3"/>
                <a:gd name="T13" fmla="*/ 0 h 3"/>
                <a:gd name="T14" fmla="*/ 0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Freeform 346"/>
            <p:cNvSpPr/>
            <p:nvPr/>
          </p:nvSpPr>
          <p:spPr bwMode="auto">
            <a:xfrm>
              <a:off x="10253663" y="4843463"/>
              <a:ext cx="4763" cy="635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1 h 5"/>
                <a:gd name="T6" fmla="*/ 2 w 3"/>
                <a:gd name="T7" fmla="*/ 4 h 5"/>
                <a:gd name="T8" fmla="*/ 3 w 3"/>
                <a:gd name="T9" fmla="*/ 5 h 5"/>
                <a:gd name="T10" fmla="*/ 3 w 3"/>
                <a:gd name="T11" fmla="*/ 4 h 5"/>
                <a:gd name="T12" fmla="*/ 2 w 3"/>
                <a:gd name="T13" fmla="*/ 1 h 5"/>
                <a:gd name="T14" fmla="*/ 1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Freeform 347"/>
            <p:cNvSpPr/>
            <p:nvPr/>
          </p:nvSpPr>
          <p:spPr bwMode="auto">
            <a:xfrm>
              <a:off x="10244138" y="4845050"/>
              <a:ext cx="1588" cy="7938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0 w 2"/>
                <a:gd name="T5" fmla="*/ 1 h 5"/>
                <a:gd name="T6" fmla="*/ 1 w 2"/>
                <a:gd name="T7" fmla="*/ 4 h 5"/>
                <a:gd name="T8" fmla="*/ 1 w 2"/>
                <a:gd name="T9" fmla="*/ 5 h 5"/>
                <a:gd name="T10" fmla="*/ 2 w 2"/>
                <a:gd name="T11" fmla="*/ 4 h 5"/>
                <a:gd name="T12" fmla="*/ 2 w 2"/>
                <a:gd name="T13" fmla="*/ 1 h 5"/>
                <a:gd name="T14" fmla="*/ 1 w 2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6" name="Freeform 348"/>
            <p:cNvSpPr/>
            <p:nvPr/>
          </p:nvSpPr>
          <p:spPr bwMode="auto">
            <a:xfrm>
              <a:off x="10231438" y="4845050"/>
              <a:ext cx="4763" cy="6350"/>
            </a:xfrm>
            <a:custGeom>
              <a:avLst/>
              <a:gdLst>
                <a:gd name="T0" fmla="*/ 2 w 3"/>
                <a:gd name="T1" fmla="*/ 1 h 5"/>
                <a:gd name="T2" fmla="*/ 2 w 3"/>
                <a:gd name="T3" fmla="*/ 1 h 5"/>
                <a:gd name="T4" fmla="*/ 1 w 3"/>
                <a:gd name="T5" fmla="*/ 1 h 5"/>
                <a:gd name="T6" fmla="*/ 0 w 3"/>
                <a:gd name="T7" fmla="*/ 4 h 5"/>
                <a:gd name="T8" fmla="*/ 1 w 3"/>
                <a:gd name="T9" fmla="*/ 5 h 5"/>
                <a:gd name="T10" fmla="*/ 2 w 3"/>
                <a:gd name="T11" fmla="*/ 5 h 5"/>
                <a:gd name="T12" fmla="*/ 3 w 3"/>
                <a:gd name="T13" fmla="*/ 2 h 5"/>
                <a:gd name="T14" fmla="*/ 2 w 3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7" name="Freeform 349"/>
            <p:cNvSpPr/>
            <p:nvPr/>
          </p:nvSpPr>
          <p:spPr bwMode="auto">
            <a:xfrm>
              <a:off x="10221913" y="4840288"/>
              <a:ext cx="3175" cy="4763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0 h 3"/>
                <a:gd name="T6" fmla="*/ 0 w 2"/>
                <a:gd name="T7" fmla="*/ 3 h 3"/>
                <a:gd name="T8" fmla="*/ 0 w 2"/>
                <a:gd name="T9" fmla="*/ 3 h 3"/>
                <a:gd name="T10" fmla="*/ 1 w 2"/>
                <a:gd name="T11" fmla="*/ 3 h 3"/>
                <a:gd name="T12" fmla="*/ 2 w 2"/>
                <a:gd name="T13" fmla="*/ 1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" name="Freeform 350"/>
            <p:cNvSpPr/>
            <p:nvPr/>
          </p:nvSpPr>
          <p:spPr bwMode="auto">
            <a:xfrm>
              <a:off x="10212388" y="4832350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2 w 3"/>
                <a:gd name="T5" fmla="*/ 0 h 3"/>
                <a:gd name="T6" fmla="*/ 1 w 3"/>
                <a:gd name="T7" fmla="*/ 2 h 3"/>
                <a:gd name="T8" fmla="*/ 0 w 3"/>
                <a:gd name="T9" fmla="*/ 3 h 3"/>
                <a:gd name="T10" fmla="*/ 1 w 3"/>
                <a:gd name="T11" fmla="*/ 3 h 3"/>
                <a:gd name="T12" fmla="*/ 3 w 3"/>
                <a:gd name="T13" fmla="*/ 2 h 3"/>
                <a:gd name="T14" fmla="*/ 3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9" name="Freeform 351"/>
            <p:cNvSpPr/>
            <p:nvPr/>
          </p:nvSpPr>
          <p:spPr bwMode="auto">
            <a:xfrm>
              <a:off x="10207626" y="4822825"/>
              <a:ext cx="6350" cy="3175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4 w 5"/>
                <a:gd name="T5" fmla="*/ 0 h 2"/>
                <a:gd name="T6" fmla="*/ 1 w 5"/>
                <a:gd name="T7" fmla="*/ 0 h 2"/>
                <a:gd name="T8" fmla="*/ 0 w 5"/>
                <a:gd name="T9" fmla="*/ 1 h 2"/>
                <a:gd name="T10" fmla="*/ 1 w 5"/>
                <a:gd name="T11" fmla="*/ 2 h 2"/>
                <a:gd name="T12" fmla="*/ 4 w 5"/>
                <a:gd name="T13" fmla="*/ 1 h 2"/>
                <a:gd name="T14" fmla="*/ 5 w 5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0" name="Freeform 352"/>
            <p:cNvSpPr/>
            <p:nvPr/>
          </p:nvSpPr>
          <p:spPr bwMode="auto">
            <a:xfrm>
              <a:off x="10207626" y="4811713"/>
              <a:ext cx="4763" cy="3175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0 h 2"/>
                <a:gd name="T6" fmla="*/ 0 w 4"/>
                <a:gd name="T7" fmla="*/ 0 h 2"/>
                <a:gd name="T8" fmla="*/ 0 w 4"/>
                <a:gd name="T9" fmla="*/ 1 h 2"/>
                <a:gd name="T10" fmla="*/ 0 w 4"/>
                <a:gd name="T11" fmla="*/ 2 h 2"/>
                <a:gd name="T12" fmla="*/ 4 w 4"/>
                <a:gd name="T13" fmla="*/ 2 h 2"/>
                <a:gd name="T14" fmla="*/ 4 w 4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1" name="Freeform 353"/>
            <p:cNvSpPr/>
            <p:nvPr/>
          </p:nvSpPr>
          <p:spPr bwMode="auto">
            <a:xfrm>
              <a:off x="10209213" y="4800600"/>
              <a:ext cx="6350" cy="3175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3 h 3"/>
                <a:gd name="T4" fmla="*/ 4 w 5"/>
                <a:gd name="T5" fmla="*/ 1 h 3"/>
                <a:gd name="T6" fmla="*/ 1 w 5"/>
                <a:gd name="T7" fmla="*/ 0 h 3"/>
                <a:gd name="T8" fmla="*/ 0 w 5"/>
                <a:gd name="T9" fmla="*/ 0 h 3"/>
                <a:gd name="T10" fmla="*/ 1 w 5"/>
                <a:gd name="T11" fmla="*/ 2 h 3"/>
                <a:gd name="T12" fmla="*/ 3 w 5"/>
                <a:gd name="T13" fmla="*/ 3 h 3"/>
                <a:gd name="T14" fmla="*/ 5 w 5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2" name="Freeform 354"/>
            <p:cNvSpPr/>
            <p:nvPr/>
          </p:nvSpPr>
          <p:spPr bwMode="auto">
            <a:xfrm>
              <a:off x="10217151" y="4791075"/>
              <a:ext cx="4763" cy="3175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0 h 2"/>
                <a:gd name="T10" fmla="*/ 0 w 3"/>
                <a:gd name="T11" fmla="*/ 1 h 2"/>
                <a:gd name="T12" fmla="*/ 2 w 3"/>
                <a:gd name="T13" fmla="*/ 2 h 2"/>
                <a:gd name="T14" fmla="*/ 3 w 3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3" name="Freeform 355"/>
            <p:cNvSpPr/>
            <p:nvPr/>
          </p:nvSpPr>
          <p:spPr bwMode="auto">
            <a:xfrm>
              <a:off x="10226676" y="4783138"/>
              <a:ext cx="4763" cy="6350"/>
            </a:xfrm>
            <a:custGeom>
              <a:avLst/>
              <a:gdLst>
                <a:gd name="T0" fmla="*/ 3 w 3"/>
                <a:gd name="T1" fmla="*/ 5 h 5"/>
                <a:gd name="T2" fmla="*/ 3 w 3"/>
                <a:gd name="T3" fmla="*/ 5 h 5"/>
                <a:gd name="T4" fmla="*/ 3 w 3"/>
                <a:gd name="T5" fmla="*/ 3 h 5"/>
                <a:gd name="T6" fmla="*/ 2 w 3"/>
                <a:gd name="T7" fmla="*/ 1 h 5"/>
                <a:gd name="T8" fmla="*/ 1 w 3"/>
                <a:gd name="T9" fmla="*/ 0 h 5"/>
                <a:gd name="T10" fmla="*/ 0 w 3"/>
                <a:gd name="T11" fmla="*/ 1 h 5"/>
                <a:gd name="T12" fmla="*/ 2 w 3"/>
                <a:gd name="T13" fmla="*/ 4 h 5"/>
                <a:gd name="T14" fmla="*/ 3 w 3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4" name="Freeform 356"/>
            <p:cNvSpPr/>
            <p:nvPr/>
          </p:nvSpPr>
          <p:spPr bwMode="auto">
            <a:xfrm>
              <a:off x="10239376" y="4779963"/>
              <a:ext cx="1588" cy="6350"/>
            </a:xfrm>
            <a:custGeom>
              <a:avLst/>
              <a:gdLst>
                <a:gd name="T0" fmla="*/ 1 w 2"/>
                <a:gd name="T1" fmla="*/ 5 h 5"/>
                <a:gd name="T2" fmla="*/ 1 w 2"/>
                <a:gd name="T3" fmla="*/ 5 h 5"/>
                <a:gd name="T4" fmla="*/ 2 w 2"/>
                <a:gd name="T5" fmla="*/ 4 h 5"/>
                <a:gd name="T6" fmla="*/ 2 w 2"/>
                <a:gd name="T7" fmla="*/ 0 h 5"/>
                <a:gd name="T8" fmla="*/ 1 w 2"/>
                <a:gd name="T9" fmla="*/ 0 h 5"/>
                <a:gd name="T10" fmla="*/ 0 w 2"/>
                <a:gd name="T11" fmla="*/ 1 h 5"/>
                <a:gd name="T12" fmla="*/ 1 w 2"/>
                <a:gd name="T13" fmla="*/ 4 h 5"/>
                <a:gd name="T14" fmla="*/ 1 w 2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5" name="Freeform 357"/>
            <p:cNvSpPr/>
            <p:nvPr/>
          </p:nvSpPr>
          <p:spPr bwMode="auto">
            <a:xfrm>
              <a:off x="10250488" y="4779963"/>
              <a:ext cx="3175" cy="6350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1 w 2"/>
                <a:gd name="T5" fmla="*/ 5 h 5"/>
                <a:gd name="T6" fmla="*/ 2 w 2"/>
                <a:gd name="T7" fmla="*/ 2 h 5"/>
                <a:gd name="T8" fmla="*/ 2 w 2"/>
                <a:gd name="T9" fmla="*/ 1 h 5"/>
                <a:gd name="T10" fmla="*/ 1 w 2"/>
                <a:gd name="T11" fmla="*/ 1 h 5"/>
                <a:gd name="T12" fmla="*/ 0 w 2"/>
                <a:gd name="T13" fmla="*/ 4 h 5"/>
                <a:gd name="T14" fmla="*/ 0 w 2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6" name="Freeform 358"/>
            <p:cNvSpPr/>
            <p:nvPr/>
          </p:nvSpPr>
          <p:spPr bwMode="auto">
            <a:xfrm>
              <a:off x="10217151" y="4814888"/>
              <a:ext cx="26988" cy="7938"/>
            </a:xfrm>
            <a:custGeom>
              <a:avLst/>
              <a:gdLst>
                <a:gd name="T0" fmla="*/ 0 w 20"/>
                <a:gd name="T1" fmla="*/ 5 h 6"/>
                <a:gd name="T2" fmla="*/ 0 w 20"/>
                <a:gd name="T3" fmla="*/ 5 h 6"/>
                <a:gd name="T4" fmla="*/ 1 w 20"/>
                <a:gd name="T5" fmla="*/ 6 h 6"/>
                <a:gd name="T6" fmla="*/ 19 w 20"/>
                <a:gd name="T7" fmla="*/ 2 h 6"/>
                <a:gd name="T8" fmla="*/ 20 w 20"/>
                <a:gd name="T9" fmla="*/ 0 h 6"/>
                <a:gd name="T10" fmla="*/ 19 w 20"/>
                <a:gd name="T11" fmla="*/ 0 h 6"/>
                <a:gd name="T12" fmla="*/ 1 w 20"/>
                <a:gd name="T13" fmla="*/ 4 h 6"/>
                <a:gd name="T14" fmla="*/ 0 w 20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8D9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7" name="Freeform 359"/>
            <p:cNvSpPr/>
            <p:nvPr/>
          </p:nvSpPr>
          <p:spPr bwMode="auto">
            <a:xfrm>
              <a:off x="10220326" y="4800600"/>
              <a:ext cx="22225" cy="15875"/>
            </a:xfrm>
            <a:custGeom>
              <a:avLst/>
              <a:gdLst>
                <a:gd name="T0" fmla="*/ 0 w 14"/>
                <a:gd name="T1" fmla="*/ 0 h 10"/>
                <a:gd name="T2" fmla="*/ 14 w 14"/>
                <a:gd name="T3" fmla="*/ 10 h 10"/>
                <a:gd name="T4" fmla="*/ 14 w 14"/>
                <a:gd name="T5" fmla="*/ 9 h 10"/>
                <a:gd name="T6" fmla="*/ 0 w 14"/>
                <a:gd name="T7" fmla="*/ 0 h 10"/>
                <a:gd name="T8" fmla="*/ 0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10"/>
                  </a:lnTo>
                  <a:lnTo>
                    <a:pt x="14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" name="Freeform 360"/>
            <p:cNvSpPr/>
            <p:nvPr/>
          </p:nvSpPr>
          <p:spPr bwMode="auto">
            <a:xfrm>
              <a:off x="10239376" y="4813300"/>
              <a:ext cx="6350" cy="6350"/>
            </a:xfrm>
            <a:custGeom>
              <a:avLst/>
              <a:gdLst>
                <a:gd name="T0" fmla="*/ 0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0 h 5"/>
                <a:gd name="T8" fmla="*/ 0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9" name="Freeform 361"/>
            <p:cNvSpPr/>
            <p:nvPr/>
          </p:nvSpPr>
          <p:spPr bwMode="auto">
            <a:xfrm>
              <a:off x="10240963" y="4797425"/>
              <a:ext cx="15875" cy="19050"/>
            </a:xfrm>
            <a:custGeom>
              <a:avLst/>
              <a:gdLst>
                <a:gd name="T0" fmla="*/ 1 w 12"/>
                <a:gd name="T1" fmla="*/ 14 h 15"/>
                <a:gd name="T2" fmla="*/ 2 w 12"/>
                <a:gd name="T3" fmla="*/ 14 h 15"/>
                <a:gd name="T4" fmla="*/ 4 w 12"/>
                <a:gd name="T5" fmla="*/ 14 h 15"/>
                <a:gd name="T6" fmla="*/ 12 w 12"/>
                <a:gd name="T7" fmla="*/ 3 h 15"/>
                <a:gd name="T8" fmla="*/ 12 w 12"/>
                <a:gd name="T9" fmla="*/ 1 h 15"/>
                <a:gd name="T10" fmla="*/ 11 w 12"/>
                <a:gd name="T11" fmla="*/ 0 h 15"/>
                <a:gd name="T12" fmla="*/ 9 w 12"/>
                <a:gd name="T13" fmla="*/ 1 h 15"/>
                <a:gd name="T14" fmla="*/ 1 w 12"/>
                <a:gd name="T15" fmla="*/ 12 h 15"/>
                <a:gd name="T16" fmla="*/ 1 w 12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1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3" y="15"/>
                    <a:pt x="4" y="1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9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0" name="Freeform 362"/>
            <p:cNvSpPr/>
            <p:nvPr/>
          </p:nvSpPr>
          <p:spPr bwMode="auto">
            <a:xfrm>
              <a:off x="10698163" y="3305175"/>
              <a:ext cx="0" cy="350838"/>
            </a:xfrm>
            <a:custGeom>
              <a:avLst/>
              <a:gdLst>
                <a:gd name="T0" fmla="*/ 0 h 221"/>
                <a:gd name="T1" fmla="*/ 221 h 221"/>
                <a:gd name="T2" fmla="*/ 0 h 2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1">
                  <a:moveTo>
                    <a:pt x="0" y="0"/>
                  </a:moveTo>
                  <a:lnTo>
                    <a:pt x="0" y="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9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1" name="Line 363"/>
            <p:cNvSpPr>
              <a:spLocks noChangeShapeType="1"/>
            </p:cNvSpPr>
            <p:nvPr/>
          </p:nvSpPr>
          <p:spPr bwMode="auto">
            <a:xfrm>
              <a:off x="10698163" y="3305175"/>
              <a:ext cx="0" cy="3508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2" name="Freeform 364"/>
            <p:cNvSpPr/>
            <p:nvPr/>
          </p:nvSpPr>
          <p:spPr bwMode="auto">
            <a:xfrm>
              <a:off x="9031288" y="4811713"/>
              <a:ext cx="236538" cy="200025"/>
            </a:xfrm>
            <a:custGeom>
              <a:avLst/>
              <a:gdLst>
                <a:gd name="T0" fmla="*/ 171 w 180"/>
                <a:gd name="T1" fmla="*/ 91 h 153"/>
                <a:gd name="T2" fmla="*/ 146 w 180"/>
                <a:gd name="T3" fmla="*/ 85 h 153"/>
                <a:gd name="T4" fmla="*/ 95 w 180"/>
                <a:gd name="T5" fmla="*/ 10 h 153"/>
                <a:gd name="T6" fmla="*/ 10 w 180"/>
                <a:gd name="T7" fmla="*/ 59 h 153"/>
                <a:gd name="T8" fmla="*/ 59 w 180"/>
                <a:gd name="T9" fmla="*/ 144 h 153"/>
                <a:gd name="T10" fmla="*/ 141 w 180"/>
                <a:gd name="T11" fmla="*/ 105 h 153"/>
                <a:gd name="T12" fmla="*/ 166 w 180"/>
                <a:gd name="T13" fmla="*/ 112 h 153"/>
                <a:gd name="T14" fmla="*/ 179 w 180"/>
                <a:gd name="T15" fmla="*/ 104 h 153"/>
                <a:gd name="T16" fmla="*/ 171 w 180"/>
                <a:gd name="T17" fmla="*/ 9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3">
                  <a:moveTo>
                    <a:pt x="171" y="91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50" y="51"/>
                    <a:pt x="129" y="19"/>
                    <a:pt x="95" y="10"/>
                  </a:cubicBezTo>
                  <a:cubicBezTo>
                    <a:pt x="58" y="0"/>
                    <a:pt x="20" y="22"/>
                    <a:pt x="10" y="59"/>
                  </a:cubicBezTo>
                  <a:cubicBezTo>
                    <a:pt x="0" y="96"/>
                    <a:pt x="22" y="134"/>
                    <a:pt x="59" y="144"/>
                  </a:cubicBezTo>
                  <a:cubicBezTo>
                    <a:pt x="93" y="153"/>
                    <a:pt x="127" y="136"/>
                    <a:pt x="141" y="105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71" y="113"/>
                    <a:pt x="177" y="110"/>
                    <a:pt x="179" y="104"/>
                  </a:cubicBezTo>
                  <a:cubicBezTo>
                    <a:pt x="180" y="99"/>
                    <a:pt x="177" y="93"/>
                    <a:pt x="171" y="9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3" name="Freeform 365"/>
            <p:cNvSpPr/>
            <p:nvPr/>
          </p:nvSpPr>
          <p:spPr bwMode="auto">
            <a:xfrm>
              <a:off x="9055101" y="4835525"/>
              <a:ext cx="155575" cy="153988"/>
            </a:xfrm>
            <a:custGeom>
              <a:avLst/>
              <a:gdLst>
                <a:gd name="T0" fmla="*/ 110 w 118"/>
                <a:gd name="T1" fmla="*/ 73 h 118"/>
                <a:gd name="T2" fmla="*/ 45 w 118"/>
                <a:gd name="T3" fmla="*/ 110 h 118"/>
                <a:gd name="T4" fmla="*/ 8 w 118"/>
                <a:gd name="T5" fmla="*/ 45 h 118"/>
                <a:gd name="T6" fmla="*/ 73 w 118"/>
                <a:gd name="T7" fmla="*/ 8 h 118"/>
                <a:gd name="T8" fmla="*/ 110 w 118"/>
                <a:gd name="T9" fmla="*/ 7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10" y="73"/>
                  </a:moveTo>
                  <a:cubicBezTo>
                    <a:pt x="103" y="101"/>
                    <a:pt x="74" y="118"/>
                    <a:pt x="45" y="110"/>
                  </a:cubicBezTo>
                  <a:cubicBezTo>
                    <a:pt x="17" y="103"/>
                    <a:pt x="0" y="74"/>
                    <a:pt x="8" y="45"/>
                  </a:cubicBezTo>
                  <a:cubicBezTo>
                    <a:pt x="15" y="17"/>
                    <a:pt x="44" y="0"/>
                    <a:pt x="73" y="8"/>
                  </a:cubicBezTo>
                  <a:cubicBezTo>
                    <a:pt x="101" y="15"/>
                    <a:pt x="118" y="44"/>
                    <a:pt x="110" y="73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4" name="Freeform 366"/>
            <p:cNvSpPr/>
            <p:nvPr/>
          </p:nvSpPr>
          <p:spPr bwMode="auto">
            <a:xfrm>
              <a:off x="9121776" y="4916488"/>
              <a:ext cx="30163" cy="31750"/>
            </a:xfrm>
            <a:custGeom>
              <a:avLst/>
              <a:gdLst>
                <a:gd name="T0" fmla="*/ 23 w 24"/>
                <a:gd name="T1" fmla="*/ 15 h 24"/>
                <a:gd name="T2" fmla="*/ 9 w 24"/>
                <a:gd name="T3" fmla="*/ 22 h 24"/>
                <a:gd name="T4" fmla="*/ 2 w 24"/>
                <a:gd name="T5" fmla="*/ 9 h 24"/>
                <a:gd name="T6" fmla="*/ 15 w 24"/>
                <a:gd name="T7" fmla="*/ 2 h 24"/>
                <a:gd name="T8" fmla="*/ 23 w 24"/>
                <a:gd name="T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3" y="15"/>
                  </a:moveTo>
                  <a:cubicBezTo>
                    <a:pt x="21" y="21"/>
                    <a:pt x="15" y="24"/>
                    <a:pt x="9" y="22"/>
                  </a:cubicBezTo>
                  <a:cubicBezTo>
                    <a:pt x="4" y="21"/>
                    <a:pt x="0" y="15"/>
                    <a:pt x="2" y="9"/>
                  </a:cubicBezTo>
                  <a:cubicBezTo>
                    <a:pt x="3" y="3"/>
                    <a:pt x="9" y="0"/>
                    <a:pt x="15" y="2"/>
                  </a:cubicBezTo>
                  <a:cubicBezTo>
                    <a:pt x="21" y="3"/>
                    <a:pt x="24" y="9"/>
                    <a:pt x="23" y="1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5" name="Freeform 367"/>
            <p:cNvSpPr/>
            <p:nvPr/>
          </p:nvSpPr>
          <p:spPr bwMode="auto">
            <a:xfrm>
              <a:off x="9148763" y="4929188"/>
              <a:ext cx="11113" cy="12700"/>
            </a:xfrm>
            <a:custGeom>
              <a:avLst/>
              <a:gdLst>
                <a:gd name="T0" fmla="*/ 9 w 9"/>
                <a:gd name="T1" fmla="*/ 6 h 9"/>
                <a:gd name="T2" fmla="*/ 4 w 9"/>
                <a:gd name="T3" fmla="*/ 9 h 9"/>
                <a:gd name="T4" fmla="*/ 1 w 9"/>
                <a:gd name="T5" fmla="*/ 4 h 9"/>
                <a:gd name="T6" fmla="*/ 6 w 9"/>
                <a:gd name="T7" fmla="*/ 1 h 9"/>
                <a:gd name="T8" fmla="*/ 9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cubicBezTo>
                    <a:pt x="8" y="8"/>
                    <a:pt x="6" y="9"/>
                    <a:pt x="4" y="9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2"/>
                    <a:pt x="4" y="0"/>
                    <a:pt x="6" y="1"/>
                  </a:cubicBezTo>
                  <a:cubicBezTo>
                    <a:pt x="8" y="1"/>
                    <a:pt x="9" y="4"/>
                    <a:pt x="9" y="6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6" name="Freeform 368"/>
            <p:cNvSpPr/>
            <p:nvPr/>
          </p:nvSpPr>
          <p:spPr bwMode="auto">
            <a:xfrm>
              <a:off x="9158288" y="4919663"/>
              <a:ext cx="14288" cy="14288"/>
            </a:xfrm>
            <a:custGeom>
              <a:avLst/>
              <a:gdLst>
                <a:gd name="T0" fmla="*/ 10 w 10"/>
                <a:gd name="T1" fmla="*/ 7 h 11"/>
                <a:gd name="T2" fmla="*/ 4 w 10"/>
                <a:gd name="T3" fmla="*/ 10 h 11"/>
                <a:gd name="T4" fmla="*/ 1 w 10"/>
                <a:gd name="T5" fmla="*/ 4 h 11"/>
                <a:gd name="T6" fmla="*/ 6 w 10"/>
                <a:gd name="T7" fmla="*/ 1 h 11"/>
                <a:gd name="T8" fmla="*/ 10 w 10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7"/>
                  </a:moveTo>
                  <a:cubicBezTo>
                    <a:pt x="9" y="9"/>
                    <a:pt x="6" y="11"/>
                    <a:pt x="4" y="10"/>
                  </a:cubicBezTo>
                  <a:cubicBezTo>
                    <a:pt x="2" y="9"/>
                    <a:pt x="0" y="7"/>
                    <a:pt x="1" y="4"/>
                  </a:cubicBezTo>
                  <a:cubicBezTo>
                    <a:pt x="1" y="2"/>
                    <a:pt x="4" y="0"/>
                    <a:pt x="6" y="1"/>
                  </a:cubicBezTo>
                  <a:cubicBezTo>
                    <a:pt x="9" y="2"/>
                    <a:pt x="10" y="4"/>
                    <a:pt x="10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7" name="Freeform 369"/>
            <p:cNvSpPr/>
            <p:nvPr/>
          </p:nvSpPr>
          <p:spPr bwMode="auto">
            <a:xfrm>
              <a:off x="9150351" y="4951413"/>
              <a:ext cx="15875" cy="14288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1 h 11"/>
                <a:gd name="T4" fmla="*/ 0 w 11"/>
                <a:gd name="T5" fmla="*/ 4 h 11"/>
                <a:gd name="T6" fmla="*/ 6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7" y="11"/>
                    <a:pt x="4" y="11"/>
                  </a:cubicBezTo>
                  <a:cubicBezTo>
                    <a:pt x="1" y="10"/>
                    <a:pt x="0" y="7"/>
                    <a:pt x="0" y="4"/>
                  </a:cubicBezTo>
                  <a:cubicBezTo>
                    <a:pt x="1" y="2"/>
                    <a:pt x="4" y="0"/>
                    <a:pt x="6" y="1"/>
                  </a:cubicBezTo>
                  <a:cubicBezTo>
                    <a:pt x="9" y="2"/>
                    <a:pt x="11" y="4"/>
                    <a:pt x="10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8" name="Freeform 370"/>
            <p:cNvSpPr/>
            <p:nvPr/>
          </p:nvSpPr>
          <p:spPr bwMode="auto">
            <a:xfrm>
              <a:off x="9131301" y="4960938"/>
              <a:ext cx="15875" cy="14288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1 h 11"/>
                <a:gd name="T4" fmla="*/ 1 w 12"/>
                <a:gd name="T5" fmla="*/ 4 h 11"/>
                <a:gd name="T6" fmla="*/ 7 w 12"/>
                <a:gd name="T7" fmla="*/ 0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1" y="1"/>
                    <a:pt x="4" y="0"/>
                    <a:pt x="7" y="0"/>
                  </a:cubicBezTo>
                  <a:cubicBezTo>
                    <a:pt x="10" y="1"/>
                    <a:pt x="12" y="4"/>
                    <a:pt x="11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9" name="Freeform 371"/>
            <p:cNvSpPr/>
            <p:nvPr/>
          </p:nvSpPr>
          <p:spPr bwMode="auto">
            <a:xfrm>
              <a:off x="9167813" y="4941888"/>
              <a:ext cx="9525" cy="7938"/>
            </a:xfrm>
            <a:custGeom>
              <a:avLst/>
              <a:gdLst>
                <a:gd name="T0" fmla="*/ 7 w 7"/>
                <a:gd name="T1" fmla="*/ 5 h 7"/>
                <a:gd name="T2" fmla="*/ 3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0" name="Freeform 372"/>
            <p:cNvSpPr/>
            <p:nvPr/>
          </p:nvSpPr>
          <p:spPr bwMode="auto">
            <a:xfrm>
              <a:off x="9115426" y="4943475"/>
              <a:ext cx="23813" cy="23813"/>
            </a:xfrm>
            <a:custGeom>
              <a:avLst/>
              <a:gdLst>
                <a:gd name="T0" fmla="*/ 17 w 18"/>
                <a:gd name="T1" fmla="*/ 11 h 18"/>
                <a:gd name="T2" fmla="*/ 7 w 18"/>
                <a:gd name="T3" fmla="*/ 17 h 18"/>
                <a:gd name="T4" fmla="*/ 1 w 18"/>
                <a:gd name="T5" fmla="*/ 7 h 18"/>
                <a:gd name="T6" fmla="*/ 11 w 18"/>
                <a:gd name="T7" fmla="*/ 1 h 18"/>
                <a:gd name="T8" fmla="*/ 17 w 18"/>
                <a:gd name="T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7" y="11"/>
                  </a:moveTo>
                  <a:cubicBezTo>
                    <a:pt x="16" y="16"/>
                    <a:pt x="11" y="18"/>
                    <a:pt x="7" y="17"/>
                  </a:cubicBezTo>
                  <a:cubicBezTo>
                    <a:pt x="2" y="16"/>
                    <a:pt x="0" y="11"/>
                    <a:pt x="1" y="7"/>
                  </a:cubicBezTo>
                  <a:cubicBezTo>
                    <a:pt x="2" y="2"/>
                    <a:pt x="7" y="0"/>
                    <a:pt x="11" y="1"/>
                  </a:cubicBezTo>
                  <a:cubicBezTo>
                    <a:pt x="16" y="2"/>
                    <a:pt x="18" y="7"/>
                    <a:pt x="17" y="1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1" name="Freeform 373"/>
            <p:cNvSpPr/>
            <p:nvPr/>
          </p:nvSpPr>
          <p:spPr bwMode="auto">
            <a:xfrm>
              <a:off x="9136063" y="4949825"/>
              <a:ext cx="9525" cy="9525"/>
            </a:xfrm>
            <a:custGeom>
              <a:avLst/>
              <a:gdLst>
                <a:gd name="T0" fmla="*/ 8 w 8"/>
                <a:gd name="T1" fmla="*/ 4 h 7"/>
                <a:gd name="T2" fmla="*/ 3 w 8"/>
                <a:gd name="T3" fmla="*/ 7 h 7"/>
                <a:gd name="T4" fmla="*/ 1 w 8"/>
                <a:gd name="T5" fmla="*/ 3 h 7"/>
                <a:gd name="T6" fmla="*/ 5 w 8"/>
                <a:gd name="T7" fmla="*/ 0 h 7"/>
                <a:gd name="T8" fmla="*/ 8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7" y="6"/>
                    <a:pt x="5" y="7"/>
                    <a:pt x="3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8" y="3"/>
                    <a:pt x="8" y="4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2" name="Freeform 374"/>
            <p:cNvSpPr/>
            <p:nvPr/>
          </p:nvSpPr>
          <p:spPr bwMode="auto">
            <a:xfrm>
              <a:off x="10104438" y="4332288"/>
              <a:ext cx="204788" cy="219075"/>
            </a:xfrm>
            <a:custGeom>
              <a:avLst/>
              <a:gdLst>
                <a:gd name="T0" fmla="*/ 127 w 156"/>
                <a:gd name="T1" fmla="*/ 6 h 167"/>
                <a:gd name="T2" fmla="*/ 112 w 156"/>
                <a:gd name="T3" fmla="*/ 27 h 167"/>
                <a:gd name="T4" fmla="*/ 23 w 156"/>
                <a:gd name="T5" fmla="*/ 47 h 167"/>
                <a:gd name="T6" fmla="*/ 38 w 156"/>
                <a:gd name="T7" fmla="*/ 144 h 167"/>
                <a:gd name="T8" fmla="*/ 135 w 156"/>
                <a:gd name="T9" fmla="*/ 129 h 167"/>
                <a:gd name="T10" fmla="*/ 129 w 156"/>
                <a:gd name="T11" fmla="*/ 39 h 167"/>
                <a:gd name="T12" fmla="*/ 144 w 156"/>
                <a:gd name="T13" fmla="*/ 19 h 167"/>
                <a:gd name="T14" fmla="*/ 142 w 156"/>
                <a:gd name="T15" fmla="*/ 4 h 167"/>
                <a:gd name="T16" fmla="*/ 127 w 156"/>
                <a:gd name="T17" fmla="*/ 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67">
                  <a:moveTo>
                    <a:pt x="127" y="6"/>
                  </a:moveTo>
                  <a:cubicBezTo>
                    <a:pt x="112" y="27"/>
                    <a:pt x="112" y="27"/>
                    <a:pt x="112" y="27"/>
                  </a:cubicBezTo>
                  <a:cubicBezTo>
                    <a:pt x="82" y="11"/>
                    <a:pt x="44" y="19"/>
                    <a:pt x="23" y="47"/>
                  </a:cubicBezTo>
                  <a:cubicBezTo>
                    <a:pt x="0" y="78"/>
                    <a:pt x="7" y="121"/>
                    <a:pt x="38" y="144"/>
                  </a:cubicBezTo>
                  <a:cubicBezTo>
                    <a:pt x="69" y="167"/>
                    <a:pt x="112" y="160"/>
                    <a:pt x="135" y="129"/>
                  </a:cubicBezTo>
                  <a:cubicBezTo>
                    <a:pt x="156" y="102"/>
                    <a:pt x="152" y="63"/>
                    <a:pt x="129" y="39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8" y="14"/>
                    <a:pt x="147" y="7"/>
                    <a:pt x="142" y="4"/>
                  </a:cubicBezTo>
                  <a:cubicBezTo>
                    <a:pt x="137" y="0"/>
                    <a:pt x="131" y="1"/>
                    <a:pt x="12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3" name="Freeform 375"/>
            <p:cNvSpPr/>
            <p:nvPr/>
          </p:nvSpPr>
          <p:spPr bwMode="auto">
            <a:xfrm>
              <a:off x="10129838" y="4368800"/>
              <a:ext cx="157163" cy="157163"/>
            </a:xfrm>
            <a:custGeom>
              <a:avLst/>
              <a:gdLst>
                <a:gd name="T0" fmla="*/ 92 w 120"/>
                <a:gd name="T1" fmla="*/ 17 h 120"/>
                <a:gd name="T2" fmla="*/ 103 w 120"/>
                <a:gd name="T3" fmla="*/ 92 h 120"/>
                <a:gd name="T4" fmla="*/ 29 w 120"/>
                <a:gd name="T5" fmla="*/ 103 h 120"/>
                <a:gd name="T6" fmla="*/ 18 w 120"/>
                <a:gd name="T7" fmla="*/ 29 h 120"/>
                <a:gd name="T8" fmla="*/ 92 w 120"/>
                <a:gd name="T9" fmla="*/ 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0">
                  <a:moveTo>
                    <a:pt x="92" y="17"/>
                  </a:moveTo>
                  <a:cubicBezTo>
                    <a:pt x="115" y="35"/>
                    <a:pt x="120" y="68"/>
                    <a:pt x="103" y="92"/>
                  </a:cubicBezTo>
                  <a:cubicBezTo>
                    <a:pt x="85" y="115"/>
                    <a:pt x="52" y="120"/>
                    <a:pt x="29" y="103"/>
                  </a:cubicBezTo>
                  <a:cubicBezTo>
                    <a:pt x="5" y="85"/>
                    <a:pt x="0" y="52"/>
                    <a:pt x="18" y="29"/>
                  </a:cubicBezTo>
                  <a:cubicBezTo>
                    <a:pt x="35" y="5"/>
                    <a:pt x="68" y="0"/>
                    <a:pt x="92" y="17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4" name="Freeform 376"/>
            <p:cNvSpPr/>
            <p:nvPr/>
          </p:nvSpPr>
          <p:spPr bwMode="auto">
            <a:xfrm>
              <a:off x="10212388" y="4433888"/>
              <a:ext cx="33338" cy="33338"/>
            </a:xfrm>
            <a:custGeom>
              <a:avLst/>
              <a:gdLst>
                <a:gd name="T0" fmla="*/ 19 w 25"/>
                <a:gd name="T1" fmla="*/ 4 h 25"/>
                <a:gd name="T2" fmla="*/ 21 w 25"/>
                <a:gd name="T3" fmla="*/ 19 h 25"/>
                <a:gd name="T4" fmla="*/ 6 w 25"/>
                <a:gd name="T5" fmla="*/ 21 h 25"/>
                <a:gd name="T6" fmla="*/ 4 w 25"/>
                <a:gd name="T7" fmla="*/ 6 h 25"/>
                <a:gd name="T8" fmla="*/ 19 w 25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9" y="4"/>
                  </a:moveTo>
                  <a:cubicBezTo>
                    <a:pt x="24" y="8"/>
                    <a:pt x="25" y="14"/>
                    <a:pt x="21" y="19"/>
                  </a:cubicBezTo>
                  <a:cubicBezTo>
                    <a:pt x="18" y="24"/>
                    <a:pt x="11" y="25"/>
                    <a:pt x="6" y="21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7" y="1"/>
                    <a:pt x="14" y="0"/>
                    <a:pt x="19" y="4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5" name="Freeform 377"/>
            <p:cNvSpPr/>
            <p:nvPr/>
          </p:nvSpPr>
          <p:spPr bwMode="auto">
            <a:xfrm>
              <a:off x="10231438" y="4429125"/>
              <a:ext cx="14288" cy="12700"/>
            </a:xfrm>
            <a:custGeom>
              <a:avLst/>
              <a:gdLst>
                <a:gd name="T0" fmla="*/ 7 w 10"/>
                <a:gd name="T1" fmla="*/ 2 h 10"/>
                <a:gd name="T2" fmla="*/ 8 w 10"/>
                <a:gd name="T3" fmla="*/ 8 h 10"/>
                <a:gd name="T4" fmla="*/ 3 w 10"/>
                <a:gd name="T5" fmla="*/ 8 h 10"/>
                <a:gd name="T6" fmla="*/ 2 w 10"/>
                <a:gd name="T7" fmla="*/ 3 h 10"/>
                <a:gd name="T8" fmla="*/ 7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7" y="2"/>
                  </a:moveTo>
                  <a:cubicBezTo>
                    <a:pt x="9" y="3"/>
                    <a:pt x="10" y="6"/>
                    <a:pt x="8" y="8"/>
                  </a:cubicBezTo>
                  <a:cubicBezTo>
                    <a:pt x="7" y="9"/>
                    <a:pt x="4" y="10"/>
                    <a:pt x="3" y="8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6" name="Freeform 378"/>
            <p:cNvSpPr/>
            <p:nvPr/>
          </p:nvSpPr>
          <p:spPr bwMode="auto">
            <a:xfrm>
              <a:off x="10228263" y="4416425"/>
              <a:ext cx="12700" cy="12700"/>
            </a:xfrm>
            <a:custGeom>
              <a:avLst/>
              <a:gdLst>
                <a:gd name="T0" fmla="*/ 8 w 10"/>
                <a:gd name="T1" fmla="*/ 1 h 10"/>
                <a:gd name="T2" fmla="*/ 9 w 10"/>
                <a:gd name="T3" fmla="*/ 8 h 10"/>
                <a:gd name="T4" fmla="*/ 2 w 10"/>
                <a:gd name="T5" fmla="*/ 9 h 10"/>
                <a:gd name="T6" fmla="*/ 1 w 10"/>
                <a:gd name="T7" fmla="*/ 2 h 10"/>
                <a:gd name="T8" fmla="*/ 8 w 1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1"/>
                  </a:moveTo>
                  <a:cubicBezTo>
                    <a:pt x="10" y="3"/>
                    <a:pt x="10" y="6"/>
                    <a:pt x="9" y="8"/>
                  </a:cubicBezTo>
                  <a:cubicBezTo>
                    <a:pt x="7" y="10"/>
                    <a:pt x="4" y="10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8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7" name="Freeform 379"/>
            <p:cNvSpPr/>
            <p:nvPr/>
          </p:nvSpPr>
          <p:spPr bwMode="auto">
            <a:xfrm>
              <a:off x="10253663" y="4433888"/>
              <a:ext cx="14288" cy="14288"/>
            </a:xfrm>
            <a:custGeom>
              <a:avLst/>
              <a:gdLst>
                <a:gd name="T0" fmla="*/ 9 w 11"/>
                <a:gd name="T1" fmla="*/ 1 h 11"/>
                <a:gd name="T2" fmla="*/ 10 w 11"/>
                <a:gd name="T3" fmla="*/ 8 h 11"/>
                <a:gd name="T4" fmla="*/ 3 w 11"/>
                <a:gd name="T5" fmla="*/ 9 h 11"/>
                <a:gd name="T6" fmla="*/ 2 w 11"/>
                <a:gd name="T7" fmla="*/ 2 h 11"/>
                <a:gd name="T8" fmla="*/ 9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1"/>
                  </a:moveTo>
                  <a:cubicBezTo>
                    <a:pt x="11" y="3"/>
                    <a:pt x="11" y="6"/>
                    <a:pt x="10" y="8"/>
                  </a:cubicBezTo>
                  <a:cubicBezTo>
                    <a:pt x="8" y="11"/>
                    <a:pt x="5" y="11"/>
                    <a:pt x="3" y="9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3" y="0"/>
                    <a:pt x="6" y="0"/>
                    <a:pt x="9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8" name="Freeform 380"/>
            <p:cNvSpPr/>
            <p:nvPr/>
          </p:nvSpPr>
          <p:spPr bwMode="auto">
            <a:xfrm>
              <a:off x="10255251" y="4454525"/>
              <a:ext cx="14288" cy="15875"/>
            </a:xfrm>
            <a:custGeom>
              <a:avLst/>
              <a:gdLst>
                <a:gd name="T0" fmla="*/ 9 w 11"/>
                <a:gd name="T1" fmla="*/ 2 h 12"/>
                <a:gd name="T2" fmla="*/ 10 w 11"/>
                <a:gd name="T3" fmla="*/ 9 h 12"/>
                <a:gd name="T4" fmla="*/ 2 w 11"/>
                <a:gd name="T5" fmla="*/ 11 h 12"/>
                <a:gd name="T6" fmla="*/ 1 w 11"/>
                <a:gd name="T7" fmla="*/ 3 h 12"/>
                <a:gd name="T8" fmla="*/ 9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2"/>
                  </a:moveTo>
                  <a:cubicBezTo>
                    <a:pt x="11" y="4"/>
                    <a:pt x="11" y="7"/>
                    <a:pt x="10" y="9"/>
                  </a:cubicBezTo>
                  <a:cubicBezTo>
                    <a:pt x="8" y="12"/>
                    <a:pt x="5" y="12"/>
                    <a:pt x="2" y="11"/>
                  </a:cubicBezTo>
                  <a:cubicBezTo>
                    <a:pt x="0" y="9"/>
                    <a:pt x="0" y="6"/>
                    <a:pt x="1" y="3"/>
                  </a:cubicBezTo>
                  <a:cubicBezTo>
                    <a:pt x="3" y="1"/>
                    <a:pt x="6" y="0"/>
                    <a:pt x="9" y="2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9" name="Freeform 381"/>
            <p:cNvSpPr/>
            <p:nvPr/>
          </p:nvSpPr>
          <p:spPr bwMode="auto">
            <a:xfrm>
              <a:off x="10250488" y="4418013"/>
              <a:ext cx="9525" cy="9525"/>
            </a:xfrm>
            <a:custGeom>
              <a:avLst/>
              <a:gdLst>
                <a:gd name="T0" fmla="*/ 5 w 7"/>
                <a:gd name="T1" fmla="*/ 2 h 8"/>
                <a:gd name="T2" fmla="*/ 6 w 7"/>
                <a:gd name="T3" fmla="*/ 6 h 8"/>
                <a:gd name="T4" fmla="*/ 1 w 7"/>
                <a:gd name="T5" fmla="*/ 7 h 8"/>
                <a:gd name="T6" fmla="*/ 1 w 7"/>
                <a:gd name="T7" fmla="*/ 2 h 8"/>
                <a:gd name="T8" fmla="*/ 5 w 7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2"/>
                  </a:moveTo>
                  <a:cubicBezTo>
                    <a:pt x="7" y="3"/>
                    <a:pt x="7" y="5"/>
                    <a:pt x="6" y="6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0" name="Freeform 382"/>
            <p:cNvSpPr/>
            <p:nvPr/>
          </p:nvSpPr>
          <p:spPr bwMode="auto">
            <a:xfrm>
              <a:off x="10234613" y="4456113"/>
              <a:ext cx="25400" cy="25400"/>
            </a:xfrm>
            <a:custGeom>
              <a:avLst/>
              <a:gdLst>
                <a:gd name="T0" fmla="*/ 14 w 19"/>
                <a:gd name="T1" fmla="*/ 3 h 20"/>
                <a:gd name="T2" fmla="*/ 16 w 19"/>
                <a:gd name="T3" fmla="*/ 15 h 20"/>
                <a:gd name="T4" fmla="*/ 5 w 19"/>
                <a:gd name="T5" fmla="*/ 17 h 20"/>
                <a:gd name="T6" fmla="*/ 3 w 19"/>
                <a:gd name="T7" fmla="*/ 5 h 20"/>
                <a:gd name="T8" fmla="*/ 14 w 19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4" y="3"/>
                  </a:moveTo>
                  <a:cubicBezTo>
                    <a:pt x="18" y="6"/>
                    <a:pt x="19" y="11"/>
                    <a:pt x="16" y="15"/>
                  </a:cubicBezTo>
                  <a:cubicBezTo>
                    <a:pt x="14" y="19"/>
                    <a:pt x="8" y="20"/>
                    <a:pt x="5" y="17"/>
                  </a:cubicBezTo>
                  <a:cubicBezTo>
                    <a:pt x="1" y="14"/>
                    <a:pt x="0" y="9"/>
                    <a:pt x="3" y="5"/>
                  </a:cubicBezTo>
                  <a:cubicBezTo>
                    <a:pt x="6" y="1"/>
                    <a:pt x="11" y="0"/>
                    <a:pt x="14" y="3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1" name="Freeform 383"/>
            <p:cNvSpPr/>
            <p:nvPr/>
          </p:nvSpPr>
          <p:spPr bwMode="auto">
            <a:xfrm>
              <a:off x="10245726" y="4449763"/>
              <a:ext cx="11113" cy="11113"/>
            </a:xfrm>
            <a:custGeom>
              <a:avLst/>
              <a:gdLst>
                <a:gd name="T0" fmla="*/ 6 w 8"/>
                <a:gd name="T1" fmla="*/ 2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2 h 8"/>
                <a:gd name="T8" fmla="*/ 6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2"/>
                  </a:moveTo>
                  <a:cubicBezTo>
                    <a:pt x="7" y="3"/>
                    <a:pt x="8" y="5"/>
                    <a:pt x="7" y="7"/>
                  </a:cubicBezTo>
                  <a:cubicBezTo>
                    <a:pt x="5" y="8"/>
                    <a:pt x="3" y="8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2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2" name="Rectangle 384"/>
            <p:cNvSpPr>
              <a:spLocks noChangeArrowheads="1"/>
            </p:cNvSpPr>
            <p:nvPr/>
          </p:nvSpPr>
          <p:spPr bwMode="auto">
            <a:xfrm>
              <a:off x="9693276" y="3305175"/>
              <a:ext cx="4763" cy="350838"/>
            </a:xfrm>
            <a:prstGeom prst="rect">
              <a:avLst/>
            </a:pr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3" name="Freeform 385"/>
            <p:cNvSpPr/>
            <p:nvPr/>
          </p:nvSpPr>
          <p:spPr bwMode="auto">
            <a:xfrm>
              <a:off x="9693276" y="3305175"/>
              <a:ext cx="4763" cy="350838"/>
            </a:xfrm>
            <a:custGeom>
              <a:avLst/>
              <a:gdLst>
                <a:gd name="T0" fmla="*/ 0 w 3"/>
                <a:gd name="T1" fmla="*/ 0 h 221"/>
                <a:gd name="T2" fmla="*/ 0 w 3"/>
                <a:gd name="T3" fmla="*/ 221 h 221"/>
                <a:gd name="T4" fmla="*/ 3 w 3"/>
                <a:gd name="T5" fmla="*/ 221 h 221"/>
                <a:gd name="T6" fmla="*/ 3 w 3"/>
                <a:gd name="T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21">
                  <a:moveTo>
                    <a:pt x="0" y="0"/>
                  </a:moveTo>
                  <a:lnTo>
                    <a:pt x="0" y="221"/>
                  </a:lnTo>
                  <a:lnTo>
                    <a:pt x="3" y="22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4" name="Rectangle 386"/>
            <p:cNvSpPr>
              <a:spLocks noChangeArrowheads="1"/>
            </p:cNvSpPr>
            <p:nvPr/>
          </p:nvSpPr>
          <p:spPr bwMode="auto">
            <a:xfrm>
              <a:off x="8689976" y="3311525"/>
              <a:ext cx="4763" cy="350838"/>
            </a:xfrm>
            <a:prstGeom prst="rect">
              <a:avLst/>
            </a:pr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5" name="Freeform 387"/>
            <p:cNvSpPr/>
            <p:nvPr/>
          </p:nvSpPr>
          <p:spPr bwMode="auto">
            <a:xfrm>
              <a:off x="8689976" y="3311525"/>
              <a:ext cx="4763" cy="350838"/>
            </a:xfrm>
            <a:custGeom>
              <a:avLst/>
              <a:gdLst>
                <a:gd name="T0" fmla="*/ 0 w 3"/>
                <a:gd name="T1" fmla="*/ 0 h 221"/>
                <a:gd name="T2" fmla="*/ 0 w 3"/>
                <a:gd name="T3" fmla="*/ 221 h 221"/>
                <a:gd name="T4" fmla="*/ 3 w 3"/>
                <a:gd name="T5" fmla="*/ 221 h 221"/>
                <a:gd name="T6" fmla="*/ 3 w 3"/>
                <a:gd name="T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21">
                  <a:moveTo>
                    <a:pt x="0" y="0"/>
                  </a:moveTo>
                  <a:lnTo>
                    <a:pt x="0" y="221"/>
                  </a:lnTo>
                  <a:lnTo>
                    <a:pt x="3" y="22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6" name="Rectangle 388"/>
            <p:cNvSpPr>
              <a:spLocks noChangeArrowheads="1"/>
            </p:cNvSpPr>
            <p:nvPr/>
          </p:nvSpPr>
          <p:spPr bwMode="auto">
            <a:xfrm>
              <a:off x="8689976" y="5667375"/>
              <a:ext cx="4763" cy="350838"/>
            </a:xfrm>
            <a:prstGeom prst="rect">
              <a:avLst/>
            </a:pr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7" name="Freeform 389"/>
            <p:cNvSpPr/>
            <p:nvPr/>
          </p:nvSpPr>
          <p:spPr bwMode="auto">
            <a:xfrm>
              <a:off x="8689976" y="5667375"/>
              <a:ext cx="4763" cy="350838"/>
            </a:xfrm>
            <a:custGeom>
              <a:avLst/>
              <a:gdLst>
                <a:gd name="T0" fmla="*/ 3 w 3"/>
                <a:gd name="T1" fmla="*/ 221 h 221"/>
                <a:gd name="T2" fmla="*/ 3 w 3"/>
                <a:gd name="T3" fmla="*/ 0 h 221"/>
                <a:gd name="T4" fmla="*/ 0 w 3"/>
                <a:gd name="T5" fmla="*/ 0 h 221"/>
                <a:gd name="T6" fmla="*/ 0 w 3"/>
                <a:gd name="T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21">
                  <a:moveTo>
                    <a:pt x="3" y="22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8" name="Rectangle 390"/>
            <p:cNvSpPr>
              <a:spLocks noChangeArrowheads="1"/>
            </p:cNvSpPr>
            <p:nvPr/>
          </p:nvSpPr>
          <p:spPr bwMode="auto">
            <a:xfrm>
              <a:off x="9693276" y="5672138"/>
              <a:ext cx="4763" cy="350838"/>
            </a:xfrm>
            <a:prstGeom prst="rect">
              <a:avLst/>
            </a:prstGeom>
            <a:solidFill>
              <a:srgbClr val="CD3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9" name="Freeform 391"/>
            <p:cNvSpPr/>
            <p:nvPr/>
          </p:nvSpPr>
          <p:spPr bwMode="auto">
            <a:xfrm>
              <a:off x="9693276" y="5672138"/>
              <a:ext cx="4763" cy="350838"/>
            </a:xfrm>
            <a:custGeom>
              <a:avLst/>
              <a:gdLst>
                <a:gd name="T0" fmla="*/ 3 w 3"/>
                <a:gd name="T1" fmla="*/ 221 h 221"/>
                <a:gd name="T2" fmla="*/ 3 w 3"/>
                <a:gd name="T3" fmla="*/ 0 h 221"/>
                <a:gd name="T4" fmla="*/ 0 w 3"/>
                <a:gd name="T5" fmla="*/ 0 h 221"/>
                <a:gd name="T6" fmla="*/ 0 w 3"/>
                <a:gd name="T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21">
                  <a:moveTo>
                    <a:pt x="3" y="22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0" name="组合 399"/>
          <p:cNvGrpSpPr/>
          <p:nvPr/>
        </p:nvGrpSpPr>
        <p:grpSpPr>
          <a:xfrm>
            <a:off x="1126654" y="2025512"/>
            <a:ext cx="4886052" cy="942330"/>
            <a:chOff x="413001" y="2025512"/>
            <a:chExt cx="5064075" cy="942330"/>
          </a:xfrm>
        </p:grpSpPr>
        <p:sp>
          <p:nvSpPr>
            <p:cNvPr id="401" name="矩形 400"/>
            <p:cNvSpPr/>
            <p:nvPr/>
          </p:nvSpPr>
          <p:spPr>
            <a:xfrm>
              <a:off x="413001" y="2296622"/>
              <a:ext cx="21347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kern="0" dirty="0">
                  <a:solidFill>
                    <a:srgbClr val="2B2C27"/>
                  </a:solidFill>
                  <a:cs typeface="+mn-ea"/>
                  <a:sym typeface="+mn-lt"/>
                </a:rPr>
                <a:t>点击</a:t>
              </a:r>
              <a:r>
                <a:rPr lang="zh-CN" altLang="en-US" sz="1800" kern="0" dirty="0" smtClean="0">
                  <a:solidFill>
                    <a:srgbClr val="2B2C27"/>
                  </a:solidFill>
                  <a:cs typeface="+mn-ea"/>
                  <a:sym typeface="+mn-lt"/>
                </a:rPr>
                <a:t>添加</a:t>
              </a:r>
              <a:r>
                <a:rPr lang="zh-CN" altLang="en-US" sz="1800" kern="0" dirty="0">
                  <a:solidFill>
                    <a:srgbClr val="2B2C27"/>
                  </a:solidFill>
                  <a:cs typeface="+mn-ea"/>
                  <a:sym typeface="+mn-lt"/>
                </a:rPr>
                <a:t>标题</a:t>
              </a:r>
              <a:endParaRPr lang="en-US" altLang="zh-CN" sz="1800" kern="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grpSp>
          <p:nvGrpSpPr>
            <p:cNvPr id="402" name="组合 401"/>
            <p:cNvGrpSpPr/>
            <p:nvPr/>
          </p:nvGrpSpPr>
          <p:grpSpPr>
            <a:xfrm>
              <a:off x="2506482" y="2025512"/>
              <a:ext cx="2970594" cy="942330"/>
              <a:chOff x="1515914" y="3931122"/>
              <a:chExt cx="2970594" cy="942330"/>
            </a:xfrm>
          </p:grpSpPr>
          <p:cxnSp>
            <p:nvCxnSpPr>
              <p:cNvPr id="403" name="直接连接符 402"/>
              <p:cNvCxnSpPr/>
              <p:nvPr/>
            </p:nvCxnSpPr>
            <p:spPr>
              <a:xfrm>
                <a:off x="1515914" y="3931122"/>
                <a:ext cx="0" cy="94233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文本框 403"/>
              <p:cNvSpPr txBox="1"/>
              <p:nvPr/>
            </p:nvSpPr>
            <p:spPr>
              <a:xfrm>
                <a:off x="1729969" y="3996022"/>
                <a:ext cx="2756539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 smtClean="0">
                    <a:solidFill>
                      <a:srgbClr val="2B2C27"/>
                    </a:solidFill>
                    <a:cs typeface="+mn-ea"/>
                    <a:sym typeface="+mn-lt"/>
                  </a:rPr>
                  <a:t>请在此输入您的文字</a:t>
                </a:r>
                <a:r>
                  <a:rPr lang="zh-CN" altLang="en-US" sz="1600" dirty="0">
                    <a:solidFill>
                      <a:srgbClr val="2B2C27"/>
                    </a:solidFill>
                    <a:cs typeface="+mn-ea"/>
                    <a:sym typeface="+mn-lt"/>
                  </a:rPr>
                  <a:t>内容请在此输入您的文字</a:t>
                </a:r>
                <a:r>
                  <a:rPr lang="zh-CN" altLang="en-US" sz="1600" dirty="0" smtClean="0">
                    <a:solidFill>
                      <a:srgbClr val="2B2C27"/>
                    </a:solidFill>
                    <a:cs typeface="+mn-ea"/>
                    <a:sym typeface="+mn-lt"/>
                  </a:rPr>
                  <a:t>内容</a:t>
                </a:r>
                <a:endParaRPr lang="zh-CN" altLang="en-US" sz="1600" dirty="0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5" name="组合 404"/>
          <p:cNvGrpSpPr/>
          <p:nvPr/>
        </p:nvGrpSpPr>
        <p:grpSpPr>
          <a:xfrm>
            <a:off x="1126654" y="3303717"/>
            <a:ext cx="4886052" cy="942330"/>
            <a:chOff x="413001" y="2025512"/>
            <a:chExt cx="5064075" cy="942330"/>
          </a:xfrm>
        </p:grpSpPr>
        <p:sp>
          <p:nvSpPr>
            <p:cNvPr id="406" name="矩形 405"/>
            <p:cNvSpPr/>
            <p:nvPr/>
          </p:nvSpPr>
          <p:spPr>
            <a:xfrm>
              <a:off x="413001" y="2296622"/>
              <a:ext cx="21347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kern="0" dirty="0">
                  <a:solidFill>
                    <a:srgbClr val="2B2C27"/>
                  </a:solidFill>
                  <a:cs typeface="+mn-ea"/>
                  <a:sym typeface="+mn-lt"/>
                </a:rPr>
                <a:t>点击</a:t>
              </a:r>
              <a:r>
                <a:rPr lang="zh-CN" altLang="en-US" sz="1800" kern="0" dirty="0" smtClean="0">
                  <a:solidFill>
                    <a:srgbClr val="2B2C27"/>
                  </a:solidFill>
                  <a:cs typeface="+mn-ea"/>
                  <a:sym typeface="+mn-lt"/>
                </a:rPr>
                <a:t>添加</a:t>
              </a:r>
              <a:r>
                <a:rPr lang="zh-CN" altLang="en-US" sz="1800" kern="0" dirty="0">
                  <a:solidFill>
                    <a:srgbClr val="2B2C27"/>
                  </a:solidFill>
                  <a:cs typeface="+mn-ea"/>
                  <a:sym typeface="+mn-lt"/>
                </a:rPr>
                <a:t>标题</a:t>
              </a:r>
              <a:endParaRPr lang="en-US" altLang="zh-CN" sz="1800" kern="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grpSp>
          <p:nvGrpSpPr>
            <p:cNvPr id="407" name="组合 406"/>
            <p:cNvGrpSpPr/>
            <p:nvPr/>
          </p:nvGrpSpPr>
          <p:grpSpPr>
            <a:xfrm>
              <a:off x="2506482" y="2025512"/>
              <a:ext cx="2970594" cy="942330"/>
              <a:chOff x="1515914" y="3931122"/>
              <a:chExt cx="2970594" cy="942330"/>
            </a:xfrm>
          </p:grpSpPr>
          <p:cxnSp>
            <p:nvCxnSpPr>
              <p:cNvPr id="408" name="直接连接符 407"/>
              <p:cNvCxnSpPr/>
              <p:nvPr/>
            </p:nvCxnSpPr>
            <p:spPr>
              <a:xfrm>
                <a:off x="1515914" y="3931122"/>
                <a:ext cx="0" cy="94233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" name="文本框 408"/>
              <p:cNvSpPr txBox="1"/>
              <p:nvPr/>
            </p:nvSpPr>
            <p:spPr>
              <a:xfrm>
                <a:off x="1729969" y="3996022"/>
                <a:ext cx="2756539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 smtClean="0">
                    <a:solidFill>
                      <a:srgbClr val="2B2C27"/>
                    </a:solidFill>
                    <a:cs typeface="+mn-ea"/>
                    <a:sym typeface="+mn-lt"/>
                  </a:rPr>
                  <a:t>请在此输入您的文字</a:t>
                </a:r>
                <a:r>
                  <a:rPr lang="zh-CN" altLang="en-US" sz="1600" dirty="0">
                    <a:solidFill>
                      <a:srgbClr val="2B2C27"/>
                    </a:solidFill>
                    <a:cs typeface="+mn-ea"/>
                    <a:sym typeface="+mn-lt"/>
                  </a:rPr>
                  <a:t>内容请在此输入您的文字</a:t>
                </a:r>
                <a:r>
                  <a:rPr lang="zh-CN" altLang="en-US" sz="1600" dirty="0" smtClean="0">
                    <a:solidFill>
                      <a:srgbClr val="2B2C27"/>
                    </a:solidFill>
                    <a:cs typeface="+mn-ea"/>
                    <a:sym typeface="+mn-lt"/>
                  </a:rPr>
                  <a:t>内容</a:t>
                </a:r>
                <a:endParaRPr lang="zh-CN" altLang="en-US" sz="1600" dirty="0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0" name="组合 409"/>
          <p:cNvGrpSpPr/>
          <p:nvPr/>
        </p:nvGrpSpPr>
        <p:grpSpPr>
          <a:xfrm>
            <a:off x="1126654" y="4581922"/>
            <a:ext cx="4886052" cy="942330"/>
            <a:chOff x="413001" y="2025512"/>
            <a:chExt cx="5064075" cy="942330"/>
          </a:xfrm>
        </p:grpSpPr>
        <p:sp>
          <p:nvSpPr>
            <p:cNvPr id="411" name="矩形 410"/>
            <p:cNvSpPr/>
            <p:nvPr/>
          </p:nvSpPr>
          <p:spPr>
            <a:xfrm>
              <a:off x="413001" y="2296622"/>
              <a:ext cx="21347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kern="0" dirty="0">
                  <a:solidFill>
                    <a:srgbClr val="2B2C27"/>
                  </a:solidFill>
                  <a:cs typeface="+mn-ea"/>
                  <a:sym typeface="+mn-lt"/>
                </a:rPr>
                <a:t>点击</a:t>
              </a:r>
              <a:r>
                <a:rPr lang="zh-CN" altLang="en-US" sz="1800" kern="0" dirty="0" smtClean="0">
                  <a:solidFill>
                    <a:srgbClr val="2B2C27"/>
                  </a:solidFill>
                  <a:cs typeface="+mn-ea"/>
                  <a:sym typeface="+mn-lt"/>
                </a:rPr>
                <a:t>添加</a:t>
              </a:r>
              <a:r>
                <a:rPr lang="zh-CN" altLang="en-US" sz="1800" kern="0" dirty="0">
                  <a:solidFill>
                    <a:srgbClr val="2B2C27"/>
                  </a:solidFill>
                  <a:cs typeface="+mn-ea"/>
                  <a:sym typeface="+mn-lt"/>
                </a:rPr>
                <a:t>标题</a:t>
              </a:r>
              <a:endParaRPr lang="en-US" altLang="zh-CN" sz="1800" kern="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grpSp>
          <p:nvGrpSpPr>
            <p:cNvPr id="412" name="组合 411"/>
            <p:cNvGrpSpPr/>
            <p:nvPr/>
          </p:nvGrpSpPr>
          <p:grpSpPr>
            <a:xfrm>
              <a:off x="2506482" y="2025512"/>
              <a:ext cx="2970594" cy="942330"/>
              <a:chOff x="1515914" y="3931122"/>
              <a:chExt cx="2970594" cy="942330"/>
            </a:xfrm>
          </p:grpSpPr>
          <p:cxnSp>
            <p:nvCxnSpPr>
              <p:cNvPr id="413" name="直接连接符 412"/>
              <p:cNvCxnSpPr/>
              <p:nvPr/>
            </p:nvCxnSpPr>
            <p:spPr>
              <a:xfrm>
                <a:off x="1515914" y="3931122"/>
                <a:ext cx="0" cy="94233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4" name="文本框 413"/>
              <p:cNvSpPr txBox="1"/>
              <p:nvPr/>
            </p:nvSpPr>
            <p:spPr>
              <a:xfrm>
                <a:off x="1729969" y="3996022"/>
                <a:ext cx="2756539" cy="69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 smtClean="0">
                    <a:solidFill>
                      <a:srgbClr val="2B2C27"/>
                    </a:solidFill>
                    <a:cs typeface="+mn-ea"/>
                    <a:sym typeface="+mn-lt"/>
                  </a:rPr>
                  <a:t>请在此输入您的文字</a:t>
                </a:r>
                <a:r>
                  <a:rPr lang="zh-CN" altLang="en-US" sz="1600" dirty="0">
                    <a:solidFill>
                      <a:srgbClr val="2B2C27"/>
                    </a:solidFill>
                    <a:cs typeface="+mn-ea"/>
                    <a:sym typeface="+mn-lt"/>
                  </a:rPr>
                  <a:t>内容请在此输入您的文字</a:t>
                </a:r>
                <a:r>
                  <a:rPr lang="zh-CN" altLang="en-US" sz="1600" dirty="0" smtClean="0">
                    <a:solidFill>
                      <a:srgbClr val="2B2C27"/>
                    </a:solidFill>
                    <a:cs typeface="+mn-ea"/>
                    <a:sym typeface="+mn-lt"/>
                  </a:rPr>
                  <a:t>内容</a:t>
                </a:r>
                <a:endParaRPr lang="zh-CN" altLang="en-US" sz="1600" dirty="0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5" name="组合 414"/>
          <p:cNvGrpSpPr/>
          <p:nvPr/>
        </p:nvGrpSpPr>
        <p:grpSpPr>
          <a:xfrm>
            <a:off x="1738457" y="285351"/>
            <a:ext cx="3872093" cy="954687"/>
            <a:chOff x="406574" y="261442"/>
            <a:chExt cx="3872093" cy="954687"/>
          </a:xfrm>
        </p:grpSpPr>
        <p:grpSp>
          <p:nvGrpSpPr>
            <p:cNvPr id="416" name="组合 415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19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5292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17" name="文本框 416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18" name="直接连接符 417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5" name="文本框 424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1000"/>
                                            <p:tgtEl>
                                              <p:spTgt spid="4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1000"/>
                                            <p:tgtEl>
                                              <p:spTgt spid="4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矩形 683"/>
          <p:cNvSpPr/>
          <p:nvPr/>
        </p:nvSpPr>
        <p:spPr>
          <a:xfrm>
            <a:off x="2819898" y="1981248"/>
            <a:ext cx="9380144" cy="1137095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0" name="图片 2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041" y="1063"/>
            <a:ext cx="4707478" cy="6857461"/>
          </a:xfrm>
          <a:prstGeom prst="rect">
            <a:avLst/>
          </a:prstGeom>
        </p:spPr>
      </p:pic>
      <p:grpSp>
        <p:nvGrpSpPr>
          <p:cNvPr id="1642" name="组合 1641"/>
          <p:cNvGrpSpPr/>
          <p:nvPr/>
        </p:nvGrpSpPr>
        <p:grpSpPr>
          <a:xfrm>
            <a:off x="8787129" y="1935074"/>
            <a:ext cx="1178783" cy="1787014"/>
            <a:chOff x="4689951" y="1962490"/>
            <a:chExt cx="1742731" cy="2641948"/>
          </a:xfrm>
        </p:grpSpPr>
        <p:sp>
          <p:nvSpPr>
            <p:cNvPr id="1489" name="Freeform 489"/>
            <p:cNvSpPr/>
            <p:nvPr/>
          </p:nvSpPr>
          <p:spPr bwMode="auto">
            <a:xfrm>
              <a:off x="4841147" y="266541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0" name="Freeform 490"/>
            <p:cNvSpPr/>
            <p:nvPr/>
          </p:nvSpPr>
          <p:spPr bwMode="auto">
            <a:xfrm>
              <a:off x="4834515" y="2662766"/>
              <a:ext cx="13263" cy="2652"/>
            </a:xfrm>
            <a:custGeom>
              <a:avLst/>
              <a:gdLst>
                <a:gd name="T0" fmla="*/ 1 w 4"/>
                <a:gd name="T1" fmla="*/ 0 h 1"/>
                <a:gd name="T2" fmla="*/ 0 w 4"/>
                <a:gd name="T3" fmla="*/ 0 h 1"/>
                <a:gd name="T4" fmla="*/ 2 w 4"/>
                <a:gd name="T5" fmla="*/ 1 h 1"/>
                <a:gd name="T6" fmla="*/ 1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1" name="Freeform 491"/>
            <p:cNvSpPr/>
            <p:nvPr/>
          </p:nvSpPr>
          <p:spPr bwMode="auto">
            <a:xfrm>
              <a:off x="4834515" y="2662766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2" name="Freeform 492"/>
            <p:cNvSpPr/>
            <p:nvPr/>
          </p:nvSpPr>
          <p:spPr bwMode="auto">
            <a:xfrm>
              <a:off x="4838494" y="2329870"/>
              <a:ext cx="5305" cy="2652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3" name="Rectangle 493"/>
            <p:cNvSpPr>
              <a:spLocks noChangeArrowheads="1"/>
            </p:cNvSpPr>
            <p:nvPr/>
          </p:nvSpPr>
          <p:spPr bwMode="auto">
            <a:xfrm>
              <a:off x="4919397" y="2609714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4" name="Freeform 494"/>
            <p:cNvSpPr/>
            <p:nvPr/>
          </p:nvSpPr>
          <p:spPr bwMode="auto">
            <a:xfrm>
              <a:off x="4919397" y="26030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5" name="Freeform 495"/>
            <p:cNvSpPr/>
            <p:nvPr/>
          </p:nvSpPr>
          <p:spPr bwMode="auto">
            <a:xfrm>
              <a:off x="4916745" y="2616346"/>
              <a:ext cx="0" cy="5305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6" name="Freeform 496"/>
            <p:cNvSpPr>
              <a:spLocks noEditPoints="1"/>
            </p:cNvSpPr>
            <p:nvPr/>
          </p:nvSpPr>
          <p:spPr bwMode="auto">
            <a:xfrm>
              <a:off x="4731065" y="2332522"/>
              <a:ext cx="185679" cy="336875"/>
            </a:xfrm>
            <a:custGeom>
              <a:avLst/>
              <a:gdLst>
                <a:gd name="T0" fmla="*/ 58 w 59"/>
                <a:gd name="T1" fmla="*/ 90 h 107"/>
                <a:gd name="T2" fmla="*/ 56 w 59"/>
                <a:gd name="T3" fmla="*/ 91 h 107"/>
                <a:gd name="T4" fmla="*/ 49 w 59"/>
                <a:gd name="T5" fmla="*/ 92 h 107"/>
                <a:gd name="T6" fmla="*/ 37 w 59"/>
                <a:gd name="T7" fmla="*/ 92 h 107"/>
                <a:gd name="T8" fmla="*/ 35 w 59"/>
                <a:gd name="T9" fmla="*/ 89 h 107"/>
                <a:gd name="T10" fmla="*/ 34 w 59"/>
                <a:gd name="T11" fmla="*/ 81 h 107"/>
                <a:gd name="T12" fmla="*/ 38 w 59"/>
                <a:gd name="T13" fmla="*/ 52 h 107"/>
                <a:gd name="T14" fmla="*/ 38 w 59"/>
                <a:gd name="T15" fmla="*/ 31 h 107"/>
                <a:gd name="T16" fmla="*/ 39 w 59"/>
                <a:gd name="T17" fmla="*/ 6 h 107"/>
                <a:gd name="T18" fmla="*/ 42 w 59"/>
                <a:gd name="T19" fmla="*/ 4 h 107"/>
                <a:gd name="T20" fmla="*/ 42 w 59"/>
                <a:gd name="T21" fmla="*/ 4 h 107"/>
                <a:gd name="T22" fmla="*/ 36 w 59"/>
                <a:gd name="T23" fmla="*/ 0 h 107"/>
                <a:gd name="T24" fmla="*/ 36 w 59"/>
                <a:gd name="T25" fmla="*/ 0 h 107"/>
                <a:gd name="T26" fmla="*/ 27 w 59"/>
                <a:gd name="T27" fmla="*/ 9 h 107"/>
                <a:gd name="T28" fmla="*/ 20 w 59"/>
                <a:gd name="T29" fmla="*/ 12 h 107"/>
                <a:gd name="T30" fmla="*/ 20 w 59"/>
                <a:gd name="T31" fmla="*/ 14 h 107"/>
                <a:gd name="T32" fmla="*/ 19 w 59"/>
                <a:gd name="T33" fmla="*/ 16 h 107"/>
                <a:gd name="T34" fmla="*/ 21 w 59"/>
                <a:gd name="T35" fmla="*/ 17 h 107"/>
                <a:gd name="T36" fmla="*/ 25 w 59"/>
                <a:gd name="T37" fmla="*/ 14 h 107"/>
                <a:gd name="T38" fmla="*/ 29 w 59"/>
                <a:gd name="T39" fmla="*/ 13 h 107"/>
                <a:gd name="T40" fmla="*/ 35 w 59"/>
                <a:gd name="T41" fmla="*/ 10 h 107"/>
                <a:gd name="T42" fmla="*/ 35 w 59"/>
                <a:gd name="T43" fmla="*/ 12 h 107"/>
                <a:gd name="T44" fmla="*/ 34 w 59"/>
                <a:gd name="T45" fmla="*/ 13 h 107"/>
                <a:gd name="T46" fmla="*/ 35 w 59"/>
                <a:gd name="T47" fmla="*/ 27 h 107"/>
                <a:gd name="T48" fmla="*/ 34 w 59"/>
                <a:gd name="T49" fmla="*/ 32 h 107"/>
                <a:gd name="T50" fmla="*/ 34 w 59"/>
                <a:gd name="T51" fmla="*/ 53 h 107"/>
                <a:gd name="T52" fmla="*/ 33 w 59"/>
                <a:gd name="T53" fmla="*/ 61 h 107"/>
                <a:gd name="T54" fmla="*/ 33 w 59"/>
                <a:gd name="T55" fmla="*/ 66 h 107"/>
                <a:gd name="T56" fmla="*/ 32 w 59"/>
                <a:gd name="T57" fmla="*/ 71 h 107"/>
                <a:gd name="T58" fmla="*/ 31 w 59"/>
                <a:gd name="T59" fmla="*/ 75 h 107"/>
                <a:gd name="T60" fmla="*/ 31 w 59"/>
                <a:gd name="T61" fmla="*/ 81 h 107"/>
                <a:gd name="T62" fmla="*/ 32 w 59"/>
                <a:gd name="T63" fmla="*/ 90 h 107"/>
                <a:gd name="T64" fmla="*/ 31 w 59"/>
                <a:gd name="T65" fmla="*/ 95 h 107"/>
                <a:gd name="T66" fmla="*/ 17 w 59"/>
                <a:gd name="T67" fmla="*/ 96 h 107"/>
                <a:gd name="T68" fmla="*/ 2 w 59"/>
                <a:gd name="T69" fmla="*/ 94 h 107"/>
                <a:gd name="T70" fmla="*/ 1 w 59"/>
                <a:gd name="T71" fmla="*/ 97 h 107"/>
                <a:gd name="T72" fmla="*/ 0 w 59"/>
                <a:gd name="T73" fmla="*/ 94 h 107"/>
                <a:gd name="T74" fmla="*/ 0 w 59"/>
                <a:gd name="T75" fmla="*/ 97 h 107"/>
                <a:gd name="T76" fmla="*/ 1 w 59"/>
                <a:gd name="T77" fmla="*/ 102 h 107"/>
                <a:gd name="T78" fmla="*/ 3 w 59"/>
                <a:gd name="T79" fmla="*/ 99 h 107"/>
                <a:gd name="T80" fmla="*/ 5 w 59"/>
                <a:gd name="T81" fmla="*/ 102 h 107"/>
                <a:gd name="T82" fmla="*/ 9 w 59"/>
                <a:gd name="T83" fmla="*/ 103 h 107"/>
                <a:gd name="T84" fmla="*/ 12 w 59"/>
                <a:gd name="T85" fmla="*/ 102 h 107"/>
                <a:gd name="T86" fmla="*/ 17 w 59"/>
                <a:gd name="T87" fmla="*/ 99 h 107"/>
                <a:gd name="T88" fmla="*/ 18 w 59"/>
                <a:gd name="T89" fmla="*/ 101 h 107"/>
                <a:gd name="T90" fmla="*/ 24 w 59"/>
                <a:gd name="T91" fmla="*/ 100 h 107"/>
                <a:gd name="T92" fmla="*/ 26 w 59"/>
                <a:gd name="T93" fmla="*/ 100 h 107"/>
                <a:gd name="T94" fmla="*/ 30 w 59"/>
                <a:gd name="T95" fmla="*/ 101 h 107"/>
                <a:gd name="T96" fmla="*/ 34 w 59"/>
                <a:gd name="T97" fmla="*/ 99 h 107"/>
                <a:gd name="T98" fmla="*/ 35 w 59"/>
                <a:gd name="T99" fmla="*/ 103 h 107"/>
                <a:gd name="T100" fmla="*/ 34 w 59"/>
                <a:gd name="T101" fmla="*/ 100 h 107"/>
                <a:gd name="T102" fmla="*/ 36 w 59"/>
                <a:gd name="T103" fmla="*/ 98 h 107"/>
                <a:gd name="T104" fmla="*/ 40 w 59"/>
                <a:gd name="T105" fmla="*/ 98 h 107"/>
                <a:gd name="T106" fmla="*/ 42 w 59"/>
                <a:gd name="T107" fmla="*/ 97 h 107"/>
                <a:gd name="T108" fmla="*/ 44 w 59"/>
                <a:gd name="T109" fmla="*/ 98 h 107"/>
                <a:gd name="T110" fmla="*/ 46 w 59"/>
                <a:gd name="T111" fmla="*/ 98 h 107"/>
                <a:gd name="T112" fmla="*/ 49 w 59"/>
                <a:gd name="T113" fmla="*/ 98 h 107"/>
                <a:gd name="T114" fmla="*/ 52 w 59"/>
                <a:gd name="T115" fmla="*/ 95 h 107"/>
                <a:gd name="T116" fmla="*/ 57 w 59"/>
                <a:gd name="T117" fmla="*/ 93 h 107"/>
                <a:gd name="T118" fmla="*/ 34 w 59"/>
                <a:gd name="T119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107">
                  <a:moveTo>
                    <a:pt x="59" y="89"/>
                  </a:moveTo>
                  <a:cubicBezTo>
                    <a:pt x="59" y="88"/>
                    <a:pt x="59" y="92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8"/>
                    <a:pt x="58" y="91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9"/>
                    <a:pt x="57" y="88"/>
                    <a:pt x="57" y="91"/>
                  </a:cubicBezTo>
                  <a:cubicBezTo>
                    <a:pt x="57" y="89"/>
                    <a:pt x="57" y="91"/>
                    <a:pt x="56" y="89"/>
                  </a:cubicBezTo>
                  <a:cubicBezTo>
                    <a:pt x="56" y="89"/>
                    <a:pt x="56" y="89"/>
                    <a:pt x="56" y="91"/>
                  </a:cubicBezTo>
                  <a:cubicBezTo>
                    <a:pt x="55" y="90"/>
                    <a:pt x="53" y="91"/>
                    <a:pt x="52" y="91"/>
                  </a:cubicBezTo>
                  <a:cubicBezTo>
                    <a:pt x="51" y="95"/>
                    <a:pt x="51" y="91"/>
                    <a:pt x="50" y="92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49" y="92"/>
                    <a:pt x="49" y="93"/>
                    <a:pt x="49" y="92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7" y="91"/>
                    <a:pt x="45" y="93"/>
                    <a:pt x="43" y="92"/>
                  </a:cubicBezTo>
                  <a:cubicBezTo>
                    <a:pt x="41" y="91"/>
                    <a:pt x="39" y="88"/>
                    <a:pt x="37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3"/>
                    <a:pt x="36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3"/>
                  </a:cubicBezTo>
                  <a:cubicBezTo>
                    <a:pt x="35" y="91"/>
                    <a:pt x="35" y="90"/>
                    <a:pt x="35" y="89"/>
                  </a:cubicBezTo>
                  <a:cubicBezTo>
                    <a:pt x="33" y="87"/>
                    <a:pt x="36" y="86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3"/>
                    <a:pt x="35" y="82"/>
                    <a:pt x="35" y="82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6" y="77"/>
                    <a:pt x="35" y="73"/>
                    <a:pt x="37" y="69"/>
                  </a:cubicBezTo>
                  <a:cubicBezTo>
                    <a:pt x="38" y="64"/>
                    <a:pt x="40" y="60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6" y="49"/>
                    <a:pt x="39" y="46"/>
                    <a:pt x="37" y="42"/>
                  </a:cubicBezTo>
                  <a:cubicBezTo>
                    <a:pt x="37" y="39"/>
                    <a:pt x="38" y="35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8"/>
                    <a:pt x="40" y="25"/>
                    <a:pt x="39" y="22"/>
                  </a:cubicBezTo>
                  <a:cubicBezTo>
                    <a:pt x="41" y="19"/>
                    <a:pt x="37" y="15"/>
                    <a:pt x="39" y="12"/>
                  </a:cubicBezTo>
                  <a:cubicBezTo>
                    <a:pt x="42" y="11"/>
                    <a:pt x="37" y="8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1" y="6"/>
                  </a:cubicBezTo>
                  <a:cubicBezTo>
                    <a:pt x="41" y="6"/>
                    <a:pt x="41" y="5"/>
                    <a:pt x="41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1" y="3"/>
                  </a:cubicBezTo>
                  <a:cubicBezTo>
                    <a:pt x="42" y="2"/>
                    <a:pt x="42" y="1"/>
                    <a:pt x="42" y="1"/>
                  </a:cubicBezTo>
                  <a:cubicBezTo>
                    <a:pt x="39" y="0"/>
                    <a:pt x="38" y="0"/>
                    <a:pt x="37" y="1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6" y="1"/>
                    <a:pt x="35" y="1"/>
                  </a:cubicBezTo>
                  <a:cubicBezTo>
                    <a:pt x="36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5"/>
                    <a:pt x="31" y="10"/>
                    <a:pt x="27" y="9"/>
                  </a:cubicBezTo>
                  <a:cubicBezTo>
                    <a:pt x="26" y="11"/>
                    <a:pt x="23" y="9"/>
                    <a:pt x="22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2" y="14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1"/>
                    <a:pt x="21" y="15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4"/>
                    <a:pt x="20" y="15"/>
                    <a:pt x="20" y="14"/>
                  </a:cubicBezTo>
                  <a:cubicBezTo>
                    <a:pt x="18" y="12"/>
                    <a:pt x="20" y="15"/>
                    <a:pt x="18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11"/>
                    <a:pt x="16" y="11"/>
                    <a:pt x="17" y="12"/>
                  </a:cubicBezTo>
                  <a:cubicBezTo>
                    <a:pt x="18" y="14"/>
                    <a:pt x="18" y="15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5"/>
                    <a:pt x="19" y="16"/>
                  </a:cubicBezTo>
                  <a:cubicBezTo>
                    <a:pt x="20" y="16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2" y="14"/>
                    <a:pt x="23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5" y="13"/>
                    <a:pt x="26" y="13"/>
                    <a:pt x="25" y="12"/>
                  </a:cubicBezTo>
                  <a:cubicBezTo>
                    <a:pt x="26" y="14"/>
                    <a:pt x="27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27" y="11"/>
                    <a:pt x="29" y="13"/>
                  </a:cubicBezTo>
                  <a:cubicBezTo>
                    <a:pt x="28" y="12"/>
                    <a:pt x="31" y="13"/>
                    <a:pt x="30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3" y="11"/>
                    <a:pt x="34" y="11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6" y="10"/>
                    <a:pt x="37" y="10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6" y="11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4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4"/>
                    <a:pt x="34" y="13"/>
                  </a:cubicBezTo>
                  <a:cubicBezTo>
                    <a:pt x="33" y="18"/>
                    <a:pt x="36" y="22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8"/>
                    <a:pt x="35" y="30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2"/>
                    <a:pt x="32" y="32"/>
                    <a:pt x="35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4" y="37"/>
                    <a:pt x="33" y="39"/>
                  </a:cubicBezTo>
                  <a:cubicBezTo>
                    <a:pt x="36" y="41"/>
                    <a:pt x="33" y="43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8"/>
                    <a:pt x="34" y="50"/>
                    <a:pt x="34" y="53"/>
                  </a:cubicBezTo>
                  <a:cubicBezTo>
                    <a:pt x="34" y="54"/>
                    <a:pt x="34" y="55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6" y="58"/>
                    <a:pt x="31" y="59"/>
                    <a:pt x="34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2"/>
                    <a:pt x="32" y="62"/>
                    <a:pt x="34" y="62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7" y="64"/>
                    <a:pt x="32" y="65"/>
                    <a:pt x="34" y="67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4" y="67"/>
                    <a:pt x="34" y="67"/>
                    <a:pt x="34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69"/>
                    <a:pt x="33" y="70"/>
                    <a:pt x="33" y="72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3" y="72"/>
                    <a:pt x="32" y="73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6"/>
                    <a:pt x="32" y="77"/>
                    <a:pt x="32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3" y="79"/>
                    <a:pt x="31" y="80"/>
                    <a:pt x="32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4"/>
                    <a:pt x="32" y="87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1" y="90"/>
                    <a:pt x="33" y="91"/>
                    <a:pt x="32" y="92"/>
                  </a:cubicBezTo>
                  <a:cubicBezTo>
                    <a:pt x="32" y="92"/>
                    <a:pt x="32" y="92"/>
                    <a:pt x="33" y="92"/>
                  </a:cubicBezTo>
                  <a:cubicBezTo>
                    <a:pt x="33" y="92"/>
                    <a:pt x="33" y="93"/>
                    <a:pt x="33" y="93"/>
                  </a:cubicBezTo>
                  <a:cubicBezTo>
                    <a:pt x="32" y="93"/>
                    <a:pt x="32" y="93"/>
                    <a:pt x="31" y="95"/>
                  </a:cubicBezTo>
                  <a:cubicBezTo>
                    <a:pt x="29" y="95"/>
                    <a:pt x="27" y="95"/>
                    <a:pt x="26" y="96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7"/>
                    <a:pt x="23" y="93"/>
                    <a:pt x="22" y="94"/>
                  </a:cubicBezTo>
                  <a:cubicBezTo>
                    <a:pt x="20" y="92"/>
                    <a:pt x="19" y="98"/>
                    <a:pt x="17" y="96"/>
                  </a:cubicBezTo>
                  <a:cubicBezTo>
                    <a:pt x="16" y="92"/>
                    <a:pt x="15" y="100"/>
                    <a:pt x="14" y="96"/>
                  </a:cubicBezTo>
                  <a:cubicBezTo>
                    <a:pt x="13" y="91"/>
                    <a:pt x="11" y="94"/>
                    <a:pt x="9" y="98"/>
                  </a:cubicBezTo>
                  <a:cubicBezTo>
                    <a:pt x="8" y="96"/>
                    <a:pt x="6" y="101"/>
                    <a:pt x="5" y="97"/>
                  </a:cubicBezTo>
                  <a:cubicBezTo>
                    <a:pt x="4" y="100"/>
                    <a:pt x="3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2"/>
                    <a:pt x="2" y="99"/>
                    <a:pt x="1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3"/>
                    <a:pt x="1" y="100"/>
                    <a:pt x="1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9"/>
                    <a:pt x="1" y="97"/>
                    <a:pt x="1" y="97"/>
                  </a:cubicBezTo>
                  <a:cubicBezTo>
                    <a:pt x="1" y="97"/>
                    <a:pt x="1" y="99"/>
                    <a:pt x="1" y="98"/>
                  </a:cubicBezTo>
                  <a:cubicBezTo>
                    <a:pt x="1" y="94"/>
                    <a:pt x="0" y="99"/>
                    <a:pt x="0" y="94"/>
                  </a:cubicBezTo>
                  <a:cubicBezTo>
                    <a:pt x="0" y="94"/>
                    <a:pt x="0" y="92"/>
                    <a:pt x="0" y="91"/>
                  </a:cubicBezTo>
                  <a:cubicBezTo>
                    <a:pt x="0" y="91"/>
                    <a:pt x="0" y="91"/>
                    <a:pt x="0" y="93"/>
                  </a:cubicBezTo>
                  <a:cubicBezTo>
                    <a:pt x="0" y="95"/>
                    <a:pt x="0" y="97"/>
                    <a:pt x="0" y="99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0" y="98"/>
                    <a:pt x="0" y="99"/>
                  </a:cubicBezTo>
                  <a:cubicBezTo>
                    <a:pt x="0" y="99"/>
                    <a:pt x="0" y="102"/>
                    <a:pt x="1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1"/>
                    <a:pt x="1" y="102"/>
                    <a:pt x="1" y="102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5"/>
                    <a:pt x="1" y="99"/>
                    <a:pt x="1" y="102"/>
                  </a:cubicBezTo>
                  <a:cubicBezTo>
                    <a:pt x="2" y="102"/>
                    <a:pt x="2" y="102"/>
                    <a:pt x="3" y="102"/>
                  </a:cubicBezTo>
                  <a:cubicBezTo>
                    <a:pt x="3" y="100"/>
                    <a:pt x="3" y="102"/>
                    <a:pt x="3" y="99"/>
                  </a:cubicBezTo>
                  <a:cubicBezTo>
                    <a:pt x="3" y="102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7"/>
                    <a:pt x="4" y="100"/>
                    <a:pt x="5" y="104"/>
                  </a:cubicBezTo>
                  <a:cubicBezTo>
                    <a:pt x="5" y="101"/>
                    <a:pt x="5" y="105"/>
                    <a:pt x="5" y="102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3"/>
                    <a:pt x="6" y="105"/>
                    <a:pt x="7" y="105"/>
                  </a:cubicBezTo>
                  <a:cubicBezTo>
                    <a:pt x="7" y="102"/>
                    <a:pt x="8" y="106"/>
                    <a:pt x="8" y="102"/>
                  </a:cubicBezTo>
                  <a:cubicBezTo>
                    <a:pt x="8" y="103"/>
                    <a:pt x="9" y="105"/>
                    <a:pt x="9" y="103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103"/>
                    <a:pt x="10" y="103"/>
                    <a:pt x="10" y="101"/>
                  </a:cubicBezTo>
                  <a:cubicBezTo>
                    <a:pt x="10" y="104"/>
                    <a:pt x="10" y="104"/>
                    <a:pt x="11" y="105"/>
                  </a:cubicBezTo>
                  <a:cubicBezTo>
                    <a:pt x="11" y="103"/>
                    <a:pt x="11" y="104"/>
                    <a:pt x="12" y="102"/>
                  </a:cubicBezTo>
                  <a:cubicBezTo>
                    <a:pt x="12" y="104"/>
                    <a:pt x="12" y="101"/>
                    <a:pt x="12" y="104"/>
                  </a:cubicBezTo>
                  <a:cubicBezTo>
                    <a:pt x="13" y="99"/>
                    <a:pt x="15" y="101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3"/>
                    <a:pt x="16" y="100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99"/>
                    <a:pt x="17" y="101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0"/>
                    <a:pt x="18" y="103"/>
                    <a:pt x="18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2"/>
                    <a:pt x="18" y="103"/>
                    <a:pt x="18" y="103"/>
                  </a:cubicBezTo>
                  <a:cubicBezTo>
                    <a:pt x="20" y="104"/>
                    <a:pt x="22" y="100"/>
                    <a:pt x="24" y="100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2"/>
                    <a:pt x="25" y="100"/>
                    <a:pt x="26" y="10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99"/>
                    <a:pt x="26" y="104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8" y="100"/>
                    <a:pt x="29" y="100"/>
                    <a:pt x="30" y="101"/>
                  </a:cubicBezTo>
                  <a:cubicBezTo>
                    <a:pt x="30" y="97"/>
                    <a:pt x="31" y="100"/>
                    <a:pt x="32" y="97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8"/>
                    <a:pt x="34" y="99"/>
                  </a:cubicBezTo>
                  <a:cubicBezTo>
                    <a:pt x="34" y="99"/>
                    <a:pt x="33" y="99"/>
                    <a:pt x="33" y="99"/>
                  </a:cubicBezTo>
                  <a:cubicBezTo>
                    <a:pt x="35" y="101"/>
                    <a:pt x="34" y="103"/>
                    <a:pt x="33" y="105"/>
                  </a:cubicBezTo>
                  <a:cubicBezTo>
                    <a:pt x="34" y="105"/>
                    <a:pt x="34" y="105"/>
                    <a:pt x="35" y="105"/>
                  </a:cubicBezTo>
                  <a:cubicBezTo>
                    <a:pt x="36" y="104"/>
                    <a:pt x="33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4" y="103"/>
                    <a:pt x="34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2"/>
                    <a:pt x="36" y="101"/>
                    <a:pt x="34" y="100"/>
                  </a:cubicBezTo>
                  <a:cubicBezTo>
                    <a:pt x="36" y="100"/>
                    <a:pt x="34" y="99"/>
                    <a:pt x="36" y="99"/>
                  </a:cubicBezTo>
                  <a:cubicBezTo>
                    <a:pt x="35" y="99"/>
                    <a:pt x="35" y="98"/>
                    <a:pt x="35" y="98"/>
                  </a:cubicBezTo>
                  <a:cubicBezTo>
                    <a:pt x="35" y="98"/>
                    <a:pt x="35" y="98"/>
                    <a:pt x="35" y="97"/>
                  </a:cubicBezTo>
                  <a:cubicBezTo>
                    <a:pt x="35" y="98"/>
                    <a:pt x="35" y="98"/>
                    <a:pt x="36" y="98"/>
                  </a:cubicBezTo>
                  <a:cubicBezTo>
                    <a:pt x="36" y="98"/>
                    <a:pt x="37" y="97"/>
                    <a:pt x="37" y="97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4"/>
                    <a:pt x="39" y="101"/>
                    <a:pt x="40" y="9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6"/>
                    <a:pt x="40" y="99"/>
                    <a:pt x="40" y="96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2"/>
                    <a:pt x="41" y="99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3" y="100"/>
                    <a:pt x="44" y="97"/>
                    <a:pt x="44" y="97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6"/>
                    <a:pt x="45" y="98"/>
                    <a:pt x="46" y="97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9"/>
                    <a:pt x="47" y="97"/>
                    <a:pt x="47" y="97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8" y="96"/>
                    <a:pt x="48" y="98"/>
                    <a:pt x="49" y="97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0" y="98"/>
                    <a:pt x="51" y="96"/>
                    <a:pt x="52" y="9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8"/>
                    <a:pt x="53" y="94"/>
                    <a:pt x="53" y="96"/>
                  </a:cubicBezTo>
                  <a:cubicBezTo>
                    <a:pt x="53" y="96"/>
                    <a:pt x="54" y="95"/>
                    <a:pt x="53" y="94"/>
                  </a:cubicBezTo>
                  <a:cubicBezTo>
                    <a:pt x="54" y="93"/>
                    <a:pt x="56" y="93"/>
                    <a:pt x="57" y="91"/>
                  </a:cubicBezTo>
                  <a:cubicBezTo>
                    <a:pt x="57" y="91"/>
                    <a:pt x="57" y="92"/>
                    <a:pt x="57" y="93"/>
                  </a:cubicBezTo>
                  <a:cubicBezTo>
                    <a:pt x="57" y="89"/>
                    <a:pt x="58" y="91"/>
                    <a:pt x="59" y="91"/>
                  </a:cubicBezTo>
                  <a:cubicBezTo>
                    <a:pt x="59" y="90"/>
                    <a:pt x="59" y="90"/>
                    <a:pt x="59" y="89"/>
                  </a:cubicBezTo>
                  <a:close/>
                  <a:moveTo>
                    <a:pt x="34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8" name="Rectangle 497"/>
            <p:cNvSpPr>
              <a:spLocks noChangeArrowheads="1"/>
            </p:cNvSpPr>
            <p:nvPr/>
          </p:nvSpPr>
          <p:spPr bwMode="auto">
            <a:xfrm>
              <a:off x="4735045" y="2656134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9" name="Rectangle 498"/>
            <p:cNvSpPr>
              <a:spLocks noChangeArrowheads="1"/>
            </p:cNvSpPr>
            <p:nvPr/>
          </p:nvSpPr>
          <p:spPr bwMode="auto">
            <a:xfrm>
              <a:off x="5258925" y="2471782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0" name="Freeform 499"/>
            <p:cNvSpPr/>
            <p:nvPr/>
          </p:nvSpPr>
          <p:spPr bwMode="auto">
            <a:xfrm>
              <a:off x="5258925" y="2465150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1" name="Freeform 500"/>
            <p:cNvSpPr/>
            <p:nvPr/>
          </p:nvSpPr>
          <p:spPr bwMode="auto">
            <a:xfrm>
              <a:off x="5254946" y="2477086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2" name="Freeform 501"/>
            <p:cNvSpPr/>
            <p:nvPr/>
          </p:nvSpPr>
          <p:spPr bwMode="auto">
            <a:xfrm>
              <a:off x="5063962" y="2389553"/>
              <a:ext cx="190984" cy="206899"/>
            </a:xfrm>
            <a:custGeom>
              <a:avLst/>
              <a:gdLst>
                <a:gd name="T0" fmla="*/ 60 w 61"/>
                <a:gd name="T1" fmla="*/ 28 h 66"/>
                <a:gd name="T2" fmla="*/ 58 w 61"/>
                <a:gd name="T3" fmla="*/ 29 h 66"/>
                <a:gd name="T4" fmla="*/ 50 w 61"/>
                <a:gd name="T5" fmla="*/ 30 h 66"/>
                <a:gd name="T6" fmla="*/ 38 w 61"/>
                <a:gd name="T7" fmla="*/ 30 h 66"/>
                <a:gd name="T8" fmla="*/ 31 w 61"/>
                <a:gd name="T9" fmla="*/ 33 h 66"/>
                <a:gd name="T10" fmla="*/ 31 w 61"/>
                <a:gd name="T11" fmla="*/ 19 h 66"/>
                <a:gd name="T12" fmla="*/ 34 w 61"/>
                <a:gd name="T13" fmla="*/ 3 h 66"/>
                <a:gd name="T14" fmla="*/ 31 w 61"/>
                <a:gd name="T15" fmla="*/ 1 h 66"/>
                <a:gd name="T16" fmla="*/ 34 w 61"/>
                <a:gd name="T17" fmla="*/ 1 h 66"/>
                <a:gd name="T18" fmla="*/ 31 w 61"/>
                <a:gd name="T19" fmla="*/ 0 h 66"/>
                <a:gd name="T20" fmla="*/ 26 w 61"/>
                <a:gd name="T21" fmla="*/ 1 h 66"/>
                <a:gd name="T22" fmla="*/ 29 w 61"/>
                <a:gd name="T23" fmla="*/ 4 h 66"/>
                <a:gd name="T24" fmla="*/ 26 w 61"/>
                <a:gd name="T25" fmla="*/ 6 h 66"/>
                <a:gd name="T26" fmla="*/ 25 w 61"/>
                <a:gd name="T27" fmla="*/ 10 h 66"/>
                <a:gd name="T28" fmla="*/ 25 w 61"/>
                <a:gd name="T29" fmla="*/ 13 h 66"/>
                <a:gd name="T30" fmla="*/ 28 w 61"/>
                <a:gd name="T31" fmla="*/ 18 h 66"/>
                <a:gd name="T32" fmla="*/ 25 w 61"/>
                <a:gd name="T33" fmla="*/ 20 h 66"/>
                <a:gd name="T34" fmla="*/ 26 w 61"/>
                <a:gd name="T35" fmla="*/ 26 h 66"/>
                <a:gd name="T36" fmla="*/ 25 w 61"/>
                <a:gd name="T37" fmla="*/ 28 h 66"/>
                <a:gd name="T38" fmla="*/ 27 w 61"/>
                <a:gd name="T39" fmla="*/ 34 h 66"/>
                <a:gd name="T40" fmla="*/ 18 w 61"/>
                <a:gd name="T41" fmla="*/ 34 h 66"/>
                <a:gd name="T42" fmla="*/ 2 w 61"/>
                <a:gd name="T43" fmla="*/ 32 h 66"/>
                <a:gd name="T44" fmla="*/ 1 w 61"/>
                <a:gd name="T45" fmla="*/ 35 h 66"/>
                <a:gd name="T46" fmla="*/ 0 w 61"/>
                <a:gd name="T47" fmla="*/ 32 h 66"/>
                <a:gd name="T48" fmla="*/ 0 w 61"/>
                <a:gd name="T49" fmla="*/ 35 h 66"/>
                <a:gd name="T50" fmla="*/ 1 w 61"/>
                <a:gd name="T51" fmla="*/ 40 h 66"/>
                <a:gd name="T52" fmla="*/ 3 w 61"/>
                <a:gd name="T53" fmla="*/ 37 h 66"/>
                <a:gd name="T54" fmla="*/ 5 w 61"/>
                <a:gd name="T55" fmla="*/ 40 h 66"/>
                <a:gd name="T56" fmla="*/ 9 w 61"/>
                <a:gd name="T57" fmla="*/ 41 h 66"/>
                <a:gd name="T58" fmla="*/ 12 w 61"/>
                <a:gd name="T59" fmla="*/ 40 h 66"/>
                <a:gd name="T60" fmla="*/ 17 w 61"/>
                <a:gd name="T61" fmla="*/ 37 h 66"/>
                <a:gd name="T62" fmla="*/ 19 w 61"/>
                <a:gd name="T63" fmla="*/ 40 h 66"/>
                <a:gd name="T64" fmla="*/ 25 w 61"/>
                <a:gd name="T65" fmla="*/ 39 h 66"/>
                <a:gd name="T66" fmla="*/ 27 w 61"/>
                <a:gd name="T67" fmla="*/ 39 h 66"/>
                <a:gd name="T68" fmla="*/ 28 w 61"/>
                <a:gd name="T69" fmla="*/ 39 h 66"/>
                <a:gd name="T70" fmla="*/ 27 w 61"/>
                <a:gd name="T71" fmla="*/ 44 h 66"/>
                <a:gd name="T72" fmla="*/ 29 w 61"/>
                <a:gd name="T73" fmla="*/ 46 h 66"/>
                <a:gd name="T74" fmla="*/ 27 w 61"/>
                <a:gd name="T75" fmla="*/ 49 h 66"/>
                <a:gd name="T76" fmla="*/ 27 w 61"/>
                <a:gd name="T77" fmla="*/ 50 h 66"/>
                <a:gd name="T78" fmla="*/ 27 w 61"/>
                <a:gd name="T79" fmla="*/ 54 h 66"/>
                <a:gd name="T80" fmla="*/ 29 w 61"/>
                <a:gd name="T81" fmla="*/ 58 h 66"/>
                <a:gd name="T82" fmla="*/ 32 w 61"/>
                <a:gd name="T83" fmla="*/ 63 h 66"/>
                <a:gd name="T84" fmla="*/ 35 w 61"/>
                <a:gd name="T85" fmla="*/ 65 h 66"/>
                <a:gd name="T86" fmla="*/ 36 w 61"/>
                <a:gd name="T87" fmla="*/ 63 h 66"/>
                <a:gd name="T88" fmla="*/ 33 w 61"/>
                <a:gd name="T89" fmla="*/ 55 h 66"/>
                <a:gd name="T90" fmla="*/ 33 w 61"/>
                <a:gd name="T91" fmla="*/ 41 h 66"/>
                <a:gd name="T92" fmla="*/ 33 w 61"/>
                <a:gd name="T93" fmla="*/ 36 h 66"/>
                <a:gd name="T94" fmla="*/ 38 w 61"/>
                <a:gd name="T95" fmla="*/ 35 h 66"/>
                <a:gd name="T96" fmla="*/ 41 w 61"/>
                <a:gd name="T97" fmla="*/ 34 h 66"/>
                <a:gd name="T98" fmla="*/ 44 w 61"/>
                <a:gd name="T99" fmla="*/ 34 h 66"/>
                <a:gd name="T100" fmla="*/ 47 w 61"/>
                <a:gd name="T101" fmla="*/ 35 h 66"/>
                <a:gd name="T102" fmla="*/ 49 w 61"/>
                <a:gd name="T103" fmla="*/ 35 h 66"/>
                <a:gd name="T104" fmla="*/ 54 w 61"/>
                <a:gd name="T105" fmla="*/ 33 h 66"/>
                <a:gd name="T106" fmla="*/ 55 w 61"/>
                <a:gd name="T107" fmla="*/ 34 h 66"/>
                <a:gd name="T108" fmla="*/ 61 w 61"/>
                <a:gd name="T10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66">
                  <a:moveTo>
                    <a:pt x="61" y="27"/>
                  </a:moveTo>
                  <a:cubicBezTo>
                    <a:pt x="61" y="26"/>
                    <a:pt x="61" y="30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6"/>
                    <a:pt x="60" y="29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59" y="26"/>
                    <a:pt x="59" y="29"/>
                  </a:cubicBezTo>
                  <a:cubicBezTo>
                    <a:pt x="59" y="27"/>
                    <a:pt x="58" y="29"/>
                    <a:pt x="58" y="27"/>
                  </a:cubicBezTo>
                  <a:cubicBezTo>
                    <a:pt x="58" y="27"/>
                    <a:pt x="58" y="27"/>
                    <a:pt x="58" y="29"/>
                  </a:cubicBezTo>
                  <a:cubicBezTo>
                    <a:pt x="57" y="28"/>
                    <a:pt x="55" y="29"/>
                    <a:pt x="54" y="29"/>
                  </a:cubicBezTo>
                  <a:cubicBezTo>
                    <a:pt x="53" y="33"/>
                    <a:pt x="52" y="29"/>
                    <a:pt x="51" y="30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0"/>
                    <a:pt x="51" y="31"/>
                    <a:pt x="50" y="30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48" y="29"/>
                    <a:pt x="46" y="31"/>
                    <a:pt x="44" y="30"/>
                  </a:cubicBezTo>
                  <a:cubicBezTo>
                    <a:pt x="42" y="29"/>
                    <a:pt x="40" y="26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7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3"/>
                    <a:pt x="33" y="30"/>
                    <a:pt x="32" y="33"/>
                  </a:cubicBezTo>
                  <a:cubicBezTo>
                    <a:pt x="32" y="33"/>
                    <a:pt x="32" y="33"/>
                    <a:pt x="31" y="33"/>
                  </a:cubicBezTo>
                  <a:cubicBezTo>
                    <a:pt x="31" y="32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7"/>
                    <a:pt x="34" y="26"/>
                    <a:pt x="33" y="24"/>
                  </a:cubicBezTo>
                  <a:cubicBezTo>
                    <a:pt x="35" y="23"/>
                    <a:pt x="29" y="21"/>
                    <a:pt x="31" y="19"/>
                  </a:cubicBezTo>
                  <a:cubicBezTo>
                    <a:pt x="35" y="19"/>
                    <a:pt x="27" y="17"/>
                    <a:pt x="31" y="16"/>
                  </a:cubicBezTo>
                  <a:cubicBezTo>
                    <a:pt x="37" y="15"/>
                    <a:pt x="33" y="12"/>
                    <a:pt x="30" y="10"/>
                  </a:cubicBezTo>
                  <a:cubicBezTo>
                    <a:pt x="32" y="9"/>
                    <a:pt x="27" y="7"/>
                    <a:pt x="31" y="5"/>
                  </a:cubicBezTo>
                  <a:cubicBezTo>
                    <a:pt x="28" y="4"/>
                    <a:pt x="34" y="4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6" y="3"/>
                    <a:pt x="29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2"/>
                    <a:pt x="28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1" y="1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4" y="1"/>
                    <a:pt x="29" y="0"/>
                    <a:pt x="34" y="1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7" y="1"/>
                    <a:pt x="37" y="1"/>
                    <a:pt x="35" y="0"/>
                  </a:cubicBezTo>
                  <a:cubicBezTo>
                    <a:pt x="33" y="0"/>
                    <a:pt x="31" y="0"/>
                    <a:pt x="2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30" y="0"/>
                    <a:pt x="29" y="0"/>
                  </a:cubicBezTo>
                  <a:cubicBezTo>
                    <a:pt x="29" y="0"/>
                    <a:pt x="26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9" y="1"/>
                    <a:pt x="26" y="1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8" y="3"/>
                    <a:pt x="26" y="4"/>
                    <a:pt x="29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1" y="4"/>
                    <a:pt x="28" y="5"/>
                    <a:pt x="24" y="5"/>
                  </a:cubicBezTo>
                  <a:cubicBezTo>
                    <a:pt x="27" y="5"/>
                    <a:pt x="23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3" y="7"/>
                    <a:pt x="23" y="7"/>
                  </a:cubicBezTo>
                  <a:cubicBezTo>
                    <a:pt x="26" y="8"/>
                    <a:pt x="22" y="8"/>
                    <a:pt x="25" y="9"/>
                  </a:cubicBezTo>
                  <a:cubicBezTo>
                    <a:pt x="25" y="9"/>
                    <a:pt x="23" y="9"/>
                    <a:pt x="25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1"/>
                    <a:pt x="27" y="11"/>
                  </a:cubicBezTo>
                  <a:cubicBezTo>
                    <a:pt x="23" y="11"/>
                    <a:pt x="24" y="11"/>
                    <a:pt x="23" y="11"/>
                  </a:cubicBezTo>
                  <a:cubicBezTo>
                    <a:pt x="24" y="12"/>
                    <a:pt x="24" y="12"/>
                    <a:pt x="25" y="13"/>
                  </a:cubicBezTo>
                  <a:cubicBezTo>
                    <a:pt x="24" y="13"/>
                    <a:pt x="26" y="13"/>
                    <a:pt x="24" y="13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24" y="18"/>
                    <a:pt x="27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4" y="19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4" y="20"/>
                    <a:pt x="24" y="20"/>
                  </a:cubicBezTo>
                  <a:cubicBezTo>
                    <a:pt x="23" y="22"/>
                    <a:pt x="27" y="24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7" y="28"/>
                    <a:pt x="27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9"/>
                    <a:pt x="22" y="29"/>
                    <a:pt x="27" y="29"/>
                  </a:cubicBezTo>
                  <a:cubicBezTo>
                    <a:pt x="26" y="29"/>
                    <a:pt x="25" y="29"/>
                    <a:pt x="25" y="29"/>
                  </a:cubicBezTo>
                  <a:cubicBezTo>
                    <a:pt x="27" y="30"/>
                    <a:pt x="26" y="31"/>
                    <a:pt x="26" y="33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5"/>
                    <a:pt x="24" y="31"/>
                    <a:pt x="22" y="32"/>
                  </a:cubicBezTo>
                  <a:cubicBezTo>
                    <a:pt x="21" y="30"/>
                    <a:pt x="19" y="36"/>
                    <a:pt x="18" y="34"/>
                  </a:cubicBezTo>
                  <a:cubicBezTo>
                    <a:pt x="17" y="30"/>
                    <a:pt x="16" y="38"/>
                    <a:pt x="15" y="34"/>
                  </a:cubicBezTo>
                  <a:cubicBezTo>
                    <a:pt x="13" y="29"/>
                    <a:pt x="11" y="32"/>
                    <a:pt x="10" y="36"/>
                  </a:cubicBezTo>
                  <a:cubicBezTo>
                    <a:pt x="8" y="34"/>
                    <a:pt x="6" y="39"/>
                    <a:pt x="5" y="35"/>
                  </a:cubicBezTo>
                  <a:cubicBezTo>
                    <a:pt x="4" y="38"/>
                    <a:pt x="3" y="32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0"/>
                    <a:pt x="2" y="37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1"/>
                    <a:pt x="1" y="38"/>
                    <a:pt x="1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5"/>
                    <a:pt x="1" y="35"/>
                  </a:cubicBezTo>
                  <a:cubicBezTo>
                    <a:pt x="1" y="35"/>
                    <a:pt x="1" y="37"/>
                    <a:pt x="1" y="36"/>
                  </a:cubicBezTo>
                  <a:cubicBezTo>
                    <a:pt x="1" y="32"/>
                    <a:pt x="0" y="37"/>
                    <a:pt x="0" y="32"/>
                  </a:cubicBezTo>
                  <a:cubicBezTo>
                    <a:pt x="0" y="32"/>
                    <a:pt x="0" y="30"/>
                    <a:pt x="0" y="29"/>
                  </a:cubicBezTo>
                  <a:cubicBezTo>
                    <a:pt x="0" y="29"/>
                    <a:pt x="0" y="29"/>
                    <a:pt x="0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0" y="36"/>
                    <a:pt x="0" y="37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39"/>
                    <a:pt x="1" y="40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3"/>
                    <a:pt x="1" y="37"/>
                    <a:pt x="1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3" y="38"/>
                    <a:pt x="3" y="40"/>
                    <a:pt x="3" y="37"/>
                  </a:cubicBezTo>
                  <a:cubicBezTo>
                    <a:pt x="3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5"/>
                    <a:pt x="4" y="38"/>
                    <a:pt x="5" y="42"/>
                  </a:cubicBezTo>
                  <a:cubicBezTo>
                    <a:pt x="5" y="39"/>
                    <a:pt x="5" y="43"/>
                    <a:pt x="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1"/>
                    <a:pt x="6" y="43"/>
                    <a:pt x="7" y="43"/>
                  </a:cubicBezTo>
                  <a:cubicBezTo>
                    <a:pt x="7" y="40"/>
                    <a:pt x="8" y="44"/>
                    <a:pt x="8" y="40"/>
                  </a:cubicBezTo>
                  <a:cubicBezTo>
                    <a:pt x="8" y="41"/>
                    <a:pt x="9" y="43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39"/>
                  </a:cubicBezTo>
                  <a:cubicBezTo>
                    <a:pt x="11" y="42"/>
                    <a:pt x="11" y="42"/>
                    <a:pt x="11" y="43"/>
                  </a:cubicBezTo>
                  <a:cubicBezTo>
                    <a:pt x="11" y="41"/>
                    <a:pt x="12" y="42"/>
                    <a:pt x="12" y="40"/>
                  </a:cubicBezTo>
                  <a:cubicBezTo>
                    <a:pt x="12" y="42"/>
                    <a:pt x="13" y="39"/>
                    <a:pt x="13" y="42"/>
                  </a:cubicBezTo>
                  <a:cubicBezTo>
                    <a:pt x="14" y="37"/>
                    <a:pt x="15" y="39"/>
                    <a:pt x="17" y="42"/>
                  </a:cubicBezTo>
                  <a:cubicBezTo>
                    <a:pt x="17" y="41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8" y="41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1"/>
                    <a:pt x="19" y="41"/>
                  </a:cubicBezTo>
                  <a:cubicBezTo>
                    <a:pt x="21" y="42"/>
                    <a:pt x="23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7"/>
                    <a:pt x="27" y="42"/>
                    <a:pt x="27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8" y="39"/>
                    <a:pt x="28" y="39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40"/>
                    <a:pt x="29" y="40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2"/>
                    <a:pt x="24" y="43"/>
                    <a:pt x="28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9" y="44"/>
                    <a:pt x="26" y="44"/>
                    <a:pt x="30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3" y="45"/>
                    <a:pt x="27" y="45"/>
                    <a:pt x="30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7"/>
                    <a:pt x="30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5" y="47"/>
                    <a:pt x="29" y="48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9"/>
                    <a:pt x="27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9" y="53"/>
                    <a:pt x="27" y="53"/>
                    <a:pt x="28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5"/>
                    <a:pt x="29" y="56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30" y="58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7" y="58"/>
                    <a:pt x="31" y="59"/>
                    <a:pt x="29" y="59"/>
                  </a:cubicBezTo>
                  <a:cubicBezTo>
                    <a:pt x="29" y="59"/>
                    <a:pt x="30" y="59"/>
                    <a:pt x="31" y="59"/>
                  </a:cubicBezTo>
                  <a:cubicBezTo>
                    <a:pt x="31" y="60"/>
                    <a:pt x="32" y="61"/>
                    <a:pt x="33" y="63"/>
                  </a:cubicBezTo>
                  <a:cubicBezTo>
                    <a:pt x="33" y="63"/>
                    <a:pt x="32" y="63"/>
                    <a:pt x="32" y="63"/>
                  </a:cubicBezTo>
                  <a:cubicBezTo>
                    <a:pt x="35" y="64"/>
                    <a:pt x="34" y="65"/>
                    <a:pt x="33" y="66"/>
                  </a:cubicBezTo>
                  <a:cubicBezTo>
                    <a:pt x="34" y="66"/>
                    <a:pt x="34" y="66"/>
                    <a:pt x="35" y="66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6" y="64"/>
                    <a:pt x="34" y="63"/>
                  </a:cubicBezTo>
                  <a:cubicBezTo>
                    <a:pt x="36" y="63"/>
                    <a:pt x="34" y="63"/>
                    <a:pt x="36" y="63"/>
                  </a:cubicBezTo>
                  <a:cubicBezTo>
                    <a:pt x="35" y="63"/>
                    <a:pt x="35" y="63"/>
                    <a:pt x="34" y="62"/>
                  </a:cubicBezTo>
                  <a:cubicBezTo>
                    <a:pt x="35" y="61"/>
                    <a:pt x="33" y="59"/>
                    <a:pt x="33" y="58"/>
                  </a:cubicBezTo>
                  <a:cubicBezTo>
                    <a:pt x="30" y="57"/>
                    <a:pt x="34" y="56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2" y="54"/>
                    <a:pt x="33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4" y="52"/>
                    <a:pt x="32" y="50"/>
                    <a:pt x="34" y="48"/>
                  </a:cubicBezTo>
                  <a:cubicBezTo>
                    <a:pt x="35" y="45"/>
                    <a:pt x="38" y="44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0"/>
                    <a:pt x="34" y="40"/>
                    <a:pt x="33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38"/>
                    <a:pt x="33" y="37"/>
                    <a:pt x="33" y="36"/>
                  </a:cubicBezTo>
                  <a:cubicBezTo>
                    <a:pt x="33" y="36"/>
                    <a:pt x="33" y="36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3"/>
                    <a:pt x="36" y="36"/>
                    <a:pt x="37" y="36"/>
                  </a:cubicBezTo>
                  <a:cubicBezTo>
                    <a:pt x="37" y="36"/>
                    <a:pt x="38" y="35"/>
                    <a:pt x="38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2"/>
                    <a:pt x="40" y="39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4"/>
                    <a:pt x="41" y="37"/>
                    <a:pt x="41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0"/>
                    <a:pt x="43" y="37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8"/>
                    <a:pt x="45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4"/>
                    <a:pt x="47" y="36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7"/>
                    <a:pt x="48" y="35"/>
                    <a:pt x="49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4"/>
                    <a:pt x="50" y="36"/>
                    <a:pt x="50" y="35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6"/>
                    <a:pt x="53" y="34"/>
                    <a:pt x="54" y="33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6"/>
                    <a:pt x="55" y="32"/>
                    <a:pt x="55" y="34"/>
                  </a:cubicBezTo>
                  <a:cubicBezTo>
                    <a:pt x="55" y="34"/>
                    <a:pt x="55" y="33"/>
                    <a:pt x="55" y="32"/>
                  </a:cubicBezTo>
                  <a:cubicBezTo>
                    <a:pt x="56" y="31"/>
                    <a:pt x="57" y="31"/>
                    <a:pt x="58" y="29"/>
                  </a:cubicBezTo>
                  <a:cubicBezTo>
                    <a:pt x="58" y="29"/>
                    <a:pt x="58" y="30"/>
                    <a:pt x="58" y="31"/>
                  </a:cubicBezTo>
                  <a:cubicBezTo>
                    <a:pt x="59" y="27"/>
                    <a:pt x="60" y="29"/>
                    <a:pt x="61" y="29"/>
                  </a:cubicBezTo>
                  <a:cubicBezTo>
                    <a:pt x="61" y="28"/>
                    <a:pt x="61" y="28"/>
                    <a:pt x="61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3" name="Freeform 502"/>
            <p:cNvSpPr/>
            <p:nvPr/>
          </p:nvSpPr>
          <p:spPr bwMode="auto">
            <a:xfrm>
              <a:off x="5117013" y="252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4" name="Rectangle 503"/>
            <p:cNvSpPr>
              <a:spLocks noChangeArrowheads="1"/>
            </p:cNvSpPr>
            <p:nvPr/>
          </p:nvSpPr>
          <p:spPr bwMode="auto">
            <a:xfrm>
              <a:off x="5066615" y="2518201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5" name="Freeform 504"/>
            <p:cNvSpPr/>
            <p:nvPr/>
          </p:nvSpPr>
          <p:spPr bwMode="auto">
            <a:xfrm>
              <a:off x="5174043" y="2600430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6" name="Freeform 505"/>
            <p:cNvSpPr/>
            <p:nvPr/>
          </p:nvSpPr>
          <p:spPr bwMode="auto">
            <a:xfrm>
              <a:off x="5164759" y="2596452"/>
              <a:ext cx="18568" cy="3979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4 w 6"/>
                <a:gd name="T5" fmla="*/ 1 h 1"/>
                <a:gd name="T6" fmla="*/ 1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7" name="Freeform 506"/>
            <p:cNvSpPr/>
            <p:nvPr/>
          </p:nvSpPr>
          <p:spPr bwMode="auto">
            <a:xfrm>
              <a:off x="5164759" y="2596452"/>
              <a:ext cx="6631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8" name="Freeform 507"/>
            <p:cNvSpPr/>
            <p:nvPr/>
          </p:nvSpPr>
          <p:spPr bwMode="auto">
            <a:xfrm>
              <a:off x="5135581" y="2442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9" name="Freeform 508"/>
            <p:cNvSpPr/>
            <p:nvPr/>
          </p:nvSpPr>
          <p:spPr bwMode="auto">
            <a:xfrm>
              <a:off x="5142212" y="2389553"/>
              <a:ext cx="3978" cy="265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0" name="Rectangle 509"/>
            <p:cNvSpPr>
              <a:spLocks noChangeArrowheads="1"/>
            </p:cNvSpPr>
            <p:nvPr/>
          </p:nvSpPr>
          <p:spPr bwMode="auto">
            <a:xfrm>
              <a:off x="5606410" y="2646850"/>
              <a:ext cx="1326" cy="397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1" name="Freeform 510"/>
            <p:cNvSpPr/>
            <p:nvPr/>
          </p:nvSpPr>
          <p:spPr bwMode="auto">
            <a:xfrm>
              <a:off x="5601105" y="2641545"/>
              <a:ext cx="5305" cy="18568"/>
            </a:xfrm>
            <a:custGeom>
              <a:avLst/>
              <a:gdLst>
                <a:gd name="T0" fmla="*/ 0 w 2"/>
                <a:gd name="T1" fmla="*/ 5 h 6"/>
                <a:gd name="T2" fmla="*/ 0 w 2"/>
                <a:gd name="T3" fmla="*/ 6 h 6"/>
                <a:gd name="T4" fmla="*/ 2 w 2"/>
                <a:gd name="T5" fmla="*/ 2 h 6"/>
                <a:gd name="T6" fmla="*/ 0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2" name="Freeform 511"/>
            <p:cNvSpPr/>
            <p:nvPr/>
          </p:nvSpPr>
          <p:spPr bwMode="auto">
            <a:xfrm>
              <a:off x="5597126" y="2650829"/>
              <a:ext cx="3978" cy="9285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1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1"/>
                    <a:pt x="0" y="3"/>
                    <a:pt x="1" y="1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3" name="Freeform 512"/>
            <p:cNvSpPr/>
            <p:nvPr/>
          </p:nvSpPr>
          <p:spPr bwMode="auto">
            <a:xfrm>
              <a:off x="5394205" y="2352417"/>
              <a:ext cx="218836" cy="310349"/>
            </a:xfrm>
            <a:custGeom>
              <a:avLst/>
              <a:gdLst>
                <a:gd name="T0" fmla="*/ 56 w 70"/>
                <a:gd name="T1" fmla="*/ 17 h 99"/>
                <a:gd name="T2" fmla="*/ 22 w 70"/>
                <a:gd name="T3" fmla="*/ 4 h 99"/>
                <a:gd name="T4" fmla="*/ 14 w 70"/>
                <a:gd name="T5" fmla="*/ 7 h 99"/>
                <a:gd name="T6" fmla="*/ 11 w 70"/>
                <a:gd name="T7" fmla="*/ 9 h 99"/>
                <a:gd name="T8" fmla="*/ 11 w 70"/>
                <a:gd name="T9" fmla="*/ 13 h 99"/>
                <a:gd name="T10" fmla="*/ 10 w 70"/>
                <a:gd name="T11" fmla="*/ 13 h 99"/>
                <a:gd name="T12" fmla="*/ 4 w 70"/>
                <a:gd name="T13" fmla="*/ 10 h 99"/>
                <a:gd name="T14" fmla="*/ 9 w 70"/>
                <a:gd name="T15" fmla="*/ 16 h 99"/>
                <a:gd name="T16" fmla="*/ 10 w 70"/>
                <a:gd name="T17" fmla="*/ 16 h 99"/>
                <a:gd name="T18" fmla="*/ 13 w 70"/>
                <a:gd name="T19" fmla="*/ 17 h 99"/>
                <a:gd name="T20" fmla="*/ 14 w 70"/>
                <a:gd name="T21" fmla="*/ 16 h 99"/>
                <a:gd name="T22" fmla="*/ 19 w 70"/>
                <a:gd name="T23" fmla="*/ 11 h 99"/>
                <a:gd name="T24" fmla="*/ 23 w 70"/>
                <a:gd name="T25" fmla="*/ 10 h 99"/>
                <a:gd name="T26" fmla="*/ 25 w 70"/>
                <a:gd name="T27" fmla="*/ 11 h 99"/>
                <a:gd name="T28" fmla="*/ 27 w 70"/>
                <a:gd name="T29" fmla="*/ 10 h 99"/>
                <a:gd name="T30" fmla="*/ 35 w 70"/>
                <a:gd name="T31" fmla="*/ 7 h 99"/>
                <a:gd name="T32" fmla="*/ 37 w 70"/>
                <a:gd name="T33" fmla="*/ 9 h 99"/>
                <a:gd name="T34" fmla="*/ 41 w 70"/>
                <a:gd name="T35" fmla="*/ 12 h 99"/>
                <a:gd name="T36" fmla="*/ 45 w 70"/>
                <a:gd name="T37" fmla="*/ 15 h 99"/>
                <a:gd name="T38" fmla="*/ 58 w 70"/>
                <a:gd name="T39" fmla="*/ 25 h 99"/>
                <a:gd name="T40" fmla="*/ 57 w 70"/>
                <a:gd name="T41" fmla="*/ 29 h 99"/>
                <a:gd name="T42" fmla="*/ 58 w 70"/>
                <a:gd name="T43" fmla="*/ 31 h 99"/>
                <a:gd name="T44" fmla="*/ 58 w 70"/>
                <a:gd name="T45" fmla="*/ 32 h 99"/>
                <a:gd name="T46" fmla="*/ 61 w 70"/>
                <a:gd name="T47" fmla="*/ 51 h 99"/>
                <a:gd name="T48" fmla="*/ 61 w 70"/>
                <a:gd name="T49" fmla="*/ 52 h 99"/>
                <a:gd name="T50" fmla="*/ 57 w 70"/>
                <a:gd name="T51" fmla="*/ 54 h 99"/>
                <a:gd name="T52" fmla="*/ 55 w 70"/>
                <a:gd name="T53" fmla="*/ 55 h 99"/>
                <a:gd name="T54" fmla="*/ 44 w 70"/>
                <a:gd name="T55" fmla="*/ 57 h 99"/>
                <a:gd name="T56" fmla="*/ 33 w 70"/>
                <a:gd name="T57" fmla="*/ 61 h 99"/>
                <a:gd name="T58" fmla="*/ 15 w 70"/>
                <a:gd name="T59" fmla="*/ 67 h 99"/>
                <a:gd name="T60" fmla="*/ 6 w 70"/>
                <a:gd name="T61" fmla="*/ 75 h 99"/>
                <a:gd name="T62" fmla="*/ 7 w 70"/>
                <a:gd name="T63" fmla="*/ 77 h 99"/>
                <a:gd name="T64" fmla="*/ 4 w 70"/>
                <a:gd name="T65" fmla="*/ 84 h 99"/>
                <a:gd name="T66" fmla="*/ 3 w 70"/>
                <a:gd name="T67" fmla="*/ 86 h 99"/>
                <a:gd name="T68" fmla="*/ 4 w 70"/>
                <a:gd name="T69" fmla="*/ 93 h 99"/>
                <a:gd name="T70" fmla="*/ 9 w 70"/>
                <a:gd name="T71" fmla="*/ 94 h 99"/>
                <a:gd name="T72" fmla="*/ 9 w 70"/>
                <a:gd name="T73" fmla="*/ 94 h 99"/>
                <a:gd name="T74" fmla="*/ 16 w 70"/>
                <a:gd name="T75" fmla="*/ 95 h 99"/>
                <a:gd name="T76" fmla="*/ 21 w 70"/>
                <a:gd name="T77" fmla="*/ 96 h 99"/>
                <a:gd name="T78" fmla="*/ 36 w 70"/>
                <a:gd name="T79" fmla="*/ 96 h 99"/>
                <a:gd name="T80" fmla="*/ 37 w 70"/>
                <a:gd name="T81" fmla="*/ 96 h 99"/>
                <a:gd name="T82" fmla="*/ 41 w 70"/>
                <a:gd name="T83" fmla="*/ 98 h 99"/>
                <a:gd name="T84" fmla="*/ 54 w 70"/>
                <a:gd name="T85" fmla="*/ 95 h 99"/>
                <a:gd name="T86" fmla="*/ 64 w 70"/>
                <a:gd name="T87" fmla="*/ 97 h 99"/>
                <a:gd name="T88" fmla="*/ 62 w 70"/>
                <a:gd name="T89" fmla="*/ 95 h 99"/>
                <a:gd name="T90" fmla="*/ 61 w 70"/>
                <a:gd name="T91" fmla="*/ 95 h 99"/>
                <a:gd name="T92" fmla="*/ 56 w 70"/>
                <a:gd name="T93" fmla="*/ 95 h 99"/>
                <a:gd name="T94" fmla="*/ 53 w 70"/>
                <a:gd name="T95" fmla="*/ 94 h 99"/>
                <a:gd name="T96" fmla="*/ 26 w 70"/>
                <a:gd name="T97" fmla="*/ 91 h 99"/>
                <a:gd name="T98" fmla="*/ 23 w 70"/>
                <a:gd name="T99" fmla="*/ 91 h 99"/>
                <a:gd name="T100" fmla="*/ 10 w 70"/>
                <a:gd name="T101" fmla="*/ 89 h 99"/>
                <a:gd name="T102" fmla="*/ 8 w 70"/>
                <a:gd name="T103" fmla="*/ 88 h 99"/>
                <a:gd name="T104" fmla="*/ 17 w 70"/>
                <a:gd name="T105" fmla="*/ 71 h 99"/>
                <a:gd name="T106" fmla="*/ 23 w 70"/>
                <a:gd name="T107" fmla="*/ 69 h 99"/>
                <a:gd name="T108" fmla="*/ 59 w 70"/>
                <a:gd name="T109" fmla="*/ 58 h 99"/>
                <a:gd name="T110" fmla="*/ 69 w 70"/>
                <a:gd name="T111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99">
                  <a:moveTo>
                    <a:pt x="62" y="27"/>
                  </a:moveTo>
                  <a:cubicBezTo>
                    <a:pt x="63" y="22"/>
                    <a:pt x="54" y="21"/>
                    <a:pt x="56" y="17"/>
                  </a:cubicBezTo>
                  <a:cubicBezTo>
                    <a:pt x="57" y="8"/>
                    <a:pt x="48" y="3"/>
                    <a:pt x="40" y="4"/>
                  </a:cubicBezTo>
                  <a:cubicBezTo>
                    <a:pt x="34" y="0"/>
                    <a:pt x="29" y="6"/>
                    <a:pt x="22" y="4"/>
                  </a:cubicBezTo>
                  <a:cubicBezTo>
                    <a:pt x="21" y="8"/>
                    <a:pt x="15" y="4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6"/>
                    <a:pt x="14" y="12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13" y="14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2"/>
                    <a:pt x="10" y="12"/>
                  </a:cubicBezTo>
                  <a:cubicBezTo>
                    <a:pt x="10" y="12"/>
                    <a:pt x="11" y="14"/>
                    <a:pt x="10" y="13"/>
                  </a:cubicBezTo>
                  <a:cubicBezTo>
                    <a:pt x="7" y="10"/>
                    <a:pt x="10" y="15"/>
                    <a:pt x="6" y="12"/>
                  </a:cubicBezTo>
                  <a:cubicBezTo>
                    <a:pt x="7" y="12"/>
                    <a:pt x="4" y="11"/>
                    <a:pt x="4" y="10"/>
                  </a:cubicBezTo>
                  <a:cubicBezTo>
                    <a:pt x="4" y="9"/>
                    <a:pt x="3" y="11"/>
                    <a:pt x="5" y="12"/>
                  </a:cubicBezTo>
                  <a:cubicBezTo>
                    <a:pt x="6" y="14"/>
                    <a:pt x="7" y="15"/>
                    <a:pt x="9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6"/>
                    <a:pt x="9" y="15"/>
                    <a:pt x="10" y="16"/>
                  </a:cubicBezTo>
                  <a:cubicBezTo>
                    <a:pt x="10" y="15"/>
                    <a:pt x="12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8"/>
                    <a:pt x="13" y="13"/>
                    <a:pt x="15" y="16"/>
                  </a:cubicBezTo>
                  <a:cubicBezTo>
                    <a:pt x="16" y="14"/>
                    <a:pt x="17" y="13"/>
                    <a:pt x="19" y="11"/>
                  </a:cubicBezTo>
                  <a:cubicBezTo>
                    <a:pt x="19" y="10"/>
                    <a:pt x="20" y="11"/>
                    <a:pt x="19" y="9"/>
                  </a:cubicBezTo>
                  <a:cubicBezTo>
                    <a:pt x="21" y="11"/>
                    <a:pt x="22" y="11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4"/>
                    <a:pt x="22" y="8"/>
                    <a:pt x="25" y="11"/>
                  </a:cubicBezTo>
                  <a:cubicBezTo>
                    <a:pt x="24" y="8"/>
                    <a:pt x="27" y="11"/>
                    <a:pt x="26" y="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9"/>
                    <a:pt x="30" y="10"/>
                    <a:pt x="31" y="10"/>
                  </a:cubicBezTo>
                  <a:cubicBezTo>
                    <a:pt x="32" y="7"/>
                    <a:pt x="33" y="11"/>
                    <a:pt x="35" y="7"/>
                  </a:cubicBezTo>
                  <a:cubicBezTo>
                    <a:pt x="35" y="8"/>
                    <a:pt x="36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40" y="10"/>
                    <a:pt x="42" y="8"/>
                  </a:cubicBezTo>
                  <a:cubicBezTo>
                    <a:pt x="40" y="12"/>
                    <a:pt x="41" y="11"/>
                    <a:pt x="41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4" y="14"/>
                    <a:pt x="47" y="13"/>
                    <a:pt x="45" y="15"/>
                  </a:cubicBezTo>
                  <a:cubicBezTo>
                    <a:pt x="51" y="15"/>
                    <a:pt x="53" y="21"/>
                    <a:pt x="52" y="26"/>
                  </a:cubicBezTo>
                  <a:cubicBezTo>
                    <a:pt x="54" y="26"/>
                    <a:pt x="56" y="26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7" y="28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8" y="29"/>
                    <a:pt x="56" y="31"/>
                    <a:pt x="58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2"/>
                    <a:pt x="56" y="32"/>
                    <a:pt x="56" y="32"/>
                  </a:cubicBezTo>
                  <a:cubicBezTo>
                    <a:pt x="58" y="39"/>
                    <a:pt x="65" y="46"/>
                    <a:pt x="61" y="51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1"/>
                    <a:pt x="59" y="54"/>
                    <a:pt x="57" y="54"/>
                  </a:cubicBezTo>
                  <a:cubicBezTo>
                    <a:pt x="57" y="54"/>
                    <a:pt x="57" y="53"/>
                    <a:pt x="57" y="53"/>
                  </a:cubicBezTo>
                  <a:cubicBezTo>
                    <a:pt x="57" y="56"/>
                    <a:pt x="54" y="51"/>
                    <a:pt x="55" y="55"/>
                  </a:cubicBezTo>
                  <a:cubicBezTo>
                    <a:pt x="55" y="55"/>
                    <a:pt x="55" y="54"/>
                    <a:pt x="55" y="54"/>
                  </a:cubicBezTo>
                  <a:cubicBezTo>
                    <a:pt x="52" y="57"/>
                    <a:pt x="48" y="57"/>
                    <a:pt x="44" y="57"/>
                  </a:cubicBezTo>
                  <a:cubicBezTo>
                    <a:pt x="41" y="61"/>
                    <a:pt x="37" y="58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29" y="65"/>
                    <a:pt x="24" y="63"/>
                    <a:pt x="19" y="65"/>
                  </a:cubicBezTo>
                  <a:cubicBezTo>
                    <a:pt x="17" y="65"/>
                    <a:pt x="16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71"/>
                    <a:pt x="5" y="69"/>
                    <a:pt x="6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7" y="75"/>
                    <a:pt x="3" y="75"/>
                    <a:pt x="7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9" y="81"/>
                    <a:pt x="2" y="80"/>
                    <a:pt x="4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4" y="84"/>
                    <a:pt x="4" y="85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0" y="88"/>
                    <a:pt x="1" y="91"/>
                    <a:pt x="4" y="93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5" y="93"/>
                    <a:pt x="7" y="95"/>
                    <a:pt x="9" y="94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1" y="96"/>
                    <a:pt x="13" y="95"/>
                    <a:pt x="16" y="9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7" y="94"/>
                    <a:pt x="19" y="97"/>
                    <a:pt x="21" y="96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6" y="98"/>
                    <a:pt x="31" y="97"/>
                    <a:pt x="36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7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9"/>
                    <a:pt x="40" y="96"/>
                    <a:pt x="41" y="98"/>
                  </a:cubicBezTo>
                  <a:cubicBezTo>
                    <a:pt x="41" y="97"/>
                    <a:pt x="41" y="97"/>
                    <a:pt x="41" y="96"/>
                  </a:cubicBezTo>
                  <a:cubicBezTo>
                    <a:pt x="45" y="96"/>
                    <a:pt x="49" y="96"/>
                    <a:pt x="54" y="95"/>
                  </a:cubicBezTo>
                  <a:cubicBezTo>
                    <a:pt x="54" y="95"/>
                    <a:pt x="54" y="96"/>
                    <a:pt x="54" y="97"/>
                  </a:cubicBezTo>
                  <a:cubicBezTo>
                    <a:pt x="58" y="94"/>
                    <a:pt x="61" y="96"/>
                    <a:pt x="64" y="97"/>
                  </a:cubicBezTo>
                  <a:cubicBezTo>
                    <a:pt x="65" y="96"/>
                    <a:pt x="64" y="96"/>
                    <a:pt x="65" y="95"/>
                  </a:cubicBezTo>
                  <a:cubicBezTo>
                    <a:pt x="64" y="94"/>
                    <a:pt x="62" y="97"/>
                    <a:pt x="62" y="9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1" y="93"/>
                    <a:pt x="61" y="96"/>
                    <a:pt x="61" y="95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59" y="94"/>
                    <a:pt x="58" y="93"/>
                    <a:pt x="56" y="95"/>
                  </a:cubicBezTo>
                  <a:cubicBezTo>
                    <a:pt x="56" y="93"/>
                    <a:pt x="54" y="94"/>
                    <a:pt x="54" y="93"/>
                  </a:cubicBezTo>
                  <a:cubicBezTo>
                    <a:pt x="53" y="93"/>
                    <a:pt x="53" y="93"/>
                    <a:pt x="53" y="94"/>
                  </a:cubicBezTo>
                  <a:cubicBezTo>
                    <a:pt x="47" y="92"/>
                    <a:pt x="41" y="93"/>
                    <a:pt x="36" y="92"/>
                  </a:cubicBezTo>
                  <a:cubicBezTo>
                    <a:pt x="32" y="96"/>
                    <a:pt x="30" y="91"/>
                    <a:pt x="26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5" y="92"/>
                    <a:pt x="24" y="92"/>
                    <a:pt x="23" y="91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18" y="91"/>
                    <a:pt x="14" y="90"/>
                    <a:pt x="10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10" y="80"/>
                    <a:pt x="13" y="78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9" y="70"/>
                    <a:pt x="21" y="70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5"/>
                    <a:pt x="34" y="67"/>
                    <a:pt x="39" y="63"/>
                  </a:cubicBezTo>
                  <a:cubicBezTo>
                    <a:pt x="45" y="63"/>
                    <a:pt x="53" y="62"/>
                    <a:pt x="59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4" y="55"/>
                    <a:pt x="70" y="50"/>
                    <a:pt x="69" y="44"/>
                  </a:cubicBezTo>
                  <a:cubicBezTo>
                    <a:pt x="70" y="37"/>
                    <a:pt x="62" y="33"/>
                    <a:pt x="62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4" name="Freeform 513"/>
            <p:cNvSpPr/>
            <p:nvPr/>
          </p:nvSpPr>
          <p:spPr bwMode="auto">
            <a:xfrm>
              <a:off x="5557338" y="24333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5" name="Freeform 514"/>
            <p:cNvSpPr/>
            <p:nvPr/>
          </p:nvSpPr>
          <p:spPr bwMode="auto">
            <a:xfrm>
              <a:off x="5433993" y="2405468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6" name="Freeform 515"/>
            <p:cNvSpPr/>
            <p:nvPr/>
          </p:nvSpPr>
          <p:spPr bwMode="auto">
            <a:xfrm>
              <a:off x="6040104" y="242668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7" name="Freeform 516"/>
            <p:cNvSpPr/>
            <p:nvPr/>
          </p:nvSpPr>
          <p:spPr bwMode="auto">
            <a:xfrm>
              <a:off x="6040104" y="24213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8" name="Freeform 517"/>
            <p:cNvSpPr/>
            <p:nvPr/>
          </p:nvSpPr>
          <p:spPr bwMode="auto">
            <a:xfrm>
              <a:off x="6040104" y="2433319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9" name="Freeform 518"/>
            <p:cNvSpPr/>
            <p:nvPr/>
          </p:nvSpPr>
          <p:spPr bwMode="auto">
            <a:xfrm>
              <a:off x="5810657" y="2426688"/>
              <a:ext cx="229446" cy="70293"/>
            </a:xfrm>
            <a:custGeom>
              <a:avLst/>
              <a:gdLst>
                <a:gd name="T0" fmla="*/ 72 w 73"/>
                <a:gd name="T1" fmla="*/ 2 h 22"/>
                <a:gd name="T2" fmla="*/ 71 w 73"/>
                <a:gd name="T3" fmla="*/ 2 h 22"/>
                <a:gd name="T4" fmla="*/ 70 w 73"/>
                <a:gd name="T5" fmla="*/ 3 h 22"/>
                <a:gd name="T6" fmla="*/ 69 w 73"/>
                <a:gd name="T7" fmla="*/ 3 h 22"/>
                <a:gd name="T8" fmla="*/ 61 w 73"/>
                <a:gd name="T9" fmla="*/ 5 h 22"/>
                <a:gd name="T10" fmla="*/ 60 w 73"/>
                <a:gd name="T11" fmla="*/ 5 h 22"/>
                <a:gd name="T12" fmla="*/ 53 w 73"/>
                <a:gd name="T13" fmla="*/ 5 h 22"/>
                <a:gd name="T14" fmla="*/ 45 w 73"/>
                <a:gd name="T15" fmla="*/ 6 h 22"/>
                <a:gd name="T16" fmla="*/ 43 w 73"/>
                <a:gd name="T17" fmla="*/ 6 h 22"/>
                <a:gd name="T18" fmla="*/ 32 w 73"/>
                <a:gd name="T19" fmla="*/ 10 h 22"/>
                <a:gd name="T20" fmla="*/ 27 w 73"/>
                <a:gd name="T21" fmla="*/ 9 h 22"/>
                <a:gd name="T22" fmla="*/ 18 w 73"/>
                <a:gd name="T23" fmla="*/ 11 h 22"/>
                <a:gd name="T24" fmla="*/ 6 w 73"/>
                <a:gd name="T25" fmla="*/ 13 h 22"/>
                <a:gd name="T26" fmla="*/ 3 w 73"/>
                <a:gd name="T27" fmla="*/ 11 h 22"/>
                <a:gd name="T28" fmla="*/ 2 w 73"/>
                <a:gd name="T29" fmla="*/ 11 h 22"/>
                <a:gd name="T30" fmla="*/ 1 w 73"/>
                <a:gd name="T31" fmla="*/ 14 h 22"/>
                <a:gd name="T32" fmla="*/ 1 w 73"/>
                <a:gd name="T33" fmla="*/ 14 h 22"/>
                <a:gd name="T34" fmla="*/ 0 w 73"/>
                <a:gd name="T35" fmla="*/ 7 h 22"/>
                <a:gd name="T36" fmla="*/ 0 w 73"/>
                <a:gd name="T37" fmla="*/ 15 h 22"/>
                <a:gd name="T38" fmla="*/ 0 w 73"/>
                <a:gd name="T39" fmla="*/ 15 h 22"/>
                <a:gd name="T40" fmla="*/ 1 w 73"/>
                <a:gd name="T41" fmla="*/ 18 h 22"/>
                <a:gd name="T42" fmla="*/ 2 w 73"/>
                <a:gd name="T43" fmla="*/ 19 h 22"/>
                <a:gd name="T44" fmla="*/ 4 w 73"/>
                <a:gd name="T45" fmla="*/ 17 h 22"/>
                <a:gd name="T46" fmla="*/ 5 w 73"/>
                <a:gd name="T47" fmla="*/ 18 h 22"/>
                <a:gd name="T48" fmla="*/ 6 w 73"/>
                <a:gd name="T49" fmla="*/ 20 h 22"/>
                <a:gd name="T50" fmla="*/ 7 w 73"/>
                <a:gd name="T51" fmla="*/ 19 h 22"/>
                <a:gd name="T52" fmla="*/ 10 w 73"/>
                <a:gd name="T53" fmla="*/ 18 h 22"/>
                <a:gd name="T54" fmla="*/ 11 w 73"/>
                <a:gd name="T55" fmla="*/ 19 h 22"/>
                <a:gd name="T56" fmla="*/ 14 w 73"/>
                <a:gd name="T57" fmla="*/ 20 h 22"/>
                <a:gd name="T58" fmla="*/ 15 w 73"/>
                <a:gd name="T59" fmla="*/ 19 h 22"/>
                <a:gd name="T60" fmla="*/ 20 w 73"/>
                <a:gd name="T61" fmla="*/ 19 h 22"/>
                <a:gd name="T62" fmla="*/ 21 w 73"/>
                <a:gd name="T63" fmla="*/ 14 h 22"/>
                <a:gd name="T64" fmla="*/ 22 w 73"/>
                <a:gd name="T65" fmla="*/ 16 h 22"/>
                <a:gd name="T66" fmla="*/ 22 w 73"/>
                <a:gd name="T67" fmla="*/ 17 h 22"/>
                <a:gd name="T68" fmla="*/ 23 w 73"/>
                <a:gd name="T69" fmla="*/ 18 h 22"/>
                <a:gd name="T70" fmla="*/ 30 w 73"/>
                <a:gd name="T71" fmla="*/ 15 h 22"/>
                <a:gd name="T72" fmla="*/ 30 w 73"/>
                <a:gd name="T73" fmla="*/ 15 h 22"/>
                <a:gd name="T74" fmla="*/ 32 w 73"/>
                <a:gd name="T75" fmla="*/ 16 h 22"/>
                <a:gd name="T76" fmla="*/ 33 w 73"/>
                <a:gd name="T77" fmla="*/ 16 h 22"/>
                <a:gd name="T78" fmla="*/ 40 w 73"/>
                <a:gd name="T79" fmla="*/ 11 h 22"/>
                <a:gd name="T80" fmla="*/ 44 w 73"/>
                <a:gd name="T81" fmla="*/ 11 h 22"/>
                <a:gd name="T82" fmla="*/ 46 w 73"/>
                <a:gd name="T83" fmla="*/ 11 h 22"/>
                <a:gd name="T84" fmla="*/ 49 w 73"/>
                <a:gd name="T85" fmla="*/ 12 h 22"/>
                <a:gd name="T86" fmla="*/ 50 w 73"/>
                <a:gd name="T87" fmla="*/ 10 h 22"/>
                <a:gd name="T88" fmla="*/ 52 w 73"/>
                <a:gd name="T89" fmla="*/ 10 h 22"/>
                <a:gd name="T90" fmla="*/ 52 w 73"/>
                <a:gd name="T91" fmla="*/ 10 h 22"/>
                <a:gd name="T92" fmla="*/ 55 w 73"/>
                <a:gd name="T93" fmla="*/ 11 h 22"/>
                <a:gd name="T94" fmla="*/ 56 w 73"/>
                <a:gd name="T95" fmla="*/ 11 h 22"/>
                <a:gd name="T96" fmla="*/ 56 w 73"/>
                <a:gd name="T97" fmla="*/ 11 h 22"/>
                <a:gd name="T98" fmla="*/ 58 w 73"/>
                <a:gd name="T99" fmla="*/ 11 h 22"/>
                <a:gd name="T100" fmla="*/ 60 w 73"/>
                <a:gd name="T101" fmla="*/ 11 h 22"/>
                <a:gd name="T102" fmla="*/ 64 w 73"/>
                <a:gd name="T103" fmla="*/ 8 h 22"/>
                <a:gd name="T104" fmla="*/ 65 w 73"/>
                <a:gd name="T105" fmla="*/ 8 h 22"/>
                <a:gd name="T106" fmla="*/ 66 w 73"/>
                <a:gd name="T107" fmla="*/ 6 h 22"/>
                <a:gd name="T108" fmla="*/ 70 w 73"/>
                <a:gd name="T109" fmla="*/ 5 h 22"/>
                <a:gd name="T110" fmla="*/ 73 w 73"/>
                <a:gd name="T1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22">
                  <a:moveTo>
                    <a:pt x="73" y="1"/>
                  </a:moveTo>
                  <a:cubicBezTo>
                    <a:pt x="72" y="0"/>
                    <a:pt x="72" y="4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2" y="3"/>
                    <a:pt x="71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0" y="1"/>
                    <a:pt x="70" y="3"/>
                  </a:cubicBezTo>
                  <a:cubicBezTo>
                    <a:pt x="70" y="1"/>
                    <a:pt x="69" y="3"/>
                    <a:pt x="69" y="1"/>
                  </a:cubicBezTo>
                  <a:cubicBezTo>
                    <a:pt x="69" y="2"/>
                    <a:pt x="69" y="2"/>
                    <a:pt x="69" y="3"/>
                  </a:cubicBezTo>
                  <a:cubicBezTo>
                    <a:pt x="67" y="2"/>
                    <a:pt x="66" y="4"/>
                    <a:pt x="64" y="4"/>
                  </a:cubicBezTo>
                  <a:cubicBezTo>
                    <a:pt x="63" y="8"/>
                    <a:pt x="62" y="3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5"/>
                    <a:pt x="60" y="6"/>
                    <a:pt x="60" y="5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7" y="4"/>
                    <a:pt x="55" y="6"/>
                    <a:pt x="53" y="5"/>
                  </a:cubicBezTo>
                  <a:cubicBezTo>
                    <a:pt x="50" y="4"/>
                    <a:pt x="48" y="1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4" y="5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9"/>
                    <a:pt x="40" y="5"/>
                    <a:pt x="38" y="9"/>
                  </a:cubicBezTo>
                  <a:cubicBezTo>
                    <a:pt x="36" y="9"/>
                    <a:pt x="34" y="9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11"/>
                    <a:pt x="28" y="7"/>
                    <a:pt x="27" y="9"/>
                  </a:cubicBezTo>
                  <a:cubicBezTo>
                    <a:pt x="25" y="7"/>
                    <a:pt x="23" y="13"/>
                    <a:pt x="21" y="11"/>
                  </a:cubicBezTo>
                  <a:cubicBezTo>
                    <a:pt x="20" y="7"/>
                    <a:pt x="19" y="15"/>
                    <a:pt x="18" y="11"/>
                  </a:cubicBezTo>
                  <a:cubicBezTo>
                    <a:pt x="15" y="6"/>
                    <a:pt x="13" y="10"/>
                    <a:pt x="12" y="13"/>
                  </a:cubicBezTo>
                  <a:cubicBezTo>
                    <a:pt x="10" y="11"/>
                    <a:pt x="8" y="17"/>
                    <a:pt x="6" y="13"/>
                  </a:cubicBezTo>
                  <a:cubicBezTo>
                    <a:pt x="5" y="15"/>
                    <a:pt x="4" y="9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8"/>
                    <a:pt x="2" y="15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1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4" y="17"/>
                  </a:cubicBezTo>
                  <a:cubicBezTo>
                    <a:pt x="4" y="16"/>
                    <a:pt x="4" y="18"/>
                    <a:pt x="4" y="15"/>
                  </a:cubicBezTo>
                  <a:cubicBezTo>
                    <a:pt x="4" y="18"/>
                    <a:pt x="5" y="19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2"/>
                    <a:pt x="5" y="16"/>
                    <a:pt x="6" y="20"/>
                  </a:cubicBezTo>
                  <a:cubicBezTo>
                    <a:pt x="6" y="17"/>
                    <a:pt x="7" y="21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9" y="18"/>
                    <a:pt x="10" y="21"/>
                    <a:pt x="10" y="18"/>
                  </a:cubicBezTo>
                  <a:cubicBezTo>
                    <a:pt x="10" y="18"/>
                    <a:pt x="11" y="20"/>
                    <a:pt x="11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20"/>
                    <a:pt x="13" y="19"/>
                    <a:pt x="14" y="20"/>
                  </a:cubicBezTo>
                  <a:cubicBezTo>
                    <a:pt x="14" y="18"/>
                    <a:pt x="15" y="19"/>
                    <a:pt x="15" y="17"/>
                  </a:cubicBezTo>
                  <a:cubicBezTo>
                    <a:pt x="15" y="19"/>
                    <a:pt x="15" y="17"/>
                    <a:pt x="15" y="19"/>
                  </a:cubicBezTo>
                  <a:cubicBezTo>
                    <a:pt x="17" y="14"/>
                    <a:pt x="19" y="16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1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8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5" y="18"/>
                    <a:pt x="27" y="14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6"/>
                    <a:pt x="31" y="14"/>
                    <a:pt x="32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4"/>
                    <a:pt x="33" y="18"/>
                    <a:pt x="33" y="14"/>
                  </a:cubicBezTo>
                  <a:cubicBezTo>
                    <a:pt x="33" y="14"/>
                    <a:pt x="33" y="15"/>
                    <a:pt x="33" y="16"/>
                  </a:cubicBezTo>
                  <a:cubicBezTo>
                    <a:pt x="34" y="14"/>
                    <a:pt x="35" y="14"/>
                    <a:pt x="37" y="15"/>
                  </a:cubicBezTo>
                  <a:cubicBezTo>
                    <a:pt x="38" y="11"/>
                    <a:pt x="39" y="14"/>
                    <a:pt x="40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3" y="12"/>
                    <a:pt x="44" y="11"/>
                  </a:cubicBezTo>
                  <a:cubicBezTo>
                    <a:pt x="45" y="12"/>
                    <a:pt x="45" y="11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7" y="8"/>
                    <a:pt x="48" y="15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0"/>
                    <a:pt x="50" y="13"/>
                    <a:pt x="49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51" y="12"/>
                    <a:pt x="52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13"/>
                    <a:pt x="54" y="10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9"/>
                    <a:pt x="56" y="11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8" y="10"/>
                    <a:pt x="58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9"/>
                    <a:pt x="60" y="11"/>
                    <a:pt x="60" y="1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2" y="11"/>
                    <a:pt x="63" y="9"/>
                    <a:pt x="65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5" y="7"/>
                    <a:pt x="65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10"/>
                    <a:pt x="66" y="7"/>
                    <a:pt x="66" y="8"/>
                  </a:cubicBezTo>
                  <a:cubicBezTo>
                    <a:pt x="66" y="8"/>
                    <a:pt x="66" y="7"/>
                    <a:pt x="66" y="6"/>
                  </a:cubicBezTo>
                  <a:cubicBezTo>
                    <a:pt x="67" y="6"/>
                    <a:pt x="68" y="5"/>
                    <a:pt x="69" y="3"/>
                  </a:cubicBezTo>
                  <a:cubicBezTo>
                    <a:pt x="69" y="4"/>
                    <a:pt x="70" y="4"/>
                    <a:pt x="70" y="5"/>
                  </a:cubicBezTo>
                  <a:cubicBezTo>
                    <a:pt x="70" y="1"/>
                    <a:pt x="72" y="3"/>
                    <a:pt x="73" y="3"/>
                  </a:cubicBezTo>
                  <a:cubicBezTo>
                    <a:pt x="73" y="2"/>
                    <a:pt x="73" y="2"/>
                    <a:pt x="7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0" name="Rectangle 519"/>
            <p:cNvSpPr>
              <a:spLocks noChangeArrowheads="1"/>
            </p:cNvSpPr>
            <p:nvPr/>
          </p:nvSpPr>
          <p:spPr bwMode="auto">
            <a:xfrm>
              <a:off x="5814636" y="248637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1" name="Rectangle 520"/>
            <p:cNvSpPr>
              <a:spLocks noChangeArrowheads="1"/>
            </p:cNvSpPr>
            <p:nvPr/>
          </p:nvSpPr>
          <p:spPr bwMode="auto">
            <a:xfrm>
              <a:off x="5996336" y="2540748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2" name="Freeform 521"/>
            <p:cNvSpPr/>
            <p:nvPr/>
          </p:nvSpPr>
          <p:spPr bwMode="auto">
            <a:xfrm>
              <a:off x="5996336" y="2534116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3" name="Freeform 522"/>
            <p:cNvSpPr/>
            <p:nvPr/>
          </p:nvSpPr>
          <p:spPr bwMode="auto">
            <a:xfrm>
              <a:off x="5996336" y="2546054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4" name="Freeform 523"/>
            <p:cNvSpPr/>
            <p:nvPr/>
          </p:nvSpPr>
          <p:spPr bwMode="auto">
            <a:xfrm>
              <a:off x="5858403" y="2600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5" name="Freeform 524"/>
            <p:cNvSpPr/>
            <p:nvPr/>
          </p:nvSpPr>
          <p:spPr bwMode="auto">
            <a:xfrm>
              <a:off x="5804026" y="2540748"/>
              <a:ext cx="192310" cy="68966"/>
            </a:xfrm>
            <a:custGeom>
              <a:avLst/>
              <a:gdLst>
                <a:gd name="T0" fmla="*/ 60 w 61"/>
                <a:gd name="T1" fmla="*/ 1 h 22"/>
                <a:gd name="T2" fmla="*/ 60 w 61"/>
                <a:gd name="T3" fmla="*/ 1 h 22"/>
                <a:gd name="T4" fmla="*/ 58 w 61"/>
                <a:gd name="T5" fmla="*/ 1 h 22"/>
                <a:gd name="T6" fmla="*/ 53 w 61"/>
                <a:gd name="T7" fmla="*/ 4 h 22"/>
                <a:gd name="T8" fmla="*/ 51 w 61"/>
                <a:gd name="T9" fmla="*/ 4 h 22"/>
                <a:gd name="T10" fmla="*/ 50 w 61"/>
                <a:gd name="T11" fmla="*/ 7 h 22"/>
                <a:gd name="T12" fmla="*/ 38 w 61"/>
                <a:gd name="T13" fmla="*/ 6 h 22"/>
                <a:gd name="T14" fmla="*/ 36 w 61"/>
                <a:gd name="T15" fmla="*/ 6 h 22"/>
                <a:gd name="T16" fmla="*/ 32 w 61"/>
                <a:gd name="T17" fmla="*/ 9 h 22"/>
                <a:gd name="T18" fmla="*/ 27 w 61"/>
                <a:gd name="T19" fmla="*/ 9 h 22"/>
                <a:gd name="T20" fmla="*/ 18 w 61"/>
                <a:gd name="T21" fmla="*/ 11 h 22"/>
                <a:gd name="T22" fmla="*/ 10 w 61"/>
                <a:gd name="T23" fmla="*/ 13 h 22"/>
                <a:gd name="T24" fmla="*/ 2 w 61"/>
                <a:gd name="T25" fmla="*/ 10 h 22"/>
                <a:gd name="T26" fmla="*/ 1 w 61"/>
                <a:gd name="T27" fmla="*/ 11 h 22"/>
                <a:gd name="T28" fmla="*/ 1 w 61"/>
                <a:gd name="T29" fmla="*/ 13 h 22"/>
                <a:gd name="T30" fmla="*/ 1 w 61"/>
                <a:gd name="T31" fmla="*/ 13 h 22"/>
                <a:gd name="T32" fmla="*/ 0 w 61"/>
                <a:gd name="T33" fmla="*/ 10 h 22"/>
                <a:gd name="T34" fmla="*/ 0 w 61"/>
                <a:gd name="T35" fmla="*/ 9 h 22"/>
                <a:gd name="T36" fmla="*/ 0 w 61"/>
                <a:gd name="T37" fmla="*/ 13 h 22"/>
                <a:gd name="T38" fmla="*/ 1 w 61"/>
                <a:gd name="T39" fmla="*/ 19 h 22"/>
                <a:gd name="T40" fmla="*/ 1 w 61"/>
                <a:gd name="T41" fmla="*/ 18 h 22"/>
                <a:gd name="T42" fmla="*/ 2 w 61"/>
                <a:gd name="T43" fmla="*/ 18 h 22"/>
                <a:gd name="T44" fmla="*/ 4 w 61"/>
                <a:gd name="T45" fmla="*/ 15 h 22"/>
                <a:gd name="T46" fmla="*/ 4 w 61"/>
                <a:gd name="T47" fmla="*/ 19 h 22"/>
                <a:gd name="T48" fmla="*/ 6 w 61"/>
                <a:gd name="T49" fmla="*/ 17 h 22"/>
                <a:gd name="T50" fmla="*/ 7 w 61"/>
                <a:gd name="T51" fmla="*/ 20 h 22"/>
                <a:gd name="T52" fmla="*/ 10 w 61"/>
                <a:gd name="T53" fmla="*/ 18 h 22"/>
                <a:gd name="T54" fmla="*/ 11 w 61"/>
                <a:gd name="T55" fmla="*/ 16 h 22"/>
                <a:gd name="T56" fmla="*/ 13 w 61"/>
                <a:gd name="T57" fmla="*/ 17 h 22"/>
                <a:gd name="T58" fmla="*/ 17 w 61"/>
                <a:gd name="T59" fmla="*/ 19 h 22"/>
                <a:gd name="T60" fmla="*/ 17 w 61"/>
                <a:gd name="T61" fmla="*/ 14 h 22"/>
                <a:gd name="T62" fmla="*/ 18 w 61"/>
                <a:gd name="T63" fmla="*/ 16 h 22"/>
                <a:gd name="T64" fmla="*/ 19 w 61"/>
                <a:gd name="T65" fmla="*/ 17 h 22"/>
                <a:gd name="T66" fmla="*/ 19 w 61"/>
                <a:gd name="T67" fmla="*/ 18 h 22"/>
                <a:gd name="T68" fmla="*/ 25 w 61"/>
                <a:gd name="T69" fmla="*/ 15 h 22"/>
                <a:gd name="T70" fmla="*/ 25 w 61"/>
                <a:gd name="T71" fmla="*/ 15 h 22"/>
                <a:gd name="T72" fmla="*/ 27 w 61"/>
                <a:gd name="T73" fmla="*/ 16 h 22"/>
                <a:gd name="T74" fmla="*/ 28 w 61"/>
                <a:gd name="T75" fmla="*/ 16 h 22"/>
                <a:gd name="T76" fmla="*/ 33 w 61"/>
                <a:gd name="T77" fmla="*/ 11 h 22"/>
                <a:gd name="T78" fmla="*/ 37 w 61"/>
                <a:gd name="T79" fmla="*/ 11 h 22"/>
                <a:gd name="T80" fmla="*/ 38 w 61"/>
                <a:gd name="T81" fmla="*/ 11 h 22"/>
                <a:gd name="T82" fmla="*/ 41 w 61"/>
                <a:gd name="T83" fmla="*/ 12 h 22"/>
                <a:gd name="T84" fmla="*/ 42 w 61"/>
                <a:gd name="T85" fmla="*/ 10 h 22"/>
                <a:gd name="T86" fmla="*/ 43 w 61"/>
                <a:gd name="T87" fmla="*/ 10 h 22"/>
                <a:gd name="T88" fmla="*/ 44 w 61"/>
                <a:gd name="T89" fmla="*/ 10 h 22"/>
                <a:gd name="T90" fmla="*/ 46 w 61"/>
                <a:gd name="T91" fmla="*/ 11 h 22"/>
                <a:gd name="T92" fmla="*/ 47 w 61"/>
                <a:gd name="T93" fmla="*/ 11 h 22"/>
                <a:gd name="T94" fmla="*/ 47 w 61"/>
                <a:gd name="T95" fmla="*/ 11 h 22"/>
                <a:gd name="T96" fmla="*/ 49 w 61"/>
                <a:gd name="T97" fmla="*/ 11 h 22"/>
                <a:gd name="T98" fmla="*/ 50 w 61"/>
                <a:gd name="T99" fmla="*/ 11 h 22"/>
                <a:gd name="T100" fmla="*/ 54 w 61"/>
                <a:gd name="T101" fmla="*/ 8 h 22"/>
                <a:gd name="T102" fmla="*/ 54 w 61"/>
                <a:gd name="T103" fmla="*/ 8 h 22"/>
                <a:gd name="T104" fmla="*/ 55 w 61"/>
                <a:gd name="T105" fmla="*/ 6 h 22"/>
                <a:gd name="T106" fmla="*/ 58 w 61"/>
                <a:gd name="T107" fmla="*/ 5 h 22"/>
                <a:gd name="T108" fmla="*/ 61 w 61"/>
                <a:gd name="T10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22">
                  <a:moveTo>
                    <a:pt x="60" y="2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3"/>
                    <a:pt x="60" y="2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1"/>
                    <a:pt x="59" y="1"/>
                    <a:pt x="59" y="3"/>
                  </a:cubicBezTo>
                  <a:cubicBezTo>
                    <a:pt x="58" y="1"/>
                    <a:pt x="58" y="3"/>
                    <a:pt x="58" y="1"/>
                  </a:cubicBezTo>
                  <a:cubicBezTo>
                    <a:pt x="58" y="2"/>
                    <a:pt x="58" y="2"/>
                    <a:pt x="58" y="3"/>
                  </a:cubicBezTo>
                  <a:cubicBezTo>
                    <a:pt x="56" y="2"/>
                    <a:pt x="55" y="4"/>
                    <a:pt x="53" y="4"/>
                  </a:cubicBezTo>
                  <a:cubicBezTo>
                    <a:pt x="53" y="8"/>
                    <a:pt x="52" y="3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5"/>
                    <a:pt x="51" y="6"/>
                    <a:pt x="50" y="5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8" y="4"/>
                    <a:pt x="46" y="6"/>
                    <a:pt x="44" y="5"/>
                  </a:cubicBezTo>
                  <a:cubicBezTo>
                    <a:pt x="42" y="4"/>
                    <a:pt x="40" y="1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7" y="5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9"/>
                    <a:pt x="33" y="5"/>
                    <a:pt x="32" y="9"/>
                  </a:cubicBezTo>
                  <a:cubicBezTo>
                    <a:pt x="30" y="9"/>
                    <a:pt x="28" y="9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4" y="7"/>
                    <a:pt x="22" y="9"/>
                  </a:cubicBezTo>
                  <a:cubicBezTo>
                    <a:pt x="21" y="7"/>
                    <a:pt x="19" y="13"/>
                    <a:pt x="18" y="11"/>
                  </a:cubicBezTo>
                  <a:cubicBezTo>
                    <a:pt x="17" y="7"/>
                    <a:pt x="16" y="15"/>
                    <a:pt x="15" y="11"/>
                  </a:cubicBezTo>
                  <a:cubicBezTo>
                    <a:pt x="13" y="6"/>
                    <a:pt x="11" y="10"/>
                    <a:pt x="10" y="13"/>
                  </a:cubicBezTo>
                  <a:cubicBezTo>
                    <a:pt x="8" y="11"/>
                    <a:pt x="7" y="17"/>
                    <a:pt x="5" y="13"/>
                  </a:cubicBezTo>
                  <a:cubicBezTo>
                    <a:pt x="4" y="15"/>
                    <a:pt x="3" y="9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8"/>
                    <a:pt x="2" y="15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1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0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3" y="17"/>
                  </a:cubicBezTo>
                  <a:cubicBezTo>
                    <a:pt x="3" y="16"/>
                    <a:pt x="4" y="18"/>
                    <a:pt x="4" y="15"/>
                  </a:cubicBezTo>
                  <a:cubicBezTo>
                    <a:pt x="4" y="18"/>
                    <a:pt x="4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2"/>
                    <a:pt x="5" y="16"/>
                    <a:pt x="5" y="20"/>
                  </a:cubicBezTo>
                  <a:cubicBezTo>
                    <a:pt x="5" y="17"/>
                    <a:pt x="6" y="21"/>
                    <a:pt x="6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8" y="18"/>
                    <a:pt x="8" y="21"/>
                    <a:pt x="9" y="18"/>
                  </a:cubicBezTo>
                  <a:cubicBezTo>
                    <a:pt x="9" y="18"/>
                    <a:pt x="9" y="20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8"/>
                    <a:pt x="11" y="16"/>
                  </a:cubicBezTo>
                  <a:cubicBezTo>
                    <a:pt x="11" y="20"/>
                    <a:pt x="11" y="19"/>
                    <a:pt x="12" y="20"/>
                  </a:cubicBezTo>
                  <a:cubicBezTo>
                    <a:pt x="12" y="18"/>
                    <a:pt x="12" y="19"/>
                    <a:pt x="13" y="17"/>
                  </a:cubicBezTo>
                  <a:cubicBezTo>
                    <a:pt x="13" y="19"/>
                    <a:pt x="13" y="17"/>
                    <a:pt x="13" y="19"/>
                  </a:cubicBezTo>
                  <a:cubicBezTo>
                    <a:pt x="14" y="14"/>
                    <a:pt x="16" y="16"/>
                    <a:pt x="17" y="19"/>
                  </a:cubicBezTo>
                  <a:cubicBezTo>
                    <a:pt x="17" y="18"/>
                    <a:pt x="17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9" y="18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21" y="18"/>
                    <a:pt x="23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4"/>
                    <a:pt x="27" y="1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4"/>
                    <a:pt x="28" y="18"/>
                    <a:pt x="28" y="14"/>
                  </a:cubicBezTo>
                  <a:cubicBezTo>
                    <a:pt x="28" y="14"/>
                    <a:pt x="28" y="15"/>
                    <a:pt x="28" y="16"/>
                  </a:cubicBezTo>
                  <a:cubicBezTo>
                    <a:pt x="29" y="14"/>
                    <a:pt x="30" y="14"/>
                    <a:pt x="31" y="15"/>
                  </a:cubicBezTo>
                  <a:cubicBezTo>
                    <a:pt x="31" y="11"/>
                    <a:pt x="33" y="14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9"/>
                    <a:pt x="36" y="12"/>
                    <a:pt x="37" y="11"/>
                  </a:cubicBezTo>
                  <a:cubicBezTo>
                    <a:pt x="38" y="11"/>
                    <a:pt x="38" y="11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8"/>
                    <a:pt x="40" y="15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0"/>
                    <a:pt x="42" y="13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5"/>
                    <a:pt x="43" y="12"/>
                    <a:pt x="43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3"/>
                    <a:pt x="45" y="10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9"/>
                    <a:pt x="47" y="11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0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9"/>
                    <a:pt x="50" y="11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1"/>
                    <a:pt x="53" y="9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4" y="7"/>
                    <a:pt x="54" y="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10"/>
                    <a:pt x="55" y="7"/>
                    <a:pt x="55" y="8"/>
                  </a:cubicBezTo>
                  <a:cubicBezTo>
                    <a:pt x="55" y="8"/>
                    <a:pt x="55" y="7"/>
                    <a:pt x="55" y="6"/>
                  </a:cubicBezTo>
                  <a:cubicBezTo>
                    <a:pt x="56" y="6"/>
                    <a:pt x="57" y="5"/>
                    <a:pt x="58" y="3"/>
                  </a:cubicBezTo>
                  <a:cubicBezTo>
                    <a:pt x="58" y="4"/>
                    <a:pt x="58" y="4"/>
                    <a:pt x="58" y="5"/>
                  </a:cubicBezTo>
                  <a:cubicBezTo>
                    <a:pt x="59" y="1"/>
                    <a:pt x="60" y="3"/>
                    <a:pt x="61" y="3"/>
                  </a:cubicBezTo>
                  <a:cubicBezTo>
                    <a:pt x="61" y="2"/>
                    <a:pt x="61" y="2"/>
                    <a:pt x="61" y="1"/>
                  </a:cubicBezTo>
                  <a:cubicBezTo>
                    <a:pt x="60" y="0"/>
                    <a:pt x="60" y="4"/>
                    <a:pt x="6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6" name="Rectangle 525"/>
            <p:cNvSpPr>
              <a:spLocks noChangeArrowheads="1"/>
            </p:cNvSpPr>
            <p:nvPr/>
          </p:nvSpPr>
          <p:spPr bwMode="auto">
            <a:xfrm>
              <a:off x="5808004" y="260043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7" name="Freeform 526"/>
            <p:cNvSpPr/>
            <p:nvPr/>
          </p:nvSpPr>
          <p:spPr bwMode="auto">
            <a:xfrm>
              <a:off x="6168752" y="2665418"/>
              <a:ext cx="2652" cy="3979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8" name="Freeform 527"/>
            <p:cNvSpPr/>
            <p:nvPr/>
          </p:nvSpPr>
          <p:spPr bwMode="auto">
            <a:xfrm>
              <a:off x="6162121" y="2669397"/>
              <a:ext cx="18568" cy="6632"/>
            </a:xfrm>
            <a:custGeom>
              <a:avLst/>
              <a:gdLst>
                <a:gd name="T0" fmla="*/ 4 w 6"/>
                <a:gd name="T1" fmla="*/ 2 h 2"/>
                <a:gd name="T2" fmla="*/ 5 w 6"/>
                <a:gd name="T3" fmla="*/ 2 h 2"/>
                <a:gd name="T4" fmla="*/ 2 w 6"/>
                <a:gd name="T5" fmla="*/ 0 h 2"/>
                <a:gd name="T6" fmla="*/ 4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6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9" name="Freeform 528"/>
            <p:cNvSpPr/>
            <p:nvPr/>
          </p:nvSpPr>
          <p:spPr bwMode="auto">
            <a:xfrm>
              <a:off x="6171405" y="2678681"/>
              <a:ext cx="9283" cy="2652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1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0" name="Freeform 529"/>
            <p:cNvSpPr/>
            <p:nvPr/>
          </p:nvSpPr>
          <p:spPr bwMode="auto">
            <a:xfrm>
              <a:off x="6056019" y="2336501"/>
              <a:ext cx="273213" cy="413799"/>
            </a:xfrm>
            <a:custGeom>
              <a:avLst/>
              <a:gdLst>
                <a:gd name="T0" fmla="*/ 84 w 87"/>
                <a:gd name="T1" fmla="*/ 88 h 132"/>
                <a:gd name="T2" fmla="*/ 58 w 87"/>
                <a:gd name="T3" fmla="*/ 54 h 132"/>
                <a:gd name="T4" fmla="*/ 57 w 87"/>
                <a:gd name="T5" fmla="*/ 46 h 132"/>
                <a:gd name="T6" fmla="*/ 80 w 87"/>
                <a:gd name="T7" fmla="*/ 18 h 132"/>
                <a:gd name="T8" fmla="*/ 82 w 87"/>
                <a:gd name="T9" fmla="*/ 18 h 132"/>
                <a:gd name="T10" fmla="*/ 82 w 87"/>
                <a:gd name="T11" fmla="*/ 18 h 132"/>
                <a:gd name="T12" fmla="*/ 82 w 87"/>
                <a:gd name="T13" fmla="*/ 18 h 132"/>
                <a:gd name="T14" fmla="*/ 79 w 87"/>
                <a:gd name="T15" fmla="*/ 9 h 132"/>
                <a:gd name="T16" fmla="*/ 78 w 87"/>
                <a:gd name="T17" fmla="*/ 7 h 132"/>
                <a:gd name="T18" fmla="*/ 77 w 87"/>
                <a:gd name="T19" fmla="*/ 7 h 132"/>
                <a:gd name="T20" fmla="*/ 50 w 87"/>
                <a:gd name="T21" fmla="*/ 8 h 132"/>
                <a:gd name="T22" fmla="*/ 36 w 87"/>
                <a:gd name="T23" fmla="*/ 5 h 132"/>
                <a:gd name="T24" fmla="*/ 34 w 87"/>
                <a:gd name="T25" fmla="*/ 8 h 132"/>
                <a:gd name="T26" fmla="*/ 31 w 87"/>
                <a:gd name="T27" fmla="*/ 3 h 132"/>
                <a:gd name="T28" fmla="*/ 29 w 87"/>
                <a:gd name="T29" fmla="*/ 8 h 132"/>
                <a:gd name="T30" fmla="*/ 31 w 87"/>
                <a:gd name="T31" fmla="*/ 12 h 132"/>
                <a:gd name="T32" fmla="*/ 33 w 87"/>
                <a:gd name="T33" fmla="*/ 13 h 132"/>
                <a:gd name="T34" fmla="*/ 43 w 87"/>
                <a:gd name="T35" fmla="*/ 10 h 132"/>
                <a:gd name="T36" fmla="*/ 48 w 87"/>
                <a:gd name="T37" fmla="*/ 16 h 132"/>
                <a:gd name="T38" fmla="*/ 58 w 87"/>
                <a:gd name="T39" fmla="*/ 17 h 132"/>
                <a:gd name="T40" fmla="*/ 68 w 87"/>
                <a:gd name="T41" fmla="*/ 17 h 132"/>
                <a:gd name="T42" fmla="*/ 68 w 87"/>
                <a:gd name="T43" fmla="*/ 25 h 132"/>
                <a:gd name="T44" fmla="*/ 64 w 87"/>
                <a:gd name="T45" fmla="*/ 26 h 132"/>
                <a:gd name="T46" fmla="*/ 62 w 87"/>
                <a:gd name="T47" fmla="*/ 29 h 132"/>
                <a:gd name="T48" fmla="*/ 49 w 87"/>
                <a:gd name="T49" fmla="*/ 44 h 132"/>
                <a:gd name="T50" fmla="*/ 46 w 87"/>
                <a:gd name="T51" fmla="*/ 49 h 132"/>
                <a:gd name="T52" fmla="*/ 46 w 87"/>
                <a:gd name="T53" fmla="*/ 49 h 132"/>
                <a:gd name="T54" fmla="*/ 49 w 87"/>
                <a:gd name="T55" fmla="*/ 55 h 132"/>
                <a:gd name="T56" fmla="*/ 49 w 87"/>
                <a:gd name="T57" fmla="*/ 56 h 132"/>
                <a:gd name="T58" fmla="*/ 56 w 87"/>
                <a:gd name="T59" fmla="*/ 58 h 132"/>
                <a:gd name="T60" fmla="*/ 58 w 87"/>
                <a:gd name="T61" fmla="*/ 60 h 132"/>
                <a:gd name="T62" fmla="*/ 76 w 87"/>
                <a:gd name="T63" fmla="*/ 76 h 132"/>
                <a:gd name="T64" fmla="*/ 78 w 87"/>
                <a:gd name="T65" fmla="*/ 96 h 132"/>
                <a:gd name="T66" fmla="*/ 76 w 87"/>
                <a:gd name="T67" fmla="*/ 110 h 132"/>
                <a:gd name="T68" fmla="*/ 71 w 87"/>
                <a:gd name="T69" fmla="*/ 116 h 132"/>
                <a:gd name="T70" fmla="*/ 62 w 87"/>
                <a:gd name="T71" fmla="*/ 122 h 132"/>
                <a:gd name="T72" fmla="*/ 57 w 87"/>
                <a:gd name="T73" fmla="*/ 123 h 132"/>
                <a:gd name="T74" fmla="*/ 50 w 87"/>
                <a:gd name="T75" fmla="*/ 125 h 132"/>
                <a:gd name="T76" fmla="*/ 43 w 87"/>
                <a:gd name="T77" fmla="*/ 125 h 132"/>
                <a:gd name="T78" fmla="*/ 26 w 87"/>
                <a:gd name="T79" fmla="*/ 125 h 132"/>
                <a:gd name="T80" fmla="*/ 21 w 87"/>
                <a:gd name="T81" fmla="*/ 125 h 132"/>
                <a:gd name="T82" fmla="*/ 4 w 87"/>
                <a:gd name="T83" fmla="*/ 103 h 132"/>
                <a:gd name="T84" fmla="*/ 1 w 87"/>
                <a:gd name="T85" fmla="*/ 107 h 132"/>
                <a:gd name="T86" fmla="*/ 6 w 87"/>
                <a:gd name="T87" fmla="*/ 115 h 132"/>
                <a:gd name="T88" fmla="*/ 27 w 87"/>
                <a:gd name="T89" fmla="*/ 129 h 132"/>
                <a:gd name="T90" fmla="*/ 43 w 87"/>
                <a:gd name="T91" fmla="*/ 130 h 132"/>
                <a:gd name="T92" fmla="*/ 83 w 87"/>
                <a:gd name="T93" fmla="*/ 9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132">
                  <a:moveTo>
                    <a:pt x="83" y="96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83" y="93"/>
                    <a:pt x="84" y="91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1" y="82"/>
                    <a:pt x="82" y="73"/>
                    <a:pt x="76" y="69"/>
                  </a:cubicBezTo>
                  <a:cubicBezTo>
                    <a:pt x="73" y="62"/>
                    <a:pt x="65" y="56"/>
                    <a:pt x="58" y="5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6" y="54"/>
                    <a:pt x="54" y="51"/>
                    <a:pt x="52" y="51"/>
                  </a:cubicBezTo>
                  <a:cubicBezTo>
                    <a:pt x="54" y="50"/>
                    <a:pt x="56" y="48"/>
                    <a:pt x="57" y="46"/>
                  </a:cubicBezTo>
                  <a:cubicBezTo>
                    <a:pt x="62" y="42"/>
                    <a:pt x="62" y="33"/>
                    <a:pt x="68" y="29"/>
                  </a:cubicBezTo>
                  <a:cubicBezTo>
                    <a:pt x="74" y="29"/>
                    <a:pt x="71" y="20"/>
                    <a:pt x="76" y="19"/>
                  </a:cubicBezTo>
                  <a:cubicBezTo>
                    <a:pt x="77" y="19"/>
                    <a:pt x="78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8"/>
                    <a:pt x="81" y="17"/>
                    <a:pt x="82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9"/>
                    <a:pt x="83" y="19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4" y="16"/>
                    <a:pt x="85" y="14"/>
                    <a:pt x="82" y="9"/>
                  </a:cubicBezTo>
                  <a:cubicBezTo>
                    <a:pt x="81" y="9"/>
                    <a:pt x="80" y="9"/>
                    <a:pt x="79" y="9"/>
                  </a:cubicBezTo>
                  <a:cubicBezTo>
                    <a:pt x="79" y="9"/>
                    <a:pt x="79" y="8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7" y="7"/>
                    <a:pt x="77" y="7"/>
                  </a:cubicBezTo>
                  <a:cubicBezTo>
                    <a:pt x="77" y="8"/>
                    <a:pt x="77" y="9"/>
                    <a:pt x="77" y="10"/>
                  </a:cubicBezTo>
                  <a:cubicBezTo>
                    <a:pt x="75" y="10"/>
                    <a:pt x="73" y="11"/>
                    <a:pt x="71" y="12"/>
                  </a:cubicBezTo>
                  <a:cubicBezTo>
                    <a:pt x="64" y="9"/>
                    <a:pt x="56" y="13"/>
                    <a:pt x="50" y="8"/>
                  </a:cubicBezTo>
                  <a:cubicBezTo>
                    <a:pt x="46" y="11"/>
                    <a:pt x="43" y="4"/>
                    <a:pt x="40" y="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3"/>
                    <a:pt x="36" y="9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3"/>
                    <a:pt x="34" y="10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4" y="7"/>
                    <a:pt x="33" y="6"/>
                  </a:cubicBezTo>
                  <a:cubicBezTo>
                    <a:pt x="33" y="6"/>
                    <a:pt x="33" y="8"/>
                    <a:pt x="32" y="8"/>
                  </a:cubicBezTo>
                  <a:cubicBezTo>
                    <a:pt x="33" y="3"/>
                    <a:pt x="30" y="8"/>
                    <a:pt x="31" y="3"/>
                  </a:cubicBezTo>
                  <a:cubicBezTo>
                    <a:pt x="31" y="4"/>
                    <a:pt x="30" y="2"/>
                    <a:pt x="31" y="1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29" y="4"/>
                    <a:pt x="28" y="6"/>
                    <a:pt x="29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8"/>
                    <a:pt x="30" y="7"/>
                    <a:pt x="30" y="8"/>
                  </a:cubicBezTo>
                  <a:cubicBezTo>
                    <a:pt x="31" y="9"/>
                    <a:pt x="30" y="11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0"/>
                    <a:pt x="33" y="11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5" y="9"/>
                    <a:pt x="34" y="12"/>
                  </a:cubicBezTo>
                  <a:cubicBezTo>
                    <a:pt x="36" y="12"/>
                    <a:pt x="39" y="12"/>
                    <a:pt x="41" y="12"/>
                  </a:cubicBezTo>
                  <a:cubicBezTo>
                    <a:pt x="42" y="11"/>
                    <a:pt x="43" y="13"/>
                    <a:pt x="43" y="10"/>
                  </a:cubicBezTo>
                  <a:cubicBezTo>
                    <a:pt x="43" y="13"/>
                    <a:pt x="45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8"/>
                    <a:pt x="48" y="11"/>
                    <a:pt x="48" y="16"/>
                  </a:cubicBezTo>
                  <a:cubicBezTo>
                    <a:pt x="49" y="13"/>
                    <a:pt x="51" y="17"/>
                    <a:pt x="52" y="1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4" y="15"/>
                    <a:pt x="56" y="17"/>
                    <a:pt x="58" y="17"/>
                  </a:cubicBezTo>
                  <a:cubicBezTo>
                    <a:pt x="60" y="15"/>
                    <a:pt x="62" y="19"/>
                    <a:pt x="64" y="15"/>
                  </a:cubicBezTo>
                  <a:cubicBezTo>
                    <a:pt x="65" y="16"/>
                    <a:pt x="67" y="18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7"/>
                    <a:pt x="71" y="17"/>
                    <a:pt x="72" y="16"/>
                  </a:cubicBezTo>
                  <a:cubicBezTo>
                    <a:pt x="70" y="18"/>
                    <a:pt x="68" y="19"/>
                    <a:pt x="65" y="20"/>
                  </a:cubicBezTo>
                  <a:cubicBezTo>
                    <a:pt x="66" y="22"/>
                    <a:pt x="67" y="24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7" y="26"/>
                    <a:pt x="65" y="25"/>
                    <a:pt x="65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1" y="26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28"/>
                    <a:pt x="60" y="28"/>
                    <a:pt x="61" y="27"/>
                  </a:cubicBezTo>
                  <a:cubicBezTo>
                    <a:pt x="58" y="31"/>
                    <a:pt x="55" y="35"/>
                    <a:pt x="53" y="39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8" y="53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2" y="58"/>
                    <a:pt x="55" y="57"/>
                    <a:pt x="56" y="58"/>
                  </a:cubicBezTo>
                  <a:cubicBezTo>
                    <a:pt x="56" y="58"/>
                    <a:pt x="56" y="59"/>
                    <a:pt x="56" y="59"/>
                  </a:cubicBezTo>
                  <a:cubicBezTo>
                    <a:pt x="58" y="58"/>
                    <a:pt x="56" y="62"/>
                    <a:pt x="59" y="59"/>
                  </a:cubicBezTo>
                  <a:cubicBezTo>
                    <a:pt x="59" y="59"/>
                    <a:pt x="59" y="60"/>
                    <a:pt x="58" y="60"/>
                  </a:cubicBezTo>
                  <a:cubicBezTo>
                    <a:pt x="63" y="61"/>
                    <a:pt x="66" y="64"/>
                    <a:pt x="68" y="68"/>
                  </a:cubicBezTo>
                  <a:cubicBezTo>
                    <a:pt x="73" y="68"/>
                    <a:pt x="72" y="73"/>
                    <a:pt x="76" y="75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80" y="79"/>
                    <a:pt x="78" y="86"/>
                    <a:pt x="78" y="90"/>
                  </a:cubicBezTo>
                  <a:cubicBezTo>
                    <a:pt x="78" y="93"/>
                    <a:pt x="79" y="94"/>
                    <a:pt x="79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81" y="101"/>
                    <a:pt x="73" y="103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6" y="108"/>
                    <a:pt x="73" y="108"/>
                    <a:pt x="76" y="110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78" y="115"/>
                    <a:pt x="71" y="112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7"/>
                    <a:pt x="70" y="118"/>
                    <a:pt x="69" y="118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5" y="116"/>
                    <a:pt x="65" y="121"/>
                    <a:pt x="62" y="122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1" y="122"/>
                    <a:pt x="58" y="122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4" y="123"/>
                    <a:pt x="52" y="125"/>
                    <a:pt x="50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8" y="126"/>
                    <a:pt x="45" y="124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38" y="124"/>
                    <a:pt x="33" y="126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5"/>
                    <a:pt x="26" y="126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3"/>
                    <a:pt x="23" y="125"/>
                    <a:pt x="23" y="123"/>
                  </a:cubicBezTo>
                  <a:cubicBezTo>
                    <a:pt x="22" y="123"/>
                    <a:pt x="22" y="124"/>
                    <a:pt x="21" y="125"/>
                  </a:cubicBezTo>
                  <a:cubicBezTo>
                    <a:pt x="17" y="123"/>
                    <a:pt x="13" y="121"/>
                    <a:pt x="8" y="117"/>
                  </a:cubicBezTo>
                  <a:cubicBezTo>
                    <a:pt x="8" y="117"/>
                    <a:pt x="8" y="117"/>
                    <a:pt x="9" y="116"/>
                  </a:cubicBezTo>
                  <a:cubicBezTo>
                    <a:pt x="3" y="114"/>
                    <a:pt x="2" y="107"/>
                    <a:pt x="4" y="103"/>
                  </a:cubicBezTo>
                  <a:cubicBezTo>
                    <a:pt x="3" y="102"/>
                    <a:pt x="3" y="103"/>
                    <a:pt x="2" y="102"/>
                  </a:cubicBezTo>
                  <a:cubicBezTo>
                    <a:pt x="0" y="104"/>
                    <a:pt x="4" y="106"/>
                    <a:pt x="2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8"/>
                    <a:pt x="4" y="107"/>
                    <a:pt x="3" y="108"/>
                  </a:cubicBezTo>
                  <a:cubicBezTo>
                    <a:pt x="2" y="109"/>
                    <a:pt x="1" y="109"/>
                    <a:pt x="1" y="109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4" y="117"/>
                    <a:pt x="7" y="118"/>
                    <a:pt x="6" y="119"/>
                  </a:cubicBezTo>
                  <a:cubicBezTo>
                    <a:pt x="7" y="119"/>
                    <a:pt x="7" y="120"/>
                    <a:pt x="8" y="119"/>
                  </a:cubicBezTo>
                  <a:cubicBezTo>
                    <a:pt x="13" y="126"/>
                    <a:pt x="21" y="128"/>
                    <a:pt x="27" y="129"/>
                  </a:cubicBezTo>
                  <a:cubicBezTo>
                    <a:pt x="31" y="127"/>
                    <a:pt x="34" y="132"/>
                    <a:pt x="38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40" y="130"/>
                    <a:pt x="41" y="130"/>
                    <a:pt x="43" y="130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53" y="132"/>
                    <a:pt x="62" y="127"/>
                    <a:pt x="70" y="123"/>
                  </a:cubicBezTo>
                  <a:cubicBezTo>
                    <a:pt x="80" y="118"/>
                    <a:pt x="87" y="106"/>
                    <a:pt x="83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1" name="Freeform 530"/>
            <p:cNvSpPr/>
            <p:nvPr/>
          </p:nvSpPr>
          <p:spPr bwMode="auto">
            <a:xfrm>
              <a:off x="6315970" y="2534116"/>
              <a:ext cx="3978" cy="663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2" name="Freeform 531"/>
            <p:cNvSpPr/>
            <p:nvPr/>
          </p:nvSpPr>
          <p:spPr bwMode="auto">
            <a:xfrm>
              <a:off x="6369020" y="2424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3" name="Freeform 532"/>
            <p:cNvSpPr/>
            <p:nvPr/>
          </p:nvSpPr>
          <p:spPr bwMode="auto">
            <a:xfrm>
              <a:off x="6262919" y="23988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4" name="Freeform 533"/>
            <p:cNvSpPr/>
            <p:nvPr/>
          </p:nvSpPr>
          <p:spPr bwMode="auto">
            <a:xfrm>
              <a:off x="5029479" y="3367020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5" name="Freeform 534"/>
            <p:cNvSpPr/>
            <p:nvPr/>
          </p:nvSpPr>
          <p:spPr bwMode="auto">
            <a:xfrm>
              <a:off x="5017542" y="3360388"/>
              <a:ext cx="18568" cy="6632"/>
            </a:xfrm>
            <a:custGeom>
              <a:avLst/>
              <a:gdLst>
                <a:gd name="T0" fmla="*/ 1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6" name="Freeform 535"/>
            <p:cNvSpPr/>
            <p:nvPr/>
          </p:nvSpPr>
          <p:spPr bwMode="auto">
            <a:xfrm>
              <a:off x="5017542" y="3360388"/>
              <a:ext cx="5305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7" name="Freeform 536"/>
            <p:cNvSpPr/>
            <p:nvPr/>
          </p:nvSpPr>
          <p:spPr bwMode="auto">
            <a:xfrm>
              <a:off x="4972448" y="32529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8" name="Freeform 537"/>
            <p:cNvSpPr/>
            <p:nvPr/>
          </p:nvSpPr>
          <p:spPr bwMode="auto">
            <a:xfrm>
              <a:off x="4715150" y="3030145"/>
              <a:ext cx="311675" cy="348812"/>
            </a:xfrm>
            <a:custGeom>
              <a:avLst/>
              <a:gdLst>
                <a:gd name="T0" fmla="*/ 71 w 99"/>
                <a:gd name="T1" fmla="*/ 65 h 111"/>
                <a:gd name="T2" fmla="*/ 74 w 99"/>
                <a:gd name="T3" fmla="*/ 70 h 111"/>
                <a:gd name="T4" fmla="*/ 82 w 99"/>
                <a:gd name="T5" fmla="*/ 82 h 111"/>
                <a:gd name="T6" fmla="*/ 82 w 99"/>
                <a:gd name="T7" fmla="*/ 83 h 111"/>
                <a:gd name="T8" fmla="*/ 85 w 99"/>
                <a:gd name="T9" fmla="*/ 86 h 111"/>
                <a:gd name="T10" fmla="*/ 91 w 99"/>
                <a:gd name="T11" fmla="*/ 97 h 111"/>
                <a:gd name="T12" fmla="*/ 98 w 99"/>
                <a:gd name="T13" fmla="*/ 105 h 111"/>
                <a:gd name="T14" fmla="*/ 97 w 99"/>
                <a:gd name="T15" fmla="*/ 102 h 111"/>
                <a:gd name="T16" fmla="*/ 97 w 99"/>
                <a:gd name="T17" fmla="*/ 101 h 111"/>
                <a:gd name="T18" fmla="*/ 95 w 99"/>
                <a:gd name="T19" fmla="*/ 95 h 111"/>
                <a:gd name="T20" fmla="*/ 85 w 99"/>
                <a:gd name="T21" fmla="*/ 79 h 111"/>
                <a:gd name="T22" fmla="*/ 82 w 99"/>
                <a:gd name="T23" fmla="*/ 71 h 111"/>
                <a:gd name="T24" fmla="*/ 78 w 99"/>
                <a:gd name="T25" fmla="*/ 68 h 111"/>
                <a:gd name="T26" fmla="*/ 61 w 99"/>
                <a:gd name="T27" fmla="*/ 25 h 111"/>
                <a:gd name="T28" fmla="*/ 59 w 99"/>
                <a:gd name="T29" fmla="*/ 19 h 111"/>
                <a:gd name="T30" fmla="*/ 50 w 99"/>
                <a:gd name="T31" fmla="*/ 4 h 111"/>
                <a:gd name="T32" fmla="*/ 44 w 99"/>
                <a:gd name="T33" fmla="*/ 5 h 111"/>
                <a:gd name="T34" fmla="*/ 40 w 99"/>
                <a:gd name="T35" fmla="*/ 15 h 111"/>
                <a:gd name="T36" fmla="*/ 29 w 99"/>
                <a:gd name="T37" fmla="*/ 47 h 111"/>
                <a:gd name="T38" fmla="*/ 20 w 99"/>
                <a:gd name="T39" fmla="*/ 77 h 111"/>
                <a:gd name="T40" fmla="*/ 6 w 99"/>
                <a:gd name="T41" fmla="*/ 101 h 111"/>
                <a:gd name="T42" fmla="*/ 6 w 99"/>
                <a:gd name="T43" fmla="*/ 105 h 111"/>
                <a:gd name="T44" fmla="*/ 7 w 99"/>
                <a:gd name="T45" fmla="*/ 107 h 111"/>
                <a:gd name="T46" fmla="*/ 7 w 99"/>
                <a:gd name="T47" fmla="*/ 107 h 111"/>
                <a:gd name="T48" fmla="*/ 3 w 99"/>
                <a:gd name="T49" fmla="*/ 109 h 111"/>
                <a:gd name="T50" fmla="*/ 2 w 99"/>
                <a:gd name="T51" fmla="*/ 109 h 111"/>
                <a:gd name="T52" fmla="*/ 6 w 99"/>
                <a:gd name="T53" fmla="*/ 111 h 111"/>
                <a:gd name="T54" fmla="*/ 12 w 99"/>
                <a:gd name="T55" fmla="*/ 111 h 111"/>
                <a:gd name="T56" fmla="*/ 12 w 99"/>
                <a:gd name="T57" fmla="*/ 109 h 111"/>
                <a:gd name="T58" fmla="*/ 13 w 99"/>
                <a:gd name="T59" fmla="*/ 108 h 111"/>
                <a:gd name="T60" fmla="*/ 13 w 99"/>
                <a:gd name="T61" fmla="*/ 100 h 111"/>
                <a:gd name="T62" fmla="*/ 17 w 99"/>
                <a:gd name="T63" fmla="*/ 99 h 111"/>
                <a:gd name="T64" fmla="*/ 17 w 99"/>
                <a:gd name="T65" fmla="*/ 93 h 111"/>
                <a:gd name="T66" fmla="*/ 22 w 99"/>
                <a:gd name="T67" fmla="*/ 89 h 111"/>
                <a:gd name="T68" fmla="*/ 24 w 99"/>
                <a:gd name="T69" fmla="*/ 80 h 111"/>
                <a:gd name="T70" fmla="*/ 24 w 99"/>
                <a:gd name="T71" fmla="*/ 75 h 111"/>
                <a:gd name="T72" fmla="*/ 27 w 99"/>
                <a:gd name="T73" fmla="*/ 69 h 111"/>
                <a:gd name="T74" fmla="*/ 35 w 99"/>
                <a:gd name="T75" fmla="*/ 54 h 111"/>
                <a:gd name="T76" fmla="*/ 31 w 99"/>
                <a:gd name="T77" fmla="*/ 50 h 111"/>
                <a:gd name="T78" fmla="*/ 33 w 99"/>
                <a:gd name="T79" fmla="*/ 48 h 111"/>
                <a:gd name="T80" fmla="*/ 35 w 99"/>
                <a:gd name="T81" fmla="*/ 46 h 111"/>
                <a:gd name="T82" fmla="*/ 35 w 99"/>
                <a:gd name="T83" fmla="*/ 45 h 111"/>
                <a:gd name="T84" fmla="*/ 43 w 99"/>
                <a:gd name="T85" fmla="*/ 23 h 111"/>
                <a:gd name="T86" fmla="*/ 43 w 99"/>
                <a:gd name="T87" fmla="*/ 22 h 111"/>
                <a:gd name="T88" fmla="*/ 45 w 99"/>
                <a:gd name="T89" fmla="*/ 17 h 111"/>
                <a:gd name="T90" fmla="*/ 46 w 99"/>
                <a:gd name="T91" fmla="*/ 14 h 111"/>
                <a:gd name="T92" fmla="*/ 51 w 99"/>
                <a:gd name="T93" fmla="*/ 3 h 111"/>
                <a:gd name="T94" fmla="*/ 50 w 99"/>
                <a:gd name="T95" fmla="*/ 2 h 111"/>
                <a:gd name="T96" fmla="*/ 50 w 99"/>
                <a:gd name="T97" fmla="*/ 2 h 111"/>
                <a:gd name="T98" fmla="*/ 50 w 99"/>
                <a:gd name="T99" fmla="*/ 2 h 111"/>
                <a:gd name="T100" fmla="*/ 44 w 99"/>
                <a:gd name="T101" fmla="*/ 2 h 111"/>
                <a:gd name="T102" fmla="*/ 44 w 99"/>
                <a:gd name="T103" fmla="*/ 2 h 111"/>
                <a:gd name="T104" fmla="*/ 46 w 99"/>
                <a:gd name="T105" fmla="*/ 5 h 111"/>
                <a:gd name="T106" fmla="*/ 49 w 99"/>
                <a:gd name="T107" fmla="*/ 10 h 111"/>
                <a:gd name="T108" fmla="*/ 57 w 99"/>
                <a:gd name="T109" fmla="*/ 27 h 111"/>
                <a:gd name="T110" fmla="*/ 61 w 99"/>
                <a:gd name="T111" fmla="*/ 37 h 111"/>
                <a:gd name="T112" fmla="*/ 63 w 99"/>
                <a:gd name="T113" fmla="*/ 38 h 111"/>
                <a:gd name="T114" fmla="*/ 66 w 99"/>
                <a:gd name="T115" fmla="*/ 45 h 111"/>
                <a:gd name="T116" fmla="*/ 66 w 99"/>
                <a:gd name="T117" fmla="*/ 47 h 111"/>
                <a:gd name="T118" fmla="*/ 69 w 99"/>
                <a:gd name="T119" fmla="*/ 54 h 111"/>
                <a:gd name="T120" fmla="*/ 70 w 99"/>
                <a:gd name="T121" fmla="*/ 58 h 111"/>
                <a:gd name="T122" fmla="*/ 70 w 99"/>
                <a:gd name="T123" fmla="*/ 59 h 111"/>
                <a:gd name="T124" fmla="*/ 73 w 99"/>
                <a:gd name="T125" fmla="*/ 6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111">
                  <a:moveTo>
                    <a:pt x="73" y="64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4" y="65"/>
                    <a:pt x="73" y="68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6" y="75"/>
                    <a:pt x="79" y="78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3" y="82"/>
                    <a:pt x="83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1" y="84"/>
                    <a:pt x="85" y="85"/>
                    <a:pt x="83" y="86"/>
                  </a:cubicBezTo>
                  <a:cubicBezTo>
                    <a:pt x="84" y="86"/>
                    <a:pt x="85" y="86"/>
                    <a:pt x="85" y="86"/>
                  </a:cubicBezTo>
                  <a:cubicBezTo>
                    <a:pt x="87" y="89"/>
                    <a:pt x="89" y="93"/>
                    <a:pt x="92" y="96"/>
                  </a:cubicBezTo>
                  <a:cubicBezTo>
                    <a:pt x="92" y="96"/>
                    <a:pt x="92" y="96"/>
                    <a:pt x="91" y="97"/>
                  </a:cubicBezTo>
                  <a:cubicBezTo>
                    <a:pt x="95" y="98"/>
                    <a:pt x="96" y="102"/>
                    <a:pt x="96" y="106"/>
                  </a:cubicBezTo>
                  <a:cubicBezTo>
                    <a:pt x="97" y="105"/>
                    <a:pt x="97" y="105"/>
                    <a:pt x="98" y="105"/>
                  </a:cubicBezTo>
                  <a:cubicBezTo>
                    <a:pt x="99" y="103"/>
                    <a:pt x="95" y="104"/>
                    <a:pt x="96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8" y="101"/>
                    <a:pt x="95" y="103"/>
                    <a:pt x="96" y="102"/>
                  </a:cubicBezTo>
                  <a:cubicBezTo>
                    <a:pt x="96" y="101"/>
                    <a:pt x="97" y="101"/>
                    <a:pt x="97" y="101"/>
                  </a:cubicBezTo>
                  <a:cubicBezTo>
                    <a:pt x="96" y="100"/>
                    <a:pt x="96" y="98"/>
                    <a:pt x="94" y="97"/>
                  </a:cubicBezTo>
                  <a:cubicBezTo>
                    <a:pt x="95" y="96"/>
                    <a:pt x="93" y="96"/>
                    <a:pt x="95" y="95"/>
                  </a:cubicBezTo>
                  <a:cubicBezTo>
                    <a:pt x="94" y="94"/>
                    <a:pt x="94" y="94"/>
                    <a:pt x="92" y="94"/>
                  </a:cubicBezTo>
                  <a:cubicBezTo>
                    <a:pt x="91" y="89"/>
                    <a:pt x="87" y="85"/>
                    <a:pt x="85" y="79"/>
                  </a:cubicBezTo>
                  <a:cubicBezTo>
                    <a:pt x="81" y="78"/>
                    <a:pt x="84" y="74"/>
                    <a:pt x="81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1" y="71"/>
                    <a:pt x="80" y="69"/>
                    <a:pt x="8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0"/>
                    <a:pt x="73" y="54"/>
                    <a:pt x="71" y="47"/>
                  </a:cubicBezTo>
                  <a:cubicBezTo>
                    <a:pt x="69" y="38"/>
                    <a:pt x="69" y="31"/>
                    <a:pt x="61" y="25"/>
                  </a:cubicBezTo>
                  <a:cubicBezTo>
                    <a:pt x="61" y="25"/>
                    <a:pt x="61" y="25"/>
                    <a:pt x="62" y="25"/>
                  </a:cubicBezTo>
                  <a:cubicBezTo>
                    <a:pt x="60" y="23"/>
                    <a:pt x="60" y="20"/>
                    <a:pt x="59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4" y="15"/>
                    <a:pt x="55" y="8"/>
                    <a:pt x="50" y="4"/>
                  </a:cubicBezTo>
                  <a:cubicBezTo>
                    <a:pt x="48" y="3"/>
                    <a:pt x="51" y="0"/>
                    <a:pt x="4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8"/>
                    <a:pt x="42" y="12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21"/>
                    <a:pt x="34" y="24"/>
                    <a:pt x="33" y="30"/>
                  </a:cubicBezTo>
                  <a:cubicBezTo>
                    <a:pt x="30" y="34"/>
                    <a:pt x="33" y="42"/>
                    <a:pt x="29" y="47"/>
                  </a:cubicBezTo>
                  <a:cubicBezTo>
                    <a:pt x="24" y="49"/>
                    <a:pt x="30" y="56"/>
                    <a:pt x="25" y="57"/>
                  </a:cubicBezTo>
                  <a:cubicBezTo>
                    <a:pt x="18" y="62"/>
                    <a:pt x="19" y="69"/>
                    <a:pt x="20" y="77"/>
                  </a:cubicBezTo>
                  <a:cubicBezTo>
                    <a:pt x="15" y="82"/>
                    <a:pt x="18" y="89"/>
                    <a:pt x="12" y="94"/>
                  </a:cubicBezTo>
                  <a:cubicBezTo>
                    <a:pt x="14" y="97"/>
                    <a:pt x="7" y="98"/>
                    <a:pt x="6" y="101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4" y="102"/>
                    <a:pt x="10" y="105"/>
                    <a:pt x="6" y="105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4" y="104"/>
                    <a:pt x="10" y="107"/>
                    <a:pt x="7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8"/>
                    <a:pt x="7" y="107"/>
                    <a:pt x="7" y="107"/>
                  </a:cubicBezTo>
                  <a:cubicBezTo>
                    <a:pt x="7" y="108"/>
                    <a:pt x="8" y="108"/>
                    <a:pt x="8" y="108"/>
                  </a:cubicBezTo>
                  <a:cubicBezTo>
                    <a:pt x="4" y="107"/>
                    <a:pt x="8" y="110"/>
                    <a:pt x="3" y="109"/>
                  </a:cubicBezTo>
                  <a:cubicBezTo>
                    <a:pt x="4" y="108"/>
                    <a:pt x="1" y="109"/>
                    <a:pt x="1" y="107"/>
                  </a:cubicBezTo>
                  <a:cubicBezTo>
                    <a:pt x="0" y="107"/>
                    <a:pt x="0" y="109"/>
                    <a:pt x="2" y="109"/>
                  </a:cubicBezTo>
                  <a:cubicBezTo>
                    <a:pt x="4" y="110"/>
                    <a:pt x="6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8" y="111"/>
                    <a:pt x="7" y="111"/>
                    <a:pt x="8" y="111"/>
                  </a:cubicBezTo>
                  <a:cubicBezTo>
                    <a:pt x="9" y="110"/>
                    <a:pt x="11" y="111"/>
                    <a:pt x="12" y="111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0" y="109"/>
                    <a:pt x="11" y="109"/>
                    <a:pt x="12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5" y="109"/>
                    <a:pt x="10" y="107"/>
                    <a:pt x="13" y="108"/>
                  </a:cubicBezTo>
                  <a:cubicBezTo>
                    <a:pt x="13" y="106"/>
                    <a:pt x="13" y="104"/>
                    <a:pt x="14" y="102"/>
                  </a:cubicBezTo>
                  <a:cubicBezTo>
                    <a:pt x="13" y="101"/>
                    <a:pt x="15" y="100"/>
                    <a:pt x="13" y="100"/>
                  </a:cubicBezTo>
                  <a:cubicBezTo>
                    <a:pt x="15" y="100"/>
                    <a:pt x="16" y="99"/>
                    <a:pt x="17" y="98"/>
                  </a:cubicBezTo>
                  <a:cubicBezTo>
                    <a:pt x="17" y="98"/>
                    <a:pt x="17" y="99"/>
                    <a:pt x="17" y="99"/>
                  </a:cubicBezTo>
                  <a:cubicBezTo>
                    <a:pt x="21" y="99"/>
                    <a:pt x="14" y="96"/>
                    <a:pt x="19" y="97"/>
                  </a:cubicBezTo>
                  <a:cubicBezTo>
                    <a:pt x="16" y="95"/>
                    <a:pt x="20" y="95"/>
                    <a:pt x="17" y="93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20" y="92"/>
                    <a:pt x="22" y="90"/>
                    <a:pt x="22" y="89"/>
                  </a:cubicBezTo>
                  <a:cubicBezTo>
                    <a:pt x="20" y="86"/>
                    <a:pt x="25" y="86"/>
                    <a:pt x="22" y="83"/>
                  </a:cubicBezTo>
                  <a:cubicBezTo>
                    <a:pt x="23" y="83"/>
                    <a:pt x="25" y="82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79"/>
                    <a:pt x="25" y="77"/>
                    <a:pt x="24" y="75"/>
                  </a:cubicBezTo>
                  <a:cubicBezTo>
                    <a:pt x="27" y="75"/>
                    <a:pt x="27" y="75"/>
                    <a:pt x="28" y="74"/>
                  </a:cubicBezTo>
                  <a:cubicBezTo>
                    <a:pt x="27" y="73"/>
                    <a:pt x="28" y="71"/>
                    <a:pt x="27" y="69"/>
                  </a:cubicBezTo>
                  <a:cubicBezTo>
                    <a:pt x="29" y="69"/>
                    <a:pt x="27" y="67"/>
                    <a:pt x="29" y="68"/>
                  </a:cubicBezTo>
                  <a:cubicBezTo>
                    <a:pt x="27" y="62"/>
                    <a:pt x="30" y="57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3"/>
                    <a:pt x="32" y="51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4" y="49"/>
                    <a:pt x="33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8"/>
                    <a:pt x="36" y="48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6"/>
                    <a:pt x="37" y="46"/>
                    <a:pt x="37" y="46"/>
                  </a:cubicBezTo>
                  <a:cubicBezTo>
                    <a:pt x="40" y="39"/>
                    <a:pt x="39" y="30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1"/>
                    <a:pt x="44" y="18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5" y="15"/>
                    <a:pt x="50" y="16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0"/>
                    <a:pt x="49" y="6"/>
                    <a:pt x="51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37" y="2"/>
                    <a:pt x="47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5"/>
                    <a:pt x="46" y="5"/>
                  </a:cubicBezTo>
                  <a:cubicBezTo>
                    <a:pt x="47" y="7"/>
                    <a:pt x="48" y="9"/>
                    <a:pt x="5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13"/>
                    <a:pt x="52" y="19"/>
                    <a:pt x="55" y="23"/>
                  </a:cubicBezTo>
                  <a:cubicBezTo>
                    <a:pt x="55" y="24"/>
                    <a:pt x="57" y="25"/>
                    <a:pt x="57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9"/>
                    <a:pt x="56" y="35"/>
                    <a:pt x="61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2" y="37"/>
                    <a:pt x="60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8" y="39"/>
                    <a:pt x="62" y="43"/>
                    <a:pt x="66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6" y="45"/>
                    <a:pt x="67" y="46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3" y="50"/>
                    <a:pt x="68" y="51"/>
                    <a:pt x="69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9" y="54"/>
                    <a:pt x="69" y="57"/>
                    <a:pt x="70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0" y="61"/>
                    <a:pt x="72" y="62"/>
                    <a:pt x="73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9" name="Freeform 538"/>
            <p:cNvSpPr/>
            <p:nvPr/>
          </p:nvSpPr>
          <p:spPr bwMode="auto">
            <a:xfrm>
              <a:off x="4972448" y="32914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0" name="Freeform 539"/>
            <p:cNvSpPr/>
            <p:nvPr/>
          </p:nvSpPr>
          <p:spPr bwMode="auto">
            <a:xfrm>
              <a:off x="4753612" y="3376304"/>
              <a:ext cx="0" cy="265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1" name="Freeform 540"/>
            <p:cNvSpPr/>
            <p:nvPr/>
          </p:nvSpPr>
          <p:spPr bwMode="auto">
            <a:xfrm>
              <a:off x="4979080" y="3112374"/>
              <a:ext cx="0" cy="2652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2" name="Freeform 541"/>
            <p:cNvSpPr/>
            <p:nvPr/>
          </p:nvSpPr>
          <p:spPr bwMode="auto">
            <a:xfrm>
              <a:off x="4976427" y="3108396"/>
              <a:ext cx="2652" cy="19895"/>
            </a:xfrm>
            <a:custGeom>
              <a:avLst/>
              <a:gdLst>
                <a:gd name="T0" fmla="*/ 0 w 1"/>
                <a:gd name="T1" fmla="*/ 4 h 6"/>
                <a:gd name="T2" fmla="*/ 1 w 1"/>
                <a:gd name="T3" fmla="*/ 5 h 6"/>
                <a:gd name="T4" fmla="*/ 0 w 1"/>
                <a:gd name="T5" fmla="*/ 2 h 6"/>
                <a:gd name="T6" fmla="*/ 0 w 1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3" name="Freeform 542"/>
            <p:cNvSpPr/>
            <p:nvPr/>
          </p:nvSpPr>
          <p:spPr bwMode="auto">
            <a:xfrm>
              <a:off x="4976427" y="3117679"/>
              <a:ext cx="2652" cy="10610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4" name="Freeform 543"/>
            <p:cNvSpPr/>
            <p:nvPr/>
          </p:nvSpPr>
          <p:spPr bwMode="auto">
            <a:xfrm>
              <a:off x="4928681" y="31309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5" name="Freeform 544"/>
            <p:cNvSpPr/>
            <p:nvPr/>
          </p:nvSpPr>
          <p:spPr bwMode="auto">
            <a:xfrm>
              <a:off x="4689951" y="3115027"/>
              <a:ext cx="286476" cy="103450"/>
            </a:xfrm>
            <a:custGeom>
              <a:avLst/>
              <a:gdLst>
                <a:gd name="T0" fmla="*/ 74 w 91"/>
                <a:gd name="T1" fmla="*/ 13 h 33"/>
                <a:gd name="T2" fmla="*/ 76 w 91"/>
                <a:gd name="T3" fmla="*/ 12 h 33"/>
                <a:gd name="T4" fmla="*/ 81 w 91"/>
                <a:gd name="T5" fmla="*/ 9 h 33"/>
                <a:gd name="T6" fmla="*/ 81 w 91"/>
                <a:gd name="T7" fmla="*/ 9 h 33"/>
                <a:gd name="T8" fmla="*/ 83 w 91"/>
                <a:gd name="T9" fmla="*/ 7 h 33"/>
                <a:gd name="T10" fmla="*/ 87 w 91"/>
                <a:gd name="T11" fmla="*/ 5 h 33"/>
                <a:gd name="T12" fmla="*/ 91 w 91"/>
                <a:gd name="T13" fmla="*/ 1 h 33"/>
                <a:gd name="T14" fmla="*/ 89 w 91"/>
                <a:gd name="T15" fmla="*/ 1 h 33"/>
                <a:gd name="T16" fmla="*/ 89 w 91"/>
                <a:gd name="T17" fmla="*/ 1 h 33"/>
                <a:gd name="T18" fmla="*/ 86 w 91"/>
                <a:gd name="T19" fmla="*/ 1 h 33"/>
                <a:gd name="T20" fmla="*/ 80 w 91"/>
                <a:gd name="T21" fmla="*/ 5 h 33"/>
                <a:gd name="T22" fmla="*/ 76 w 91"/>
                <a:gd name="T23" fmla="*/ 5 h 33"/>
                <a:gd name="T24" fmla="*/ 75 w 91"/>
                <a:gd name="T25" fmla="*/ 8 h 33"/>
                <a:gd name="T26" fmla="*/ 57 w 91"/>
                <a:gd name="T27" fmla="*/ 10 h 33"/>
                <a:gd name="T28" fmla="*/ 54 w 91"/>
                <a:gd name="T29" fmla="*/ 10 h 33"/>
                <a:gd name="T30" fmla="*/ 48 w 91"/>
                <a:gd name="T31" fmla="*/ 14 h 33"/>
                <a:gd name="T32" fmla="*/ 40 w 91"/>
                <a:gd name="T33" fmla="*/ 16 h 33"/>
                <a:gd name="T34" fmla="*/ 27 w 91"/>
                <a:gd name="T35" fmla="*/ 19 h 33"/>
                <a:gd name="T36" fmla="*/ 16 w 91"/>
                <a:gd name="T37" fmla="*/ 23 h 33"/>
                <a:gd name="T38" fmla="*/ 4 w 91"/>
                <a:gd name="T39" fmla="*/ 21 h 33"/>
                <a:gd name="T40" fmla="*/ 3 w 91"/>
                <a:gd name="T41" fmla="*/ 22 h 33"/>
                <a:gd name="T42" fmla="*/ 3 w 91"/>
                <a:gd name="T43" fmla="*/ 24 h 33"/>
                <a:gd name="T44" fmla="*/ 2 w 91"/>
                <a:gd name="T45" fmla="*/ 24 h 33"/>
                <a:gd name="T46" fmla="*/ 1 w 91"/>
                <a:gd name="T47" fmla="*/ 21 h 33"/>
                <a:gd name="T48" fmla="*/ 0 w 91"/>
                <a:gd name="T49" fmla="*/ 20 h 33"/>
                <a:gd name="T50" fmla="*/ 1 w 91"/>
                <a:gd name="T51" fmla="*/ 24 h 33"/>
                <a:gd name="T52" fmla="*/ 3 w 91"/>
                <a:gd name="T53" fmla="*/ 30 h 33"/>
                <a:gd name="T54" fmla="*/ 4 w 91"/>
                <a:gd name="T55" fmla="*/ 29 h 33"/>
                <a:gd name="T56" fmla="*/ 4 w 91"/>
                <a:gd name="T57" fmla="*/ 29 h 33"/>
                <a:gd name="T58" fmla="*/ 6 w 91"/>
                <a:gd name="T59" fmla="*/ 26 h 33"/>
                <a:gd name="T60" fmla="*/ 8 w 91"/>
                <a:gd name="T61" fmla="*/ 29 h 33"/>
                <a:gd name="T62" fmla="*/ 10 w 91"/>
                <a:gd name="T63" fmla="*/ 27 h 33"/>
                <a:gd name="T64" fmla="*/ 13 w 91"/>
                <a:gd name="T65" fmla="*/ 30 h 33"/>
                <a:gd name="T66" fmla="*/ 16 w 91"/>
                <a:gd name="T67" fmla="*/ 28 h 33"/>
                <a:gd name="T68" fmla="*/ 17 w 91"/>
                <a:gd name="T69" fmla="*/ 25 h 33"/>
                <a:gd name="T70" fmla="*/ 20 w 91"/>
                <a:gd name="T71" fmla="*/ 26 h 33"/>
                <a:gd name="T72" fmla="*/ 27 w 91"/>
                <a:gd name="T73" fmla="*/ 27 h 33"/>
                <a:gd name="T74" fmla="*/ 27 w 91"/>
                <a:gd name="T75" fmla="*/ 21 h 33"/>
                <a:gd name="T76" fmla="*/ 28 w 91"/>
                <a:gd name="T77" fmla="*/ 23 h 33"/>
                <a:gd name="T78" fmla="*/ 29 w 91"/>
                <a:gd name="T79" fmla="*/ 24 h 33"/>
                <a:gd name="T80" fmla="*/ 30 w 91"/>
                <a:gd name="T81" fmla="*/ 24 h 33"/>
                <a:gd name="T82" fmla="*/ 39 w 91"/>
                <a:gd name="T83" fmla="*/ 21 h 33"/>
                <a:gd name="T84" fmla="*/ 39 w 91"/>
                <a:gd name="T85" fmla="*/ 20 h 33"/>
                <a:gd name="T86" fmla="*/ 41 w 91"/>
                <a:gd name="T87" fmla="*/ 20 h 33"/>
                <a:gd name="T88" fmla="*/ 42 w 91"/>
                <a:gd name="T89" fmla="*/ 20 h 33"/>
                <a:gd name="T90" fmla="*/ 47 w 91"/>
                <a:gd name="T91" fmla="*/ 20 h 33"/>
                <a:gd name="T92" fmla="*/ 51 w 91"/>
                <a:gd name="T93" fmla="*/ 17 h 33"/>
                <a:gd name="T94" fmla="*/ 58 w 91"/>
                <a:gd name="T95" fmla="*/ 14 h 33"/>
                <a:gd name="T96" fmla="*/ 62 w 91"/>
                <a:gd name="T97" fmla="*/ 14 h 33"/>
                <a:gd name="T98" fmla="*/ 62 w 91"/>
                <a:gd name="T99" fmla="*/ 12 h 33"/>
                <a:gd name="T100" fmla="*/ 65 w 91"/>
                <a:gd name="T101" fmla="*/ 12 h 33"/>
                <a:gd name="T102" fmla="*/ 66 w 91"/>
                <a:gd name="T103" fmla="*/ 12 h 33"/>
                <a:gd name="T104" fmla="*/ 69 w 91"/>
                <a:gd name="T105" fmla="*/ 12 h 33"/>
                <a:gd name="T106" fmla="*/ 71 w 91"/>
                <a:gd name="T107" fmla="*/ 12 h 33"/>
                <a:gd name="T108" fmla="*/ 71 w 91"/>
                <a:gd name="T109" fmla="*/ 12 h 33"/>
                <a:gd name="T110" fmla="*/ 74 w 91"/>
                <a:gd name="T11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33">
                  <a:moveTo>
                    <a:pt x="74" y="12"/>
                  </a:moveTo>
                  <a:cubicBezTo>
                    <a:pt x="74" y="13"/>
                    <a:pt x="74" y="13"/>
                    <a:pt x="74" y="13"/>
                  </a:cubicBezTo>
                  <a:cubicBezTo>
                    <a:pt x="74" y="11"/>
                    <a:pt x="75" y="13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8" y="12"/>
                    <a:pt x="79" y="10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11"/>
                    <a:pt x="82" y="7"/>
                    <a:pt x="83" y="9"/>
                  </a:cubicBezTo>
                  <a:cubicBezTo>
                    <a:pt x="83" y="8"/>
                    <a:pt x="83" y="8"/>
                    <a:pt x="83" y="7"/>
                  </a:cubicBezTo>
                  <a:cubicBezTo>
                    <a:pt x="84" y="6"/>
                    <a:pt x="86" y="5"/>
                    <a:pt x="87" y="3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8" y="1"/>
                    <a:pt x="89" y="2"/>
                    <a:pt x="91" y="3"/>
                  </a:cubicBezTo>
                  <a:cubicBezTo>
                    <a:pt x="91" y="2"/>
                    <a:pt x="91" y="2"/>
                    <a:pt x="91" y="1"/>
                  </a:cubicBezTo>
                  <a:cubicBezTo>
                    <a:pt x="90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0"/>
                    <a:pt x="87" y="3"/>
                  </a:cubicBezTo>
                  <a:cubicBezTo>
                    <a:pt x="87" y="1"/>
                    <a:pt x="87" y="3"/>
                    <a:pt x="86" y="1"/>
                  </a:cubicBezTo>
                  <a:cubicBezTo>
                    <a:pt x="86" y="2"/>
                    <a:pt x="86" y="2"/>
                    <a:pt x="86" y="3"/>
                  </a:cubicBezTo>
                  <a:cubicBezTo>
                    <a:pt x="84" y="2"/>
                    <a:pt x="82" y="4"/>
                    <a:pt x="80" y="5"/>
                  </a:cubicBezTo>
                  <a:cubicBezTo>
                    <a:pt x="80" y="9"/>
                    <a:pt x="78" y="4"/>
                    <a:pt x="77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2" y="5"/>
                    <a:pt x="69" y="8"/>
                    <a:pt x="66" y="7"/>
                  </a:cubicBezTo>
                  <a:cubicBezTo>
                    <a:pt x="63" y="7"/>
                    <a:pt x="59" y="5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1"/>
                    <a:pt x="55" y="9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3"/>
                    <a:pt x="50" y="10"/>
                    <a:pt x="48" y="14"/>
                  </a:cubicBezTo>
                  <a:cubicBezTo>
                    <a:pt x="46" y="14"/>
                    <a:pt x="43" y="15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8" y="17"/>
                    <a:pt x="36" y="14"/>
                    <a:pt x="34" y="15"/>
                  </a:cubicBezTo>
                  <a:cubicBezTo>
                    <a:pt x="31" y="14"/>
                    <a:pt x="30" y="21"/>
                    <a:pt x="27" y="19"/>
                  </a:cubicBezTo>
                  <a:cubicBezTo>
                    <a:pt x="25" y="15"/>
                    <a:pt x="25" y="23"/>
                    <a:pt x="23" y="20"/>
                  </a:cubicBezTo>
                  <a:cubicBezTo>
                    <a:pt x="19" y="15"/>
                    <a:pt x="18" y="19"/>
                    <a:pt x="16" y="23"/>
                  </a:cubicBezTo>
                  <a:cubicBezTo>
                    <a:pt x="13" y="21"/>
                    <a:pt x="11" y="27"/>
                    <a:pt x="8" y="23"/>
                  </a:cubicBezTo>
                  <a:cubicBezTo>
                    <a:pt x="8" y="26"/>
                    <a:pt x="5" y="20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19"/>
                    <a:pt x="4" y="26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0"/>
                    <a:pt x="3" y="27"/>
                    <a:pt x="3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4"/>
                    <a:pt x="2" y="24"/>
                  </a:cubicBezTo>
                  <a:cubicBezTo>
                    <a:pt x="2" y="24"/>
                    <a:pt x="3" y="26"/>
                    <a:pt x="2" y="25"/>
                  </a:cubicBezTo>
                  <a:cubicBezTo>
                    <a:pt x="2" y="21"/>
                    <a:pt x="2" y="26"/>
                    <a:pt x="1" y="21"/>
                  </a:cubicBezTo>
                  <a:cubicBezTo>
                    <a:pt x="1" y="21"/>
                    <a:pt x="1" y="19"/>
                    <a:pt x="1" y="18"/>
                  </a:cubicBezTo>
                  <a:cubicBezTo>
                    <a:pt x="0" y="18"/>
                    <a:pt x="0" y="18"/>
                    <a:pt x="0" y="20"/>
                  </a:cubicBezTo>
                  <a:cubicBezTo>
                    <a:pt x="1" y="22"/>
                    <a:pt x="1" y="24"/>
                    <a:pt x="2" y="26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6"/>
                    <a:pt x="2" y="25"/>
                    <a:pt x="2" y="26"/>
                  </a:cubicBezTo>
                  <a:cubicBezTo>
                    <a:pt x="2" y="26"/>
                    <a:pt x="3" y="29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3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4" y="26"/>
                    <a:pt x="4" y="29"/>
                  </a:cubicBezTo>
                  <a:cubicBezTo>
                    <a:pt x="5" y="28"/>
                    <a:pt x="5" y="28"/>
                    <a:pt x="6" y="28"/>
                  </a:cubicBezTo>
                  <a:cubicBezTo>
                    <a:pt x="6" y="27"/>
                    <a:pt x="7" y="28"/>
                    <a:pt x="6" y="26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3"/>
                    <a:pt x="8" y="26"/>
                    <a:pt x="9" y="30"/>
                  </a:cubicBezTo>
                  <a:cubicBezTo>
                    <a:pt x="9" y="27"/>
                    <a:pt x="10" y="31"/>
                    <a:pt x="10" y="27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2" y="30"/>
                    <a:pt x="13" y="30"/>
                  </a:cubicBezTo>
                  <a:cubicBezTo>
                    <a:pt x="13" y="27"/>
                    <a:pt x="14" y="31"/>
                    <a:pt x="14" y="27"/>
                  </a:cubicBezTo>
                  <a:cubicBezTo>
                    <a:pt x="15" y="28"/>
                    <a:pt x="16" y="29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5"/>
                  </a:cubicBezTo>
                  <a:cubicBezTo>
                    <a:pt x="18" y="29"/>
                    <a:pt x="18" y="28"/>
                    <a:pt x="19" y="29"/>
                  </a:cubicBezTo>
                  <a:cubicBezTo>
                    <a:pt x="19" y="27"/>
                    <a:pt x="20" y="28"/>
                    <a:pt x="20" y="26"/>
                  </a:cubicBezTo>
                  <a:cubicBezTo>
                    <a:pt x="21" y="28"/>
                    <a:pt x="21" y="25"/>
                    <a:pt x="21" y="28"/>
                  </a:cubicBezTo>
                  <a:cubicBezTo>
                    <a:pt x="22" y="23"/>
                    <a:pt x="25" y="24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3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8" y="24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9" y="26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5"/>
                    <a:pt x="30" y="25"/>
                  </a:cubicBezTo>
                  <a:cubicBezTo>
                    <a:pt x="33" y="25"/>
                    <a:pt x="35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2"/>
                    <a:pt x="40" y="20"/>
                    <a:pt x="41" y="20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0"/>
                    <a:pt x="43" y="24"/>
                    <a:pt x="42" y="20"/>
                  </a:cubicBezTo>
                  <a:cubicBezTo>
                    <a:pt x="42" y="20"/>
                    <a:pt x="43" y="21"/>
                    <a:pt x="43" y="21"/>
                  </a:cubicBezTo>
                  <a:cubicBezTo>
                    <a:pt x="44" y="20"/>
                    <a:pt x="45" y="20"/>
                    <a:pt x="47" y="20"/>
                  </a:cubicBezTo>
                  <a:cubicBezTo>
                    <a:pt x="48" y="16"/>
                    <a:pt x="50" y="19"/>
                    <a:pt x="51" y="1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4"/>
                    <a:pt x="54" y="16"/>
                    <a:pt x="56" y="15"/>
                  </a:cubicBezTo>
                  <a:cubicBezTo>
                    <a:pt x="57" y="15"/>
                    <a:pt x="57" y="14"/>
                    <a:pt x="58" y="1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1"/>
                    <a:pt x="61" y="18"/>
                    <a:pt x="62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3"/>
                    <a:pt x="63" y="16"/>
                    <a:pt x="62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9"/>
                    <a:pt x="65" y="15"/>
                    <a:pt x="65" y="1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2"/>
                    <a:pt x="66" y="11"/>
                    <a:pt x="66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8" y="16"/>
                    <a:pt x="68" y="12"/>
                    <a:pt x="69" y="12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2"/>
                    <a:pt x="71" y="13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3"/>
                    <a:pt x="73" y="12"/>
                    <a:pt x="74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6" name="Freeform 545"/>
            <p:cNvSpPr/>
            <p:nvPr/>
          </p:nvSpPr>
          <p:spPr bwMode="auto">
            <a:xfrm>
              <a:off x="4944597" y="31428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7" name="Freeform 546"/>
            <p:cNvSpPr/>
            <p:nvPr/>
          </p:nvSpPr>
          <p:spPr bwMode="auto">
            <a:xfrm>
              <a:off x="4700561" y="32091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8" name="Freeform 547"/>
            <p:cNvSpPr/>
            <p:nvPr/>
          </p:nvSpPr>
          <p:spPr bwMode="auto">
            <a:xfrm>
              <a:off x="5463171" y="3073912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9" name="Freeform 548"/>
            <p:cNvSpPr/>
            <p:nvPr/>
          </p:nvSpPr>
          <p:spPr bwMode="auto">
            <a:xfrm>
              <a:off x="5463171" y="3061976"/>
              <a:ext cx="5305" cy="18568"/>
            </a:xfrm>
            <a:custGeom>
              <a:avLst/>
              <a:gdLst>
                <a:gd name="T0" fmla="*/ 2 w 2"/>
                <a:gd name="T1" fmla="*/ 2 h 6"/>
                <a:gd name="T2" fmla="*/ 2 w 2"/>
                <a:gd name="T3" fmla="*/ 1 h 6"/>
                <a:gd name="T4" fmla="*/ 0 w 2"/>
                <a:gd name="T5" fmla="*/ 4 h 6"/>
                <a:gd name="T6" fmla="*/ 2 w 2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6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0" name="Freeform 549"/>
            <p:cNvSpPr/>
            <p:nvPr/>
          </p:nvSpPr>
          <p:spPr bwMode="auto">
            <a:xfrm>
              <a:off x="5468477" y="3061976"/>
              <a:ext cx="6631" cy="9285"/>
            </a:xfrm>
            <a:custGeom>
              <a:avLst/>
              <a:gdLst>
                <a:gd name="T0" fmla="*/ 1 w 2"/>
                <a:gd name="T1" fmla="*/ 2 h 3"/>
                <a:gd name="T2" fmla="*/ 2 w 2"/>
                <a:gd name="T3" fmla="*/ 1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3"/>
                    <a:pt x="1" y="1"/>
                    <a:pt x="2" y="1"/>
                  </a:cubicBezTo>
                  <a:cubicBezTo>
                    <a:pt x="1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1" name="Freeform 550"/>
            <p:cNvSpPr/>
            <p:nvPr/>
          </p:nvSpPr>
          <p:spPr bwMode="auto">
            <a:xfrm>
              <a:off x="5569274" y="31123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2" name="Freeform 551"/>
            <p:cNvSpPr/>
            <p:nvPr/>
          </p:nvSpPr>
          <p:spPr bwMode="auto">
            <a:xfrm>
              <a:off x="5406142" y="3064628"/>
              <a:ext cx="269234" cy="323612"/>
            </a:xfrm>
            <a:custGeom>
              <a:avLst/>
              <a:gdLst>
                <a:gd name="T0" fmla="*/ 54 w 86"/>
                <a:gd name="T1" fmla="*/ 23 h 103"/>
                <a:gd name="T2" fmla="*/ 57 w 86"/>
                <a:gd name="T3" fmla="*/ 5 h 103"/>
                <a:gd name="T4" fmla="*/ 52 w 86"/>
                <a:gd name="T5" fmla="*/ 2 h 103"/>
                <a:gd name="T6" fmla="*/ 36 w 86"/>
                <a:gd name="T7" fmla="*/ 0 h 103"/>
                <a:gd name="T8" fmla="*/ 26 w 86"/>
                <a:gd name="T9" fmla="*/ 2 h 103"/>
                <a:gd name="T10" fmla="*/ 27 w 86"/>
                <a:gd name="T11" fmla="*/ 3 h 103"/>
                <a:gd name="T12" fmla="*/ 37 w 86"/>
                <a:gd name="T13" fmla="*/ 2 h 103"/>
                <a:gd name="T14" fmla="*/ 52 w 86"/>
                <a:gd name="T15" fmla="*/ 15 h 103"/>
                <a:gd name="T16" fmla="*/ 27 w 86"/>
                <a:gd name="T17" fmla="*/ 38 h 103"/>
                <a:gd name="T18" fmla="*/ 22 w 86"/>
                <a:gd name="T19" fmla="*/ 41 h 103"/>
                <a:gd name="T20" fmla="*/ 22 w 86"/>
                <a:gd name="T21" fmla="*/ 41 h 103"/>
                <a:gd name="T22" fmla="*/ 25 w 86"/>
                <a:gd name="T23" fmla="*/ 51 h 103"/>
                <a:gd name="T24" fmla="*/ 35 w 86"/>
                <a:gd name="T25" fmla="*/ 53 h 103"/>
                <a:gd name="T26" fmla="*/ 60 w 86"/>
                <a:gd name="T27" fmla="*/ 54 h 103"/>
                <a:gd name="T28" fmla="*/ 62 w 86"/>
                <a:gd name="T29" fmla="*/ 76 h 103"/>
                <a:gd name="T30" fmla="*/ 18 w 86"/>
                <a:gd name="T31" fmla="*/ 90 h 103"/>
                <a:gd name="T32" fmla="*/ 10 w 86"/>
                <a:gd name="T33" fmla="*/ 54 h 103"/>
                <a:gd name="T34" fmla="*/ 11 w 86"/>
                <a:gd name="T35" fmla="*/ 16 h 103"/>
                <a:gd name="T36" fmla="*/ 9 w 86"/>
                <a:gd name="T37" fmla="*/ 10 h 103"/>
                <a:gd name="T38" fmla="*/ 8 w 86"/>
                <a:gd name="T39" fmla="*/ 8 h 103"/>
                <a:gd name="T40" fmla="*/ 13 w 86"/>
                <a:gd name="T41" fmla="*/ 4 h 103"/>
                <a:gd name="T42" fmla="*/ 6 w 86"/>
                <a:gd name="T43" fmla="*/ 5 h 103"/>
                <a:gd name="T44" fmla="*/ 4 w 86"/>
                <a:gd name="T45" fmla="*/ 10 h 103"/>
                <a:gd name="T46" fmla="*/ 5 w 86"/>
                <a:gd name="T47" fmla="*/ 20 h 103"/>
                <a:gd name="T48" fmla="*/ 3 w 86"/>
                <a:gd name="T49" fmla="*/ 25 h 103"/>
                <a:gd name="T50" fmla="*/ 3 w 86"/>
                <a:gd name="T51" fmla="*/ 32 h 103"/>
                <a:gd name="T52" fmla="*/ 5 w 86"/>
                <a:gd name="T53" fmla="*/ 53 h 103"/>
                <a:gd name="T54" fmla="*/ 3 w 86"/>
                <a:gd name="T55" fmla="*/ 61 h 103"/>
                <a:gd name="T56" fmla="*/ 5 w 86"/>
                <a:gd name="T57" fmla="*/ 91 h 103"/>
                <a:gd name="T58" fmla="*/ 6 w 86"/>
                <a:gd name="T59" fmla="*/ 92 h 103"/>
                <a:gd name="T60" fmla="*/ 15 w 86"/>
                <a:gd name="T61" fmla="*/ 98 h 103"/>
                <a:gd name="T62" fmla="*/ 15 w 86"/>
                <a:gd name="T63" fmla="*/ 98 h 103"/>
                <a:gd name="T64" fmla="*/ 15 w 86"/>
                <a:gd name="T65" fmla="*/ 97 h 103"/>
                <a:gd name="T66" fmla="*/ 15 w 86"/>
                <a:gd name="T67" fmla="*/ 94 h 103"/>
                <a:gd name="T68" fmla="*/ 23 w 86"/>
                <a:gd name="T69" fmla="*/ 94 h 103"/>
                <a:gd name="T70" fmla="*/ 24 w 86"/>
                <a:gd name="T71" fmla="*/ 96 h 103"/>
                <a:gd name="T72" fmla="*/ 56 w 86"/>
                <a:gd name="T73" fmla="*/ 82 h 103"/>
                <a:gd name="T74" fmla="*/ 64 w 86"/>
                <a:gd name="T75" fmla="*/ 81 h 103"/>
                <a:gd name="T76" fmla="*/ 83 w 86"/>
                <a:gd name="T77" fmla="*/ 69 h 103"/>
                <a:gd name="T78" fmla="*/ 58 w 86"/>
                <a:gd name="T79" fmla="*/ 48 h 103"/>
                <a:gd name="T80" fmla="*/ 37 w 86"/>
                <a:gd name="T81" fmla="*/ 46 h 103"/>
                <a:gd name="T82" fmla="*/ 34 w 86"/>
                <a:gd name="T83" fmla="*/ 46 h 103"/>
                <a:gd name="T84" fmla="*/ 28 w 86"/>
                <a:gd name="T85" fmla="*/ 44 h 103"/>
                <a:gd name="T86" fmla="*/ 37 w 86"/>
                <a:gd name="T87" fmla="*/ 40 h 103"/>
                <a:gd name="T88" fmla="*/ 42 w 86"/>
                <a:gd name="T89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03">
                  <a:moveTo>
                    <a:pt x="48" y="29"/>
                  </a:moveTo>
                  <a:cubicBezTo>
                    <a:pt x="49" y="30"/>
                    <a:pt x="49" y="30"/>
                    <a:pt x="49" y="30"/>
                  </a:cubicBezTo>
                  <a:cubicBezTo>
                    <a:pt x="50" y="26"/>
                    <a:pt x="53" y="26"/>
                    <a:pt x="54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9" y="19"/>
                    <a:pt x="61" y="9"/>
                    <a:pt x="56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2" y="3"/>
                    <a:pt x="52" y="2"/>
                  </a:cubicBezTo>
                  <a:cubicBezTo>
                    <a:pt x="52" y="2"/>
                    <a:pt x="51" y="2"/>
                    <a:pt x="51" y="3"/>
                  </a:cubicBezTo>
                  <a:cubicBezTo>
                    <a:pt x="47" y="1"/>
                    <a:pt x="41" y="1"/>
                    <a:pt x="36" y="2"/>
                  </a:cubicBezTo>
                  <a:cubicBezTo>
                    <a:pt x="36" y="1"/>
                    <a:pt x="36" y="1"/>
                    <a:pt x="36" y="0"/>
                  </a:cubicBezTo>
                  <a:cubicBezTo>
                    <a:pt x="31" y="3"/>
                    <a:pt x="27" y="1"/>
                    <a:pt x="22" y="0"/>
                  </a:cubicBezTo>
                  <a:cubicBezTo>
                    <a:pt x="22" y="1"/>
                    <a:pt x="22" y="2"/>
                    <a:pt x="22" y="2"/>
                  </a:cubicBezTo>
                  <a:cubicBezTo>
                    <a:pt x="23" y="4"/>
                    <a:pt x="25" y="0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4"/>
                    <a:pt x="26" y="1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3"/>
                    <a:pt x="31" y="4"/>
                    <a:pt x="33" y="2"/>
                  </a:cubicBezTo>
                  <a:cubicBezTo>
                    <a:pt x="33" y="4"/>
                    <a:pt x="35" y="2"/>
                    <a:pt x="36" y="4"/>
                  </a:cubicBezTo>
                  <a:cubicBezTo>
                    <a:pt x="36" y="3"/>
                    <a:pt x="37" y="4"/>
                    <a:pt x="37" y="2"/>
                  </a:cubicBezTo>
                  <a:cubicBezTo>
                    <a:pt x="43" y="4"/>
                    <a:pt x="52" y="5"/>
                    <a:pt x="54" y="8"/>
                  </a:cubicBezTo>
                  <a:cubicBezTo>
                    <a:pt x="58" y="9"/>
                    <a:pt x="53" y="13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7"/>
                    <a:pt x="52" y="19"/>
                    <a:pt x="51" y="19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3" y="26"/>
                    <a:pt x="36" y="34"/>
                    <a:pt x="27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5"/>
                    <a:pt x="20" y="3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0" y="53"/>
                    <a:pt x="45" y="53"/>
                    <a:pt x="51" y="52"/>
                  </a:cubicBezTo>
                  <a:cubicBezTo>
                    <a:pt x="51" y="52"/>
                    <a:pt x="51" y="53"/>
                    <a:pt x="51" y="53"/>
                  </a:cubicBezTo>
                  <a:cubicBezTo>
                    <a:pt x="54" y="52"/>
                    <a:pt x="56" y="54"/>
                    <a:pt x="60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7" y="53"/>
                    <a:pt x="74" y="58"/>
                    <a:pt x="80" y="60"/>
                  </a:cubicBezTo>
                  <a:cubicBezTo>
                    <a:pt x="82" y="67"/>
                    <a:pt x="69" y="72"/>
                    <a:pt x="62" y="76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55" y="80"/>
                    <a:pt x="47" y="78"/>
                    <a:pt x="40" y="82"/>
                  </a:cubicBezTo>
                  <a:cubicBezTo>
                    <a:pt x="33" y="82"/>
                    <a:pt x="26" y="90"/>
                    <a:pt x="18" y="90"/>
                  </a:cubicBezTo>
                  <a:cubicBezTo>
                    <a:pt x="15" y="87"/>
                    <a:pt x="14" y="94"/>
                    <a:pt x="13" y="89"/>
                  </a:cubicBezTo>
                  <a:cubicBezTo>
                    <a:pt x="12" y="86"/>
                    <a:pt x="11" y="84"/>
                    <a:pt x="12" y="81"/>
                  </a:cubicBezTo>
                  <a:cubicBezTo>
                    <a:pt x="18" y="72"/>
                    <a:pt x="14" y="63"/>
                    <a:pt x="10" y="54"/>
                  </a:cubicBezTo>
                  <a:cubicBezTo>
                    <a:pt x="12" y="46"/>
                    <a:pt x="6" y="37"/>
                    <a:pt x="10" y="29"/>
                  </a:cubicBezTo>
                  <a:cubicBezTo>
                    <a:pt x="7" y="25"/>
                    <a:pt x="13" y="21"/>
                    <a:pt x="1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4" y="15"/>
                    <a:pt x="7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1"/>
                    <a:pt x="6" y="10"/>
                    <a:pt x="9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9" y="10"/>
                    <a:pt x="9" y="9"/>
                  </a:cubicBezTo>
                  <a:cubicBezTo>
                    <a:pt x="9" y="9"/>
                    <a:pt x="7" y="9"/>
                    <a:pt x="8" y="8"/>
                  </a:cubicBezTo>
                  <a:cubicBezTo>
                    <a:pt x="12" y="8"/>
                    <a:pt x="7" y="6"/>
                    <a:pt x="12" y="6"/>
                  </a:cubicBezTo>
                  <a:cubicBezTo>
                    <a:pt x="12" y="6"/>
                    <a:pt x="13" y="5"/>
                    <a:pt x="14" y="6"/>
                  </a:cubicBezTo>
                  <a:cubicBezTo>
                    <a:pt x="15" y="5"/>
                    <a:pt x="15" y="4"/>
                    <a:pt x="13" y="4"/>
                  </a:cubicBezTo>
                  <a:cubicBezTo>
                    <a:pt x="10" y="4"/>
                    <a:pt x="8" y="3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8" y="5"/>
                    <a:pt x="6" y="5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7" y="11"/>
                    <a:pt x="3" y="11"/>
                  </a:cubicBezTo>
                  <a:cubicBezTo>
                    <a:pt x="4" y="14"/>
                    <a:pt x="4" y="17"/>
                    <a:pt x="5" y="20"/>
                  </a:cubicBezTo>
                  <a:cubicBezTo>
                    <a:pt x="6" y="20"/>
                    <a:pt x="5" y="22"/>
                    <a:pt x="7" y="21"/>
                  </a:cubicBezTo>
                  <a:cubicBezTo>
                    <a:pt x="4" y="22"/>
                    <a:pt x="4" y="24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0" y="27"/>
                    <a:pt x="7" y="27"/>
                    <a:pt x="2" y="29"/>
                  </a:cubicBezTo>
                  <a:cubicBezTo>
                    <a:pt x="5" y="29"/>
                    <a:pt x="2" y="31"/>
                    <a:pt x="5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5"/>
                    <a:pt x="2" y="38"/>
                    <a:pt x="2" y="40"/>
                  </a:cubicBezTo>
                  <a:cubicBezTo>
                    <a:pt x="5" y="42"/>
                    <a:pt x="1" y="45"/>
                    <a:pt x="5" y="47"/>
                  </a:cubicBezTo>
                  <a:cubicBezTo>
                    <a:pt x="4" y="48"/>
                    <a:pt x="3" y="51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5"/>
                    <a:pt x="5" y="57"/>
                    <a:pt x="7" y="59"/>
                  </a:cubicBezTo>
                  <a:cubicBezTo>
                    <a:pt x="4" y="60"/>
                    <a:pt x="4" y="60"/>
                    <a:pt x="3" y="61"/>
                  </a:cubicBezTo>
                  <a:cubicBezTo>
                    <a:pt x="5" y="63"/>
                    <a:pt x="5" y="66"/>
                    <a:pt x="6" y="68"/>
                  </a:cubicBezTo>
                  <a:cubicBezTo>
                    <a:pt x="5" y="68"/>
                    <a:pt x="7" y="70"/>
                    <a:pt x="5" y="70"/>
                  </a:cubicBezTo>
                  <a:cubicBezTo>
                    <a:pt x="9" y="76"/>
                    <a:pt x="8" y="84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5" y="90"/>
                    <a:pt x="22" y="103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5"/>
                    <a:pt x="15" y="94"/>
                    <a:pt x="15" y="93"/>
                  </a:cubicBezTo>
                  <a:cubicBezTo>
                    <a:pt x="16" y="94"/>
                    <a:pt x="16" y="94"/>
                    <a:pt x="15" y="94"/>
                  </a:cubicBezTo>
                  <a:cubicBezTo>
                    <a:pt x="17" y="93"/>
                    <a:pt x="18" y="95"/>
                    <a:pt x="19" y="94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0" y="94"/>
                    <a:pt x="22" y="96"/>
                    <a:pt x="23" y="94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5"/>
                    <a:pt x="24" y="96"/>
                    <a:pt x="24" y="96"/>
                  </a:cubicBezTo>
                  <a:cubicBezTo>
                    <a:pt x="34" y="94"/>
                    <a:pt x="44" y="87"/>
                    <a:pt x="54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9" y="83"/>
                    <a:pt x="61" y="80"/>
                    <a:pt x="63" y="80"/>
                  </a:cubicBezTo>
                  <a:cubicBezTo>
                    <a:pt x="64" y="80"/>
                    <a:pt x="63" y="81"/>
                    <a:pt x="64" y="81"/>
                  </a:cubicBezTo>
                  <a:cubicBezTo>
                    <a:pt x="65" y="78"/>
                    <a:pt x="68" y="82"/>
                    <a:pt x="67" y="78"/>
                  </a:cubicBezTo>
                  <a:cubicBezTo>
                    <a:pt x="67" y="78"/>
                    <a:pt x="68" y="79"/>
                    <a:pt x="68" y="79"/>
                  </a:cubicBezTo>
                  <a:cubicBezTo>
                    <a:pt x="72" y="75"/>
                    <a:pt x="77" y="73"/>
                    <a:pt x="83" y="69"/>
                  </a:cubicBezTo>
                  <a:cubicBezTo>
                    <a:pt x="86" y="63"/>
                    <a:pt x="82" y="53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0" y="53"/>
                    <a:pt x="64" y="49"/>
                    <a:pt x="58" y="48"/>
                  </a:cubicBezTo>
                  <a:cubicBezTo>
                    <a:pt x="55" y="48"/>
                    <a:pt x="53" y="48"/>
                    <a:pt x="51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6" y="50"/>
                    <a:pt x="42" y="42"/>
                    <a:pt x="37" y="4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6"/>
                    <a:pt x="35" y="43"/>
                    <a:pt x="35" y="4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1" y="50"/>
                    <a:pt x="27" y="44"/>
                    <a:pt x="25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5"/>
                    <a:pt x="27" y="43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3" y="45"/>
                    <a:pt x="33" y="40"/>
                    <a:pt x="36" y="38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7"/>
                    <a:pt x="40" y="37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3"/>
                    <a:pt x="47" y="31"/>
                    <a:pt x="4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3" name="Freeform 552"/>
            <p:cNvSpPr/>
            <p:nvPr/>
          </p:nvSpPr>
          <p:spPr bwMode="auto">
            <a:xfrm>
              <a:off x="5581211" y="30805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4" name="Freeform 553"/>
            <p:cNvSpPr/>
            <p:nvPr/>
          </p:nvSpPr>
          <p:spPr bwMode="auto">
            <a:xfrm>
              <a:off x="5415425" y="3089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5" name="Freeform 554"/>
            <p:cNvSpPr/>
            <p:nvPr/>
          </p:nvSpPr>
          <p:spPr bwMode="auto">
            <a:xfrm>
              <a:off x="6325253" y="3328558"/>
              <a:ext cx="3978" cy="265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6" name="Freeform 555"/>
            <p:cNvSpPr/>
            <p:nvPr/>
          </p:nvSpPr>
          <p:spPr bwMode="auto">
            <a:xfrm>
              <a:off x="6322600" y="3321926"/>
              <a:ext cx="6631" cy="19895"/>
            </a:xfrm>
            <a:custGeom>
              <a:avLst/>
              <a:gdLst>
                <a:gd name="T0" fmla="*/ 1 w 2"/>
                <a:gd name="T1" fmla="*/ 5 h 6"/>
                <a:gd name="T2" fmla="*/ 2 w 2"/>
                <a:gd name="T3" fmla="*/ 6 h 6"/>
                <a:gd name="T4" fmla="*/ 1 w 2"/>
                <a:gd name="T5" fmla="*/ 2 h 6"/>
                <a:gd name="T6" fmla="*/ 1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1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7" name="Freeform 556"/>
            <p:cNvSpPr/>
            <p:nvPr/>
          </p:nvSpPr>
          <p:spPr bwMode="auto">
            <a:xfrm>
              <a:off x="6322600" y="333518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1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8" name="Freeform 557"/>
            <p:cNvSpPr/>
            <p:nvPr/>
          </p:nvSpPr>
          <p:spPr bwMode="auto">
            <a:xfrm>
              <a:off x="6244351" y="3351104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9" name="Freeform 558"/>
            <p:cNvSpPr/>
            <p:nvPr/>
          </p:nvSpPr>
          <p:spPr bwMode="auto">
            <a:xfrm>
              <a:off x="6093155" y="3083196"/>
              <a:ext cx="232098" cy="289129"/>
            </a:xfrm>
            <a:custGeom>
              <a:avLst/>
              <a:gdLst>
                <a:gd name="T0" fmla="*/ 41 w 74"/>
                <a:gd name="T1" fmla="*/ 91 h 92"/>
                <a:gd name="T2" fmla="*/ 45 w 74"/>
                <a:gd name="T3" fmla="*/ 91 h 92"/>
                <a:gd name="T4" fmla="*/ 56 w 74"/>
                <a:gd name="T5" fmla="*/ 89 h 92"/>
                <a:gd name="T6" fmla="*/ 56 w 74"/>
                <a:gd name="T7" fmla="*/ 89 h 92"/>
                <a:gd name="T8" fmla="*/ 59 w 74"/>
                <a:gd name="T9" fmla="*/ 87 h 92"/>
                <a:gd name="T10" fmla="*/ 67 w 74"/>
                <a:gd name="T11" fmla="*/ 85 h 92"/>
                <a:gd name="T12" fmla="*/ 73 w 74"/>
                <a:gd name="T13" fmla="*/ 80 h 92"/>
                <a:gd name="T14" fmla="*/ 71 w 74"/>
                <a:gd name="T15" fmla="*/ 80 h 92"/>
                <a:gd name="T16" fmla="*/ 70 w 74"/>
                <a:gd name="T17" fmla="*/ 80 h 92"/>
                <a:gd name="T18" fmla="*/ 66 w 74"/>
                <a:gd name="T19" fmla="*/ 81 h 92"/>
                <a:gd name="T20" fmla="*/ 54 w 74"/>
                <a:gd name="T21" fmla="*/ 85 h 92"/>
                <a:gd name="T22" fmla="*/ 48 w 74"/>
                <a:gd name="T23" fmla="*/ 85 h 92"/>
                <a:gd name="T24" fmla="*/ 45 w 74"/>
                <a:gd name="T25" fmla="*/ 87 h 92"/>
                <a:gd name="T26" fmla="*/ 19 w 74"/>
                <a:gd name="T27" fmla="*/ 73 h 92"/>
                <a:gd name="T28" fmla="*/ 17 w 74"/>
                <a:gd name="T29" fmla="*/ 69 h 92"/>
                <a:gd name="T30" fmla="*/ 10 w 74"/>
                <a:gd name="T31" fmla="*/ 59 h 92"/>
                <a:gd name="T32" fmla="*/ 9 w 74"/>
                <a:gd name="T33" fmla="*/ 45 h 92"/>
                <a:gd name="T34" fmla="*/ 21 w 74"/>
                <a:gd name="T35" fmla="*/ 25 h 92"/>
                <a:gd name="T36" fmla="*/ 41 w 74"/>
                <a:gd name="T37" fmla="*/ 13 h 92"/>
                <a:gd name="T38" fmla="*/ 61 w 74"/>
                <a:gd name="T39" fmla="*/ 11 h 92"/>
                <a:gd name="T40" fmla="*/ 63 w 74"/>
                <a:gd name="T41" fmla="*/ 9 h 92"/>
                <a:gd name="T42" fmla="*/ 64 w 74"/>
                <a:gd name="T43" fmla="*/ 7 h 92"/>
                <a:gd name="T44" fmla="*/ 65 w 74"/>
                <a:gd name="T45" fmla="*/ 7 h 92"/>
                <a:gd name="T46" fmla="*/ 67 w 74"/>
                <a:gd name="T47" fmla="*/ 10 h 92"/>
                <a:gd name="T48" fmla="*/ 68 w 74"/>
                <a:gd name="T49" fmla="*/ 11 h 92"/>
                <a:gd name="T50" fmla="*/ 67 w 74"/>
                <a:gd name="T51" fmla="*/ 6 h 92"/>
                <a:gd name="T52" fmla="*/ 64 w 74"/>
                <a:gd name="T53" fmla="*/ 1 h 92"/>
                <a:gd name="T54" fmla="*/ 63 w 74"/>
                <a:gd name="T55" fmla="*/ 2 h 92"/>
                <a:gd name="T56" fmla="*/ 63 w 74"/>
                <a:gd name="T57" fmla="*/ 2 h 92"/>
                <a:gd name="T58" fmla="*/ 58 w 74"/>
                <a:gd name="T59" fmla="*/ 6 h 92"/>
                <a:gd name="T60" fmla="*/ 55 w 74"/>
                <a:gd name="T61" fmla="*/ 3 h 92"/>
                <a:gd name="T62" fmla="*/ 51 w 74"/>
                <a:gd name="T63" fmla="*/ 5 h 92"/>
                <a:gd name="T64" fmla="*/ 46 w 74"/>
                <a:gd name="T65" fmla="*/ 4 h 92"/>
                <a:gd name="T66" fmla="*/ 40 w 74"/>
                <a:gd name="T67" fmla="*/ 8 h 92"/>
                <a:gd name="T68" fmla="*/ 38 w 74"/>
                <a:gd name="T69" fmla="*/ 11 h 92"/>
                <a:gd name="T70" fmla="*/ 32 w 74"/>
                <a:gd name="T71" fmla="*/ 12 h 92"/>
                <a:gd name="T72" fmla="*/ 20 w 74"/>
                <a:gd name="T73" fmla="*/ 17 h 92"/>
                <a:gd name="T74" fmla="*/ 22 w 74"/>
                <a:gd name="T75" fmla="*/ 22 h 92"/>
                <a:gd name="T76" fmla="*/ 19 w 74"/>
                <a:gd name="T77" fmla="*/ 22 h 92"/>
                <a:gd name="T78" fmla="*/ 17 w 74"/>
                <a:gd name="T79" fmla="*/ 22 h 92"/>
                <a:gd name="T80" fmla="*/ 16 w 74"/>
                <a:gd name="T81" fmla="*/ 23 h 92"/>
                <a:gd name="T82" fmla="*/ 6 w 74"/>
                <a:gd name="T83" fmla="*/ 39 h 92"/>
                <a:gd name="T84" fmla="*/ 6 w 74"/>
                <a:gd name="T85" fmla="*/ 40 h 92"/>
                <a:gd name="T86" fmla="*/ 5 w 74"/>
                <a:gd name="T87" fmla="*/ 44 h 92"/>
                <a:gd name="T88" fmla="*/ 4 w 74"/>
                <a:gd name="T89" fmla="*/ 47 h 92"/>
                <a:gd name="T90" fmla="*/ 4 w 74"/>
                <a:gd name="T91" fmla="*/ 56 h 92"/>
                <a:gd name="T92" fmla="*/ 8 w 74"/>
                <a:gd name="T93" fmla="*/ 64 h 92"/>
                <a:gd name="T94" fmla="*/ 16 w 74"/>
                <a:gd name="T95" fmla="*/ 76 h 92"/>
                <a:gd name="T96" fmla="*/ 21 w 74"/>
                <a:gd name="T97" fmla="*/ 81 h 92"/>
                <a:gd name="T98" fmla="*/ 23 w 74"/>
                <a:gd name="T99" fmla="*/ 81 h 92"/>
                <a:gd name="T100" fmla="*/ 27 w 74"/>
                <a:gd name="T101" fmla="*/ 84 h 92"/>
                <a:gd name="T102" fmla="*/ 28 w 74"/>
                <a:gd name="T103" fmla="*/ 85 h 92"/>
                <a:gd name="T104" fmla="*/ 33 w 74"/>
                <a:gd name="T105" fmla="*/ 88 h 92"/>
                <a:gd name="T106" fmla="*/ 36 w 74"/>
                <a:gd name="T107" fmla="*/ 89 h 92"/>
                <a:gd name="T108" fmla="*/ 37 w 74"/>
                <a:gd name="T109" fmla="*/ 89 h 92"/>
                <a:gd name="T110" fmla="*/ 41 w 74"/>
                <a:gd name="T111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92">
                  <a:moveTo>
                    <a:pt x="41" y="90"/>
                  </a:moveTo>
                  <a:cubicBezTo>
                    <a:pt x="41" y="91"/>
                    <a:pt x="41" y="91"/>
                    <a:pt x="41" y="91"/>
                  </a:cubicBezTo>
                  <a:cubicBezTo>
                    <a:pt x="42" y="89"/>
                    <a:pt x="44" y="92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9" y="92"/>
                    <a:pt x="52" y="90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91"/>
                    <a:pt x="58" y="87"/>
                    <a:pt x="59" y="89"/>
                  </a:cubicBezTo>
                  <a:cubicBezTo>
                    <a:pt x="59" y="89"/>
                    <a:pt x="59" y="88"/>
                    <a:pt x="59" y="87"/>
                  </a:cubicBezTo>
                  <a:cubicBezTo>
                    <a:pt x="61" y="86"/>
                    <a:pt x="64" y="85"/>
                    <a:pt x="66" y="83"/>
                  </a:cubicBezTo>
                  <a:cubicBezTo>
                    <a:pt x="67" y="83"/>
                    <a:pt x="67" y="84"/>
                    <a:pt x="67" y="85"/>
                  </a:cubicBezTo>
                  <a:cubicBezTo>
                    <a:pt x="68" y="81"/>
                    <a:pt x="71" y="82"/>
                    <a:pt x="74" y="81"/>
                  </a:cubicBezTo>
                  <a:cubicBezTo>
                    <a:pt x="73" y="81"/>
                    <a:pt x="73" y="81"/>
                    <a:pt x="73" y="80"/>
                  </a:cubicBezTo>
                  <a:cubicBezTo>
                    <a:pt x="72" y="79"/>
                    <a:pt x="72" y="82"/>
                    <a:pt x="71" y="81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79"/>
                    <a:pt x="71" y="82"/>
                    <a:pt x="71" y="81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9" y="80"/>
                    <a:pt x="68" y="80"/>
                    <a:pt x="68" y="82"/>
                  </a:cubicBezTo>
                  <a:cubicBezTo>
                    <a:pt x="67" y="80"/>
                    <a:pt x="67" y="83"/>
                    <a:pt x="66" y="81"/>
                  </a:cubicBezTo>
                  <a:cubicBezTo>
                    <a:pt x="66" y="82"/>
                    <a:pt x="65" y="81"/>
                    <a:pt x="66" y="83"/>
                  </a:cubicBezTo>
                  <a:cubicBezTo>
                    <a:pt x="62" y="82"/>
                    <a:pt x="58" y="85"/>
                    <a:pt x="54" y="85"/>
                  </a:cubicBezTo>
                  <a:cubicBezTo>
                    <a:pt x="53" y="89"/>
                    <a:pt x="50" y="84"/>
                    <a:pt x="48" y="86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6"/>
                    <a:pt x="47" y="86"/>
                    <a:pt x="46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1" y="84"/>
                    <a:pt x="35" y="85"/>
                    <a:pt x="31" y="81"/>
                  </a:cubicBezTo>
                  <a:cubicBezTo>
                    <a:pt x="27" y="78"/>
                    <a:pt x="26" y="74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2"/>
                    <a:pt x="18" y="70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2" y="67"/>
                    <a:pt x="14" y="62"/>
                    <a:pt x="10" y="59"/>
                  </a:cubicBezTo>
                  <a:cubicBezTo>
                    <a:pt x="9" y="55"/>
                    <a:pt x="8" y="50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1"/>
                    <a:pt x="14" y="39"/>
                    <a:pt x="15" y="35"/>
                  </a:cubicBezTo>
                  <a:cubicBezTo>
                    <a:pt x="18" y="33"/>
                    <a:pt x="17" y="26"/>
                    <a:pt x="21" y="25"/>
                  </a:cubicBezTo>
                  <a:cubicBezTo>
                    <a:pt x="26" y="27"/>
                    <a:pt x="24" y="18"/>
                    <a:pt x="28" y="20"/>
                  </a:cubicBezTo>
                  <a:cubicBezTo>
                    <a:pt x="35" y="23"/>
                    <a:pt x="37" y="18"/>
                    <a:pt x="41" y="13"/>
                  </a:cubicBezTo>
                  <a:cubicBezTo>
                    <a:pt x="46" y="13"/>
                    <a:pt x="49" y="7"/>
                    <a:pt x="54" y="10"/>
                  </a:cubicBezTo>
                  <a:cubicBezTo>
                    <a:pt x="55" y="6"/>
                    <a:pt x="59" y="12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2"/>
                    <a:pt x="62" y="5"/>
                    <a:pt x="63" y="9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2"/>
                    <a:pt x="63" y="4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4" y="7"/>
                    <a:pt x="65" y="7"/>
                  </a:cubicBezTo>
                  <a:cubicBezTo>
                    <a:pt x="65" y="7"/>
                    <a:pt x="64" y="5"/>
                    <a:pt x="65" y="6"/>
                  </a:cubicBezTo>
                  <a:cubicBezTo>
                    <a:pt x="66" y="10"/>
                    <a:pt x="66" y="5"/>
                    <a:pt x="67" y="10"/>
                  </a:cubicBezTo>
                  <a:cubicBezTo>
                    <a:pt x="66" y="10"/>
                    <a:pt x="67" y="11"/>
                    <a:pt x="67" y="13"/>
                  </a:cubicBezTo>
                  <a:cubicBezTo>
                    <a:pt x="67" y="13"/>
                    <a:pt x="68" y="13"/>
                    <a:pt x="68" y="11"/>
                  </a:cubicBezTo>
                  <a:cubicBezTo>
                    <a:pt x="67" y="8"/>
                    <a:pt x="68" y="6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5"/>
                    <a:pt x="67" y="6"/>
                    <a:pt x="66" y="5"/>
                  </a:cubicBezTo>
                  <a:cubicBezTo>
                    <a:pt x="66" y="4"/>
                    <a:pt x="65" y="2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2"/>
                    <a:pt x="63" y="2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0"/>
                    <a:pt x="63" y="5"/>
                    <a:pt x="63" y="2"/>
                  </a:cubicBezTo>
                  <a:cubicBezTo>
                    <a:pt x="61" y="3"/>
                    <a:pt x="60" y="3"/>
                    <a:pt x="58" y="4"/>
                  </a:cubicBezTo>
                  <a:cubicBezTo>
                    <a:pt x="58" y="5"/>
                    <a:pt x="57" y="4"/>
                    <a:pt x="58" y="6"/>
                  </a:cubicBezTo>
                  <a:cubicBezTo>
                    <a:pt x="57" y="4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0"/>
                    <a:pt x="54" y="6"/>
                    <a:pt x="53" y="2"/>
                  </a:cubicBezTo>
                  <a:cubicBezTo>
                    <a:pt x="53" y="5"/>
                    <a:pt x="51" y="2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4"/>
                    <a:pt x="46" y="4"/>
                  </a:cubicBezTo>
                  <a:cubicBezTo>
                    <a:pt x="46" y="7"/>
                    <a:pt x="43" y="4"/>
                    <a:pt x="43" y="7"/>
                  </a:cubicBezTo>
                  <a:cubicBezTo>
                    <a:pt x="42" y="7"/>
                    <a:pt x="41" y="6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8"/>
                    <a:pt x="37" y="8"/>
                    <a:pt x="38" y="11"/>
                  </a:cubicBezTo>
                  <a:cubicBezTo>
                    <a:pt x="36" y="8"/>
                    <a:pt x="36" y="9"/>
                    <a:pt x="35" y="8"/>
                  </a:cubicBezTo>
                  <a:cubicBezTo>
                    <a:pt x="35" y="10"/>
                    <a:pt x="33" y="10"/>
                    <a:pt x="32" y="12"/>
                  </a:cubicBezTo>
                  <a:cubicBezTo>
                    <a:pt x="31" y="10"/>
                    <a:pt x="32" y="13"/>
                    <a:pt x="30" y="11"/>
                  </a:cubicBezTo>
                  <a:cubicBezTo>
                    <a:pt x="29" y="17"/>
                    <a:pt x="25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8"/>
                    <a:pt x="21" y="20"/>
                    <a:pt x="22" y="22"/>
                  </a:cubicBezTo>
                  <a:cubicBezTo>
                    <a:pt x="21" y="22"/>
                    <a:pt x="21" y="22"/>
                    <a:pt x="21" y="21"/>
                  </a:cubicBezTo>
                  <a:cubicBezTo>
                    <a:pt x="21" y="22"/>
                    <a:pt x="19" y="21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6" y="20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1"/>
                    <a:pt x="15" y="21"/>
                  </a:cubicBezTo>
                  <a:cubicBezTo>
                    <a:pt x="10" y="25"/>
                    <a:pt x="9" y="33"/>
                    <a:pt x="6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41"/>
                    <a:pt x="5" y="43"/>
                    <a:pt x="5" y="44"/>
                  </a:cubicBezTo>
                  <a:cubicBezTo>
                    <a:pt x="4" y="44"/>
                    <a:pt x="3" y="44"/>
                    <a:pt x="3" y="44"/>
                  </a:cubicBezTo>
                  <a:cubicBezTo>
                    <a:pt x="5" y="45"/>
                    <a:pt x="0" y="45"/>
                    <a:pt x="4" y="47"/>
                  </a:cubicBezTo>
                  <a:cubicBezTo>
                    <a:pt x="4" y="47"/>
                    <a:pt x="3" y="47"/>
                    <a:pt x="3" y="46"/>
                  </a:cubicBezTo>
                  <a:cubicBezTo>
                    <a:pt x="4" y="50"/>
                    <a:pt x="3" y="53"/>
                    <a:pt x="4" y="56"/>
                  </a:cubicBezTo>
                  <a:cubicBezTo>
                    <a:pt x="8" y="58"/>
                    <a:pt x="5" y="62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2" y="66"/>
                    <a:pt x="10" y="70"/>
                    <a:pt x="13" y="73"/>
                  </a:cubicBezTo>
                  <a:cubicBezTo>
                    <a:pt x="14" y="74"/>
                    <a:pt x="15" y="75"/>
                    <a:pt x="16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9" y="76"/>
                    <a:pt x="16" y="83"/>
                    <a:pt x="21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1" y="81"/>
                    <a:pt x="21" y="84"/>
                    <a:pt x="23" y="8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79"/>
                    <a:pt x="24" y="86"/>
                    <a:pt x="27" y="84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8" y="84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9"/>
                    <a:pt x="31" y="87"/>
                    <a:pt x="33" y="88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4" y="88"/>
                    <a:pt x="35" y="90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8" y="91"/>
                    <a:pt x="39" y="90"/>
                    <a:pt x="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0" name="Freeform 559"/>
            <p:cNvSpPr/>
            <p:nvPr/>
          </p:nvSpPr>
          <p:spPr bwMode="auto">
            <a:xfrm>
              <a:off x="6269550" y="33630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1" name="Freeform 560"/>
            <p:cNvSpPr/>
            <p:nvPr/>
          </p:nvSpPr>
          <p:spPr bwMode="auto">
            <a:xfrm>
              <a:off x="6294749" y="30871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2" name="Freeform 561"/>
            <p:cNvSpPr/>
            <p:nvPr/>
          </p:nvSpPr>
          <p:spPr bwMode="auto">
            <a:xfrm>
              <a:off x="4843799" y="3806019"/>
              <a:ext cx="3978" cy="265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3" name="Freeform 562"/>
            <p:cNvSpPr/>
            <p:nvPr/>
          </p:nvSpPr>
          <p:spPr bwMode="auto">
            <a:xfrm>
              <a:off x="4843799" y="3794082"/>
              <a:ext cx="10610" cy="18568"/>
            </a:xfrm>
            <a:custGeom>
              <a:avLst/>
              <a:gdLst>
                <a:gd name="T0" fmla="*/ 1 w 3"/>
                <a:gd name="T1" fmla="*/ 1 h 6"/>
                <a:gd name="T2" fmla="*/ 1 w 3"/>
                <a:gd name="T3" fmla="*/ 1 h 6"/>
                <a:gd name="T4" fmla="*/ 1 w 3"/>
                <a:gd name="T5" fmla="*/ 5 h 6"/>
                <a:gd name="T6" fmla="*/ 1 w 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6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4" name="Freeform 563"/>
            <p:cNvSpPr/>
            <p:nvPr/>
          </p:nvSpPr>
          <p:spPr bwMode="auto">
            <a:xfrm>
              <a:off x="4847778" y="3790103"/>
              <a:ext cx="6631" cy="663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1"/>
                    <a:pt x="1" y="0"/>
                  </a:cubicBezTo>
                  <a:cubicBezTo>
                    <a:pt x="2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5" name="Freeform 564"/>
            <p:cNvSpPr/>
            <p:nvPr/>
          </p:nvSpPr>
          <p:spPr bwMode="auto">
            <a:xfrm>
              <a:off x="5045394" y="3796734"/>
              <a:ext cx="265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6" name="Freeform 565"/>
            <p:cNvSpPr/>
            <p:nvPr/>
          </p:nvSpPr>
          <p:spPr bwMode="auto">
            <a:xfrm>
              <a:off x="4689951" y="3668085"/>
              <a:ext cx="449608" cy="489397"/>
            </a:xfrm>
            <a:custGeom>
              <a:avLst/>
              <a:gdLst>
                <a:gd name="T0" fmla="*/ 131 w 143"/>
                <a:gd name="T1" fmla="*/ 52 h 156"/>
                <a:gd name="T2" fmla="*/ 124 w 143"/>
                <a:gd name="T3" fmla="*/ 43 h 156"/>
                <a:gd name="T4" fmla="*/ 100 w 143"/>
                <a:gd name="T5" fmla="*/ 28 h 156"/>
                <a:gd name="T6" fmla="*/ 98 w 143"/>
                <a:gd name="T7" fmla="*/ 28 h 156"/>
                <a:gd name="T8" fmla="*/ 91 w 143"/>
                <a:gd name="T9" fmla="*/ 28 h 156"/>
                <a:gd name="T10" fmla="*/ 69 w 143"/>
                <a:gd name="T11" fmla="*/ 30 h 156"/>
                <a:gd name="T12" fmla="*/ 53 w 143"/>
                <a:gd name="T13" fmla="*/ 41 h 156"/>
                <a:gd name="T14" fmla="*/ 58 w 143"/>
                <a:gd name="T15" fmla="*/ 39 h 156"/>
                <a:gd name="T16" fmla="*/ 59 w 143"/>
                <a:gd name="T17" fmla="*/ 38 h 156"/>
                <a:gd name="T18" fmla="*/ 70 w 143"/>
                <a:gd name="T19" fmla="*/ 34 h 156"/>
                <a:gd name="T20" fmla="*/ 100 w 143"/>
                <a:gd name="T21" fmla="*/ 34 h 156"/>
                <a:gd name="T22" fmla="*/ 114 w 143"/>
                <a:gd name="T23" fmla="*/ 41 h 156"/>
                <a:gd name="T24" fmla="*/ 122 w 143"/>
                <a:gd name="T25" fmla="*/ 46 h 156"/>
                <a:gd name="T26" fmla="*/ 124 w 143"/>
                <a:gd name="T27" fmla="*/ 124 h 156"/>
                <a:gd name="T28" fmla="*/ 114 w 143"/>
                <a:gd name="T29" fmla="*/ 130 h 156"/>
                <a:gd name="T30" fmla="*/ 87 w 143"/>
                <a:gd name="T31" fmla="*/ 146 h 156"/>
                <a:gd name="T32" fmla="*/ 48 w 143"/>
                <a:gd name="T33" fmla="*/ 146 h 156"/>
                <a:gd name="T34" fmla="*/ 10 w 143"/>
                <a:gd name="T35" fmla="*/ 97 h 156"/>
                <a:gd name="T36" fmla="*/ 18 w 143"/>
                <a:gd name="T37" fmla="*/ 38 h 156"/>
                <a:gd name="T38" fmla="*/ 66 w 143"/>
                <a:gd name="T39" fmla="*/ 13 h 156"/>
                <a:gd name="T40" fmla="*/ 71 w 143"/>
                <a:gd name="T41" fmla="*/ 11 h 156"/>
                <a:gd name="T42" fmla="*/ 74 w 143"/>
                <a:gd name="T43" fmla="*/ 8 h 156"/>
                <a:gd name="T44" fmla="*/ 75 w 143"/>
                <a:gd name="T45" fmla="*/ 8 h 156"/>
                <a:gd name="T46" fmla="*/ 80 w 143"/>
                <a:gd name="T47" fmla="*/ 10 h 156"/>
                <a:gd name="T48" fmla="*/ 83 w 143"/>
                <a:gd name="T49" fmla="*/ 10 h 156"/>
                <a:gd name="T50" fmla="*/ 81 w 143"/>
                <a:gd name="T51" fmla="*/ 6 h 156"/>
                <a:gd name="T52" fmla="*/ 76 w 143"/>
                <a:gd name="T53" fmla="*/ 2 h 156"/>
                <a:gd name="T54" fmla="*/ 73 w 143"/>
                <a:gd name="T55" fmla="*/ 3 h 156"/>
                <a:gd name="T56" fmla="*/ 71 w 143"/>
                <a:gd name="T57" fmla="*/ 3 h 156"/>
                <a:gd name="T58" fmla="*/ 57 w 143"/>
                <a:gd name="T59" fmla="*/ 10 h 156"/>
                <a:gd name="T60" fmla="*/ 51 w 143"/>
                <a:gd name="T61" fmla="*/ 9 h 156"/>
                <a:gd name="T62" fmla="*/ 42 w 143"/>
                <a:gd name="T63" fmla="*/ 14 h 156"/>
                <a:gd name="T64" fmla="*/ 30 w 143"/>
                <a:gd name="T65" fmla="*/ 18 h 156"/>
                <a:gd name="T66" fmla="*/ 16 w 143"/>
                <a:gd name="T67" fmla="*/ 32 h 156"/>
                <a:gd name="T68" fmla="*/ 12 w 143"/>
                <a:gd name="T69" fmla="*/ 41 h 156"/>
                <a:gd name="T70" fmla="*/ 5 w 143"/>
                <a:gd name="T71" fmla="*/ 54 h 156"/>
                <a:gd name="T72" fmla="*/ 0 w 143"/>
                <a:gd name="T73" fmla="*/ 89 h 156"/>
                <a:gd name="T74" fmla="*/ 6 w 143"/>
                <a:gd name="T75" fmla="*/ 92 h 156"/>
                <a:gd name="T76" fmla="*/ 6 w 143"/>
                <a:gd name="T77" fmla="*/ 98 h 156"/>
                <a:gd name="T78" fmla="*/ 6 w 143"/>
                <a:gd name="T79" fmla="*/ 103 h 156"/>
                <a:gd name="T80" fmla="*/ 7 w 143"/>
                <a:gd name="T81" fmla="*/ 104 h 156"/>
                <a:gd name="T82" fmla="*/ 33 w 143"/>
                <a:gd name="T83" fmla="*/ 144 h 156"/>
                <a:gd name="T84" fmla="*/ 36 w 143"/>
                <a:gd name="T85" fmla="*/ 145 h 156"/>
                <a:gd name="T86" fmla="*/ 47 w 143"/>
                <a:gd name="T87" fmla="*/ 150 h 156"/>
                <a:gd name="T88" fmla="*/ 52 w 143"/>
                <a:gd name="T89" fmla="*/ 152 h 156"/>
                <a:gd name="T90" fmla="*/ 77 w 143"/>
                <a:gd name="T91" fmla="*/ 154 h 156"/>
                <a:gd name="T92" fmla="*/ 97 w 143"/>
                <a:gd name="T93" fmla="*/ 146 h 156"/>
                <a:gd name="T94" fmla="*/ 128 w 143"/>
                <a:gd name="T95" fmla="*/ 126 h 156"/>
                <a:gd name="T96" fmla="*/ 139 w 143"/>
                <a:gd name="T97" fmla="*/ 109 h 156"/>
                <a:gd name="T98" fmla="*/ 139 w 143"/>
                <a:gd name="T99" fmla="*/ 106 h 156"/>
                <a:gd name="T100" fmla="*/ 140 w 143"/>
                <a:gd name="T101" fmla="*/ 91 h 156"/>
                <a:gd name="T102" fmla="*/ 140 w 143"/>
                <a:gd name="T103" fmla="*/ 87 h 156"/>
                <a:gd name="T104" fmla="*/ 138 w 143"/>
                <a:gd name="T105" fmla="*/ 73 h 156"/>
                <a:gd name="T106" fmla="*/ 136 w 143"/>
                <a:gd name="T107" fmla="*/ 64 h 156"/>
                <a:gd name="T108" fmla="*/ 135 w 143"/>
                <a:gd name="T109" fmla="*/ 63 h 156"/>
                <a:gd name="T110" fmla="*/ 130 w 143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56">
                  <a:moveTo>
                    <a:pt x="130" y="52"/>
                  </a:moveTo>
                  <a:cubicBezTo>
                    <a:pt x="131" y="52"/>
                    <a:pt x="131" y="52"/>
                    <a:pt x="131" y="52"/>
                  </a:cubicBezTo>
                  <a:cubicBezTo>
                    <a:pt x="127" y="50"/>
                    <a:pt x="127" y="45"/>
                    <a:pt x="123" y="43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18" y="35"/>
                    <a:pt x="108" y="31"/>
                    <a:pt x="99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8"/>
                  </a:cubicBezTo>
                  <a:cubicBezTo>
                    <a:pt x="97" y="26"/>
                    <a:pt x="92" y="28"/>
                    <a:pt x="92" y="27"/>
                  </a:cubicBezTo>
                  <a:cubicBezTo>
                    <a:pt x="91" y="27"/>
                    <a:pt x="91" y="28"/>
                    <a:pt x="91" y="28"/>
                  </a:cubicBezTo>
                  <a:cubicBezTo>
                    <a:pt x="84" y="28"/>
                    <a:pt x="76" y="28"/>
                    <a:pt x="69" y="32"/>
                  </a:cubicBezTo>
                  <a:cubicBezTo>
                    <a:pt x="69" y="32"/>
                    <a:pt x="69" y="31"/>
                    <a:pt x="69" y="30"/>
                  </a:cubicBezTo>
                  <a:cubicBezTo>
                    <a:pt x="64" y="36"/>
                    <a:pt x="58" y="37"/>
                    <a:pt x="52" y="39"/>
                  </a:cubicBezTo>
                  <a:cubicBezTo>
                    <a:pt x="52" y="40"/>
                    <a:pt x="53" y="40"/>
                    <a:pt x="53" y="41"/>
                  </a:cubicBezTo>
                  <a:cubicBezTo>
                    <a:pt x="55" y="41"/>
                    <a:pt x="55" y="37"/>
                    <a:pt x="57" y="38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9"/>
                    <a:pt x="57" y="37"/>
                    <a:pt x="59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37"/>
                    <a:pt x="64" y="36"/>
                    <a:pt x="66" y="34"/>
                  </a:cubicBezTo>
                  <a:cubicBezTo>
                    <a:pt x="67" y="35"/>
                    <a:pt x="69" y="33"/>
                    <a:pt x="70" y="34"/>
                  </a:cubicBezTo>
                  <a:cubicBezTo>
                    <a:pt x="71" y="33"/>
                    <a:pt x="72" y="33"/>
                    <a:pt x="72" y="32"/>
                  </a:cubicBezTo>
                  <a:cubicBezTo>
                    <a:pt x="81" y="31"/>
                    <a:pt x="91" y="30"/>
                    <a:pt x="100" y="34"/>
                  </a:cubicBezTo>
                  <a:cubicBezTo>
                    <a:pt x="106" y="32"/>
                    <a:pt x="109" y="39"/>
                    <a:pt x="114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2"/>
                    <a:pt x="118" y="43"/>
                    <a:pt x="119" y="45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7" y="58"/>
                    <a:pt x="134" y="70"/>
                    <a:pt x="135" y="84"/>
                  </a:cubicBezTo>
                  <a:cubicBezTo>
                    <a:pt x="136" y="100"/>
                    <a:pt x="132" y="111"/>
                    <a:pt x="124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2" y="126"/>
                    <a:pt x="117" y="127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06" y="137"/>
                    <a:pt x="95" y="141"/>
                    <a:pt x="87" y="146"/>
                  </a:cubicBezTo>
                  <a:cubicBezTo>
                    <a:pt x="75" y="150"/>
                    <a:pt x="60" y="150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37" y="143"/>
                    <a:pt x="31" y="134"/>
                    <a:pt x="25" y="126"/>
                  </a:cubicBezTo>
                  <a:cubicBezTo>
                    <a:pt x="20" y="117"/>
                    <a:pt x="10" y="109"/>
                    <a:pt x="10" y="97"/>
                  </a:cubicBezTo>
                  <a:cubicBezTo>
                    <a:pt x="12" y="90"/>
                    <a:pt x="3" y="82"/>
                    <a:pt x="7" y="75"/>
                  </a:cubicBezTo>
                  <a:cubicBezTo>
                    <a:pt x="13" y="62"/>
                    <a:pt x="13" y="51"/>
                    <a:pt x="18" y="38"/>
                  </a:cubicBezTo>
                  <a:cubicBezTo>
                    <a:pt x="27" y="30"/>
                    <a:pt x="35" y="18"/>
                    <a:pt x="48" y="17"/>
                  </a:cubicBezTo>
                  <a:cubicBezTo>
                    <a:pt x="52" y="12"/>
                    <a:pt x="60" y="15"/>
                    <a:pt x="66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8" y="14"/>
                    <a:pt x="69" y="7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3" y="13"/>
                    <a:pt x="73" y="5"/>
                    <a:pt x="74" y="8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5" y="6"/>
                    <a:pt x="74" y="8"/>
                    <a:pt x="75" y="8"/>
                  </a:cubicBezTo>
                  <a:cubicBezTo>
                    <a:pt x="76" y="8"/>
                    <a:pt x="75" y="6"/>
                    <a:pt x="76" y="6"/>
                  </a:cubicBezTo>
                  <a:cubicBezTo>
                    <a:pt x="77" y="11"/>
                    <a:pt x="80" y="5"/>
                    <a:pt x="80" y="10"/>
                  </a:cubicBezTo>
                  <a:cubicBezTo>
                    <a:pt x="80" y="10"/>
                    <a:pt x="82" y="11"/>
                    <a:pt x="80" y="12"/>
                  </a:cubicBezTo>
                  <a:cubicBezTo>
                    <a:pt x="81" y="13"/>
                    <a:pt x="83" y="12"/>
                    <a:pt x="83" y="10"/>
                  </a:cubicBezTo>
                  <a:cubicBezTo>
                    <a:pt x="83" y="8"/>
                    <a:pt x="83" y="6"/>
                    <a:pt x="82" y="5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1" y="5"/>
                    <a:pt x="81" y="4"/>
                  </a:cubicBezTo>
                  <a:cubicBezTo>
                    <a:pt x="79" y="4"/>
                    <a:pt x="78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4"/>
                    <a:pt x="74" y="3"/>
                    <a:pt x="73" y="3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0"/>
                    <a:pt x="72" y="6"/>
                    <a:pt x="71" y="3"/>
                  </a:cubicBezTo>
                  <a:cubicBezTo>
                    <a:pt x="68" y="4"/>
                    <a:pt x="63" y="6"/>
                    <a:pt x="59" y="7"/>
                  </a:cubicBezTo>
                  <a:cubicBezTo>
                    <a:pt x="59" y="8"/>
                    <a:pt x="56" y="8"/>
                    <a:pt x="57" y="10"/>
                  </a:cubicBezTo>
                  <a:cubicBezTo>
                    <a:pt x="55" y="8"/>
                    <a:pt x="52" y="8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7" y="6"/>
                    <a:pt x="50" y="13"/>
                    <a:pt x="46" y="10"/>
                  </a:cubicBezTo>
                  <a:cubicBezTo>
                    <a:pt x="47" y="12"/>
                    <a:pt x="42" y="11"/>
                    <a:pt x="42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37" y="15"/>
                    <a:pt x="33" y="16"/>
                    <a:pt x="30" y="18"/>
                  </a:cubicBezTo>
                  <a:cubicBezTo>
                    <a:pt x="29" y="22"/>
                    <a:pt x="23" y="22"/>
                    <a:pt x="23" y="26"/>
                  </a:cubicBezTo>
                  <a:cubicBezTo>
                    <a:pt x="21" y="27"/>
                    <a:pt x="17" y="29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4"/>
                    <a:pt x="12" y="38"/>
                    <a:pt x="12" y="41"/>
                  </a:cubicBezTo>
                  <a:cubicBezTo>
                    <a:pt x="9" y="40"/>
                    <a:pt x="8" y="42"/>
                    <a:pt x="7" y="43"/>
                  </a:cubicBezTo>
                  <a:cubicBezTo>
                    <a:pt x="7" y="46"/>
                    <a:pt x="4" y="50"/>
                    <a:pt x="5" y="54"/>
                  </a:cubicBezTo>
                  <a:cubicBezTo>
                    <a:pt x="3" y="54"/>
                    <a:pt x="5" y="57"/>
                    <a:pt x="2" y="56"/>
                  </a:cubicBezTo>
                  <a:cubicBezTo>
                    <a:pt x="3" y="67"/>
                    <a:pt x="2" y="7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0"/>
                    <a:pt x="5" y="91"/>
                    <a:pt x="6" y="92"/>
                  </a:cubicBezTo>
                  <a:cubicBezTo>
                    <a:pt x="6" y="93"/>
                    <a:pt x="6" y="93"/>
                    <a:pt x="6" y="92"/>
                  </a:cubicBezTo>
                  <a:cubicBezTo>
                    <a:pt x="7" y="94"/>
                    <a:pt x="5" y="96"/>
                    <a:pt x="6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6" y="99"/>
                    <a:pt x="4" y="102"/>
                    <a:pt x="6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6" y="105"/>
                    <a:pt x="5" y="105"/>
                    <a:pt x="5" y="104"/>
                  </a:cubicBezTo>
                  <a:cubicBezTo>
                    <a:pt x="8" y="120"/>
                    <a:pt x="20" y="134"/>
                    <a:pt x="33" y="144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6" y="145"/>
                    <a:pt x="35" y="145"/>
                    <a:pt x="35" y="145"/>
                  </a:cubicBezTo>
                  <a:cubicBezTo>
                    <a:pt x="38" y="149"/>
                    <a:pt x="43" y="149"/>
                    <a:pt x="47" y="150"/>
                  </a:cubicBezTo>
                  <a:cubicBezTo>
                    <a:pt x="46" y="151"/>
                    <a:pt x="46" y="151"/>
                    <a:pt x="46" y="152"/>
                  </a:cubicBezTo>
                  <a:cubicBezTo>
                    <a:pt x="49" y="151"/>
                    <a:pt x="50" y="156"/>
                    <a:pt x="52" y="152"/>
                  </a:cubicBezTo>
                  <a:cubicBezTo>
                    <a:pt x="53" y="152"/>
                    <a:pt x="52" y="153"/>
                    <a:pt x="52" y="154"/>
                  </a:cubicBezTo>
                  <a:cubicBezTo>
                    <a:pt x="60" y="154"/>
                    <a:pt x="69" y="155"/>
                    <a:pt x="77" y="154"/>
                  </a:cubicBezTo>
                  <a:cubicBezTo>
                    <a:pt x="83" y="150"/>
                    <a:pt x="91" y="151"/>
                    <a:pt x="96" y="145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103" y="139"/>
                    <a:pt x="113" y="138"/>
                    <a:pt x="120" y="133"/>
                  </a:cubicBezTo>
                  <a:cubicBezTo>
                    <a:pt x="124" y="131"/>
                    <a:pt x="125" y="128"/>
                    <a:pt x="128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1" y="120"/>
                    <a:pt x="141" y="117"/>
                    <a:pt x="139" y="109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08"/>
                    <a:pt x="142" y="106"/>
                    <a:pt x="139" y="106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6" y="100"/>
                    <a:pt x="143" y="97"/>
                    <a:pt x="140" y="91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0" y="90"/>
                    <a:pt x="139" y="88"/>
                    <a:pt x="140" y="87"/>
                  </a:cubicBezTo>
                  <a:cubicBezTo>
                    <a:pt x="140" y="87"/>
                    <a:pt x="141" y="87"/>
                    <a:pt x="141" y="87"/>
                  </a:cubicBezTo>
                  <a:cubicBezTo>
                    <a:pt x="143" y="82"/>
                    <a:pt x="139" y="78"/>
                    <a:pt x="138" y="73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1"/>
                    <a:pt x="138" y="67"/>
                    <a:pt x="136" y="64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5" y="58"/>
                    <a:pt x="132" y="56"/>
                    <a:pt x="130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7" name="Freeform 566"/>
            <p:cNvSpPr/>
            <p:nvPr/>
          </p:nvSpPr>
          <p:spPr bwMode="auto">
            <a:xfrm>
              <a:off x="4997648" y="3755620"/>
              <a:ext cx="3978" cy="397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8" name="Freeform 567"/>
            <p:cNvSpPr/>
            <p:nvPr/>
          </p:nvSpPr>
          <p:spPr bwMode="auto">
            <a:xfrm>
              <a:off x="4928681" y="3670738"/>
              <a:ext cx="0" cy="3979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9" name="Freeform 568"/>
            <p:cNvSpPr/>
            <p:nvPr/>
          </p:nvSpPr>
          <p:spPr bwMode="auto">
            <a:xfrm>
              <a:off x="5052025" y="3943952"/>
              <a:ext cx="2652" cy="3979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0" name="Freeform 569"/>
            <p:cNvSpPr/>
            <p:nvPr/>
          </p:nvSpPr>
          <p:spPr bwMode="auto">
            <a:xfrm>
              <a:off x="5048047" y="3943952"/>
              <a:ext cx="13263" cy="13263"/>
            </a:xfrm>
            <a:custGeom>
              <a:avLst/>
              <a:gdLst>
                <a:gd name="T0" fmla="*/ 3 w 4"/>
                <a:gd name="T1" fmla="*/ 3 h 4"/>
                <a:gd name="T2" fmla="*/ 4 w 4"/>
                <a:gd name="T3" fmla="*/ 4 h 4"/>
                <a:gd name="T4" fmla="*/ 1 w 4"/>
                <a:gd name="T5" fmla="*/ 1 h 4"/>
                <a:gd name="T6" fmla="*/ 3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4" y="4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1" name="Freeform 570"/>
            <p:cNvSpPr/>
            <p:nvPr/>
          </p:nvSpPr>
          <p:spPr bwMode="auto">
            <a:xfrm>
              <a:off x="5054678" y="3953235"/>
              <a:ext cx="6631" cy="3979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2" name="Freeform 571"/>
            <p:cNvSpPr/>
            <p:nvPr/>
          </p:nvSpPr>
          <p:spPr bwMode="auto">
            <a:xfrm>
              <a:off x="5017542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3" name="Freeform 572"/>
            <p:cNvSpPr/>
            <p:nvPr/>
          </p:nvSpPr>
          <p:spPr bwMode="auto">
            <a:xfrm>
              <a:off x="4740350" y="3950583"/>
              <a:ext cx="316980" cy="131302"/>
            </a:xfrm>
            <a:custGeom>
              <a:avLst/>
              <a:gdLst>
                <a:gd name="T0" fmla="*/ 88 w 101"/>
                <a:gd name="T1" fmla="*/ 22 h 42"/>
                <a:gd name="T2" fmla="*/ 90 w 101"/>
                <a:gd name="T3" fmla="*/ 20 h 42"/>
                <a:gd name="T4" fmla="*/ 94 w 101"/>
                <a:gd name="T5" fmla="*/ 14 h 42"/>
                <a:gd name="T6" fmla="*/ 94 w 101"/>
                <a:gd name="T7" fmla="*/ 13 h 42"/>
                <a:gd name="T8" fmla="*/ 95 w 101"/>
                <a:gd name="T9" fmla="*/ 11 h 42"/>
                <a:gd name="T10" fmla="*/ 98 w 101"/>
                <a:gd name="T11" fmla="*/ 6 h 42"/>
                <a:gd name="T12" fmla="*/ 99 w 101"/>
                <a:gd name="T13" fmla="*/ 0 h 42"/>
                <a:gd name="T14" fmla="*/ 98 w 101"/>
                <a:gd name="T15" fmla="*/ 1 h 42"/>
                <a:gd name="T16" fmla="*/ 98 w 101"/>
                <a:gd name="T17" fmla="*/ 1 h 42"/>
                <a:gd name="T18" fmla="*/ 95 w 101"/>
                <a:gd name="T19" fmla="*/ 3 h 42"/>
                <a:gd name="T20" fmla="*/ 91 w 101"/>
                <a:gd name="T21" fmla="*/ 11 h 42"/>
                <a:gd name="T22" fmla="*/ 88 w 101"/>
                <a:gd name="T23" fmla="*/ 13 h 42"/>
                <a:gd name="T24" fmla="*/ 87 w 101"/>
                <a:gd name="T25" fmla="*/ 17 h 42"/>
                <a:gd name="T26" fmla="*/ 68 w 101"/>
                <a:gd name="T27" fmla="*/ 27 h 42"/>
                <a:gd name="T28" fmla="*/ 65 w 101"/>
                <a:gd name="T29" fmla="*/ 27 h 42"/>
                <a:gd name="T30" fmla="*/ 58 w 101"/>
                <a:gd name="T31" fmla="*/ 32 h 42"/>
                <a:gd name="T32" fmla="*/ 49 w 101"/>
                <a:gd name="T33" fmla="*/ 34 h 42"/>
                <a:gd name="T34" fmla="*/ 33 w 101"/>
                <a:gd name="T35" fmla="*/ 32 h 42"/>
                <a:gd name="T36" fmla="*/ 18 w 101"/>
                <a:gd name="T37" fmla="*/ 28 h 42"/>
                <a:gd name="T38" fmla="*/ 10 w 101"/>
                <a:gd name="T39" fmla="*/ 16 h 42"/>
                <a:gd name="T40" fmla="*/ 8 w 101"/>
                <a:gd name="T41" fmla="*/ 16 h 42"/>
                <a:gd name="T42" fmla="*/ 6 w 101"/>
                <a:gd name="T43" fmla="*/ 17 h 42"/>
                <a:gd name="T44" fmla="*/ 6 w 101"/>
                <a:gd name="T45" fmla="*/ 16 h 42"/>
                <a:gd name="T46" fmla="*/ 7 w 101"/>
                <a:gd name="T47" fmla="*/ 13 h 42"/>
                <a:gd name="T48" fmla="*/ 8 w 101"/>
                <a:gd name="T49" fmla="*/ 12 h 42"/>
                <a:gd name="T50" fmla="*/ 5 w 101"/>
                <a:gd name="T51" fmla="*/ 15 h 42"/>
                <a:gd name="T52" fmla="*/ 1 w 101"/>
                <a:gd name="T53" fmla="*/ 19 h 42"/>
                <a:gd name="T54" fmla="*/ 2 w 101"/>
                <a:gd name="T55" fmla="*/ 20 h 42"/>
                <a:gd name="T56" fmla="*/ 2 w 101"/>
                <a:gd name="T57" fmla="*/ 20 h 42"/>
                <a:gd name="T58" fmla="*/ 7 w 101"/>
                <a:gd name="T59" fmla="*/ 21 h 42"/>
                <a:gd name="T60" fmla="*/ 6 w 101"/>
                <a:gd name="T61" fmla="*/ 25 h 42"/>
                <a:gd name="T62" fmla="*/ 9 w 101"/>
                <a:gd name="T63" fmla="*/ 26 h 42"/>
                <a:gd name="T64" fmla="*/ 9 w 101"/>
                <a:gd name="T65" fmla="*/ 30 h 42"/>
                <a:gd name="T66" fmla="*/ 14 w 101"/>
                <a:gd name="T67" fmla="*/ 31 h 42"/>
                <a:gd name="T68" fmla="*/ 18 w 101"/>
                <a:gd name="T69" fmla="*/ 31 h 42"/>
                <a:gd name="T70" fmla="*/ 20 w 101"/>
                <a:gd name="T71" fmla="*/ 34 h 42"/>
                <a:gd name="T72" fmla="*/ 28 w 101"/>
                <a:gd name="T73" fmla="*/ 39 h 42"/>
                <a:gd name="T74" fmla="*/ 30 w 101"/>
                <a:gd name="T75" fmla="*/ 35 h 42"/>
                <a:gd name="T76" fmla="*/ 31 w 101"/>
                <a:gd name="T77" fmla="*/ 37 h 42"/>
                <a:gd name="T78" fmla="*/ 32 w 101"/>
                <a:gd name="T79" fmla="*/ 38 h 42"/>
                <a:gd name="T80" fmla="*/ 33 w 101"/>
                <a:gd name="T81" fmla="*/ 38 h 42"/>
                <a:gd name="T82" fmla="*/ 45 w 101"/>
                <a:gd name="T83" fmla="*/ 39 h 42"/>
                <a:gd name="T84" fmla="*/ 46 w 101"/>
                <a:gd name="T85" fmla="*/ 38 h 42"/>
                <a:gd name="T86" fmla="*/ 49 w 101"/>
                <a:gd name="T87" fmla="*/ 38 h 42"/>
                <a:gd name="T88" fmla="*/ 50 w 101"/>
                <a:gd name="T89" fmla="*/ 38 h 42"/>
                <a:gd name="T90" fmla="*/ 57 w 101"/>
                <a:gd name="T91" fmla="*/ 38 h 42"/>
                <a:gd name="T92" fmla="*/ 61 w 101"/>
                <a:gd name="T93" fmla="*/ 34 h 42"/>
                <a:gd name="T94" fmla="*/ 70 w 101"/>
                <a:gd name="T95" fmla="*/ 30 h 42"/>
                <a:gd name="T96" fmla="*/ 75 w 101"/>
                <a:gd name="T97" fmla="*/ 28 h 42"/>
                <a:gd name="T98" fmla="*/ 75 w 101"/>
                <a:gd name="T99" fmla="*/ 27 h 42"/>
                <a:gd name="T100" fmla="*/ 78 w 101"/>
                <a:gd name="T101" fmla="*/ 25 h 42"/>
                <a:gd name="T102" fmla="*/ 79 w 101"/>
                <a:gd name="T103" fmla="*/ 25 h 42"/>
                <a:gd name="T104" fmla="*/ 82 w 101"/>
                <a:gd name="T105" fmla="*/ 24 h 42"/>
                <a:gd name="T106" fmla="*/ 85 w 101"/>
                <a:gd name="T107" fmla="*/ 23 h 42"/>
                <a:gd name="T108" fmla="*/ 85 w 101"/>
                <a:gd name="T109" fmla="*/ 22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2"/>
                    <a:pt x="88" y="22"/>
                    <a:pt x="88" y="22"/>
                  </a:cubicBezTo>
                  <a:cubicBezTo>
                    <a:pt x="87" y="19"/>
                    <a:pt x="89" y="21"/>
                    <a:pt x="90" y="19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2" y="19"/>
                    <a:pt x="93" y="16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5"/>
                    <a:pt x="94" y="11"/>
                    <a:pt x="96" y="12"/>
                  </a:cubicBezTo>
                  <a:cubicBezTo>
                    <a:pt x="96" y="12"/>
                    <a:pt x="95" y="11"/>
                    <a:pt x="95" y="11"/>
                  </a:cubicBezTo>
                  <a:cubicBezTo>
                    <a:pt x="96" y="9"/>
                    <a:pt x="97" y="8"/>
                    <a:pt x="97" y="5"/>
                  </a:cubicBezTo>
                  <a:cubicBezTo>
                    <a:pt x="97" y="5"/>
                    <a:pt x="98" y="6"/>
                    <a:pt x="98" y="6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0" y="1"/>
                    <a:pt x="100" y="1"/>
                    <a:pt x="99" y="0"/>
                  </a:cubicBezTo>
                  <a:cubicBezTo>
                    <a:pt x="98" y="0"/>
                    <a:pt x="100" y="3"/>
                    <a:pt x="99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1"/>
                    <a:pt x="100" y="3"/>
                    <a:pt x="99" y="2"/>
                  </a:cubicBezTo>
                  <a:cubicBezTo>
                    <a:pt x="98" y="2"/>
                    <a:pt x="98" y="1"/>
                    <a:pt x="98" y="1"/>
                  </a:cubicBezTo>
                  <a:cubicBezTo>
                    <a:pt x="97" y="2"/>
                    <a:pt x="96" y="2"/>
                    <a:pt x="97" y="4"/>
                  </a:cubicBezTo>
                  <a:cubicBezTo>
                    <a:pt x="96" y="3"/>
                    <a:pt x="97" y="5"/>
                    <a:pt x="95" y="3"/>
                  </a:cubicBezTo>
                  <a:cubicBezTo>
                    <a:pt x="96" y="4"/>
                    <a:pt x="95" y="4"/>
                    <a:pt x="96" y="5"/>
                  </a:cubicBezTo>
                  <a:cubicBezTo>
                    <a:pt x="94" y="6"/>
                    <a:pt x="93" y="9"/>
                    <a:pt x="91" y="11"/>
                  </a:cubicBezTo>
                  <a:cubicBezTo>
                    <a:pt x="92" y="15"/>
                    <a:pt x="88" y="12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4"/>
                    <a:pt x="87" y="15"/>
                    <a:pt x="87" y="15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3" y="16"/>
                    <a:pt x="81" y="20"/>
                    <a:pt x="77" y="21"/>
                  </a:cubicBezTo>
                  <a:cubicBezTo>
                    <a:pt x="73" y="22"/>
                    <a:pt x="70" y="21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7"/>
                    <a:pt x="66" y="26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4" y="31"/>
                    <a:pt x="60" y="28"/>
                    <a:pt x="58" y="32"/>
                  </a:cubicBezTo>
                  <a:cubicBezTo>
                    <a:pt x="55" y="33"/>
                    <a:pt x="52" y="33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6" y="36"/>
                    <a:pt x="44" y="31"/>
                    <a:pt x="41" y="32"/>
                  </a:cubicBezTo>
                  <a:cubicBezTo>
                    <a:pt x="39" y="30"/>
                    <a:pt x="35" y="35"/>
                    <a:pt x="33" y="32"/>
                  </a:cubicBezTo>
                  <a:cubicBezTo>
                    <a:pt x="32" y="28"/>
                    <a:pt x="27" y="35"/>
                    <a:pt x="27" y="31"/>
                  </a:cubicBezTo>
                  <a:cubicBezTo>
                    <a:pt x="27" y="24"/>
                    <a:pt x="23" y="27"/>
                    <a:pt x="18" y="28"/>
                  </a:cubicBezTo>
                  <a:cubicBezTo>
                    <a:pt x="16" y="24"/>
                    <a:pt x="11" y="26"/>
                    <a:pt x="11" y="21"/>
                  </a:cubicBezTo>
                  <a:cubicBezTo>
                    <a:pt x="8" y="22"/>
                    <a:pt x="11" y="17"/>
                    <a:pt x="10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5"/>
                    <a:pt x="5" y="19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4"/>
                    <a:pt x="4" y="18"/>
                    <a:pt x="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6" y="16"/>
                    <a:pt x="5" y="17"/>
                    <a:pt x="5" y="17"/>
                  </a:cubicBezTo>
                  <a:cubicBezTo>
                    <a:pt x="8" y="14"/>
                    <a:pt x="4" y="16"/>
                    <a:pt x="7" y="13"/>
                  </a:cubicBezTo>
                  <a:cubicBezTo>
                    <a:pt x="7" y="14"/>
                    <a:pt x="9" y="12"/>
                    <a:pt x="10" y="12"/>
                  </a:cubicBezTo>
                  <a:cubicBezTo>
                    <a:pt x="10" y="11"/>
                    <a:pt x="10" y="11"/>
                    <a:pt x="8" y="12"/>
                  </a:cubicBezTo>
                  <a:cubicBezTo>
                    <a:pt x="6" y="14"/>
                    <a:pt x="4" y="15"/>
                    <a:pt x="3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6"/>
                    <a:pt x="4" y="16"/>
                    <a:pt x="3" y="16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5" y="18"/>
                    <a:pt x="2" y="20"/>
                  </a:cubicBezTo>
                  <a:cubicBezTo>
                    <a:pt x="3" y="21"/>
                    <a:pt x="4" y="21"/>
                    <a:pt x="5" y="22"/>
                  </a:cubicBezTo>
                  <a:cubicBezTo>
                    <a:pt x="6" y="22"/>
                    <a:pt x="6" y="23"/>
                    <a:pt x="7" y="21"/>
                  </a:cubicBezTo>
                  <a:cubicBezTo>
                    <a:pt x="6" y="23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8"/>
                    <a:pt x="8" y="23"/>
                    <a:pt x="6" y="26"/>
                  </a:cubicBezTo>
                  <a:cubicBezTo>
                    <a:pt x="8" y="24"/>
                    <a:pt x="6" y="28"/>
                    <a:pt x="9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9" y="30"/>
                  </a:cubicBezTo>
                  <a:cubicBezTo>
                    <a:pt x="12" y="28"/>
                    <a:pt x="10" y="32"/>
                    <a:pt x="13" y="30"/>
                  </a:cubicBezTo>
                  <a:cubicBezTo>
                    <a:pt x="13" y="31"/>
                    <a:pt x="13" y="32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8" y="31"/>
                  </a:cubicBezTo>
                  <a:cubicBezTo>
                    <a:pt x="16" y="34"/>
                    <a:pt x="17" y="34"/>
                    <a:pt x="16" y="35"/>
                  </a:cubicBezTo>
                  <a:cubicBezTo>
                    <a:pt x="18" y="34"/>
                    <a:pt x="19" y="35"/>
                    <a:pt x="20" y="34"/>
                  </a:cubicBezTo>
                  <a:cubicBezTo>
                    <a:pt x="19" y="35"/>
                    <a:pt x="21" y="34"/>
                    <a:pt x="20" y="36"/>
                  </a:cubicBezTo>
                  <a:cubicBezTo>
                    <a:pt x="24" y="33"/>
                    <a:pt x="26" y="35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30" y="36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1" y="40"/>
                    <a:pt x="32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2" y="40"/>
                    <a:pt x="32" y="39"/>
                  </a:cubicBezTo>
                  <a:cubicBezTo>
                    <a:pt x="36" y="41"/>
                    <a:pt x="41" y="38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7" y="40"/>
                    <a:pt x="48" y="38"/>
                    <a:pt x="49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8"/>
                    <a:pt x="50" y="42"/>
                    <a:pt x="50" y="38"/>
                  </a:cubicBezTo>
                  <a:cubicBezTo>
                    <a:pt x="50" y="38"/>
                    <a:pt x="50" y="39"/>
                    <a:pt x="50" y="40"/>
                  </a:cubicBezTo>
                  <a:cubicBezTo>
                    <a:pt x="52" y="38"/>
                    <a:pt x="55" y="38"/>
                    <a:pt x="57" y="38"/>
                  </a:cubicBezTo>
                  <a:cubicBezTo>
                    <a:pt x="58" y="34"/>
                    <a:pt x="60" y="37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6" y="33"/>
                    <a:pt x="68" y="32"/>
                  </a:cubicBezTo>
                  <a:cubicBezTo>
                    <a:pt x="69" y="32"/>
                    <a:pt x="69" y="31"/>
                    <a:pt x="70" y="30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7"/>
                    <a:pt x="75" y="33"/>
                    <a:pt x="75" y="28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4" y="28"/>
                    <a:pt x="76" y="30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3"/>
                    <a:pt x="78" y="28"/>
                    <a:pt x="78" y="25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9" y="25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2" y="28"/>
                    <a:pt x="81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2" y="23"/>
                    <a:pt x="84" y="24"/>
                    <a:pt x="85" y="23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6" y="23"/>
                    <a:pt x="86" y="22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4" name="Freeform 573"/>
            <p:cNvSpPr/>
            <p:nvPr/>
          </p:nvSpPr>
          <p:spPr bwMode="auto">
            <a:xfrm>
              <a:off x="5036110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5" name="Freeform 574"/>
            <p:cNvSpPr/>
            <p:nvPr/>
          </p:nvSpPr>
          <p:spPr bwMode="auto">
            <a:xfrm>
              <a:off x="4744328" y="4010266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6" name="Freeform 575"/>
            <p:cNvSpPr/>
            <p:nvPr/>
          </p:nvSpPr>
          <p:spPr bwMode="auto">
            <a:xfrm>
              <a:off x="4859715" y="3925384"/>
              <a:ext cx="3978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7" name="Freeform 576"/>
            <p:cNvSpPr/>
            <p:nvPr/>
          </p:nvSpPr>
          <p:spPr bwMode="auto">
            <a:xfrm>
              <a:off x="4850431" y="3922731"/>
              <a:ext cx="18568" cy="5305"/>
            </a:xfrm>
            <a:custGeom>
              <a:avLst/>
              <a:gdLst>
                <a:gd name="T0" fmla="*/ 1 w 6"/>
                <a:gd name="T1" fmla="*/ 2 h 2"/>
                <a:gd name="T2" fmla="*/ 1 w 6"/>
                <a:gd name="T3" fmla="*/ 2 h 2"/>
                <a:gd name="T4" fmla="*/ 4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8" name="Freeform 577"/>
            <p:cNvSpPr/>
            <p:nvPr/>
          </p:nvSpPr>
          <p:spPr bwMode="auto">
            <a:xfrm>
              <a:off x="4850431" y="3925384"/>
              <a:ext cx="6631" cy="2652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9" name="Freeform 578"/>
            <p:cNvSpPr/>
            <p:nvPr/>
          </p:nvSpPr>
          <p:spPr bwMode="auto">
            <a:xfrm>
              <a:off x="4850431" y="39227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0" name="Freeform 579"/>
            <p:cNvSpPr/>
            <p:nvPr/>
          </p:nvSpPr>
          <p:spPr bwMode="auto">
            <a:xfrm>
              <a:off x="4797379" y="3890900"/>
              <a:ext cx="66314" cy="37136"/>
            </a:xfrm>
            <a:custGeom>
              <a:avLst/>
              <a:gdLst>
                <a:gd name="T0" fmla="*/ 10 w 21"/>
                <a:gd name="T1" fmla="*/ 11 h 12"/>
                <a:gd name="T2" fmla="*/ 11 w 21"/>
                <a:gd name="T3" fmla="*/ 12 h 12"/>
                <a:gd name="T4" fmla="*/ 13 w 21"/>
                <a:gd name="T5" fmla="*/ 12 h 12"/>
                <a:gd name="T6" fmla="*/ 14 w 21"/>
                <a:gd name="T7" fmla="*/ 12 h 12"/>
                <a:gd name="T8" fmla="*/ 15 w 21"/>
                <a:gd name="T9" fmla="*/ 11 h 12"/>
                <a:gd name="T10" fmla="*/ 16 w 21"/>
                <a:gd name="T11" fmla="*/ 12 h 12"/>
                <a:gd name="T12" fmla="*/ 20 w 21"/>
                <a:gd name="T13" fmla="*/ 11 h 12"/>
                <a:gd name="T14" fmla="*/ 20 w 21"/>
                <a:gd name="T15" fmla="*/ 11 h 12"/>
                <a:gd name="T16" fmla="*/ 20 w 21"/>
                <a:gd name="T17" fmla="*/ 11 h 12"/>
                <a:gd name="T18" fmla="*/ 20 w 21"/>
                <a:gd name="T19" fmla="*/ 10 h 12"/>
                <a:gd name="T20" fmla="*/ 18 w 21"/>
                <a:gd name="T21" fmla="*/ 10 h 12"/>
                <a:gd name="T22" fmla="*/ 17 w 21"/>
                <a:gd name="T23" fmla="*/ 10 h 12"/>
                <a:gd name="T24" fmla="*/ 15 w 21"/>
                <a:gd name="T25" fmla="*/ 10 h 12"/>
                <a:gd name="T26" fmla="*/ 15 w 21"/>
                <a:gd name="T27" fmla="*/ 8 h 12"/>
                <a:gd name="T28" fmla="*/ 15 w 21"/>
                <a:gd name="T29" fmla="*/ 7 h 12"/>
                <a:gd name="T30" fmla="*/ 13 w 21"/>
                <a:gd name="T31" fmla="*/ 7 h 12"/>
                <a:gd name="T32" fmla="*/ 12 w 21"/>
                <a:gd name="T33" fmla="*/ 6 h 12"/>
                <a:gd name="T34" fmla="*/ 11 w 21"/>
                <a:gd name="T35" fmla="*/ 5 h 12"/>
                <a:gd name="T36" fmla="*/ 8 w 21"/>
                <a:gd name="T37" fmla="*/ 4 h 12"/>
                <a:gd name="T38" fmla="*/ 11 w 21"/>
                <a:gd name="T39" fmla="*/ 1 h 12"/>
                <a:gd name="T40" fmla="*/ 11 w 21"/>
                <a:gd name="T41" fmla="*/ 1 h 12"/>
                <a:gd name="T42" fmla="*/ 8 w 21"/>
                <a:gd name="T43" fmla="*/ 2 h 12"/>
                <a:gd name="T44" fmla="*/ 9 w 21"/>
                <a:gd name="T45" fmla="*/ 2 h 12"/>
                <a:gd name="T46" fmla="*/ 11 w 21"/>
                <a:gd name="T47" fmla="*/ 1 h 12"/>
                <a:gd name="T48" fmla="*/ 12 w 21"/>
                <a:gd name="T49" fmla="*/ 0 h 12"/>
                <a:gd name="T50" fmla="*/ 8 w 21"/>
                <a:gd name="T51" fmla="*/ 2 h 12"/>
                <a:gd name="T52" fmla="*/ 3 w 21"/>
                <a:gd name="T53" fmla="*/ 3 h 12"/>
                <a:gd name="T54" fmla="*/ 4 w 21"/>
                <a:gd name="T55" fmla="*/ 3 h 12"/>
                <a:gd name="T56" fmla="*/ 3 w 21"/>
                <a:gd name="T57" fmla="*/ 4 h 12"/>
                <a:gd name="T58" fmla="*/ 6 w 21"/>
                <a:gd name="T59" fmla="*/ 3 h 12"/>
                <a:gd name="T60" fmla="*/ 3 w 21"/>
                <a:gd name="T61" fmla="*/ 4 h 12"/>
                <a:gd name="T62" fmla="*/ 5 w 21"/>
                <a:gd name="T63" fmla="*/ 4 h 12"/>
                <a:gd name="T64" fmla="*/ 2 w 21"/>
                <a:gd name="T65" fmla="*/ 5 h 12"/>
                <a:gd name="T66" fmla="*/ 3 w 21"/>
                <a:gd name="T67" fmla="*/ 5 h 12"/>
                <a:gd name="T68" fmla="*/ 6 w 21"/>
                <a:gd name="T69" fmla="*/ 5 h 12"/>
                <a:gd name="T70" fmla="*/ 5 w 21"/>
                <a:gd name="T71" fmla="*/ 6 h 12"/>
                <a:gd name="T72" fmla="*/ 3 w 21"/>
                <a:gd name="T73" fmla="*/ 7 h 12"/>
                <a:gd name="T74" fmla="*/ 8 w 21"/>
                <a:gd name="T75" fmla="*/ 5 h 12"/>
                <a:gd name="T76" fmla="*/ 6 w 21"/>
                <a:gd name="T77" fmla="*/ 6 h 12"/>
                <a:gd name="T78" fmla="*/ 6 w 21"/>
                <a:gd name="T79" fmla="*/ 7 h 12"/>
                <a:gd name="T80" fmla="*/ 6 w 21"/>
                <a:gd name="T81" fmla="*/ 7 h 12"/>
                <a:gd name="T82" fmla="*/ 7 w 21"/>
                <a:gd name="T83" fmla="*/ 7 h 12"/>
                <a:gd name="T84" fmla="*/ 8 w 21"/>
                <a:gd name="T85" fmla="*/ 7 h 12"/>
                <a:gd name="T86" fmla="*/ 8 w 21"/>
                <a:gd name="T87" fmla="*/ 8 h 12"/>
                <a:gd name="T88" fmla="*/ 8 w 21"/>
                <a:gd name="T89" fmla="*/ 8 h 12"/>
                <a:gd name="T90" fmla="*/ 7 w 21"/>
                <a:gd name="T91" fmla="*/ 9 h 12"/>
                <a:gd name="T92" fmla="*/ 10 w 21"/>
                <a:gd name="T93" fmla="*/ 8 h 12"/>
                <a:gd name="T94" fmla="*/ 11 w 21"/>
                <a:gd name="T95" fmla="*/ 9 h 12"/>
                <a:gd name="T96" fmla="*/ 11 w 21"/>
                <a:gd name="T97" fmla="*/ 10 h 12"/>
                <a:gd name="T98" fmla="*/ 13 w 21"/>
                <a:gd name="T99" fmla="*/ 9 h 12"/>
                <a:gd name="T100" fmla="*/ 12 w 21"/>
                <a:gd name="T101" fmla="*/ 10 h 12"/>
                <a:gd name="T102" fmla="*/ 12 w 21"/>
                <a:gd name="T103" fmla="*/ 10 h 12"/>
                <a:gd name="T104" fmla="*/ 12 w 21"/>
                <a:gd name="T105" fmla="*/ 10 h 12"/>
                <a:gd name="T106" fmla="*/ 11 w 21"/>
                <a:gd name="T107" fmla="*/ 11 h 12"/>
                <a:gd name="T108" fmla="*/ 12 w 21"/>
                <a:gd name="T109" fmla="*/ 11 h 12"/>
                <a:gd name="T110" fmla="*/ 12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12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3" y="11"/>
                    <a:pt x="10" y="12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3" y="12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2"/>
                    <a:pt x="15" y="11"/>
                    <a:pt x="13" y="12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16" y="11"/>
                    <a:pt x="16" y="11"/>
                    <a:pt x="18" y="11"/>
                  </a:cubicBezTo>
                  <a:cubicBezTo>
                    <a:pt x="18" y="11"/>
                    <a:pt x="17" y="11"/>
                    <a:pt x="16" y="12"/>
                  </a:cubicBezTo>
                  <a:cubicBezTo>
                    <a:pt x="20" y="11"/>
                    <a:pt x="18" y="11"/>
                    <a:pt x="18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21" y="11"/>
                    <a:pt x="18" y="12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18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0"/>
                    <a:pt x="18" y="11"/>
                  </a:cubicBezTo>
                  <a:cubicBezTo>
                    <a:pt x="20" y="10"/>
                    <a:pt x="18" y="11"/>
                    <a:pt x="20" y="10"/>
                  </a:cubicBezTo>
                  <a:cubicBezTo>
                    <a:pt x="20" y="10"/>
                    <a:pt x="20" y="10"/>
                    <a:pt x="18" y="11"/>
                  </a:cubicBezTo>
                  <a:cubicBezTo>
                    <a:pt x="19" y="10"/>
                    <a:pt x="17" y="10"/>
                    <a:pt x="18" y="10"/>
                  </a:cubicBezTo>
                  <a:cubicBezTo>
                    <a:pt x="14" y="11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8" y="9"/>
                    <a:pt x="15" y="9"/>
                    <a:pt x="17" y="8"/>
                  </a:cubicBezTo>
                  <a:cubicBezTo>
                    <a:pt x="17" y="8"/>
                    <a:pt x="20" y="6"/>
                    <a:pt x="15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8"/>
                    <a:pt x="16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8"/>
                    <a:pt x="16" y="6"/>
                    <a:pt x="13" y="7"/>
                  </a:cubicBezTo>
                  <a:cubicBezTo>
                    <a:pt x="13" y="7"/>
                    <a:pt x="12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4" y="5"/>
                    <a:pt x="13" y="5"/>
                  </a:cubicBezTo>
                  <a:cubicBezTo>
                    <a:pt x="14" y="4"/>
                    <a:pt x="9" y="6"/>
                    <a:pt x="11" y="5"/>
                  </a:cubicBezTo>
                  <a:cubicBezTo>
                    <a:pt x="14" y="3"/>
                    <a:pt x="7" y="6"/>
                    <a:pt x="10" y="4"/>
                  </a:cubicBezTo>
                  <a:cubicBezTo>
                    <a:pt x="15" y="2"/>
                    <a:pt x="12" y="3"/>
                    <a:pt x="8" y="4"/>
                  </a:cubicBezTo>
                  <a:cubicBezTo>
                    <a:pt x="10" y="3"/>
                    <a:pt x="5" y="4"/>
                    <a:pt x="9" y="2"/>
                  </a:cubicBezTo>
                  <a:cubicBezTo>
                    <a:pt x="6" y="3"/>
                    <a:pt x="12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7" y="3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6" y="3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9" y="2"/>
                    <a:pt x="9" y="2"/>
                  </a:cubicBezTo>
                  <a:cubicBezTo>
                    <a:pt x="9" y="2"/>
                    <a:pt x="7" y="2"/>
                    <a:pt x="8" y="2"/>
                  </a:cubicBezTo>
                  <a:cubicBezTo>
                    <a:pt x="12" y="1"/>
                    <a:pt x="7" y="2"/>
                    <a:pt x="11" y="1"/>
                  </a:cubicBezTo>
                  <a:cubicBezTo>
                    <a:pt x="11" y="1"/>
                    <a:pt x="13" y="0"/>
                    <a:pt x="14" y="0"/>
                  </a:cubicBezTo>
                  <a:cubicBezTo>
                    <a:pt x="15" y="0"/>
                    <a:pt x="14" y="0"/>
                    <a:pt x="12" y="0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6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7" y="3"/>
                    <a:pt x="3" y="4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6" y="3"/>
                    <a:pt x="4" y="4"/>
                    <a:pt x="6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6" y="3"/>
                    <a:pt x="2" y="5"/>
                  </a:cubicBezTo>
                  <a:cubicBezTo>
                    <a:pt x="5" y="4"/>
                    <a:pt x="1" y="5"/>
                    <a:pt x="5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4" y="5"/>
                    <a:pt x="1" y="6"/>
                    <a:pt x="4" y="5"/>
                  </a:cubicBezTo>
                  <a:cubicBezTo>
                    <a:pt x="3" y="5"/>
                    <a:pt x="2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6" y="5"/>
                  </a:cubicBezTo>
                  <a:cubicBezTo>
                    <a:pt x="2" y="6"/>
                    <a:pt x="3" y="6"/>
                    <a:pt x="2" y="6"/>
                  </a:cubicBezTo>
                  <a:cubicBezTo>
                    <a:pt x="4" y="6"/>
                    <a:pt x="3" y="6"/>
                    <a:pt x="5" y="6"/>
                  </a:cubicBezTo>
                  <a:cubicBezTo>
                    <a:pt x="3" y="6"/>
                    <a:pt x="5" y="5"/>
                    <a:pt x="3" y="6"/>
                  </a:cubicBezTo>
                  <a:cubicBezTo>
                    <a:pt x="7" y="5"/>
                    <a:pt x="6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7" y="6"/>
                    <a:pt x="8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4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8"/>
                    <a:pt x="8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8" y="7"/>
                    <a:pt x="8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4" y="9"/>
                    <a:pt x="8" y="8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8" y="8"/>
                    <a:pt x="8" y="8"/>
                    <a:pt x="7" y="9"/>
                  </a:cubicBezTo>
                  <a:cubicBezTo>
                    <a:pt x="11" y="8"/>
                    <a:pt x="8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8"/>
                    <a:pt x="10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4" y="8"/>
                    <a:pt x="7" y="11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9"/>
                    <a:pt x="9" y="10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6" y="8"/>
                    <a:pt x="10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8" y="11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1" name="Freeform 580"/>
            <p:cNvSpPr/>
            <p:nvPr/>
          </p:nvSpPr>
          <p:spPr bwMode="auto">
            <a:xfrm>
              <a:off x="4841147" y="3928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2" name="Freeform 581"/>
            <p:cNvSpPr/>
            <p:nvPr/>
          </p:nvSpPr>
          <p:spPr bwMode="auto">
            <a:xfrm>
              <a:off x="4806664" y="3900184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3" name="Freeform 582"/>
            <p:cNvSpPr/>
            <p:nvPr/>
          </p:nvSpPr>
          <p:spPr bwMode="auto">
            <a:xfrm>
              <a:off x="5004279" y="3916099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4" name="Freeform 583"/>
            <p:cNvSpPr/>
            <p:nvPr/>
          </p:nvSpPr>
          <p:spPr bwMode="auto">
            <a:xfrm>
              <a:off x="4994995" y="3913446"/>
              <a:ext cx="15916" cy="9285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4 w 5"/>
                <a:gd name="T5" fmla="*/ 1 h 3"/>
                <a:gd name="T6" fmla="*/ 1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5" name="Freeform 584"/>
            <p:cNvSpPr/>
            <p:nvPr/>
          </p:nvSpPr>
          <p:spPr bwMode="auto">
            <a:xfrm>
              <a:off x="4994995" y="391609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6" name="Freeform 585"/>
            <p:cNvSpPr/>
            <p:nvPr/>
          </p:nvSpPr>
          <p:spPr bwMode="auto">
            <a:xfrm>
              <a:off x="4992343" y="39094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7" name="Freeform 586"/>
            <p:cNvSpPr/>
            <p:nvPr/>
          </p:nvSpPr>
          <p:spPr bwMode="auto">
            <a:xfrm>
              <a:off x="4928681" y="3863048"/>
              <a:ext cx="78250" cy="59683"/>
            </a:xfrm>
            <a:custGeom>
              <a:avLst/>
              <a:gdLst>
                <a:gd name="T0" fmla="*/ 14 w 25"/>
                <a:gd name="T1" fmla="*/ 17 h 19"/>
                <a:gd name="T2" fmla="*/ 14 w 25"/>
                <a:gd name="T3" fmla="*/ 18 h 19"/>
                <a:gd name="T4" fmla="*/ 17 w 25"/>
                <a:gd name="T5" fmla="*/ 18 h 19"/>
                <a:gd name="T6" fmla="*/ 17 w 25"/>
                <a:gd name="T7" fmla="*/ 18 h 19"/>
                <a:gd name="T8" fmla="*/ 19 w 25"/>
                <a:gd name="T9" fmla="*/ 17 h 19"/>
                <a:gd name="T10" fmla="*/ 20 w 25"/>
                <a:gd name="T11" fmla="*/ 18 h 19"/>
                <a:gd name="T12" fmla="*/ 24 w 25"/>
                <a:gd name="T13" fmla="*/ 17 h 19"/>
                <a:gd name="T14" fmla="*/ 24 w 25"/>
                <a:gd name="T15" fmla="*/ 17 h 19"/>
                <a:gd name="T16" fmla="*/ 24 w 25"/>
                <a:gd name="T17" fmla="*/ 17 h 19"/>
                <a:gd name="T18" fmla="*/ 24 w 25"/>
                <a:gd name="T19" fmla="*/ 16 h 19"/>
                <a:gd name="T20" fmla="*/ 21 w 25"/>
                <a:gd name="T21" fmla="*/ 16 h 19"/>
                <a:gd name="T22" fmla="*/ 20 w 25"/>
                <a:gd name="T23" fmla="*/ 15 h 19"/>
                <a:gd name="T24" fmla="*/ 18 w 25"/>
                <a:gd name="T25" fmla="*/ 16 h 19"/>
                <a:gd name="T26" fmla="*/ 17 w 25"/>
                <a:gd name="T27" fmla="*/ 12 h 19"/>
                <a:gd name="T28" fmla="*/ 18 w 25"/>
                <a:gd name="T29" fmla="*/ 11 h 19"/>
                <a:gd name="T30" fmla="*/ 15 w 25"/>
                <a:gd name="T31" fmla="*/ 11 h 19"/>
                <a:gd name="T32" fmla="*/ 14 w 25"/>
                <a:gd name="T33" fmla="*/ 10 h 19"/>
                <a:gd name="T34" fmla="*/ 12 w 25"/>
                <a:gd name="T35" fmla="*/ 7 h 19"/>
                <a:gd name="T36" fmla="*/ 9 w 25"/>
                <a:gd name="T37" fmla="*/ 6 h 19"/>
                <a:gd name="T38" fmla="*/ 11 w 25"/>
                <a:gd name="T39" fmla="*/ 2 h 19"/>
                <a:gd name="T40" fmla="*/ 11 w 25"/>
                <a:gd name="T41" fmla="*/ 2 h 19"/>
                <a:gd name="T42" fmla="*/ 9 w 25"/>
                <a:gd name="T43" fmla="*/ 3 h 19"/>
                <a:gd name="T44" fmla="*/ 9 w 25"/>
                <a:gd name="T45" fmla="*/ 3 h 19"/>
                <a:gd name="T46" fmla="*/ 11 w 25"/>
                <a:gd name="T47" fmla="*/ 2 h 19"/>
                <a:gd name="T48" fmla="*/ 12 w 25"/>
                <a:gd name="T49" fmla="*/ 1 h 19"/>
                <a:gd name="T50" fmla="*/ 8 w 25"/>
                <a:gd name="T51" fmla="*/ 3 h 19"/>
                <a:gd name="T52" fmla="*/ 4 w 25"/>
                <a:gd name="T53" fmla="*/ 5 h 19"/>
                <a:gd name="T54" fmla="*/ 4 w 25"/>
                <a:gd name="T55" fmla="*/ 5 h 19"/>
                <a:gd name="T56" fmla="*/ 4 w 25"/>
                <a:gd name="T57" fmla="*/ 5 h 19"/>
                <a:gd name="T58" fmla="*/ 7 w 25"/>
                <a:gd name="T59" fmla="*/ 5 h 19"/>
                <a:gd name="T60" fmla="*/ 4 w 25"/>
                <a:gd name="T61" fmla="*/ 6 h 19"/>
                <a:gd name="T62" fmla="*/ 5 w 25"/>
                <a:gd name="T63" fmla="*/ 6 h 19"/>
                <a:gd name="T64" fmla="*/ 3 w 25"/>
                <a:gd name="T65" fmla="*/ 8 h 19"/>
                <a:gd name="T66" fmla="*/ 4 w 25"/>
                <a:gd name="T67" fmla="*/ 8 h 19"/>
                <a:gd name="T68" fmla="*/ 6 w 25"/>
                <a:gd name="T69" fmla="*/ 7 h 19"/>
                <a:gd name="T70" fmla="*/ 6 w 25"/>
                <a:gd name="T71" fmla="*/ 8 h 19"/>
                <a:gd name="T72" fmla="*/ 4 w 25"/>
                <a:gd name="T73" fmla="*/ 10 h 19"/>
                <a:gd name="T74" fmla="*/ 9 w 25"/>
                <a:gd name="T75" fmla="*/ 8 h 19"/>
                <a:gd name="T76" fmla="*/ 8 w 25"/>
                <a:gd name="T77" fmla="*/ 9 h 19"/>
                <a:gd name="T78" fmla="*/ 7 w 25"/>
                <a:gd name="T79" fmla="*/ 10 h 19"/>
                <a:gd name="T80" fmla="*/ 7 w 25"/>
                <a:gd name="T81" fmla="*/ 10 h 19"/>
                <a:gd name="T82" fmla="*/ 9 w 25"/>
                <a:gd name="T83" fmla="*/ 11 h 19"/>
                <a:gd name="T84" fmla="*/ 9 w 25"/>
                <a:gd name="T85" fmla="*/ 11 h 19"/>
                <a:gd name="T86" fmla="*/ 9 w 25"/>
                <a:gd name="T87" fmla="*/ 12 h 19"/>
                <a:gd name="T88" fmla="*/ 10 w 25"/>
                <a:gd name="T89" fmla="*/ 12 h 19"/>
                <a:gd name="T90" fmla="*/ 9 w 25"/>
                <a:gd name="T91" fmla="*/ 13 h 19"/>
                <a:gd name="T92" fmla="*/ 12 w 25"/>
                <a:gd name="T93" fmla="*/ 13 h 19"/>
                <a:gd name="T94" fmla="*/ 14 w 25"/>
                <a:gd name="T95" fmla="*/ 14 h 19"/>
                <a:gd name="T96" fmla="*/ 14 w 25"/>
                <a:gd name="T97" fmla="*/ 15 h 19"/>
                <a:gd name="T98" fmla="*/ 15 w 25"/>
                <a:gd name="T99" fmla="*/ 14 h 19"/>
                <a:gd name="T100" fmla="*/ 15 w 25"/>
                <a:gd name="T101" fmla="*/ 15 h 19"/>
                <a:gd name="T102" fmla="*/ 15 w 25"/>
                <a:gd name="T103" fmla="*/ 15 h 19"/>
                <a:gd name="T104" fmla="*/ 15 w 25"/>
                <a:gd name="T105" fmla="*/ 16 h 19"/>
                <a:gd name="T106" fmla="*/ 14 w 25"/>
                <a:gd name="T107" fmla="*/ 16 h 19"/>
                <a:gd name="T108" fmla="*/ 15 w 25"/>
                <a:gd name="T109" fmla="*/ 16 h 19"/>
                <a:gd name="T110" fmla="*/ 15 w 25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9">
                  <a:moveTo>
                    <a:pt x="15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4" y="18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6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5" y="19"/>
                    <a:pt x="18" y="17"/>
                    <a:pt x="17" y="18"/>
                  </a:cubicBezTo>
                  <a:cubicBezTo>
                    <a:pt x="17" y="18"/>
                    <a:pt x="18" y="18"/>
                    <a:pt x="19" y="17"/>
                  </a:cubicBezTo>
                  <a:cubicBezTo>
                    <a:pt x="19" y="17"/>
                    <a:pt x="20" y="18"/>
                    <a:pt x="21" y="17"/>
                  </a:cubicBezTo>
                  <a:cubicBezTo>
                    <a:pt x="21" y="17"/>
                    <a:pt x="21" y="18"/>
                    <a:pt x="20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5" y="17"/>
                    <a:pt x="21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2" y="18"/>
                    <a:pt x="23" y="17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3" y="17"/>
                    <a:pt x="24" y="16"/>
                    <a:pt x="22" y="17"/>
                  </a:cubicBezTo>
                  <a:cubicBezTo>
                    <a:pt x="24" y="16"/>
                    <a:pt x="22" y="17"/>
                    <a:pt x="24" y="16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3" y="16"/>
                    <a:pt x="21" y="16"/>
                    <a:pt x="21" y="16"/>
                  </a:cubicBezTo>
                  <a:cubicBezTo>
                    <a:pt x="17" y="17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14"/>
                    <a:pt x="18" y="14"/>
                    <a:pt x="19" y="13"/>
                  </a:cubicBezTo>
                  <a:cubicBezTo>
                    <a:pt x="20" y="12"/>
                    <a:pt x="22" y="11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5" y="12"/>
                    <a:pt x="18" y="10"/>
                    <a:pt x="15" y="11"/>
                  </a:cubicBezTo>
                  <a:cubicBezTo>
                    <a:pt x="15" y="10"/>
                    <a:pt x="14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6" y="8"/>
                    <a:pt x="14" y="8"/>
                  </a:cubicBezTo>
                  <a:cubicBezTo>
                    <a:pt x="16" y="7"/>
                    <a:pt x="10" y="9"/>
                    <a:pt x="12" y="7"/>
                  </a:cubicBezTo>
                  <a:cubicBezTo>
                    <a:pt x="15" y="6"/>
                    <a:pt x="8" y="9"/>
                    <a:pt x="11" y="7"/>
                  </a:cubicBezTo>
                  <a:cubicBezTo>
                    <a:pt x="16" y="4"/>
                    <a:pt x="13" y="5"/>
                    <a:pt x="9" y="6"/>
                  </a:cubicBezTo>
                  <a:cubicBezTo>
                    <a:pt x="11" y="4"/>
                    <a:pt x="6" y="6"/>
                    <a:pt x="9" y="4"/>
                  </a:cubicBezTo>
                  <a:cubicBezTo>
                    <a:pt x="7" y="5"/>
                    <a:pt x="12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1"/>
                    <a:pt x="7" y="4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1"/>
                    <a:pt x="6" y="4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9" y="3"/>
                    <a:pt x="9" y="3"/>
                  </a:cubicBezTo>
                  <a:cubicBezTo>
                    <a:pt x="9" y="3"/>
                    <a:pt x="7" y="4"/>
                    <a:pt x="8" y="3"/>
                  </a:cubicBezTo>
                  <a:cubicBezTo>
                    <a:pt x="12" y="1"/>
                    <a:pt x="7" y="4"/>
                    <a:pt x="11" y="2"/>
                  </a:cubicBezTo>
                  <a:cubicBezTo>
                    <a:pt x="11" y="2"/>
                    <a:pt x="13" y="1"/>
                    <a:pt x="14" y="0"/>
                  </a:cubicBezTo>
                  <a:cubicBezTo>
                    <a:pt x="14" y="0"/>
                    <a:pt x="14" y="0"/>
                    <a:pt x="12" y="1"/>
                  </a:cubicBezTo>
                  <a:cubicBezTo>
                    <a:pt x="10" y="2"/>
                    <a:pt x="8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8" y="3"/>
                    <a:pt x="7" y="4"/>
                  </a:cubicBezTo>
                  <a:cubicBezTo>
                    <a:pt x="6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7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5" y="6"/>
                    <a:pt x="7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4" y="6"/>
                  </a:cubicBezTo>
                  <a:cubicBezTo>
                    <a:pt x="0" y="8"/>
                    <a:pt x="7" y="5"/>
                    <a:pt x="3" y="7"/>
                  </a:cubicBezTo>
                  <a:cubicBezTo>
                    <a:pt x="5" y="6"/>
                    <a:pt x="2" y="7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5" y="7"/>
                    <a:pt x="2" y="8"/>
                    <a:pt x="5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6" y="7"/>
                  </a:cubicBezTo>
                  <a:cubicBezTo>
                    <a:pt x="3" y="9"/>
                    <a:pt x="4" y="8"/>
                    <a:pt x="3" y="9"/>
                  </a:cubicBezTo>
                  <a:cubicBezTo>
                    <a:pt x="5" y="8"/>
                    <a:pt x="4" y="9"/>
                    <a:pt x="6" y="8"/>
                  </a:cubicBezTo>
                  <a:cubicBezTo>
                    <a:pt x="4" y="9"/>
                    <a:pt x="6" y="8"/>
                    <a:pt x="4" y="9"/>
                  </a:cubicBezTo>
                  <a:cubicBezTo>
                    <a:pt x="8" y="8"/>
                    <a:pt x="7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8" y="9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8"/>
                    <a:pt x="7" y="9"/>
                    <a:pt x="8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5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5" y="11"/>
                    <a:pt x="6" y="10"/>
                  </a:cubicBezTo>
                  <a:cubicBezTo>
                    <a:pt x="5" y="11"/>
                    <a:pt x="9" y="10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10" y="11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1"/>
                    <a:pt x="6" y="13"/>
                    <a:pt x="10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13" y="12"/>
                    <a:pt x="10" y="13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5" y="12"/>
                    <a:pt x="12" y="13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0" y="16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4"/>
                    <a:pt x="12" y="16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9" y="13"/>
                    <a:pt x="12" y="16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6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7"/>
                    <a:pt x="15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6"/>
                    <a:pt x="14" y="17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5" y="17"/>
                    <a:pt x="15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8" name="Freeform 587"/>
            <p:cNvSpPr/>
            <p:nvPr/>
          </p:nvSpPr>
          <p:spPr bwMode="auto">
            <a:xfrm>
              <a:off x="4983059" y="39187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9" name="Freeform 588"/>
            <p:cNvSpPr/>
            <p:nvPr/>
          </p:nvSpPr>
          <p:spPr bwMode="auto">
            <a:xfrm>
              <a:off x="4937965" y="3878964"/>
              <a:ext cx="397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0" name="Freeform 589"/>
            <p:cNvSpPr/>
            <p:nvPr/>
          </p:nvSpPr>
          <p:spPr bwMode="auto">
            <a:xfrm>
              <a:off x="6274855" y="3833870"/>
              <a:ext cx="0" cy="3979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1" name="Freeform 590"/>
            <p:cNvSpPr/>
            <p:nvPr/>
          </p:nvSpPr>
          <p:spPr bwMode="auto">
            <a:xfrm>
              <a:off x="6265571" y="3821934"/>
              <a:ext cx="13263" cy="18568"/>
            </a:xfrm>
            <a:custGeom>
              <a:avLst/>
              <a:gdLst>
                <a:gd name="T0" fmla="*/ 2 w 4"/>
                <a:gd name="T1" fmla="*/ 1 h 6"/>
                <a:gd name="T2" fmla="*/ 3 w 4"/>
                <a:gd name="T3" fmla="*/ 0 h 6"/>
                <a:gd name="T4" fmla="*/ 2 w 4"/>
                <a:gd name="T5" fmla="*/ 4 h 6"/>
                <a:gd name="T6" fmla="*/ 2 w 4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2" name="Freeform 591"/>
            <p:cNvSpPr/>
            <p:nvPr/>
          </p:nvSpPr>
          <p:spPr bwMode="auto">
            <a:xfrm>
              <a:off x="6269550" y="3819281"/>
              <a:ext cx="5305" cy="530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3" name="Freeform 592"/>
            <p:cNvSpPr/>
            <p:nvPr/>
          </p:nvSpPr>
          <p:spPr bwMode="auto">
            <a:xfrm>
              <a:off x="6074587" y="38245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4" name="Freeform 593"/>
            <p:cNvSpPr/>
            <p:nvPr/>
          </p:nvSpPr>
          <p:spPr bwMode="auto">
            <a:xfrm>
              <a:off x="5980421" y="3695937"/>
              <a:ext cx="452261" cy="490723"/>
            </a:xfrm>
            <a:custGeom>
              <a:avLst/>
              <a:gdLst>
                <a:gd name="T0" fmla="*/ 13 w 144"/>
                <a:gd name="T1" fmla="*/ 52 h 156"/>
                <a:gd name="T2" fmla="*/ 20 w 144"/>
                <a:gd name="T3" fmla="*/ 43 h 156"/>
                <a:gd name="T4" fmla="*/ 44 w 144"/>
                <a:gd name="T5" fmla="*/ 28 h 156"/>
                <a:gd name="T6" fmla="*/ 45 w 144"/>
                <a:gd name="T7" fmla="*/ 28 h 156"/>
                <a:gd name="T8" fmla="*/ 53 w 144"/>
                <a:gd name="T9" fmla="*/ 28 h 156"/>
                <a:gd name="T10" fmla="*/ 75 w 144"/>
                <a:gd name="T11" fmla="*/ 30 h 156"/>
                <a:gd name="T12" fmla="*/ 90 w 144"/>
                <a:gd name="T13" fmla="*/ 41 h 156"/>
                <a:gd name="T14" fmla="*/ 86 w 144"/>
                <a:gd name="T15" fmla="*/ 39 h 156"/>
                <a:gd name="T16" fmla="*/ 84 w 144"/>
                <a:gd name="T17" fmla="*/ 38 h 156"/>
                <a:gd name="T18" fmla="*/ 73 w 144"/>
                <a:gd name="T19" fmla="*/ 34 h 156"/>
                <a:gd name="T20" fmla="*/ 43 w 144"/>
                <a:gd name="T21" fmla="*/ 33 h 156"/>
                <a:gd name="T22" fmla="*/ 30 w 144"/>
                <a:gd name="T23" fmla="*/ 41 h 156"/>
                <a:gd name="T24" fmla="*/ 22 w 144"/>
                <a:gd name="T25" fmla="*/ 46 h 156"/>
                <a:gd name="T26" fmla="*/ 19 w 144"/>
                <a:gd name="T27" fmla="*/ 123 h 156"/>
                <a:gd name="T28" fmla="*/ 29 w 144"/>
                <a:gd name="T29" fmla="*/ 130 h 156"/>
                <a:gd name="T30" fmla="*/ 57 w 144"/>
                <a:gd name="T31" fmla="*/ 146 h 156"/>
                <a:gd name="T32" fmla="*/ 96 w 144"/>
                <a:gd name="T33" fmla="*/ 146 h 156"/>
                <a:gd name="T34" fmla="*/ 134 w 144"/>
                <a:gd name="T35" fmla="*/ 97 h 156"/>
                <a:gd name="T36" fmla="*/ 125 w 144"/>
                <a:gd name="T37" fmla="*/ 38 h 156"/>
                <a:gd name="T38" fmla="*/ 78 w 144"/>
                <a:gd name="T39" fmla="*/ 13 h 156"/>
                <a:gd name="T40" fmla="*/ 72 w 144"/>
                <a:gd name="T41" fmla="*/ 10 h 156"/>
                <a:gd name="T42" fmla="*/ 70 w 144"/>
                <a:gd name="T43" fmla="*/ 7 h 156"/>
                <a:gd name="T44" fmla="*/ 68 w 144"/>
                <a:gd name="T45" fmla="*/ 8 h 156"/>
                <a:gd name="T46" fmla="*/ 63 w 144"/>
                <a:gd name="T47" fmla="*/ 9 h 156"/>
                <a:gd name="T48" fmla="*/ 61 w 144"/>
                <a:gd name="T49" fmla="*/ 10 h 156"/>
                <a:gd name="T50" fmla="*/ 62 w 144"/>
                <a:gd name="T51" fmla="*/ 6 h 156"/>
                <a:gd name="T52" fmla="*/ 67 w 144"/>
                <a:gd name="T53" fmla="*/ 1 h 156"/>
                <a:gd name="T54" fmla="*/ 70 w 144"/>
                <a:gd name="T55" fmla="*/ 3 h 156"/>
                <a:gd name="T56" fmla="*/ 72 w 144"/>
                <a:gd name="T57" fmla="*/ 3 h 156"/>
                <a:gd name="T58" fmla="*/ 86 w 144"/>
                <a:gd name="T59" fmla="*/ 10 h 156"/>
                <a:gd name="T60" fmla="*/ 93 w 144"/>
                <a:gd name="T61" fmla="*/ 8 h 156"/>
                <a:gd name="T62" fmla="*/ 102 w 144"/>
                <a:gd name="T63" fmla="*/ 14 h 156"/>
                <a:gd name="T64" fmla="*/ 114 w 144"/>
                <a:gd name="T65" fmla="*/ 18 h 156"/>
                <a:gd name="T66" fmla="*/ 127 w 144"/>
                <a:gd name="T67" fmla="*/ 32 h 156"/>
                <a:gd name="T68" fmla="*/ 131 w 144"/>
                <a:gd name="T69" fmla="*/ 41 h 156"/>
                <a:gd name="T70" fmla="*/ 139 w 144"/>
                <a:gd name="T71" fmla="*/ 54 h 156"/>
                <a:gd name="T72" fmla="*/ 143 w 144"/>
                <a:gd name="T73" fmla="*/ 89 h 156"/>
                <a:gd name="T74" fmla="*/ 137 w 144"/>
                <a:gd name="T75" fmla="*/ 92 h 156"/>
                <a:gd name="T76" fmla="*/ 138 w 144"/>
                <a:gd name="T77" fmla="*/ 98 h 156"/>
                <a:gd name="T78" fmla="*/ 138 w 144"/>
                <a:gd name="T79" fmla="*/ 103 h 156"/>
                <a:gd name="T80" fmla="*/ 137 w 144"/>
                <a:gd name="T81" fmla="*/ 104 h 156"/>
                <a:gd name="T82" fmla="*/ 110 w 144"/>
                <a:gd name="T83" fmla="*/ 144 h 156"/>
                <a:gd name="T84" fmla="*/ 108 w 144"/>
                <a:gd name="T85" fmla="*/ 145 h 156"/>
                <a:gd name="T86" fmla="*/ 97 w 144"/>
                <a:gd name="T87" fmla="*/ 150 h 156"/>
                <a:gd name="T88" fmla="*/ 91 w 144"/>
                <a:gd name="T89" fmla="*/ 152 h 156"/>
                <a:gd name="T90" fmla="*/ 67 w 144"/>
                <a:gd name="T91" fmla="*/ 154 h 156"/>
                <a:gd name="T92" fmla="*/ 47 w 144"/>
                <a:gd name="T93" fmla="*/ 146 h 156"/>
                <a:gd name="T94" fmla="*/ 16 w 144"/>
                <a:gd name="T95" fmla="*/ 126 h 156"/>
                <a:gd name="T96" fmla="*/ 4 w 144"/>
                <a:gd name="T97" fmla="*/ 109 h 156"/>
                <a:gd name="T98" fmla="*/ 5 w 144"/>
                <a:gd name="T99" fmla="*/ 105 h 156"/>
                <a:gd name="T100" fmla="*/ 4 w 144"/>
                <a:gd name="T101" fmla="*/ 91 h 156"/>
                <a:gd name="T102" fmla="*/ 3 w 144"/>
                <a:gd name="T103" fmla="*/ 87 h 156"/>
                <a:gd name="T104" fmla="*/ 6 w 144"/>
                <a:gd name="T105" fmla="*/ 73 h 156"/>
                <a:gd name="T106" fmla="*/ 8 w 144"/>
                <a:gd name="T107" fmla="*/ 64 h 156"/>
                <a:gd name="T108" fmla="*/ 9 w 144"/>
                <a:gd name="T109" fmla="*/ 63 h 156"/>
                <a:gd name="T110" fmla="*/ 14 w 144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56">
                  <a:moveTo>
                    <a:pt x="14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7" y="50"/>
                    <a:pt x="17" y="45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6" y="34"/>
                    <a:pt x="35" y="31"/>
                    <a:pt x="44" y="29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5" y="29"/>
                    <a:pt x="46" y="29"/>
                  </a:cubicBezTo>
                  <a:cubicBezTo>
                    <a:pt x="46" y="29"/>
                    <a:pt x="45" y="28"/>
                    <a:pt x="45" y="28"/>
                  </a:cubicBezTo>
                  <a:cubicBezTo>
                    <a:pt x="47" y="26"/>
                    <a:pt x="51" y="28"/>
                    <a:pt x="52" y="26"/>
                  </a:cubicBezTo>
                  <a:cubicBezTo>
                    <a:pt x="53" y="27"/>
                    <a:pt x="53" y="27"/>
                    <a:pt x="53" y="28"/>
                  </a:cubicBezTo>
                  <a:cubicBezTo>
                    <a:pt x="60" y="28"/>
                    <a:pt x="68" y="28"/>
                    <a:pt x="74" y="32"/>
                  </a:cubicBezTo>
                  <a:cubicBezTo>
                    <a:pt x="75" y="32"/>
                    <a:pt x="75" y="31"/>
                    <a:pt x="75" y="30"/>
                  </a:cubicBezTo>
                  <a:cubicBezTo>
                    <a:pt x="80" y="35"/>
                    <a:pt x="86" y="36"/>
                    <a:pt x="92" y="39"/>
                  </a:cubicBezTo>
                  <a:cubicBezTo>
                    <a:pt x="91" y="40"/>
                    <a:pt x="91" y="40"/>
                    <a:pt x="90" y="41"/>
                  </a:cubicBezTo>
                  <a:cubicBezTo>
                    <a:pt x="88" y="41"/>
                    <a:pt x="89" y="37"/>
                    <a:pt x="86" y="38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9"/>
                    <a:pt x="87" y="37"/>
                    <a:pt x="85" y="37"/>
                  </a:cubicBezTo>
                  <a:cubicBezTo>
                    <a:pt x="84" y="37"/>
                    <a:pt x="85" y="38"/>
                    <a:pt x="84" y="38"/>
                  </a:cubicBezTo>
                  <a:cubicBezTo>
                    <a:pt x="82" y="37"/>
                    <a:pt x="79" y="36"/>
                    <a:pt x="78" y="33"/>
                  </a:cubicBezTo>
                  <a:cubicBezTo>
                    <a:pt x="76" y="35"/>
                    <a:pt x="75" y="32"/>
                    <a:pt x="73" y="34"/>
                  </a:cubicBezTo>
                  <a:cubicBezTo>
                    <a:pt x="73" y="33"/>
                    <a:pt x="72" y="33"/>
                    <a:pt x="72" y="32"/>
                  </a:cubicBezTo>
                  <a:cubicBezTo>
                    <a:pt x="63" y="31"/>
                    <a:pt x="53" y="29"/>
                    <a:pt x="43" y="33"/>
                  </a:cubicBezTo>
                  <a:cubicBezTo>
                    <a:pt x="37" y="32"/>
                    <a:pt x="34" y="38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8" y="42"/>
                    <a:pt x="26" y="43"/>
                    <a:pt x="25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6" y="58"/>
                    <a:pt x="10" y="70"/>
                    <a:pt x="9" y="84"/>
                  </a:cubicBezTo>
                  <a:cubicBezTo>
                    <a:pt x="7" y="100"/>
                    <a:pt x="12" y="110"/>
                    <a:pt x="19" y="123"/>
                  </a:cubicBezTo>
                  <a:cubicBezTo>
                    <a:pt x="19" y="123"/>
                    <a:pt x="20" y="123"/>
                    <a:pt x="19" y="123"/>
                  </a:cubicBezTo>
                  <a:cubicBezTo>
                    <a:pt x="22" y="126"/>
                    <a:pt x="26" y="127"/>
                    <a:pt x="29" y="130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7" y="137"/>
                    <a:pt x="49" y="141"/>
                    <a:pt x="57" y="146"/>
                  </a:cubicBezTo>
                  <a:cubicBezTo>
                    <a:pt x="69" y="150"/>
                    <a:pt x="83" y="150"/>
                    <a:pt x="96" y="146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107" y="143"/>
                    <a:pt x="112" y="134"/>
                    <a:pt x="119" y="126"/>
                  </a:cubicBezTo>
                  <a:cubicBezTo>
                    <a:pt x="124" y="117"/>
                    <a:pt x="133" y="108"/>
                    <a:pt x="134" y="97"/>
                  </a:cubicBezTo>
                  <a:cubicBezTo>
                    <a:pt x="132" y="90"/>
                    <a:pt x="140" y="82"/>
                    <a:pt x="137" y="75"/>
                  </a:cubicBezTo>
                  <a:cubicBezTo>
                    <a:pt x="131" y="62"/>
                    <a:pt x="131" y="51"/>
                    <a:pt x="125" y="38"/>
                  </a:cubicBezTo>
                  <a:cubicBezTo>
                    <a:pt x="116" y="30"/>
                    <a:pt x="109" y="18"/>
                    <a:pt x="96" y="17"/>
                  </a:cubicBezTo>
                  <a:cubicBezTo>
                    <a:pt x="91" y="12"/>
                    <a:pt x="84" y="15"/>
                    <a:pt x="78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6" y="14"/>
                    <a:pt x="75" y="7"/>
                    <a:pt x="72" y="10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1" y="13"/>
                    <a:pt x="71" y="5"/>
                    <a:pt x="70" y="7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6"/>
                    <a:pt x="69" y="8"/>
                    <a:pt x="68" y="8"/>
                  </a:cubicBezTo>
                  <a:cubicBezTo>
                    <a:pt x="68" y="8"/>
                    <a:pt x="68" y="6"/>
                    <a:pt x="67" y="6"/>
                  </a:cubicBezTo>
                  <a:cubicBezTo>
                    <a:pt x="66" y="10"/>
                    <a:pt x="64" y="5"/>
                    <a:pt x="63" y="9"/>
                  </a:cubicBezTo>
                  <a:cubicBezTo>
                    <a:pt x="64" y="10"/>
                    <a:pt x="62" y="11"/>
                    <a:pt x="63" y="12"/>
                  </a:cubicBezTo>
                  <a:cubicBezTo>
                    <a:pt x="63" y="13"/>
                    <a:pt x="61" y="12"/>
                    <a:pt x="61" y="10"/>
                  </a:cubicBezTo>
                  <a:cubicBezTo>
                    <a:pt x="61" y="8"/>
                    <a:pt x="60" y="6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3" y="5"/>
                    <a:pt x="63" y="5"/>
                    <a:pt x="63" y="4"/>
                  </a:cubicBezTo>
                  <a:cubicBezTo>
                    <a:pt x="65" y="4"/>
                    <a:pt x="66" y="2"/>
                    <a:pt x="67" y="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9" y="3"/>
                    <a:pt x="70" y="3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0"/>
                    <a:pt x="72" y="6"/>
                    <a:pt x="72" y="3"/>
                  </a:cubicBezTo>
                  <a:cubicBezTo>
                    <a:pt x="76" y="4"/>
                    <a:pt x="80" y="6"/>
                    <a:pt x="85" y="7"/>
                  </a:cubicBezTo>
                  <a:cubicBezTo>
                    <a:pt x="85" y="8"/>
                    <a:pt x="88" y="8"/>
                    <a:pt x="86" y="10"/>
                  </a:cubicBezTo>
                  <a:cubicBezTo>
                    <a:pt x="88" y="8"/>
                    <a:pt x="92" y="8"/>
                    <a:pt x="93" y="9"/>
                  </a:cubicBezTo>
                  <a:cubicBezTo>
                    <a:pt x="93" y="9"/>
                    <a:pt x="93" y="8"/>
                    <a:pt x="93" y="8"/>
                  </a:cubicBezTo>
                  <a:cubicBezTo>
                    <a:pt x="96" y="6"/>
                    <a:pt x="94" y="13"/>
                    <a:pt x="98" y="10"/>
                  </a:cubicBezTo>
                  <a:cubicBezTo>
                    <a:pt x="97" y="12"/>
                    <a:pt x="102" y="11"/>
                    <a:pt x="102" y="14"/>
                  </a:cubicBezTo>
                  <a:cubicBezTo>
                    <a:pt x="102" y="14"/>
                    <a:pt x="103" y="13"/>
                    <a:pt x="103" y="13"/>
                  </a:cubicBezTo>
                  <a:cubicBezTo>
                    <a:pt x="106" y="15"/>
                    <a:pt x="111" y="16"/>
                    <a:pt x="114" y="18"/>
                  </a:cubicBezTo>
                  <a:cubicBezTo>
                    <a:pt x="115" y="22"/>
                    <a:pt x="121" y="22"/>
                    <a:pt x="121" y="26"/>
                  </a:cubicBezTo>
                  <a:cubicBezTo>
                    <a:pt x="123" y="27"/>
                    <a:pt x="126" y="29"/>
                    <a:pt x="127" y="32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30" y="34"/>
                    <a:pt x="132" y="38"/>
                    <a:pt x="131" y="41"/>
                  </a:cubicBezTo>
                  <a:cubicBezTo>
                    <a:pt x="135" y="40"/>
                    <a:pt x="135" y="42"/>
                    <a:pt x="137" y="43"/>
                  </a:cubicBezTo>
                  <a:cubicBezTo>
                    <a:pt x="136" y="46"/>
                    <a:pt x="139" y="50"/>
                    <a:pt x="139" y="54"/>
                  </a:cubicBezTo>
                  <a:cubicBezTo>
                    <a:pt x="141" y="54"/>
                    <a:pt x="139" y="57"/>
                    <a:pt x="141" y="56"/>
                  </a:cubicBezTo>
                  <a:cubicBezTo>
                    <a:pt x="140" y="67"/>
                    <a:pt x="141" y="78"/>
                    <a:pt x="143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2" y="90"/>
                    <a:pt x="139" y="91"/>
                    <a:pt x="137" y="92"/>
                  </a:cubicBezTo>
                  <a:cubicBezTo>
                    <a:pt x="137" y="92"/>
                    <a:pt x="138" y="93"/>
                    <a:pt x="138" y="92"/>
                  </a:cubicBezTo>
                  <a:cubicBezTo>
                    <a:pt x="137" y="94"/>
                    <a:pt x="139" y="96"/>
                    <a:pt x="138" y="98"/>
                  </a:cubicBezTo>
                  <a:cubicBezTo>
                    <a:pt x="138" y="98"/>
                    <a:pt x="138" y="98"/>
                    <a:pt x="139" y="98"/>
                  </a:cubicBezTo>
                  <a:cubicBezTo>
                    <a:pt x="137" y="99"/>
                    <a:pt x="140" y="102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8" y="105"/>
                    <a:pt x="139" y="105"/>
                    <a:pt x="139" y="104"/>
                  </a:cubicBezTo>
                  <a:cubicBezTo>
                    <a:pt x="135" y="120"/>
                    <a:pt x="123" y="134"/>
                    <a:pt x="110" y="144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6" y="149"/>
                    <a:pt x="101" y="149"/>
                    <a:pt x="97" y="150"/>
                  </a:cubicBezTo>
                  <a:cubicBezTo>
                    <a:pt x="97" y="151"/>
                    <a:pt x="98" y="151"/>
                    <a:pt x="98" y="152"/>
                  </a:cubicBezTo>
                  <a:cubicBezTo>
                    <a:pt x="94" y="151"/>
                    <a:pt x="94" y="156"/>
                    <a:pt x="91" y="152"/>
                  </a:cubicBezTo>
                  <a:cubicBezTo>
                    <a:pt x="91" y="152"/>
                    <a:pt x="91" y="153"/>
                    <a:pt x="92" y="153"/>
                  </a:cubicBezTo>
                  <a:cubicBezTo>
                    <a:pt x="83" y="154"/>
                    <a:pt x="75" y="155"/>
                    <a:pt x="67" y="154"/>
                  </a:cubicBezTo>
                  <a:cubicBezTo>
                    <a:pt x="61" y="149"/>
                    <a:pt x="52" y="151"/>
                    <a:pt x="47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0" y="139"/>
                    <a:pt x="31" y="138"/>
                    <a:pt x="23" y="132"/>
                  </a:cubicBezTo>
                  <a:cubicBezTo>
                    <a:pt x="20" y="131"/>
                    <a:pt x="18" y="128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0"/>
                    <a:pt x="3" y="117"/>
                    <a:pt x="4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5" y="108"/>
                    <a:pt x="1" y="106"/>
                    <a:pt x="5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7" y="100"/>
                    <a:pt x="0" y="97"/>
                    <a:pt x="4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4" y="90"/>
                    <a:pt x="4" y="88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0" y="82"/>
                    <a:pt x="5" y="78"/>
                    <a:pt x="6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6" y="71"/>
                    <a:pt x="6" y="67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58"/>
                    <a:pt x="12" y="56"/>
                    <a:pt x="14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5" name="Freeform 594"/>
            <p:cNvSpPr/>
            <p:nvPr/>
          </p:nvSpPr>
          <p:spPr bwMode="auto">
            <a:xfrm>
              <a:off x="6121006" y="37834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6" name="Freeform 595"/>
            <p:cNvSpPr/>
            <p:nvPr/>
          </p:nvSpPr>
          <p:spPr bwMode="auto">
            <a:xfrm>
              <a:off x="6191299" y="369991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7" name="Freeform 596"/>
            <p:cNvSpPr/>
            <p:nvPr/>
          </p:nvSpPr>
          <p:spPr bwMode="auto">
            <a:xfrm>
              <a:off x="6369020" y="4101778"/>
              <a:ext cx="3978" cy="265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8" name="Freeform 597"/>
            <p:cNvSpPr/>
            <p:nvPr/>
          </p:nvSpPr>
          <p:spPr bwMode="auto">
            <a:xfrm>
              <a:off x="6366368" y="4092495"/>
              <a:ext cx="13263" cy="14590"/>
            </a:xfrm>
            <a:custGeom>
              <a:avLst/>
              <a:gdLst>
                <a:gd name="T0" fmla="*/ 3 w 4"/>
                <a:gd name="T1" fmla="*/ 1 h 5"/>
                <a:gd name="T2" fmla="*/ 4 w 4"/>
                <a:gd name="T3" fmla="*/ 0 h 5"/>
                <a:gd name="T4" fmla="*/ 2 w 4"/>
                <a:gd name="T5" fmla="*/ 3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9" name="Freeform 598"/>
            <p:cNvSpPr/>
            <p:nvPr/>
          </p:nvSpPr>
          <p:spPr bwMode="auto">
            <a:xfrm>
              <a:off x="6372999" y="4092495"/>
              <a:ext cx="6631" cy="530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0" name="Freeform 599"/>
            <p:cNvSpPr/>
            <p:nvPr/>
          </p:nvSpPr>
          <p:spPr bwMode="auto">
            <a:xfrm>
              <a:off x="6334538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1" name="Freeform 600"/>
            <p:cNvSpPr/>
            <p:nvPr/>
          </p:nvSpPr>
          <p:spPr bwMode="auto">
            <a:xfrm>
              <a:off x="6058671" y="3966498"/>
              <a:ext cx="316980" cy="131302"/>
            </a:xfrm>
            <a:custGeom>
              <a:avLst/>
              <a:gdLst>
                <a:gd name="T0" fmla="*/ 88 w 101"/>
                <a:gd name="T1" fmla="*/ 20 h 42"/>
                <a:gd name="T2" fmla="*/ 90 w 101"/>
                <a:gd name="T3" fmla="*/ 22 h 42"/>
                <a:gd name="T4" fmla="*/ 94 w 101"/>
                <a:gd name="T5" fmla="*/ 28 h 42"/>
                <a:gd name="T6" fmla="*/ 94 w 101"/>
                <a:gd name="T7" fmla="*/ 29 h 42"/>
                <a:gd name="T8" fmla="*/ 95 w 101"/>
                <a:gd name="T9" fmla="*/ 31 h 42"/>
                <a:gd name="T10" fmla="*/ 98 w 101"/>
                <a:gd name="T11" fmla="*/ 36 h 42"/>
                <a:gd name="T12" fmla="*/ 99 w 101"/>
                <a:gd name="T13" fmla="*/ 42 h 42"/>
                <a:gd name="T14" fmla="*/ 98 w 101"/>
                <a:gd name="T15" fmla="*/ 41 h 42"/>
                <a:gd name="T16" fmla="*/ 98 w 101"/>
                <a:gd name="T17" fmla="*/ 41 h 42"/>
                <a:gd name="T18" fmla="*/ 95 w 101"/>
                <a:gd name="T19" fmla="*/ 39 h 42"/>
                <a:gd name="T20" fmla="*/ 91 w 101"/>
                <a:gd name="T21" fmla="*/ 31 h 42"/>
                <a:gd name="T22" fmla="*/ 88 w 101"/>
                <a:gd name="T23" fmla="*/ 29 h 42"/>
                <a:gd name="T24" fmla="*/ 87 w 101"/>
                <a:gd name="T25" fmla="*/ 25 h 42"/>
                <a:gd name="T26" fmla="*/ 68 w 101"/>
                <a:gd name="T27" fmla="*/ 16 h 42"/>
                <a:gd name="T28" fmla="*/ 65 w 101"/>
                <a:gd name="T29" fmla="*/ 15 h 42"/>
                <a:gd name="T30" fmla="*/ 58 w 101"/>
                <a:gd name="T31" fmla="*/ 10 h 42"/>
                <a:gd name="T32" fmla="*/ 49 w 101"/>
                <a:gd name="T33" fmla="*/ 9 h 42"/>
                <a:gd name="T34" fmla="*/ 33 w 101"/>
                <a:gd name="T35" fmla="*/ 10 h 42"/>
                <a:gd name="T36" fmla="*/ 18 w 101"/>
                <a:gd name="T37" fmla="*/ 15 h 42"/>
                <a:gd name="T38" fmla="*/ 10 w 101"/>
                <a:gd name="T39" fmla="*/ 26 h 42"/>
                <a:gd name="T40" fmla="*/ 8 w 101"/>
                <a:gd name="T41" fmla="*/ 27 h 42"/>
                <a:gd name="T42" fmla="*/ 6 w 101"/>
                <a:gd name="T43" fmla="*/ 26 h 42"/>
                <a:gd name="T44" fmla="*/ 6 w 101"/>
                <a:gd name="T45" fmla="*/ 26 h 42"/>
                <a:gd name="T46" fmla="*/ 7 w 101"/>
                <a:gd name="T47" fmla="*/ 29 h 42"/>
                <a:gd name="T48" fmla="*/ 8 w 101"/>
                <a:gd name="T49" fmla="*/ 30 h 42"/>
                <a:gd name="T50" fmla="*/ 5 w 101"/>
                <a:gd name="T51" fmla="*/ 27 h 42"/>
                <a:gd name="T52" fmla="*/ 1 w 101"/>
                <a:gd name="T53" fmla="*/ 23 h 42"/>
                <a:gd name="T54" fmla="*/ 2 w 101"/>
                <a:gd name="T55" fmla="*/ 23 h 42"/>
                <a:gd name="T56" fmla="*/ 2 w 101"/>
                <a:gd name="T57" fmla="*/ 22 h 42"/>
                <a:gd name="T58" fmla="*/ 7 w 101"/>
                <a:gd name="T59" fmla="*/ 21 h 42"/>
                <a:gd name="T60" fmla="*/ 6 w 101"/>
                <a:gd name="T61" fmla="*/ 17 h 42"/>
                <a:gd name="T62" fmla="*/ 9 w 101"/>
                <a:gd name="T63" fmla="*/ 17 h 42"/>
                <a:gd name="T64" fmla="*/ 9 w 101"/>
                <a:gd name="T65" fmla="*/ 12 h 42"/>
                <a:gd name="T66" fmla="*/ 14 w 101"/>
                <a:gd name="T67" fmla="*/ 11 h 42"/>
                <a:gd name="T68" fmla="*/ 18 w 101"/>
                <a:gd name="T69" fmla="*/ 11 h 42"/>
                <a:gd name="T70" fmla="*/ 20 w 101"/>
                <a:gd name="T71" fmla="*/ 8 h 42"/>
                <a:gd name="T72" fmla="*/ 28 w 101"/>
                <a:gd name="T73" fmla="*/ 3 h 42"/>
                <a:gd name="T74" fmla="*/ 31 w 101"/>
                <a:gd name="T75" fmla="*/ 8 h 42"/>
                <a:gd name="T76" fmla="*/ 31 w 101"/>
                <a:gd name="T77" fmla="*/ 5 h 42"/>
                <a:gd name="T78" fmla="*/ 32 w 101"/>
                <a:gd name="T79" fmla="*/ 4 h 42"/>
                <a:gd name="T80" fmla="*/ 33 w 101"/>
                <a:gd name="T81" fmla="*/ 4 h 42"/>
                <a:gd name="T82" fmla="*/ 45 w 101"/>
                <a:gd name="T83" fmla="*/ 4 h 42"/>
                <a:gd name="T84" fmla="*/ 46 w 101"/>
                <a:gd name="T85" fmla="*/ 4 h 42"/>
                <a:gd name="T86" fmla="*/ 49 w 101"/>
                <a:gd name="T87" fmla="*/ 4 h 42"/>
                <a:gd name="T88" fmla="*/ 50 w 101"/>
                <a:gd name="T89" fmla="*/ 4 h 42"/>
                <a:gd name="T90" fmla="*/ 57 w 101"/>
                <a:gd name="T91" fmla="*/ 4 h 42"/>
                <a:gd name="T92" fmla="*/ 61 w 101"/>
                <a:gd name="T93" fmla="*/ 8 h 42"/>
                <a:gd name="T94" fmla="*/ 70 w 101"/>
                <a:gd name="T95" fmla="*/ 12 h 42"/>
                <a:gd name="T96" fmla="*/ 75 w 101"/>
                <a:gd name="T97" fmla="*/ 14 h 42"/>
                <a:gd name="T98" fmla="*/ 75 w 101"/>
                <a:gd name="T99" fmla="*/ 15 h 42"/>
                <a:gd name="T100" fmla="*/ 78 w 101"/>
                <a:gd name="T101" fmla="*/ 17 h 42"/>
                <a:gd name="T102" fmla="*/ 79 w 101"/>
                <a:gd name="T103" fmla="*/ 17 h 42"/>
                <a:gd name="T104" fmla="*/ 82 w 101"/>
                <a:gd name="T105" fmla="*/ 19 h 42"/>
                <a:gd name="T106" fmla="*/ 85 w 101"/>
                <a:gd name="T107" fmla="*/ 19 h 42"/>
                <a:gd name="T108" fmla="*/ 85 w 101"/>
                <a:gd name="T109" fmla="*/ 20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0"/>
                    <a:pt x="88" y="20"/>
                    <a:pt x="88" y="20"/>
                  </a:cubicBezTo>
                  <a:cubicBezTo>
                    <a:pt x="87" y="23"/>
                    <a:pt x="90" y="21"/>
                    <a:pt x="90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2" y="23"/>
                    <a:pt x="93" y="27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6" y="27"/>
                    <a:pt x="94" y="31"/>
                    <a:pt x="96" y="30"/>
                  </a:cubicBezTo>
                  <a:cubicBezTo>
                    <a:pt x="96" y="30"/>
                    <a:pt x="95" y="31"/>
                    <a:pt x="95" y="31"/>
                  </a:cubicBezTo>
                  <a:cubicBezTo>
                    <a:pt x="96" y="33"/>
                    <a:pt x="97" y="35"/>
                    <a:pt x="97" y="37"/>
                  </a:cubicBezTo>
                  <a:cubicBezTo>
                    <a:pt x="97" y="37"/>
                    <a:pt x="98" y="37"/>
                    <a:pt x="98" y="36"/>
                  </a:cubicBezTo>
                  <a:cubicBezTo>
                    <a:pt x="97" y="40"/>
                    <a:pt x="99" y="40"/>
                    <a:pt x="101" y="40"/>
                  </a:cubicBezTo>
                  <a:cubicBezTo>
                    <a:pt x="100" y="41"/>
                    <a:pt x="100" y="41"/>
                    <a:pt x="99" y="42"/>
                  </a:cubicBezTo>
                  <a:cubicBezTo>
                    <a:pt x="98" y="42"/>
                    <a:pt x="100" y="40"/>
                    <a:pt x="99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100" y="39"/>
                    <a:pt x="99" y="40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8" y="40"/>
                    <a:pt x="96" y="40"/>
                    <a:pt x="97" y="38"/>
                  </a:cubicBezTo>
                  <a:cubicBezTo>
                    <a:pt x="96" y="39"/>
                    <a:pt x="97" y="38"/>
                    <a:pt x="95" y="39"/>
                  </a:cubicBezTo>
                  <a:cubicBezTo>
                    <a:pt x="96" y="38"/>
                    <a:pt x="95" y="38"/>
                    <a:pt x="96" y="37"/>
                  </a:cubicBezTo>
                  <a:cubicBezTo>
                    <a:pt x="94" y="36"/>
                    <a:pt x="93" y="33"/>
                    <a:pt x="91" y="31"/>
                  </a:cubicBezTo>
                  <a:cubicBezTo>
                    <a:pt x="92" y="28"/>
                    <a:pt x="88" y="30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8"/>
                    <a:pt x="88" y="27"/>
                    <a:pt x="87" y="2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3" y="26"/>
                    <a:pt x="81" y="22"/>
                    <a:pt x="77" y="22"/>
                  </a:cubicBezTo>
                  <a:cubicBezTo>
                    <a:pt x="74" y="21"/>
                    <a:pt x="70" y="21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5"/>
                    <a:pt x="66" y="16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1"/>
                    <a:pt x="60" y="14"/>
                    <a:pt x="58" y="10"/>
                  </a:cubicBezTo>
                  <a:cubicBezTo>
                    <a:pt x="55" y="10"/>
                    <a:pt x="52" y="9"/>
                    <a:pt x="49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6" y="7"/>
                    <a:pt x="44" y="11"/>
                    <a:pt x="41" y="10"/>
                  </a:cubicBezTo>
                  <a:cubicBezTo>
                    <a:pt x="39" y="12"/>
                    <a:pt x="35" y="7"/>
                    <a:pt x="33" y="10"/>
                  </a:cubicBezTo>
                  <a:cubicBezTo>
                    <a:pt x="32" y="14"/>
                    <a:pt x="28" y="7"/>
                    <a:pt x="27" y="11"/>
                  </a:cubicBezTo>
                  <a:cubicBezTo>
                    <a:pt x="27" y="18"/>
                    <a:pt x="23" y="16"/>
                    <a:pt x="18" y="15"/>
                  </a:cubicBezTo>
                  <a:cubicBezTo>
                    <a:pt x="17" y="18"/>
                    <a:pt x="11" y="16"/>
                    <a:pt x="11" y="21"/>
                  </a:cubicBezTo>
                  <a:cubicBezTo>
                    <a:pt x="8" y="20"/>
                    <a:pt x="11" y="25"/>
                    <a:pt x="10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8"/>
                    <a:pt x="5" y="23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4" y="24"/>
                    <a:pt x="6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6" y="26"/>
                    <a:pt x="6" y="26"/>
                  </a:cubicBezTo>
                  <a:cubicBezTo>
                    <a:pt x="6" y="26"/>
                    <a:pt x="5" y="25"/>
                    <a:pt x="5" y="26"/>
                  </a:cubicBezTo>
                  <a:cubicBezTo>
                    <a:pt x="8" y="28"/>
                    <a:pt x="4" y="26"/>
                    <a:pt x="7" y="29"/>
                  </a:cubicBezTo>
                  <a:cubicBezTo>
                    <a:pt x="8" y="29"/>
                    <a:pt x="9" y="30"/>
                    <a:pt x="10" y="31"/>
                  </a:cubicBezTo>
                  <a:cubicBezTo>
                    <a:pt x="10" y="31"/>
                    <a:pt x="10" y="31"/>
                    <a:pt x="8" y="30"/>
                  </a:cubicBezTo>
                  <a:cubicBezTo>
                    <a:pt x="6" y="29"/>
                    <a:pt x="5" y="28"/>
                    <a:pt x="3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7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1"/>
                    <a:pt x="5" y="24"/>
                    <a:pt x="2" y="22"/>
                  </a:cubicBezTo>
                  <a:cubicBezTo>
                    <a:pt x="4" y="22"/>
                    <a:pt x="4" y="21"/>
                    <a:pt x="5" y="20"/>
                  </a:cubicBezTo>
                  <a:cubicBezTo>
                    <a:pt x="6" y="21"/>
                    <a:pt x="6" y="19"/>
                    <a:pt x="7" y="21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ubicBezTo>
                    <a:pt x="4" y="15"/>
                    <a:pt x="9" y="19"/>
                    <a:pt x="6" y="16"/>
                  </a:cubicBezTo>
                  <a:cubicBezTo>
                    <a:pt x="8" y="18"/>
                    <a:pt x="6" y="14"/>
                    <a:pt x="9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2" y="14"/>
                    <a:pt x="10" y="10"/>
                    <a:pt x="13" y="13"/>
                  </a:cubicBezTo>
                  <a:cubicBezTo>
                    <a:pt x="13" y="12"/>
                    <a:pt x="13" y="10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10"/>
                    <a:pt x="18" y="11"/>
                  </a:cubicBezTo>
                  <a:cubicBezTo>
                    <a:pt x="16" y="8"/>
                    <a:pt x="17" y="9"/>
                    <a:pt x="17" y="7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9"/>
                    <a:pt x="20" y="7"/>
                  </a:cubicBezTo>
                  <a:cubicBezTo>
                    <a:pt x="24" y="9"/>
                    <a:pt x="26" y="7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30" y="6"/>
                    <a:pt x="31" y="8"/>
                  </a:cubicBezTo>
                  <a:cubicBezTo>
                    <a:pt x="31" y="7"/>
                    <a:pt x="30" y="7"/>
                    <a:pt x="30" y="7"/>
                  </a:cubicBezTo>
                  <a:cubicBezTo>
                    <a:pt x="31" y="7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1" y="3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3"/>
                    <a:pt x="32" y="3"/>
                  </a:cubicBezTo>
                  <a:cubicBezTo>
                    <a:pt x="36" y="1"/>
                    <a:pt x="41" y="4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2"/>
                    <a:pt x="48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5"/>
                    <a:pt x="50" y="0"/>
                    <a:pt x="50" y="4"/>
                  </a:cubicBezTo>
                  <a:cubicBezTo>
                    <a:pt x="51" y="4"/>
                    <a:pt x="51" y="3"/>
                    <a:pt x="51" y="3"/>
                  </a:cubicBezTo>
                  <a:cubicBezTo>
                    <a:pt x="53" y="4"/>
                    <a:pt x="55" y="4"/>
                    <a:pt x="57" y="4"/>
                  </a:cubicBezTo>
                  <a:cubicBezTo>
                    <a:pt x="58" y="8"/>
                    <a:pt x="60" y="5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3" y="11"/>
                    <a:pt x="66" y="9"/>
                    <a:pt x="68" y="10"/>
                  </a:cubicBezTo>
                  <a:cubicBezTo>
                    <a:pt x="69" y="10"/>
                    <a:pt x="69" y="12"/>
                    <a:pt x="70" y="12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5"/>
                    <a:pt x="75" y="9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6" y="12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9"/>
                    <a:pt x="78" y="14"/>
                    <a:pt x="78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8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2" y="14"/>
                    <a:pt x="81" y="18"/>
                    <a:pt x="82" y="19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19"/>
                    <a:pt x="84" y="18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6" y="19"/>
                    <a:pt x="86" y="21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2" name="Freeform 601"/>
            <p:cNvSpPr/>
            <p:nvPr/>
          </p:nvSpPr>
          <p:spPr bwMode="auto">
            <a:xfrm>
              <a:off x="6354432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3" name="Freeform 602"/>
            <p:cNvSpPr/>
            <p:nvPr/>
          </p:nvSpPr>
          <p:spPr bwMode="auto">
            <a:xfrm>
              <a:off x="6062650" y="40381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4" name="Freeform 603"/>
            <p:cNvSpPr/>
            <p:nvPr/>
          </p:nvSpPr>
          <p:spPr bwMode="auto">
            <a:xfrm>
              <a:off x="6256286" y="3953235"/>
              <a:ext cx="3978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5" name="Freeform 604"/>
            <p:cNvSpPr/>
            <p:nvPr/>
          </p:nvSpPr>
          <p:spPr bwMode="auto">
            <a:xfrm>
              <a:off x="6253634" y="3950583"/>
              <a:ext cx="18568" cy="6632"/>
            </a:xfrm>
            <a:custGeom>
              <a:avLst/>
              <a:gdLst>
                <a:gd name="T0" fmla="*/ 4 w 6"/>
                <a:gd name="T1" fmla="*/ 1 h 2"/>
                <a:gd name="T2" fmla="*/ 5 w 6"/>
                <a:gd name="T3" fmla="*/ 2 h 2"/>
                <a:gd name="T4" fmla="*/ 2 w 6"/>
                <a:gd name="T5" fmla="*/ 1 h 2"/>
                <a:gd name="T6" fmla="*/ 4 w 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2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6" name="Freeform 605"/>
            <p:cNvSpPr/>
            <p:nvPr/>
          </p:nvSpPr>
          <p:spPr bwMode="auto">
            <a:xfrm>
              <a:off x="6262919" y="3953235"/>
              <a:ext cx="9283" cy="3979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0"/>
                    <a:pt x="3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7" name="Freeform 606"/>
            <p:cNvSpPr/>
            <p:nvPr/>
          </p:nvSpPr>
          <p:spPr bwMode="auto">
            <a:xfrm>
              <a:off x="6269550" y="39505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8" name="Freeform 607"/>
            <p:cNvSpPr/>
            <p:nvPr/>
          </p:nvSpPr>
          <p:spPr bwMode="auto">
            <a:xfrm>
              <a:off x="6260266" y="3918752"/>
              <a:ext cx="64987" cy="38463"/>
            </a:xfrm>
            <a:custGeom>
              <a:avLst/>
              <a:gdLst>
                <a:gd name="T0" fmla="*/ 10 w 21"/>
                <a:gd name="T1" fmla="*/ 11 h 12"/>
                <a:gd name="T2" fmla="*/ 10 w 21"/>
                <a:gd name="T3" fmla="*/ 11 h 12"/>
                <a:gd name="T4" fmla="*/ 7 w 21"/>
                <a:gd name="T5" fmla="*/ 12 h 12"/>
                <a:gd name="T6" fmla="*/ 7 w 21"/>
                <a:gd name="T7" fmla="*/ 11 h 12"/>
                <a:gd name="T8" fmla="*/ 5 w 21"/>
                <a:gd name="T9" fmla="*/ 11 h 12"/>
                <a:gd name="T10" fmla="*/ 4 w 21"/>
                <a:gd name="T11" fmla="*/ 11 h 12"/>
                <a:gd name="T12" fmla="*/ 1 w 21"/>
                <a:gd name="T13" fmla="*/ 11 h 12"/>
                <a:gd name="T14" fmla="*/ 1 w 21"/>
                <a:gd name="T15" fmla="*/ 11 h 12"/>
                <a:gd name="T16" fmla="*/ 0 w 21"/>
                <a:gd name="T17" fmla="*/ 11 h 12"/>
                <a:gd name="T18" fmla="*/ 0 w 21"/>
                <a:gd name="T19" fmla="*/ 10 h 12"/>
                <a:gd name="T20" fmla="*/ 3 w 21"/>
                <a:gd name="T21" fmla="*/ 10 h 12"/>
                <a:gd name="T22" fmla="*/ 3 w 21"/>
                <a:gd name="T23" fmla="*/ 10 h 12"/>
                <a:gd name="T24" fmla="*/ 6 w 21"/>
                <a:gd name="T25" fmla="*/ 10 h 12"/>
                <a:gd name="T26" fmla="*/ 6 w 21"/>
                <a:gd name="T27" fmla="*/ 8 h 12"/>
                <a:gd name="T28" fmla="*/ 5 w 21"/>
                <a:gd name="T29" fmla="*/ 7 h 12"/>
                <a:gd name="T30" fmla="*/ 8 w 21"/>
                <a:gd name="T31" fmla="*/ 7 h 12"/>
                <a:gd name="T32" fmla="*/ 9 w 21"/>
                <a:gd name="T33" fmla="*/ 6 h 12"/>
                <a:gd name="T34" fmla="*/ 10 w 21"/>
                <a:gd name="T35" fmla="*/ 5 h 12"/>
                <a:gd name="T36" fmla="*/ 12 w 21"/>
                <a:gd name="T37" fmla="*/ 4 h 12"/>
                <a:gd name="T38" fmla="*/ 9 w 21"/>
                <a:gd name="T39" fmla="*/ 1 h 12"/>
                <a:gd name="T40" fmla="*/ 10 w 21"/>
                <a:gd name="T41" fmla="*/ 1 h 12"/>
                <a:gd name="T42" fmla="*/ 12 w 21"/>
                <a:gd name="T43" fmla="*/ 2 h 12"/>
                <a:gd name="T44" fmla="*/ 12 w 21"/>
                <a:gd name="T45" fmla="*/ 2 h 12"/>
                <a:gd name="T46" fmla="*/ 9 w 21"/>
                <a:gd name="T47" fmla="*/ 1 h 12"/>
                <a:gd name="T48" fmla="*/ 8 w 21"/>
                <a:gd name="T49" fmla="*/ 0 h 12"/>
                <a:gd name="T50" fmla="*/ 12 w 21"/>
                <a:gd name="T51" fmla="*/ 2 h 12"/>
                <a:gd name="T52" fmla="*/ 17 w 21"/>
                <a:gd name="T53" fmla="*/ 3 h 12"/>
                <a:gd name="T54" fmla="*/ 17 w 21"/>
                <a:gd name="T55" fmla="*/ 3 h 12"/>
                <a:gd name="T56" fmla="*/ 17 w 21"/>
                <a:gd name="T57" fmla="*/ 3 h 12"/>
                <a:gd name="T58" fmla="*/ 14 w 21"/>
                <a:gd name="T59" fmla="*/ 3 h 12"/>
                <a:gd name="T60" fmla="*/ 18 w 21"/>
                <a:gd name="T61" fmla="*/ 4 h 12"/>
                <a:gd name="T62" fmla="*/ 16 w 21"/>
                <a:gd name="T63" fmla="*/ 4 h 12"/>
                <a:gd name="T64" fmla="*/ 19 w 21"/>
                <a:gd name="T65" fmla="*/ 5 h 12"/>
                <a:gd name="T66" fmla="*/ 17 w 21"/>
                <a:gd name="T67" fmla="*/ 5 h 12"/>
                <a:gd name="T68" fmla="*/ 15 w 21"/>
                <a:gd name="T69" fmla="*/ 5 h 12"/>
                <a:gd name="T70" fmla="*/ 16 w 21"/>
                <a:gd name="T71" fmla="*/ 5 h 12"/>
                <a:gd name="T72" fmla="*/ 18 w 21"/>
                <a:gd name="T73" fmla="*/ 7 h 12"/>
                <a:gd name="T74" fmla="*/ 12 w 21"/>
                <a:gd name="T75" fmla="*/ 5 h 12"/>
                <a:gd name="T76" fmla="*/ 14 w 21"/>
                <a:gd name="T77" fmla="*/ 6 h 12"/>
                <a:gd name="T78" fmla="*/ 15 w 21"/>
                <a:gd name="T79" fmla="*/ 6 h 12"/>
                <a:gd name="T80" fmla="*/ 15 w 21"/>
                <a:gd name="T81" fmla="*/ 6 h 12"/>
                <a:gd name="T82" fmla="*/ 13 w 21"/>
                <a:gd name="T83" fmla="*/ 7 h 12"/>
                <a:gd name="T84" fmla="*/ 13 w 21"/>
                <a:gd name="T85" fmla="*/ 7 h 12"/>
                <a:gd name="T86" fmla="*/ 13 w 21"/>
                <a:gd name="T87" fmla="*/ 8 h 12"/>
                <a:gd name="T88" fmla="*/ 13 w 21"/>
                <a:gd name="T89" fmla="*/ 8 h 12"/>
                <a:gd name="T90" fmla="*/ 14 w 21"/>
                <a:gd name="T91" fmla="*/ 9 h 12"/>
                <a:gd name="T92" fmla="*/ 11 w 21"/>
                <a:gd name="T93" fmla="*/ 8 h 12"/>
                <a:gd name="T94" fmla="*/ 9 w 21"/>
                <a:gd name="T95" fmla="*/ 9 h 12"/>
                <a:gd name="T96" fmla="*/ 10 w 21"/>
                <a:gd name="T97" fmla="*/ 9 h 12"/>
                <a:gd name="T98" fmla="*/ 8 w 21"/>
                <a:gd name="T99" fmla="*/ 9 h 12"/>
                <a:gd name="T100" fmla="*/ 8 w 21"/>
                <a:gd name="T101" fmla="*/ 10 h 12"/>
                <a:gd name="T102" fmla="*/ 9 w 21"/>
                <a:gd name="T103" fmla="*/ 10 h 12"/>
                <a:gd name="T104" fmla="*/ 9 w 21"/>
                <a:gd name="T105" fmla="*/ 10 h 12"/>
                <a:gd name="T106" fmla="*/ 9 w 21"/>
                <a:gd name="T107" fmla="*/ 11 h 12"/>
                <a:gd name="T108" fmla="*/ 9 w 21"/>
                <a:gd name="T109" fmla="*/ 11 h 12"/>
                <a:gd name="T110" fmla="*/ 9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8" y="11"/>
                    <a:pt x="10" y="12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8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2"/>
                    <a:pt x="6" y="11"/>
                    <a:pt x="7" y="12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3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3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1" y="11"/>
                    <a:pt x="0" y="10"/>
                    <a:pt x="2" y="11"/>
                  </a:cubicBezTo>
                  <a:cubicBezTo>
                    <a:pt x="0" y="10"/>
                    <a:pt x="2" y="11"/>
                    <a:pt x="0" y="10"/>
                  </a:cubicBezTo>
                  <a:cubicBezTo>
                    <a:pt x="1" y="10"/>
                    <a:pt x="1" y="10"/>
                    <a:pt x="2" y="11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7" y="11"/>
                    <a:pt x="3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5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9"/>
                    <a:pt x="5" y="9"/>
                    <a:pt x="4" y="8"/>
                  </a:cubicBezTo>
                  <a:cubicBezTo>
                    <a:pt x="3" y="8"/>
                    <a:pt x="1" y="6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8"/>
                    <a:pt x="5" y="6"/>
                    <a:pt x="8" y="7"/>
                  </a:cubicBezTo>
                  <a:cubicBezTo>
                    <a:pt x="8" y="7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6" y="5"/>
                    <a:pt x="8" y="5"/>
                  </a:cubicBezTo>
                  <a:cubicBezTo>
                    <a:pt x="6" y="4"/>
                    <a:pt x="12" y="6"/>
                    <a:pt x="10" y="5"/>
                  </a:cubicBezTo>
                  <a:cubicBezTo>
                    <a:pt x="6" y="3"/>
                    <a:pt x="14" y="6"/>
                    <a:pt x="11" y="4"/>
                  </a:cubicBezTo>
                  <a:cubicBezTo>
                    <a:pt x="5" y="2"/>
                    <a:pt x="9" y="3"/>
                    <a:pt x="12" y="4"/>
                  </a:cubicBezTo>
                  <a:cubicBezTo>
                    <a:pt x="10" y="3"/>
                    <a:pt x="15" y="4"/>
                    <a:pt x="12" y="2"/>
                  </a:cubicBezTo>
                  <a:cubicBezTo>
                    <a:pt x="14" y="3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4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5" y="3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2" y="2"/>
                    <a:pt x="12" y="2"/>
                  </a:cubicBezTo>
                  <a:cubicBezTo>
                    <a:pt x="12" y="2"/>
                    <a:pt x="14" y="2"/>
                    <a:pt x="13" y="2"/>
                  </a:cubicBezTo>
                  <a:cubicBezTo>
                    <a:pt x="9" y="1"/>
                    <a:pt x="14" y="2"/>
                    <a:pt x="9" y="1"/>
                  </a:cubicBezTo>
                  <a:cubicBezTo>
                    <a:pt x="9" y="1"/>
                    <a:pt x="7" y="0"/>
                    <a:pt x="7" y="0"/>
                  </a:cubicBezTo>
                  <a:cubicBezTo>
                    <a:pt x="6" y="0"/>
                    <a:pt x="6" y="0"/>
                    <a:pt x="8" y="0"/>
                  </a:cubicBezTo>
                  <a:cubicBezTo>
                    <a:pt x="10" y="1"/>
                    <a:pt x="12" y="1"/>
                    <a:pt x="14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3" y="2"/>
                    <a:pt x="14" y="2"/>
                  </a:cubicBezTo>
                  <a:cubicBezTo>
                    <a:pt x="14" y="2"/>
                    <a:pt x="16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4" y="2"/>
                    <a:pt x="17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5" y="3"/>
                    <a:pt x="16" y="4"/>
                    <a:pt x="14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21" y="5"/>
                    <a:pt x="15" y="3"/>
                    <a:pt x="19" y="5"/>
                  </a:cubicBezTo>
                  <a:cubicBezTo>
                    <a:pt x="16" y="4"/>
                    <a:pt x="19" y="5"/>
                    <a:pt x="16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16" y="4"/>
                    <a:pt x="20" y="6"/>
                    <a:pt x="16" y="5"/>
                  </a:cubicBezTo>
                  <a:cubicBezTo>
                    <a:pt x="17" y="5"/>
                    <a:pt x="19" y="6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5" y="5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7" y="6"/>
                    <a:pt x="17" y="6"/>
                    <a:pt x="16" y="5"/>
                  </a:cubicBezTo>
                  <a:cubicBezTo>
                    <a:pt x="18" y="6"/>
                    <a:pt x="15" y="5"/>
                    <a:pt x="18" y="6"/>
                  </a:cubicBezTo>
                  <a:cubicBezTo>
                    <a:pt x="13" y="5"/>
                    <a:pt x="15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4" y="6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5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7" y="7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7" y="7"/>
                    <a:pt x="16" y="7"/>
                  </a:cubicBezTo>
                  <a:cubicBezTo>
                    <a:pt x="17" y="8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8"/>
                    <a:pt x="13" y="7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7" y="9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3" y="8"/>
                    <a:pt x="13" y="8"/>
                    <a:pt x="14" y="9"/>
                  </a:cubicBezTo>
                  <a:cubicBezTo>
                    <a:pt x="10" y="7"/>
                    <a:pt x="13" y="9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8" y="8"/>
                    <a:pt x="11" y="9"/>
                    <a:pt x="10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" y="8"/>
                    <a:pt x="13" y="11"/>
                    <a:pt x="10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11" y="10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" y="8"/>
                    <a:pt x="11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11"/>
                    <a:pt x="9" y="10"/>
                    <a:pt x="9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9" name="Freeform 608"/>
            <p:cNvSpPr/>
            <p:nvPr/>
          </p:nvSpPr>
          <p:spPr bwMode="auto">
            <a:xfrm>
              <a:off x="6281486" y="39532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0" name="Freeform 609"/>
            <p:cNvSpPr/>
            <p:nvPr/>
          </p:nvSpPr>
          <p:spPr bwMode="auto">
            <a:xfrm>
              <a:off x="6313317" y="392803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1" name="Freeform 610"/>
            <p:cNvSpPr/>
            <p:nvPr/>
          </p:nvSpPr>
          <p:spPr bwMode="auto">
            <a:xfrm>
              <a:off x="6115701" y="3943952"/>
              <a:ext cx="265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2" name="Freeform 611"/>
            <p:cNvSpPr/>
            <p:nvPr/>
          </p:nvSpPr>
          <p:spPr bwMode="auto">
            <a:xfrm>
              <a:off x="6109070" y="3941299"/>
              <a:ext cx="18568" cy="9285"/>
            </a:xfrm>
            <a:custGeom>
              <a:avLst/>
              <a:gdLst>
                <a:gd name="T0" fmla="*/ 5 w 6"/>
                <a:gd name="T1" fmla="*/ 2 h 3"/>
                <a:gd name="T2" fmla="*/ 5 w 6"/>
                <a:gd name="T3" fmla="*/ 2 h 3"/>
                <a:gd name="T4" fmla="*/ 2 w 6"/>
                <a:gd name="T5" fmla="*/ 1 h 3"/>
                <a:gd name="T6" fmla="*/ 5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3"/>
                    <a:pt x="5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3" name="Freeform 612"/>
            <p:cNvSpPr/>
            <p:nvPr/>
          </p:nvSpPr>
          <p:spPr bwMode="auto">
            <a:xfrm>
              <a:off x="6118354" y="3943952"/>
              <a:ext cx="9283" cy="6632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1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0"/>
                    <a:pt x="2" y="1"/>
                    <a:pt x="3" y="1"/>
                  </a:cubicBezTo>
                  <a:cubicBezTo>
                    <a:pt x="1" y="1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4" name="Freeform 613"/>
            <p:cNvSpPr/>
            <p:nvPr/>
          </p:nvSpPr>
          <p:spPr bwMode="auto">
            <a:xfrm>
              <a:off x="6127638" y="39386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5" name="Freeform 614"/>
            <p:cNvSpPr/>
            <p:nvPr/>
          </p:nvSpPr>
          <p:spPr bwMode="auto">
            <a:xfrm>
              <a:off x="6115701" y="3890900"/>
              <a:ext cx="75597" cy="59683"/>
            </a:xfrm>
            <a:custGeom>
              <a:avLst/>
              <a:gdLst>
                <a:gd name="T0" fmla="*/ 11 w 24"/>
                <a:gd name="T1" fmla="*/ 17 h 19"/>
                <a:gd name="T2" fmla="*/ 10 w 24"/>
                <a:gd name="T3" fmla="*/ 18 h 19"/>
                <a:gd name="T4" fmla="*/ 8 w 24"/>
                <a:gd name="T5" fmla="*/ 18 h 19"/>
                <a:gd name="T6" fmla="*/ 8 w 24"/>
                <a:gd name="T7" fmla="*/ 18 h 19"/>
                <a:gd name="T8" fmla="*/ 6 w 24"/>
                <a:gd name="T9" fmla="*/ 17 h 19"/>
                <a:gd name="T10" fmla="*/ 5 w 24"/>
                <a:gd name="T11" fmla="*/ 18 h 19"/>
                <a:gd name="T12" fmla="*/ 1 w 24"/>
                <a:gd name="T13" fmla="*/ 17 h 19"/>
                <a:gd name="T14" fmla="*/ 1 w 24"/>
                <a:gd name="T15" fmla="*/ 17 h 19"/>
                <a:gd name="T16" fmla="*/ 1 w 24"/>
                <a:gd name="T17" fmla="*/ 17 h 19"/>
                <a:gd name="T18" fmla="*/ 1 w 24"/>
                <a:gd name="T19" fmla="*/ 16 h 19"/>
                <a:gd name="T20" fmla="*/ 4 w 24"/>
                <a:gd name="T21" fmla="*/ 16 h 19"/>
                <a:gd name="T22" fmla="*/ 4 w 24"/>
                <a:gd name="T23" fmla="*/ 15 h 19"/>
                <a:gd name="T24" fmla="*/ 7 w 24"/>
                <a:gd name="T25" fmla="*/ 16 h 19"/>
                <a:gd name="T26" fmla="*/ 7 w 24"/>
                <a:gd name="T27" fmla="*/ 12 h 19"/>
                <a:gd name="T28" fmla="*/ 7 w 24"/>
                <a:gd name="T29" fmla="*/ 11 h 19"/>
                <a:gd name="T30" fmla="*/ 10 w 24"/>
                <a:gd name="T31" fmla="*/ 11 h 19"/>
                <a:gd name="T32" fmla="*/ 11 w 24"/>
                <a:gd name="T33" fmla="*/ 10 h 19"/>
                <a:gd name="T34" fmla="*/ 13 w 24"/>
                <a:gd name="T35" fmla="*/ 7 h 19"/>
                <a:gd name="T36" fmla="*/ 16 w 24"/>
                <a:gd name="T37" fmla="*/ 6 h 19"/>
                <a:gd name="T38" fmla="*/ 13 w 24"/>
                <a:gd name="T39" fmla="*/ 2 h 19"/>
                <a:gd name="T40" fmla="*/ 14 w 24"/>
                <a:gd name="T41" fmla="*/ 2 h 19"/>
                <a:gd name="T42" fmla="*/ 16 w 24"/>
                <a:gd name="T43" fmla="*/ 3 h 19"/>
                <a:gd name="T44" fmla="*/ 16 w 24"/>
                <a:gd name="T45" fmla="*/ 3 h 19"/>
                <a:gd name="T46" fmla="*/ 13 w 24"/>
                <a:gd name="T47" fmla="*/ 1 h 19"/>
                <a:gd name="T48" fmla="*/ 12 w 24"/>
                <a:gd name="T49" fmla="*/ 1 h 19"/>
                <a:gd name="T50" fmla="*/ 16 w 24"/>
                <a:gd name="T51" fmla="*/ 3 h 19"/>
                <a:gd name="T52" fmla="*/ 21 w 24"/>
                <a:gd name="T53" fmla="*/ 5 h 19"/>
                <a:gd name="T54" fmla="*/ 20 w 24"/>
                <a:gd name="T55" fmla="*/ 5 h 19"/>
                <a:gd name="T56" fmla="*/ 21 w 24"/>
                <a:gd name="T57" fmla="*/ 5 h 19"/>
                <a:gd name="T58" fmla="*/ 18 w 24"/>
                <a:gd name="T59" fmla="*/ 4 h 19"/>
                <a:gd name="T60" fmla="*/ 21 w 24"/>
                <a:gd name="T61" fmla="*/ 6 h 19"/>
                <a:gd name="T62" fmla="*/ 20 w 24"/>
                <a:gd name="T63" fmla="*/ 6 h 19"/>
                <a:gd name="T64" fmla="*/ 22 w 24"/>
                <a:gd name="T65" fmla="*/ 8 h 19"/>
                <a:gd name="T66" fmla="*/ 20 w 24"/>
                <a:gd name="T67" fmla="*/ 8 h 19"/>
                <a:gd name="T68" fmla="*/ 18 w 24"/>
                <a:gd name="T69" fmla="*/ 7 h 19"/>
                <a:gd name="T70" fmla="*/ 19 w 24"/>
                <a:gd name="T71" fmla="*/ 8 h 19"/>
                <a:gd name="T72" fmla="*/ 20 w 24"/>
                <a:gd name="T73" fmla="*/ 10 h 19"/>
                <a:gd name="T74" fmla="*/ 15 w 24"/>
                <a:gd name="T75" fmla="*/ 8 h 19"/>
                <a:gd name="T76" fmla="*/ 17 w 24"/>
                <a:gd name="T77" fmla="*/ 9 h 19"/>
                <a:gd name="T78" fmla="*/ 18 w 24"/>
                <a:gd name="T79" fmla="*/ 10 h 19"/>
                <a:gd name="T80" fmla="*/ 17 w 24"/>
                <a:gd name="T81" fmla="*/ 10 h 19"/>
                <a:gd name="T82" fmla="*/ 16 w 24"/>
                <a:gd name="T83" fmla="*/ 11 h 19"/>
                <a:gd name="T84" fmla="*/ 15 w 24"/>
                <a:gd name="T85" fmla="*/ 11 h 19"/>
                <a:gd name="T86" fmla="*/ 15 w 24"/>
                <a:gd name="T87" fmla="*/ 11 h 19"/>
                <a:gd name="T88" fmla="*/ 15 w 24"/>
                <a:gd name="T89" fmla="*/ 12 h 19"/>
                <a:gd name="T90" fmla="*/ 15 w 24"/>
                <a:gd name="T91" fmla="*/ 13 h 19"/>
                <a:gd name="T92" fmla="*/ 13 w 24"/>
                <a:gd name="T93" fmla="*/ 13 h 19"/>
                <a:gd name="T94" fmla="*/ 11 w 24"/>
                <a:gd name="T95" fmla="*/ 14 h 19"/>
                <a:gd name="T96" fmla="*/ 11 w 24"/>
                <a:gd name="T97" fmla="*/ 14 h 19"/>
                <a:gd name="T98" fmla="*/ 9 w 24"/>
                <a:gd name="T99" fmla="*/ 14 h 19"/>
                <a:gd name="T100" fmla="*/ 9 w 24"/>
                <a:gd name="T101" fmla="*/ 15 h 19"/>
                <a:gd name="T102" fmla="*/ 10 w 24"/>
                <a:gd name="T103" fmla="*/ 15 h 19"/>
                <a:gd name="T104" fmla="*/ 10 w 24"/>
                <a:gd name="T105" fmla="*/ 16 h 19"/>
                <a:gd name="T106" fmla="*/ 10 w 24"/>
                <a:gd name="T107" fmla="*/ 16 h 19"/>
                <a:gd name="T108" fmla="*/ 10 w 24"/>
                <a:gd name="T109" fmla="*/ 16 h 19"/>
                <a:gd name="T110" fmla="*/ 10 w 24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19">
                  <a:moveTo>
                    <a:pt x="10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9" y="16"/>
                    <a:pt x="11" y="18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8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9"/>
                    <a:pt x="6" y="17"/>
                    <a:pt x="8" y="18"/>
                  </a:cubicBezTo>
                  <a:cubicBezTo>
                    <a:pt x="7" y="18"/>
                    <a:pt x="7" y="18"/>
                    <a:pt x="6" y="17"/>
                  </a:cubicBezTo>
                  <a:cubicBezTo>
                    <a:pt x="5" y="17"/>
                    <a:pt x="5" y="18"/>
                    <a:pt x="3" y="17"/>
                  </a:cubicBezTo>
                  <a:cubicBezTo>
                    <a:pt x="3" y="17"/>
                    <a:pt x="4" y="17"/>
                    <a:pt x="5" y="18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2" y="18"/>
                    <a:pt x="2" y="18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6"/>
                    <a:pt x="3" y="17"/>
                  </a:cubicBezTo>
                  <a:cubicBezTo>
                    <a:pt x="1" y="16"/>
                    <a:pt x="3" y="17"/>
                    <a:pt x="1" y="16"/>
                  </a:cubicBezTo>
                  <a:cubicBezTo>
                    <a:pt x="2" y="16"/>
                    <a:pt x="1" y="16"/>
                    <a:pt x="3" y="17"/>
                  </a:cubicBezTo>
                  <a:cubicBezTo>
                    <a:pt x="2" y="16"/>
                    <a:pt x="4" y="16"/>
                    <a:pt x="4" y="16"/>
                  </a:cubicBezTo>
                  <a:cubicBezTo>
                    <a:pt x="7" y="17"/>
                    <a:pt x="3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6" y="16"/>
                    <a:pt x="5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4" y="14"/>
                    <a:pt x="6" y="14"/>
                    <a:pt x="5" y="13"/>
                  </a:cubicBezTo>
                  <a:cubicBezTo>
                    <a:pt x="5" y="12"/>
                    <a:pt x="2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0" y="12"/>
                    <a:pt x="7" y="10"/>
                    <a:pt x="10" y="11"/>
                  </a:cubicBezTo>
                  <a:cubicBezTo>
                    <a:pt x="10" y="10"/>
                    <a:pt x="10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9" y="8"/>
                    <a:pt x="10" y="8"/>
                  </a:cubicBezTo>
                  <a:cubicBezTo>
                    <a:pt x="9" y="7"/>
                    <a:pt x="15" y="9"/>
                    <a:pt x="13" y="7"/>
                  </a:cubicBezTo>
                  <a:cubicBezTo>
                    <a:pt x="10" y="6"/>
                    <a:pt x="17" y="8"/>
                    <a:pt x="14" y="7"/>
                  </a:cubicBezTo>
                  <a:cubicBezTo>
                    <a:pt x="8" y="4"/>
                    <a:pt x="12" y="5"/>
                    <a:pt x="16" y="6"/>
                  </a:cubicBezTo>
                  <a:cubicBezTo>
                    <a:pt x="14" y="4"/>
                    <a:pt x="19" y="6"/>
                    <a:pt x="15" y="4"/>
                  </a:cubicBezTo>
                  <a:cubicBezTo>
                    <a:pt x="18" y="5"/>
                    <a:pt x="12" y="2"/>
                    <a:pt x="13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1"/>
                    <a:pt x="18" y="4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8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3" y="1"/>
                    <a:pt x="18" y="3"/>
                    <a:pt x="13" y="1"/>
                  </a:cubicBezTo>
                  <a:cubicBezTo>
                    <a:pt x="13" y="1"/>
                    <a:pt x="12" y="1"/>
                    <a:pt x="11" y="0"/>
                  </a:cubicBezTo>
                  <a:cubicBezTo>
                    <a:pt x="10" y="0"/>
                    <a:pt x="10" y="0"/>
                    <a:pt x="12" y="1"/>
                  </a:cubicBezTo>
                  <a:cubicBezTo>
                    <a:pt x="14" y="2"/>
                    <a:pt x="16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7" y="3"/>
                    <a:pt x="18" y="3"/>
                  </a:cubicBezTo>
                  <a:cubicBezTo>
                    <a:pt x="18" y="4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4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6"/>
                    <a:pt x="18" y="4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20" y="5"/>
                    <a:pt x="18" y="4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4" y="8"/>
                    <a:pt x="18" y="5"/>
                    <a:pt x="22" y="7"/>
                  </a:cubicBezTo>
                  <a:cubicBezTo>
                    <a:pt x="19" y="6"/>
                    <a:pt x="23" y="7"/>
                    <a:pt x="20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0" y="7"/>
                    <a:pt x="23" y="8"/>
                    <a:pt x="20" y="7"/>
                  </a:cubicBezTo>
                  <a:cubicBezTo>
                    <a:pt x="20" y="7"/>
                    <a:pt x="22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18" y="7"/>
                  </a:cubicBezTo>
                  <a:cubicBezTo>
                    <a:pt x="21" y="9"/>
                    <a:pt x="21" y="8"/>
                    <a:pt x="22" y="9"/>
                  </a:cubicBezTo>
                  <a:cubicBezTo>
                    <a:pt x="20" y="8"/>
                    <a:pt x="20" y="9"/>
                    <a:pt x="19" y="8"/>
                  </a:cubicBezTo>
                  <a:cubicBezTo>
                    <a:pt x="21" y="9"/>
                    <a:pt x="18" y="8"/>
                    <a:pt x="21" y="9"/>
                  </a:cubicBezTo>
                  <a:cubicBezTo>
                    <a:pt x="16" y="7"/>
                    <a:pt x="18" y="9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7" y="9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5" y="8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1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2"/>
                    <a:pt x="15" y="11"/>
                    <a:pt x="15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5" y="11"/>
                    <a:pt x="19" y="13"/>
                    <a:pt x="15" y="12"/>
                  </a:cubicBezTo>
                  <a:cubicBezTo>
                    <a:pt x="15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2" y="12"/>
                    <a:pt x="15" y="13"/>
                    <a:pt x="12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2"/>
                    <a:pt x="12" y="13"/>
                    <a:pt x="12" y="13"/>
                  </a:cubicBezTo>
                  <a:cubicBezTo>
                    <a:pt x="12" y="14"/>
                    <a:pt x="11" y="13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15" y="16"/>
                    <a:pt x="11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4"/>
                    <a:pt x="13" y="15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6" y="13"/>
                    <a:pt x="12" y="16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7"/>
                    <a:pt x="10" y="15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1" y="17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6" name="Freeform 615"/>
            <p:cNvSpPr/>
            <p:nvPr/>
          </p:nvSpPr>
          <p:spPr bwMode="auto">
            <a:xfrm>
              <a:off x="6140901" y="39479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7" name="Freeform 616"/>
            <p:cNvSpPr/>
            <p:nvPr/>
          </p:nvSpPr>
          <p:spPr bwMode="auto">
            <a:xfrm>
              <a:off x="6180689" y="39068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8" name="Freeform 617"/>
            <p:cNvSpPr/>
            <p:nvPr/>
          </p:nvSpPr>
          <p:spPr bwMode="auto">
            <a:xfrm>
              <a:off x="5613041" y="3893553"/>
              <a:ext cx="3978" cy="3979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9" name="Freeform 618"/>
            <p:cNvSpPr/>
            <p:nvPr/>
          </p:nvSpPr>
          <p:spPr bwMode="auto">
            <a:xfrm>
              <a:off x="5603757" y="3888248"/>
              <a:ext cx="13263" cy="18568"/>
            </a:xfrm>
            <a:custGeom>
              <a:avLst/>
              <a:gdLst>
                <a:gd name="T0" fmla="*/ 0 w 4"/>
                <a:gd name="T1" fmla="*/ 4 h 6"/>
                <a:gd name="T2" fmla="*/ 0 w 4"/>
                <a:gd name="T3" fmla="*/ 5 h 6"/>
                <a:gd name="T4" fmla="*/ 3 w 4"/>
                <a:gd name="T5" fmla="*/ 2 h 6"/>
                <a:gd name="T6" fmla="*/ 0 w 4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0" name="Freeform 619"/>
            <p:cNvSpPr/>
            <p:nvPr/>
          </p:nvSpPr>
          <p:spPr bwMode="auto">
            <a:xfrm>
              <a:off x="5597126" y="3893553"/>
              <a:ext cx="6631" cy="9285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2"/>
                    <a:pt x="0" y="2"/>
                  </a:cubicBezTo>
                  <a:cubicBezTo>
                    <a:pt x="1" y="1"/>
                    <a:pt x="1" y="3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1" name="Freeform 620"/>
            <p:cNvSpPr/>
            <p:nvPr/>
          </p:nvSpPr>
          <p:spPr bwMode="auto">
            <a:xfrm>
              <a:off x="5707207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2" name="Freeform 621"/>
            <p:cNvSpPr/>
            <p:nvPr/>
          </p:nvSpPr>
          <p:spPr bwMode="auto">
            <a:xfrm>
              <a:off x="5339828" y="3778166"/>
              <a:ext cx="449608" cy="370032"/>
            </a:xfrm>
            <a:custGeom>
              <a:avLst/>
              <a:gdLst>
                <a:gd name="T0" fmla="*/ 135 w 143"/>
                <a:gd name="T1" fmla="*/ 15 h 118"/>
                <a:gd name="T2" fmla="*/ 125 w 143"/>
                <a:gd name="T3" fmla="*/ 10 h 118"/>
                <a:gd name="T4" fmla="*/ 101 w 143"/>
                <a:gd name="T5" fmla="*/ 13 h 118"/>
                <a:gd name="T6" fmla="*/ 100 w 143"/>
                <a:gd name="T7" fmla="*/ 14 h 118"/>
                <a:gd name="T8" fmla="*/ 94 w 143"/>
                <a:gd name="T9" fmla="*/ 18 h 118"/>
                <a:gd name="T10" fmla="*/ 80 w 143"/>
                <a:gd name="T11" fmla="*/ 29 h 118"/>
                <a:gd name="T12" fmla="*/ 84 w 143"/>
                <a:gd name="T13" fmla="*/ 37 h 118"/>
                <a:gd name="T14" fmla="*/ 83 w 143"/>
                <a:gd name="T15" fmla="*/ 35 h 118"/>
                <a:gd name="T16" fmla="*/ 82 w 143"/>
                <a:gd name="T17" fmla="*/ 34 h 118"/>
                <a:gd name="T18" fmla="*/ 84 w 143"/>
                <a:gd name="T19" fmla="*/ 32 h 118"/>
                <a:gd name="T20" fmla="*/ 104 w 143"/>
                <a:gd name="T21" fmla="*/ 17 h 118"/>
                <a:gd name="T22" fmla="*/ 117 w 143"/>
                <a:gd name="T23" fmla="*/ 16 h 118"/>
                <a:gd name="T24" fmla="*/ 124 w 143"/>
                <a:gd name="T25" fmla="*/ 15 h 118"/>
                <a:gd name="T26" fmla="*/ 132 w 143"/>
                <a:gd name="T27" fmla="*/ 49 h 118"/>
                <a:gd name="T28" fmla="*/ 112 w 143"/>
                <a:gd name="T29" fmla="*/ 73 h 118"/>
                <a:gd name="T30" fmla="*/ 104 w 143"/>
                <a:gd name="T31" fmla="*/ 80 h 118"/>
                <a:gd name="T32" fmla="*/ 87 w 143"/>
                <a:gd name="T33" fmla="*/ 103 h 118"/>
                <a:gd name="T34" fmla="*/ 65 w 143"/>
                <a:gd name="T35" fmla="*/ 101 h 118"/>
                <a:gd name="T36" fmla="*/ 45 w 143"/>
                <a:gd name="T37" fmla="*/ 82 h 118"/>
                <a:gd name="T38" fmla="*/ 8 w 143"/>
                <a:gd name="T39" fmla="*/ 55 h 118"/>
                <a:gd name="T40" fmla="*/ 46 w 143"/>
                <a:gd name="T41" fmla="*/ 10 h 118"/>
                <a:gd name="T42" fmla="*/ 60 w 143"/>
                <a:gd name="T43" fmla="*/ 16 h 118"/>
                <a:gd name="T44" fmla="*/ 64 w 143"/>
                <a:gd name="T45" fmla="*/ 19 h 118"/>
                <a:gd name="T46" fmla="*/ 69 w 143"/>
                <a:gd name="T47" fmla="*/ 18 h 118"/>
                <a:gd name="T48" fmla="*/ 70 w 143"/>
                <a:gd name="T49" fmla="*/ 20 h 118"/>
                <a:gd name="T50" fmla="*/ 67 w 143"/>
                <a:gd name="T51" fmla="*/ 27 h 118"/>
                <a:gd name="T52" fmla="*/ 74 w 143"/>
                <a:gd name="T53" fmla="*/ 22 h 118"/>
                <a:gd name="T54" fmla="*/ 74 w 143"/>
                <a:gd name="T55" fmla="*/ 21 h 118"/>
                <a:gd name="T56" fmla="*/ 74 w 143"/>
                <a:gd name="T57" fmla="*/ 16 h 118"/>
                <a:gd name="T58" fmla="*/ 72 w 143"/>
                <a:gd name="T59" fmla="*/ 14 h 118"/>
                <a:gd name="T60" fmla="*/ 59 w 143"/>
                <a:gd name="T61" fmla="*/ 8 h 118"/>
                <a:gd name="T62" fmla="*/ 52 w 143"/>
                <a:gd name="T63" fmla="*/ 5 h 118"/>
                <a:gd name="T64" fmla="*/ 48 w 143"/>
                <a:gd name="T65" fmla="*/ 2 h 118"/>
                <a:gd name="T66" fmla="*/ 42 w 143"/>
                <a:gd name="T67" fmla="*/ 2 h 118"/>
                <a:gd name="T68" fmla="*/ 21 w 143"/>
                <a:gd name="T69" fmla="*/ 11 h 118"/>
                <a:gd name="T70" fmla="*/ 14 w 143"/>
                <a:gd name="T71" fmla="*/ 16 h 118"/>
                <a:gd name="T72" fmla="*/ 7 w 143"/>
                <a:gd name="T73" fmla="*/ 27 h 118"/>
                <a:gd name="T74" fmla="*/ 3 w 143"/>
                <a:gd name="T75" fmla="*/ 38 h 118"/>
                <a:gd name="T76" fmla="*/ 5 w 143"/>
                <a:gd name="T77" fmla="*/ 71 h 118"/>
                <a:gd name="T78" fmla="*/ 12 w 143"/>
                <a:gd name="T79" fmla="*/ 70 h 118"/>
                <a:gd name="T80" fmla="*/ 14 w 143"/>
                <a:gd name="T81" fmla="*/ 75 h 118"/>
                <a:gd name="T82" fmla="*/ 18 w 143"/>
                <a:gd name="T83" fmla="*/ 78 h 118"/>
                <a:gd name="T84" fmla="*/ 18 w 143"/>
                <a:gd name="T85" fmla="*/ 79 h 118"/>
                <a:gd name="T86" fmla="*/ 53 w 143"/>
                <a:gd name="T87" fmla="*/ 97 h 118"/>
                <a:gd name="T88" fmla="*/ 55 w 143"/>
                <a:gd name="T89" fmla="*/ 98 h 118"/>
                <a:gd name="T90" fmla="*/ 61 w 143"/>
                <a:gd name="T91" fmla="*/ 105 h 118"/>
                <a:gd name="T92" fmla="*/ 64 w 143"/>
                <a:gd name="T93" fmla="*/ 108 h 118"/>
                <a:gd name="T94" fmla="*/ 72 w 143"/>
                <a:gd name="T95" fmla="*/ 117 h 118"/>
                <a:gd name="T96" fmla="*/ 72 w 143"/>
                <a:gd name="T97" fmla="*/ 118 h 118"/>
                <a:gd name="T98" fmla="*/ 72 w 143"/>
                <a:gd name="T99" fmla="*/ 118 h 118"/>
                <a:gd name="T100" fmla="*/ 79 w 143"/>
                <a:gd name="T101" fmla="*/ 118 h 118"/>
                <a:gd name="T102" fmla="*/ 79 w 143"/>
                <a:gd name="T103" fmla="*/ 118 h 118"/>
                <a:gd name="T104" fmla="*/ 81 w 143"/>
                <a:gd name="T105" fmla="*/ 117 h 118"/>
                <a:gd name="T106" fmla="*/ 94 w 143"/>
                <a:gd name="T107" fmla="*/ 98 h 118"/>
                <a:gd name="T108" fmla="*/ 111 w 143"/>
                <a:gd name="T109" fmla="*/ 82 h 118"/>
                <a:gd name="T110" fmla="*/ 117 w 143"/>
                <a:gd name="T111" fmla="*/ 76 h 118"/>
                <a:gd name="T112" fmla="*/ 129 w 143"/>
                <a:gd name="T113" fmla="*/ 64 h 118"/>
                <a:gd name="T114" fmla="*/ 131 w 143"/>
                <a:gd name="T115" fmla="*/ 60 h 118"/>
                <a:gd name="T116" fmla="*/ 138 w 143"/>
                <a:gd name="T117" fmla="*/ 50 h 118"/>
                <a:gd name="T118" fmla="*/ 139 w 143"/>
                <a:gd name="T119" fmla="*/ 47 h 118"/>
                <a:gd name="T120" fmla="*/ 141 w 143"/>
                <a:gd name="T121" fmla="*/ 35 h 118"/>
                <a:gd name="T122" fmla="*/ 140 w 143"/>
                <a:gd name="T123" fmla="*/ 26 h 118"/>
                <a:gd name="T124" fmla="*/ 140 w 143"/>
                <a:gd name="T125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118">
                  <a:moveTo>
                    <a:pt x="133" y="16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30" y="15"/>
                    <a:pt x="129" y="11"/>
                    <a:pt x="125" y="11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6" y="7"/>
                    <a:pt x="108" y="11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4"/>
                    <a:pt x="100" y="15"/>
                    <a:pt x="100" y="15"/>
                  </a:cubicBezTo>
                  <a:cubicBezTo>
                    <a:pt x="99" y="14"/>
                    <a:pt x="100" y="14"/>
                    <a:pt x="100" y="14"/>
                  </a:cubicBezTo>
                  <a:cubicBezTo>
                    <a:pt x="97" y="12"/>
                    <a:pt x="95" y="17"/>
                    <a:pt x="94" y="16"/>
                  </a:cubicBezTo>
                  <a:cubicBezTo>
                    <a:pt x="93" y="16"/>
                    <a:pt x="94" y="17"/>
                    <a:pt x="94" y="18"/>
                  </a:cubicBezTo>
                  <a:cubicBezTo>
                    <a:pt x="89" y="21"/>
                    <a:pt x="83" y="25"/>
                    <a:pt x="81" y="30"/>
                  </a:cubicBezTo>
                  <a:cubicBezTo>
                    <a:pt x="81" y="30"/>
                    <a:pt x="80" y="30"/>
                    <a:pt x="80" y="29"/>
                  </a:cubicBezTo>
                  <a:cubicBezTo>
                    <a:pt x="81" y="35"/>
                    <a:pt x="80" y="34"/>
                    <a:pt x="83" y="38"/>
                  </a:cubicBezTo>
                  <a:cubicBezTo>
                    <a:pt x="83" y="38"/>
                    <a:pt x="83" y="37"/>
                    <a:pt x="84" y="37"/>
                  </a:cubicBezTo>
                  <a:cubicBezTo>
                    <a:pt x="84" y="35"/>
                    <a:pt x="80" y="37"/>
                    <a:pt x="82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4"/>
                    <a:pt x="80" y="36"/>
                    <a:pt x="81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3" y="34"/>
                    <a:pt x="81" y="32"/>
                  </a:cubicBezTo>
                  <a:cubicBezTo>
                    <a:pt x="83" y="33"/>
                    <a:pt x="82" y="31"/>
                    <a:pt x="84" y="32"/>
                  </a:cubicBezTo>
                  <a:cubicBezTo>
                    <a:pt x="83" y="31"/>
                    <a:pt x="84" y="30"/>
                    <a:pt x="83" y="29"/>
                  </a:cubicBezTo>
                  <a:cubicBezTo>
                    <a:pt x="88" y="25"/>
                    <a:pt x="95" y="19"/>
                    <a:pt x="104" y="17"/>
                  </a:cubicBezTo>
                  <a:cubicBezTo>
                    <a:pt x="107" y="12"/>
                    <a:pt x="113" y="17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8" y="15"/>
                    <a:pt x="121" y="15"/>
                    <a:pt x="122" y="16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33" y="21"/>
                    <a:pt x="136" y="31"/>
                    <a:pt x="133" y="43"/>
                  </a:cubicBezTo>
                  <a:cubicBezTo>
                    <a:pt x="133" y="45"/>
                    <a:pt x="130" y="51"/>
                    <a:pt x="132" y="49"/>
                  </a:cubicBezTo>
                  <a:cubicBezTo>
                    <a:pt x="129" y="52"/>
                    <a:pt x="127" y="54"/>
                    <a:pt x="124" y="56"/>
                  </a:cubicBezTo>
                  <a:cubicBezTo>
                    <a:pt x="119" y="61"/>
                    <a:pt x="115" y="66"/>
                    <a:pt x="112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0" y="75"/>
                    <a:pt x="106" y="77"/>
                    <a:pt x="104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0" y="89"/>
                    <a:pt x="90" y="94"/>
                    <a:pt x="87" y="103"/>
                  </a:cubicBezTo>
                  <a:cubicBezTo>
                    <a:pt x="84" y="106"/>
                    <a:pt x="76" y="111"/>
                    <a:pt x="77" y="114"/>
                  </a:cubicBezTo>
                  <a:cubicBezTo>
                    <a:pt x="73" y="109"/>
                    <a:pt x="69" y="105"/>
                    <a:pt x="65" y="10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58" y="95"/>
                    <a:pt x="54" y="86"/>
                    <a:pt x="45" y="82"/>
                  </a:cubicBezTo>
                  <a:cubicBezTo>
                    <a:pt x="37" y="75"/>
                    <a:pt x="25" y="78"/>
                    <a:pt x="18" y="70"/>
                  </a:cubicBezTo>
                  <a:cubicBezTo>
                    <a:pt x="16" y="66"/>
                    <a:pt x="4" y="62"/>
                    <a:pt x="8" y="55"/>
                  </a:cubicBezTo>
                  <a:cubicBezTo>
                    <a:pt x="15" y="44"/>
                    <a:pt x="15" y="34"/>
                    <a:pt x="18" y="22"/>
                  </a:cubicBezTo>
                  <a:cubicBezTo>
                    <a:pt x="24" y="15"/>
                    <a:pt x="34" y="3"/>
                    <a:pt x="46" y="10"/>
                  </a:cubicBezTo>
                  <a:cubicBezTo>
                    <a:pt x="52" y="8"/>
                    <a:pt x="55" y="16"/>
                    <a:pt x="59" y="17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20"/>
                    <a:pt x="66" y="15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22"/>
                    <a:pt x="69" y="16"/>
                    <a:pt x="68" y="19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0" y="19"/>
                    <a:pt x="68" y="19"/>
                    <a:pt x="68" y="20"/>
                  </a:cubicBezTo>
                  <a:cubicBezTo>
                    <a:pt x="69" y="20"/>
                    <a:pt x="70" y="19"/>
                    <a:pt x="70" y="20"/>
                  </a:cubicBezTo>
                  <a:cubicBezTo>
                    <a:pt x="67" y="23"/>
                    <a:pt x="73" y="21"/>
                    <a:pt x="70" y="25"/>
                  </a:cubicBezTo>
                  <a:cubicBezTo>
                    <a:pt x="69" y="24"/>
                    <a:pt x="69" y="27"/>
                    <a:pt x="67" y="27"/>
                  </a:cubicBezTo>
                  <a:cubicBezTo>
                    <a:pt x="67" y="28"/>
                    <a:pt x="69" y="29"/>
                    <a:pt x="70" y="27"/>
                  </a:cubicBezTo>
                  <a:cubicBezTo>
                    <a:pt x="72" y="25"/>
                    <a:pt x="74" y="24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3" y="22"/>
                    <a:pt x="74" y="21"/>
                  </a:cubicBezTo>
                  <a:cubicBezTo>
                    <a:pt x="73" y="20"/>
                    <a:pt x="74" y="18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2" y="17"/>
                    <a:pt x="72" y="16"/>
                    <a:pt x="71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2"/>
                    <a:pt x="68" y="16"/>
                    <a:pt x="70" y="14"/>
                  </a:cubicBezTo>
                  <a:cubicBezTo>
                    <a:pt x="67" y="12"/>
                    <a:pt x="63" y="10"/>
                    <a:pt x="59" y="8"/>
                  </a:cubicBezTo>
                  <a:cubicBezTo>
                    <a:pt x="58" y="9"/>
                    <a:pt x="56" y="7"/>
                    <a:pt x="56" y="10"/>
                  </a:cubicBezTo>
                  <a:cubicBezTo>
                    <a:pt x="56" y="7"/>
                    <a:pt x="54" y="5"/>
                    <a:pt x="52" y="5"/>
                  </a:cubicBezTo>
                  <a:cubicBezTo>
                    <a:pt x="52" y="4"/>
                    <a:pt x="53" y="4"/>
                    <a:pt x="53" y="4"/>
                  </a:cubicBezTo>
                  <a:cubicBezTo>
                    <a:pt x="51" y="0"/>
                    <a:pt x="49" y="7"/>
                    <a:pt x="48" y="2"/>
                  </a:cubicBezTo>
                  <a:cubicBezTo>
                    <a:pt x="47" y="5"/>
                    <a:pt x="44" y="0"/>
                    <a:pt x="42" y="4"/>
                  </a:cubicBezTo>
                  <a:cubicBezTo>
                    <a:pt x="42" y="4"/>
                    <a:pt x="42" y="3"/>
                    <a:pt x="42" y="2"/>
                  </a:cubicBezTo>
                  <a:cubicBezTo>
                    <a:pt x="38" y="2"/>
                    <a:pt x="32" y="2"/>
                    <a:pt x="29" y="4"/>
                  </a:cubicBezTo>
                  <a:cubicBezTo>
                    <a:pt x="27" y="7"/>
                    <a:pt x="21" y="7"/>
                    <a:pt x="21" y="11"/>
                  </a:cubicBezTo>
                  <a:cubicBezTo>
                    <a:pt x="19" y="12"/>
                    <a:pt x="15" y="13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9"/>
                    <a:pt x="11" y="22"/>
                    <a:pt x="12" y="25"/>
                  </a:cubicBezTo>
                  <a:cubicBezTo>
                    <a:pt x="8" y="24"/>
                    <a:pt x="8" y="26"/>
                    <a:pt x="7" y="27"/>
                  </a:cubicBezTo>
                  <a:cubicBezTo>
                    <a:pt x="7" y="29"/>
                    <a:pt x="5" y="33"/>
                    <a:pt x="6" y="36"/>
                  </a:cubicBezTo>
                  <a:cubicBezTo>
                    <a:pt x="4" y="36"/>
                    <a:pt x="6" y="39"/>
                    <a:pt x="3" y="38"/>
                  </a:cubicBezTo>
                  <a:cubicBezTo>
                    <a:pt x="6" y="48"/>
                    <a:pt x="0" y="5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7" y="71"/>
                    <a:pt x="10" y="70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3" y="71"/>
                    <a:pt x="13" y="74"/>
                    <a:pt x="15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6" y="75"/>
                    <a:pt x="16" y="79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9" y="79"/>
                    <a:pt x="19" y="80"/>
                    <a:pt x="18" y="79"/>
                  </a:cubicBezTo>
                  <a:cubicBezTo>
                    <a:pt x="30" y="86"/>
                    <a:pt x="44" y="87"/>
                    <a:pt x="54" y="96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6" y="101"/>
                    <a:pt x="60" y="101"/>
                    <a:pt x="62" y="104"/>
                  </a:cubicBezTo>
                  <a:cubicBezTo>
                    <a:pt x="62" y="104"/>
                    <a:pt x="61" y="104"/>
                    <a:pt x="61" y="105"/>
                  </a:cubicBezTo>
                  <a:cubicBezTo>
                    <a:pt x="64" y="105"/>
                    <a:pt x="61" y="110"/>
                    <a:pt x="65" y="107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7" y="110"/>
                    <a:pt x="69" y="113"/>
                    <a:pt x="71" y="115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66" y="117"/>
                    <a:pt x="80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06"/>
                    <a:pt x="92" y="105"/>
                    <a:pt x="94" y="9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8" y="91"/>
                    <a:pt x="106" y="88"/>
                    <a:pt x="111" y="82"/>
                  </a:cubicBezTo>
                  <a:cubicBezTo>
                    <a:pt x="113" y="80"/>
                    <a:pt x="114" y="77"/>
                    <a:pt x="116" y="75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69"/>
                    <a:pt x="128" y="70"/>
                    <a:pt x="129" y="63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8" y="62"/>
                    <a:pt x="132" y="62"/>
                    <a:pt x="129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29" y="53"/>
                    <a:pt x="139" y="56"/>
                    <a:pt x="137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7" y="49"/>
                    <a:pt x="137" y="47"/>
                    <a:pt x="138" y="47"/>
                  </a:cubicBezTo>
                  <a:cubicBezTo>
                    <a:pt x="138" y="47"/>
                    <a:pt x="138" y="47"/>
                    <a:pt x="139" y="47"/>
                  </a:cubicBezTo>
                  <a:cubicBezTo>
                    <a:pt x="143" y="44"/>
                    <a:pt x="140" y="39"/>
                    <a:pt x="140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39" y="33"/>
                    <a:pt x="141" y="29"/>
                    <a:pt x="139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39" y="21"/>
                    <a:pt x="136" y="18"/>
                    <a:pt x="133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3" name="Freeform 622"/>
            <p:cNvSpPr/>
            <p:nvPr/>
          </p:nvSpPr>
          <p:spPr bwMode="auto">
            <a:xfrm>
              <a:off x="5654156" y="38219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4" name="Freeform 623"/>
            <p:cNvSpPr/>
            <p:nvPr/>
          </p:nvSpPr>
          <p:spPr bwMode="auto">
            <a:xfrm>
              <a:off x="5571926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5" name="Freeform 624"/>
            <p:cNvSpPr/>
            <p:nvPr/>
          </p:nvSpPr>
          <p:spPr bwMode="auto">
            <a:xfrm>
              <a:off x="6109070" y="4414780"/>
              <a:ext cx="2652" cy="663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6" name="Freeform 625"/>
            <p:cNvSpPr/>
            <p:nvPr/>
          </p:nvSpPr>
          <p:spPr bwMode="auto">
            <a:xfrm>
              <a:off x="6097133" y="4425390"/>
              <a:ext cx="9283" cy="928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3"/>
                    <a:pt x="3" y="0"/>
                  </a:cubicBezTo>
                  <a:cubicBezTo>
                    <a:pt x="0" y="3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7" name="Freeform 626"/>
            <p:cNvSpPr/>
            <p:nvPr/>
          </p:nvSpPr>
          <p:spPr bwMode="auto">
            <a:xfrm>
              <a:off x="6106418" y="4437327"/>
              <a:ext cx="2652" cy="928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1" y="3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8" name="Freeform 627"/>
            <p:cNvSpPr/>
            <p:nvPr/>
          </p:nvSpPr>
          <p:spPr bwMode="auto">
            <a:xfrm>
              <a:off x="6166100" y="45566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9" name="Freeform 628"/>
            <p:cNvSpPr/>
            <p:nvPr/>
          </p:nvSpPr>
          <p:spPr bwMode="auto">
            <a:xfrm>
              <a:off x="4866346" y="4377644"/>
              <a:ext cx="1362088" cy="226794"/>
            </a:xfrm>
            <a:custGeom>
              <a:avLst/>
              <a:gdLst>
                <a:gd name="T0" fmla="*/ 394 w 434"/>
                <a:gd name="T1" fmla="*/ 69 h 72"/>
                <a:gd name="T2" fmla="*/ 407 w 434"/>
                <a:gd name="T3" fmla="*/ 66 h 72"/>
                <a:gd name="T4" fmla="*/ 432 w 434"/>
                <a:gd name="T5" fmla="*/ 48 h 72"/>
                <a:gd name="T6" fmla="*/ 432 w 434"/>
                <a:gd name="T7" fmla="*/ 47 h 72"/>
                <a:gd name="T8" fmla="*/ 430 w 434"/>
                <a:gd name="T9" fmla="*/ 39 h 72"/>
                <a:gd name="T10" fmla="*/ 415 w 434"/>
                <a:gd name="T11" fmla="*/ 21 h 72"/>
                <a:gd name="T12" fmla="*/ 396 w 434"/>
                <a:gd name="T13" fmla="*/ 22 h 72"/>
                <a:gd name="T14" fmla="*/ 400 w 434"/>
                <a:gd name="T15" fmla="*/ 22 h 72"/>
                <a:gd name="T16" fmla="*/ 402 w 434"/>
                <a:gd name="T17" fmla="*/ 22 h 72"/>
                <a:gd name="T18" fmla="*/ 413 w 434"/>
                <a:gd name="T19" fmla="*/ 25 h 72"/>
                <a:gd name="T20" fmla="*/ 427 w 434"/>
                <a:gd name="T21" fmla="*/ 48 h 72"/>
                <a:gd name="T22" fmla="*/ 414 w 434"/>
                <a:gd name="T23" fmla="*/ 57 h 72"/>
                <a:gd name="T24" fmla="*/ 405 w 434"/>
                <a:gd name="T25" fmla="*/ 62 h 72"/>
                <a:gd name="T26" fmla="*/ 306 w 434"/>
                <a:gd name="T27" fmla="*/ 58 h 72"/>
                <a:gd name="T28" fmla="*/ 292 w 434"/>
                <a:gd name="T29" fmla="*/ 54 h 72"/>
                <a:gd name="T30" fmla="*/ 256 w 434"/>
                <a:gd name="T31" fmla="*/ 45 h 72"/>
                <a:gd name="T32" fmla="*/ 215 w 434"/>
                <a:gd name="T33" fmla="*/ 27 h 72"/>
                <a:gd name="T34" fmla="*/ 146 w 434"/>
                <a:gd name="T35" fmla="*/ 5 h 72"/>
                <a:gd name="T36" fmla="*/ 77 w 434"/>
                <a:gd name="T37" fmla="*/ 13 h 72"/>
                <a:gd name="T38" fmla="*/ 19 w 434"/>
                <a:gd name="T39" fmla="*/ 32 h 72"/>
                <a:gd name="T40" fmla="*/ 14 w 434"/>
                <a:gd name="T41" fmla="*/ 36 h 72"/>
                <a:gd name="T42" fmla="*/ 11 w 434"/>
                <a:gd name="T43" fmla="*/ 40 h 72"/>
                <a:gd name="T44" fmla="*/ 10 w 434"/>
                <a:gd name="T45" fmla="*/ 40 h 72"/>
                <a:gd name="T46" fmla="*/ 4 w 434"/>
                <a:gd name="T47" fmla="*/ 40 h 72"/>
                <a:gd name="T48" fmla="*/ 1 w 434"/>
                <a:gd name="T49" fmla="*/ 41 h 72"/>
                <a:gd name="T50" fmla="*/ 4 w 434"/>
                <a:gd name="T51" fmla="*/ 44 h 72"/>
                <a:gd name="T52" fmla="*/ 11 w 434"/>
                <a:gd name="T53" fmla="*/ 46 h 72"/>
                <a:gd name="T54" fmla="*/ 13 w 434"/>
                <a:gd name="T55" fmla="*/ 44 h 72"/>
                <a:gd name="T56" fmla="*/ 15 w 434"/>
                <a:gd name="T57" fmla="*/ 43 h 72"/>
                <a:gd name="T58" fmla="*/ 29 w 434"/>
                <a:gd name="T59" fmla="*/ 33 h 72"/>
                <a:gd name="T60" fmla="*/ 35 w 434"/>
                <a:gd name="T61" fmla="*/ 34 h 72"/>
                <a:gd name="T62" fmla="*/ 45 w 434"/>
                <a:gd name="T63" fmla="*/ 28 h 72"/>
                <a:gd name="T64" fmla="*/ 58 w 434"/>
                <a:gd name="T65" fmla="*/ 26 h 72"/>
                <a:gd name="T66" fmla="*/ 76 w 434"/>
                <a:gd name="T67" fmla="*/ 19 h 72"/>
                <a:gd name="T68" fmla="*/ 85 w 434"/>
                <a:gd name="T69" fmla="*/ 15 h 72"/>
                <a:gd name="T70" fmla="*/ 100 w 434"/>
                <a:gd name="T71" fmla="*/ 13 h 72"/>
                <a:gd name="T72" fmla="*/ 135 w 434"/>
                <a:gd name="T73" fmla="*/ 13 h 72"/>
                <a:gd name="T74" fmla="*/ 140 w 434"/>
                <a:gd name="T75" fmla="*/ 7 h 72"/>
                <a:gd name="T76" fmla="*/ 145 w 434"/>
                <a:gd name="T77" fmla="*/ 10 h 72"/>
                <a:gd name="T78" fmla="*/ 150 w 434"/>
                <a:gd name="T79" fmla="*/ 11 h 72"/>
                <a:gd name="T80" fmla="*/ 152 w 434"/>
                <a:gd name="T81" fmla="*/ 11 h 72"/>
                <a:gd name="T82" fmla="*/ 200 w 434"/>
                <a:gd name="T83" fmla="*/ 24 h 72"/>
                <a:gd name="T84" fmla="*/ 202 w 434"/>
                <a:gd name="T85" fmla="*/ 25 h 72"/>
                <a:gd name="T86" fmla="*/ 214 w 434"/>
                <a:gd name="T87" fmla="*/ 31 h 72"/>
                <a:gd name="T88" fmla="*/ 219 w 434"/>
                <a:gd name="T89" fmla="*/ 34 h 72"/>
                <a:gd name="T90" fmla="*/ 243 w 434"/>
                <a:gd name="T91" fmla="*/ 46 h 72"/>
                <a:gd name="T92" fmla="*/ 266 w 434"/>
                <a:gd name="T93" fmla="*/ 52 h 72"/>
                <a:gd name="T94" fmla="*/ 306 w 434"/>
                <a:gd name="T95" fmla="*/ 62 h 72"/>
                <a:gd name="T96" fmla="*/ 329 w 434"/>
                <a:gd name="T97" fmla="*/ 66 h 72"/>
                <a:gd name="T98" fmla="*/ 332 w 434"/>
                <a:gd name="T99" fmla="*/ 65 h 72"/>
                <a:gd name="T100" fmla="*/ 349 w 434"/>
                <a:gd name="T101" fmla="*/ 67 h 72"/>
                <a:gd name="T102" fmla="*/ 353 w 434"/>
                <a:gd name="T103" fmla="*/ 68 h 72"/>
                <a:gd name="T104" fmla="*/ 369 w 434"/>
                <a:gd name="T105" fmla="*/ 68 h 72"/>
                <a:gd name="T106" fmla="*/ 379 w 434"/>
                <a:gd name="T107" fmla="*/ 69 h 72"/>
                <a:gd name="T108" fmla="*/ 381 w 434"/>
                <a:gd name="T109" fmla="*/ 68 h 72"/>
                <a:gd name="T110" fmla="*/ 394 w 434"/>
                <a:gd name="T11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" h="72">
                  <a:moveTo>
                    <a:pt x="394" y="67"/>
                  </a:moveTo>
                  <a:cubicBezTo>
                    <a:pt x="394" y="69"/>
                    <a:pt x="394" y="69"/>
                    <a:pt x="394" y="69"/>
                  </a:cubicBezTo>
                  <a:cubicBezTo>
                    <a:pt x="398" y="66"/>
                    <a:pt x="403" y="68"/>
                    <a:pt x="407" y="66"/>
                  </a:cubicBezTo>
                  <a:cubicBezTo>
                    <a:pt x="407" y="66"/>
                    <a:pt x="407" y="66"/>
                    <a:pt x="407" y="66"/>
                  </a:cubicBezTo>
                  <a:cubicBezTo>
                    <a:pt x="417" y="64"/>
                    <a:pt x="428" y="58"/>
                    <a:pt x="432" y="48"/>
                  </a:cubicBezTo>
                  <a:cubicBezTo>
                    <a:pt x="432" y="48"/>
                    <a:pt x="432" y="48"/>
                    <a:pt x="432" y="48"/>
                  </a:cubicBezTo>
                  <a:cubicBezTo>
                    <a:pt x="432" y="48"/>
                    <a:pt x="431" y="47"/>
                    <a:pt x="431" y="47"/>
                  </a:cubicBezTo>
                  <a:cubicBezTo>
                    <a:pt x="432" y="47"/>
                    <a:pt x="432" y="47"/>
                    <a:pt x="432" y="47"/>
                  </a:cubicBezTo>
                  <a:cubicBezTo>
                    <a:pt x="434" y="45"/>
                    <a:pt x="431" y="41"/>
                    <a:pt x="432" y="39"/>
                  </a:cubicBezTo>
                  <a:cubicBezTo>
                    <a:pt x="431" y="39"/>
                    <a:pt x="431" y="39"/>
                    <a:pt x="430" y="39"/>
                  </a:cubicBezTo>
                  <a:cubicBezTo>
                    <a:pt x="427" y="32"/>
                    <a:pt x="422" y="25"/>
                    <a:pt x="414" y="23"/>
                  </a:cubicBezTo>
                  <a:cubicBezTo>
                    <a:pt x="414" y="23"/>
                    <a:pt x="414" y="22"/>
                    <a:pt x="415" y="21"/>
                  </a:cubicBezTo>
                  <a:cubicBezTo>
                    <a:pt x="407" y="22"/>
                    <a:pt x="401" y="19"/>
                    <a:pt x="396" y="20"/>
                  </a:cubicBezTo>
                  <a:cubicBezTo>
                    <a:pt x="396" y="21"/>
                    <a:pt x="396" y="21"/>
                    <a:pt x="396" y="22"/>
                  </a:cubicBezTo>
                  <a:cubicBezTo>
                    <a:pt x="397" y="22"/>
                    <a:pt x="399" y="19"/>
                    <a:pt x="401" y="21"/>
                  </a:cubicBezTo>
                  <a:cubicBezTo>
                    <a:pt x="400" y="22"/>
                    <a:pt x="400" y="22"/>
                    <a:pt x="400" y="22"/>
                  </a:cubicBezTo>
                  <a:cubicBezTo>
                    <a:pt x="402" y="22"/>
                    <a:pt x="401" y="19"/>
                    <a:pt x="402" y="20"/>
                  </a:cubicBezTo>
                  <a:cubicBezTo>
                    <a:pt x="402" y="21"/>
                    <a:pt x="402" y="22"/>
                    <a:pt x="402" y="22"/>
                  </a:cubicBezTo>
                  <a:cubicBezTo>
                    <a:pt x="405" y="22"/>
                    <a:pt x="407" y="23"/>
                    <a:pt x="410" y="22"/>
                  </a:cubicBezTo>
                  <a:cubicBezTo>
                    <a:pt x="410" y="24"/>
                    <a:pt x="413" y="23"/>
                    <a:pt x="413" y="25"/>
                  </a:cubicBezTo>
                  <a:cubicBezTo>
                    <a:pt x="414" y="25"/>
                    <a:pt x="415" y="26"/>
                    <a:pt x="416" y="25"/>
                  </a:cubicBezTo>
                  <a:cubicBezTo>
                    <a:pt x="422" y="29"/>
                    <a:pt x="431" y="43"/>
                    <a:pt x="427" y="48"/>
                  </a:cubicBezTo>
                  <a:cubicBezTo>
                    <a:pt x="428" y="55"/>
                    <a:pt x="419" y="55"/>
                    <a:pt x="414" y="58"/>
                  </a:cubicBezTo>
                  <a:cubicBezTo>
                    <a:pt x="414" y="57"/>
                    <a:pt x="414" y="57"/>
                    <a:pt x="414" y="57"/>
                  </a:cubicBezTo>
                  <a:cubicBezTo>
                    <a:pt x="412" y="59"/>
                    <a:pt x="409" y="60"/>
                    <a:pt x="407" y="60"/>
                  </a:cubicBezTo>
                  <a:cubicBezTo>
                    <a:pt x="405" y="62"/>
                    <a:pt x="405" y="62"/>
                    <a:pt x="405" y="62"/>
                  </a:cubicBezTo>
                  <a:cubicBezTo>
                    <a:pt x="389" y="62"/>
                    <a:pt x="373" y="65"/>
                    <a:pt x="357" y="63"/>
                  </a:cubicBezTo>
                  <a:cubicBezTo>
                    <a:pt x="339" y="61"/>
                    <a:pt x="324" y="56"/>
                    <a:pt x="306" y="58"/>
                  </a:cubicBezTo>
                  <a:cubicBezTo>
                    <a:pt x="306" y="57"/>
                    <a:pt x="306" y="57"/>
                    <a:pt x="306" y="57"/>
                  </a:cubicBezTo>
                  <a:cubicBezTo>
                    <a:pt x="301" y="57"/>
                    <a:pt x="297" y="54"/>
                    <a:pt x="292" y="54"/>
                  </a:cubicBezTo>
                  <a:cubicBezTo>
                    <a:pt x="292" y="53"/>
                    <a:pt x="292" y="53"/>
                    <a:pt x="292" y="53"/>
                  </a:cubicBezTo>
                  <a:cubicBezTo>
                    <a:pt x="280" y="53"/>
                    <a:pt x="268" y="46"/>
                    <a:pt x="256" y="45"/>
                  </a:cubicBezTo>
                  <a:cubicBezTo>
                    <a:pt x="243" y="40"/>
                    <a:pt x="229" y="34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04" y="23"/>
                    <a:pt x="196" y="13"/>
                    <a:pt x="183" y="11"/>
                  </a:cubicBezTo>
                  <a:cubicBezTo>
                    <a:pt x="172" y="5"/>
                    <a:pt x="158" y="8"/>
                    <a:pt x="146" y="5"/>
                  </a:cubicBezTo>
                  <a:cubicBezTo>
                    <a:pt x="138" y="0"/>
                    <a:pt x="128" y="9"/>
                    <a:pt x="121" y="5"/>
                  </a:cubicBezTo>
                  <a:cubicBezTo>
                    <a:pt x="105" y="0"/>
                    <a:pt x="91" y="6"/>
                    <a:pt x="77" y="13"/>
                  </a:cubicBezTo>
                  <a:cubicBezTo>
                    <a:pt x="64" y="15"/>
                    <a:pt x="53" y="24"/>
                    <a:pt x="39" y="26"/>
                  </a:cubicBezTo>
                  <a:cubicBezTo>
                    <a:pt x="34" y="31"/>
                    <a:pt x="25" y="28"/>
                    <a:pt x="19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6" y="31"/>
                    <a:pt x="17" y="39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1" y="34"/>
                    <a:pt x="13" y="41"/>
                    <a:pt x="11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0"/>
                    <a:pt x="10" y="40"/>
                  </a:cubicBezTo>
                  <a:cubicBezTo>
                    <a:pt x="9" y="40"/>
                    <a:pt x="11" y="42"/>
                    <a:pt x="9" y="42"/>
                  </a:cubicBezTo>
                  <a:cubicBezTo>
                    <a:pt x="7" y="38"/>
                    <a:pt x="7" y="44"/>
                    <a:pt x="4" y="40"/>
                  </a:cubicBezTo>
                  <a:cubicBezTo>
                    <a:pt x="5" y="40"/>
                    <a:pt x="2" y="40"/>
                    <a:pt x="3" y="38"/>
                  </a:cubicBezTo>
                  <a:cubicBezTo>
                    <a:pt x="2" y="37"/>
                    <a:pt x="0" y="39"/>
                    <a:pt x="1" y="41"/>
                  </a:cubicBezTo>
                  <a:cubicBezTo>
                    <a:pt x="2" y="43"/>
                    <a:pt x="2" y="45"/>
                    <a:pt x="5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5"/>
                    <a:pt x="5" y="44"/>
                    <a:pt x="6" y="45"/>
                  </a:cubicBezTo>
                  <a:cubicBezTo>
                    <a:pt x="8" y="44"/>
                    <a:pt x="9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4"/>
                    <a:pt x="12" y="44"/>
                    <a:pt x="13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4" y="40"/>
                    <a:pt x="15" y="43"/>
                  </a:cubicBezTo>
                  <a:cubicBezTo>
                    <a:pt x="19" y="41"/>
                    <a:pt x="23" y="38"/>
                    <a:pt x="27" y="36"/>
                  </a:cubicBezTo>
                  <a:cubicBezTo>
                    <a:pt x="27" y="35"/>
                    <a:pt x="31" y="35"/>
                    <a:pt x="29" y="33"/>
                  </a:cubicBezTo>
                  <a:cubicBezTo>
                    <a:pt x="31" y="35"/>
                    <a:pt x="34" y="34"/>
                    <a:pt x="36" y="33"/>
                  </a:cubicBezTo>
                  <a:cubicBezTo>
                    <a:pt x="36" y="34"/>
                    <a:pt x="36" y="34"/>
                    <a:pt x="35" y="34"/>
                  </a:cubicBezTo>
                  <a:cubicBezTo>
                    <a:pt x="39" y="36"/>
                    <a:pt x="37" y="30"/>
                    <a:pt x="41" y="33"/>
                  </a:cubicBezTo>
                  <a:cubicBezTo>
                    <a:pt x="40" y="30"/>
                    <a:pt x="45" y="32"/>
                    <a:pt x="45" y="28"/>
                  </a:cubicBezTo>
                  <a:cubicBezTo>
                    <a:pt x="46" y="29"/>
                    <a:pt x="46" y="29"/>
                    <a:pt x="46" y="30"/>
                  </a:cubicBezTo>
                  <a:cubicBezTo>
                    <a:pt x="50" y="28"/>
                    <a:pt x="55" y="28"/>
                    <a:pt x="58" y="26"/>
                  </a:cubicBezTo>
                  <a:cubicBezTo>
                    <a:pt x="60" y="23"/>
                    <a:pt x="66" y="25"/>
                    <a:pt x="67" y="21"/>
                  </a:cubicBezTo>
                  <a:cubicBezTo>
                    <a:pt x="69" y="21"/>
                    <a:pt x="73" y="21"/>
                    <a:pt x="76" y="19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9" y="19"/>
                    <a:pt x="83" y="17"/>
                    <a:pt x="85" y="15"/>
                  </a:cubicBezTo>
                  <a:cubicBezTo>
                    <a:pt x="87" y="18"/>
                    <a:pt x="88" y="17"/>
                    <a:pt x="90" y="18"/>
                  </a:cubicBezTo>
                  <a:cubicBezTo>
                    <a:pt x="92" y="16"/>
                    <a:pt x="96" y="15"/>
                    <a:pt x="100" y="13"/>
                  </a:cubicBezTo>
                  <a:cubicBezTo>
                    <a:pt x="100" y="15"/>
                    <a:pt x="102" y="12"/>
                    <a:pt x="103" y="14"/>
                  </a:cubicBezTo>
                  <a:cubicBezTo>
                    <a:pt x="112" y="8"/>
                    <a:pt x="125" y="9"/>
                    <a:pt x="13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8" y="9"/>
                    <a:pt x="140" y="7"/>
                  </a:cubicBezTo>
                  <a:cubicBezTo>
                    <a:pt x="140" y="7"/>
                    <a:pt x="140" y="8"/>
                    <a:pt x="139" y="8"/>
                  </a:cubicBezTo>
                  <a:cubicBezTo>
                    <a:pt x="141" y="8"/>
                    <a:pt x="143" y="10"/>
                    <a:pt x="145" y="10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7" y="10"/>
                    <a:pt x="148" y="13"/>
                    <a:pt x="150" y="11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2"/>
                    <a:pt x="152" y="13"/>
                    <a:pt x="151" y="13"/>
                  </a:cubicBezTo>
                  <a:cubicBezTo>
                    <a:pt x="167" y="15"/>
                    <a:pt x="185" y="16"/>
                    <a:pt x="200" y="24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202" y="25"/>
                    <a:pt x="202" y="25"/>
                    <a:pt x="202" y="25"/>
                  </a:cubicBezTo>
                  <a:cubicBezTo>
                    <a:pt x="202" y="25"/>
                    <a:pt x="202" y="25"/>
                    <a:pt x="202" y="26"/>
                  </a:cubicBezTo>
                  <a:cubicBezTo>
                    <a:pt x="205" y="29"/>
                    <a:pt x="210" y="29"/>
                    <a:pt x="214" y="31"/>
                  </a:cubicBezTo>
                  <a:cubicBezTo>
                    <a:pt x="213" y="31"/>
                    <a:pt x="212" y="32"/>
                    <a:pt x="213" y="32"/>
                  </a:cubicBezTo>
                  <a:cubicBezTo>
                    <a:pt x="217" y="32"/>
                    <a:pt x="216" y="37"/>
                    <a:pt x="219" y="34"/>
                  </a:cubicBezTo>
                  <a:cubicBezTo>
                    <a:pt x="219" y="34"/>
                    <a:pt x="219" y="35"/>
                    <a:pt x="219" y="35"/>
                  </a:cubicBezTo>
                  <a:cubicBezTo>
                    <a:pt x="227" y="38"/>
                    <a:pt x="235" y="42"/>
                    <a:pt x="243" y="46"/>
                  </a:cubicBezTo>
                  <a:cubicBezTo>
                    <a:pt x="251" y="46"/>
                    <a:pt x="258" y="51"/>
                    <a:pt x="266" y="51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76" y="52"/>
                    <a:pt x="285" y="58"/>
                    <a:pt x="295" y="60"/>
                  </a:cubicBezTo>
                  <a:cubicBezTo>
                    <a:pt x="299" y="61"/>
                    <a:pt x="302" y="61"/>
                    <a:pt x="306" y="62"/>
                  </a:cubicBezTo>
                  <a:cubicBezTo>
                    <a:pt x="306" y="63"/>
                    <a:pt x="306" y="63"/>
                    <a:pt x="306" y="63"/>
                  </a:cubicBezTo>
                  <a:cubicBezTo>
                    <a:pt x="314" y="60"/>
                    <a:pt x="321" y="69"/>
                    <a:pt x="329" y="66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5"/>
                    <a:pt x="332" y="68"/>
                    <a:pt x="332" y="65"/>
                  </a:cubicBezTo>
                  <a:cubicBezTo>
                    <a:pt x="334" y="66"/>
                    <a:pt x="334" y="66"/>
                    <a:pt x="334" y="66"/>
                  </a:cubicBezTo>
                  <a:cubicBezTo>
                    <a:pt x="339" y="62"/>
                    <a:pt x="342" y="70"/>
                    <a:pt x="349" y="67"/>
                  </a:cubicBezTo>
                  <a:cubicBezTo>
                    <a:pt x="348" y="68"/>
                    <a:pt x="348" y="68"/>
                    <a:pt x="348" y="68"/>
                  </a:cubicBezTo>
                  <a:cubicBezTo>
                    <a:pt x="350" y="67"/>
                    <a:pt x="352" y="67"/>
                    <a:pt x="353" y="68"/>
                  </a:cubicBezTo>
                  <a:cubicBezTo>
                    <a:pt x="353" y="68"/>
                    <a:pt x="353" y="68"/>
                    <a:pt x="353" y="68"/>
                  </a:cubicBezTo>
                  <a:cubicBezTo>
                    <a:pt x="358" y="72"/>
                    <a:pt x="364" y="68"/>
                    <a:pt x="369" y="68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71" y="68"/>
                    <a:pt x="376" y="70"/>
                    <a:pt x="379" y="69"/>
                  </a:cubicBezTo>
                  <a:cubicBezTo>
                    <a:pt x="379" y="70"/>
                    <a:pt x="379" y="70"/>
                    <a:pt x="379" y="70"/>
                  </a:cubicBezTo>
                  <a:cubicBezTo>
                    <a:pt x="381" y="68"/>
                    <a:pt x="381" y="68"/>
                    <a:pt x="381" y="68"/>
                  </a:cubicBezTo>
                  <a:cubicBezTo>
                    <a:pt x="381" y="70"/>
                    <a:pt x="381" y="70"/>
                    <a:pt x="381" y="70"/>
                  </a:cubicBezTo>
                  <a:cubicBezTo>
                    <a:pt x="386" y="70"/>
                    <a:pt x="390" y="68"/>
                    <a:pt x="394" y="6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0" name="Freeform 629"/>
            <p:cNvSpPr/>
            <p:nvPr/>
          </p:nvSpPr>
          <p:spPr bwMode="auto">
            <a:xfrm>
              <a:off x="6221804" y="45248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1" name="Freeform 630"/>
            <p:cNvSpPr/>
            <p:nvPr/>
          </p:nvSpPr>
          <p:spPr bwMode="auto">
            <a:xfrm>
              <a:off x="4900829" y="45222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2" name="Freeform 631"/>
            <p:cNvSpPr/>
            <p:nvPr/>
          </p:nvSpPr>
          <p:spPr bwMode="auto">
            <a:xfrm>
              <a:off x="4983059" y="2144190"/>
              <a:ext cx="0" cy="663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3" name="Freeform 632"/>
            <p:cNvSpPr/>
            <p:nvPr/>
          </p:nvSpPr>
          <p:spPr bwMode="auto">
            <a:xfrm>
              <a:off x="4988364" y="2129602"/>
              <a:ext cx="9283" cy="928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0 w 3"/>
                <a:gd name="T5" fmla="*/ 3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2" y="1"/>
                    <a:pt x="0" y="3"/>
                  </a:cubicBezTo>
                  <a:cubicBezTo>
                    <a:pt x="3" y="0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4" name="Freeform 633"/>
            <p:cNvSpPr/>
            <p:nvPr/>
          </p:nvSpPr>
          <p:spPr bwMode="auto">
            <a:xfrm>
              <a:off x="4985711" y="2118991"/>
              <a:ext cx="2652" cy="10610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3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0" y="0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5" name="Freeform 634"/>
            <p:cNvSpPr/>
            <p:nvPr/>
          </p:nvSpPr>
          <p:spPr bwMode="auto">
            <a:xfrm>
              <a:off x="4928681" y="2006257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6" name="Freeform 635"/>
            <p:cNvSpPr/>
            <p:nvPr/>
          </p:nvSpPr>
          <p:spPr bwMode="auto">
            <a:xfrm>
              <a:off x="4863693" y="1962490"/>
              <a:ext cx="1364741" cy="226794"/>
            </a:xfrm>
            <a:custGeom>
              <a:avLst/>
              <a:gdLst>
                <a:gd name="T0" fmla="*/ 41 w 435"/>
                <a:gd name="T1" fmla="*/ 3 h 72"/>
                <a:gd name="T2" fmla="*/ 28 w 435"/>
                <a:gd name="T3" fmla="*/ 6 h 72"/>
                <a:gd name="T4" fmla="*/ 3 w 435"/>
                <a:gd name="T5" fmla="*/ 23 h 72"/>
                <a:gd name="T6" fmla="*/ 3 w 435"/>
                <a:gd name="T7" fmla="*/ 25 h 72"/>
                <a:gd name="T8" fmla="*/ 5 w 435"/>
                <a:gd name="T9" fmla="*/ 32 h 72"/>
                <a:gd name="T10" fmla="*/ 20 w 435"/>
                <a:gd name="T11" fmla="*/ 51 h 72"/>
                <a:gd name="T12" fmla="*/ 39 w 435"/>
                <a:gd name="T13" fmla="*/ 50 h 72"/>
                <a:gd name="T14" fmla="*/ 34 w 435"/>
                <a:gd name="T15" fmla="*/ 50 h 72"/>
                <a:gd name="T16" fmla="*/ 33 w 435"/>
                <a:gd name="T17" fmla="*/ 50 h 72"/>
                <a:gd name="T18" fmla="*/ 21 w 435"/>
                <a:gd name="T19" fmla="*/ 46 h 72"/>
                <a:gd name="T20" fmla="*/ 8 w 435"/>
                <a:gd name="T21" fmla="*/ 23 h 72"/>
                <a:gd name="T22" fmla="*/ 21 w 435"/>
                <a:gd name="T23" fmla="*/ 14 h 72"/>
                <a:gd name="T24" fmla="*/ 30 w 435"/>
                <a:gd name="T25" fmla="*/ 9 h 72"/>
                <a:gd name="T26" fmla="*/ 129 w 435"/>
                <a:gd name="T27" fmla="*/ 14 h 72"/>
                <a:gd name="T28" fmla="*/ 143 w 435"/>
                <a:gd name="T29" fmla="*/ 18 h 72"/>
                <a:gd name="T30" fmla="*/ 178 w 435"/>
                <a:gd name="T31" fmla="*/ 27 h 72"/>
                <a:gd name="T32" fmla="*/ 219 w 435"/>
                <a:gd name="T33" fmla="*/ 45 h 72"/>
                <a:gd name="T34" fmla="*/ 289 w 435"/>
                <a:gd name="T35" fmla="*/ 67 h 72"/>
                <a:gd name="T36" fmla="*/ 357 w 435"/>
                <a:gd name="T37" fmla="*/ 58 h 72"/>
                <a:gd name="T38" fmla="*/ 415 w 435"/>
                <a:gd name="T39" fmla="*/ 40 h 72"/>
                <a:gd name="T40" fmla="*/ 421 w 435"/>
                <a:gd name="T41" fmla="*/ 36 h 72"/>
                <a:gd name="T42" fmla="*/ 423 w 435"/>
                <a:gd name="T43" fmla="*/ 32 h 72"/>
                <a:gd name="T44" fmla="*/ 425 w 435"/>
                <a:gd name="T45" fmla="*/ 32 h 72"/>
                <a:gd name="T46" fmla="*/ 431 w 435"/>
                <a:gd name="T47" fmla="*/ 31 h 72"/>
                <a:gd name="T48" fmla="*/ 433 w 435"/>
                <a:gd name="T49" fmla="*/ 31 h 72"/>
                <a:gd name="T50" fmla="*/ 431 w 435"/>
                <a:gd name="T51" fmla="*/ 28 h 72"/>
                <a:gd name="T52" fmla="*/ 424 w 435"/>
                <a:gd name="T53" fmla="*/ 26 h 72"/>
                <a:gd name="T54" fmla="*/ 421 w 435"/>
                <a:gd name="T55" fmla="*/ 28 h 72"/>
                <a:gd name="T56" fmla="*/ 419 w 435"/>
                <a:gd name="T57" fmla="*/ 28 h 72"/>
                <a:gd name="T58" fmla="*/ 406 w 435"/>
                <a:gd name="T59" fmla="*/ 39 h 72"/>
                <a:gd name="T60" fmla="*/ 399 w 435"/>
                <a:gd name="T61" fmla="*/ 38 h 72"/>
                <a:gd name="T62" fmla="*/ 390 w 435"/>
                <a:gd name="T63" fmla="*/ 44 h 72"/>
                <a:gd name="T64" fmla="*/ 376 w 435"/>
                <a:gd name="T65" fmla="*/ 45 h 72"/>
                <a:gd name="T66" fmla="*/ 359 w 435"/>
                <a:gd name="T67" fmla="*/ 53 h 72"/>
                <a:gd name="T68" fmla="*/ 350 w 435"/>
                <a:gd name="T69" fmla="*/ 57 h 72"/>
                <a:gd name="T70" fmla="*/ 335 w 435"/>
                <a:gd name="T71" fmla="*/ 59 h 72"/>
                <a:gd name="T72" fmla="*/ 300 w 435"/>
                <a:gd name="T73" fmla="*/ 59 h 72"/>
                <a:gd name="T74" fmla="*/ 295 w 435"/>
                <a:gd name="T75" fmla="*/ 65 h 72"/>
                <a:gd name="T76" fmla="*/ 290 w 435"/>
                <a:gd name="T77" fmla="*/ 62 h 72"/>
                <a:gd name="T78" fmla="*/ 284 w 435"/>
                <a:gd name="T79" fmla="*/ 61 h 72"/>
                <a:gd name="T80" fmla="*/ 283 w 435"/>
                <a:gd name="T81" fmla="*/ 61 h 72"/>
                <a:gd name="T82" fmla="*/ 235 w 435"/>
                <a:gd name="T83" fmla="*/ 47 h 72"/>
                <a:gd name="T84" fmla="*/ 232 w 435"/>
                <a:gd name="T85" fmla="*/ 47 h 72"/>
                <a:gd name="T86" fmla="*/ 221 w 435"/>
                <a:gd name="T87" fmla="*/ 41 h 72"/>
                <a:gd name="T88" fmla="*/ 215 w 435"/>
                <a:gd name="T89" fmla="*/ 38 h 72"/>
                <a:gd name="T90" fmla="*/ 192 w 435"/>
                <a:gd name="T91" fmla="*/ 26 h 72"/>
                <a:gd name="T92" fmla="*/ 169 w 435"/>
                <a:gd name="T93" fmla="*/ 20 h 72"/>
                <a:gd name="T94" fmla="*/ 128 w 435"/>
                <a:gd name="T95" fmla="*/ 10 h 72"/>
                <a:gd name="T96" fmla="*/ 106 w 435"/>
                <a:gd name="T97" fmla="*/ 6 h 72"/>
                <a:gd name="T98" fmla="*/ 102 w 435"/>
                <a:gd name="T99" fmla="*/ 7 h 72"/>
                <a:gd name="T100" fmla="*/ 86 w 435"/>
                <a:gd name="T101" fmla="*/ 5 h 72"/>
                <a:gd name="T102" fmla="*/ 81 w 435"/>
                <a:gd name="T103" fmla="*/ 4 h 72"/>
                <a:gd name="T104" fmla="*/ 66 w 435"/>
                <a:gd name="T105" fmla="*/ 3 h 72"/>
                <a:gd name="T106" fmla="*/ 55 w 435"/>
                <a:gd name="T107" fmla="*/ 3 h 72"/>
                <a:gd name="T108" fmla="*/ 54 w 435"/>
                <a:gd name="T109" fmla="*/ 3 h 72"/>
                <a:gd name="T110" fmla="*/ 40 w 435"/>
                <a:gd name="T1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5" h="72">
                  <a:moveTo>
                    <a:pt x="40" y="4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37" y="6"/>
                    <a:pt x="32" y="4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7" y="8"/>
                    <a:pt x="6" y="1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7"/>
                    <a:pt x="4" y="31"/>
                    <a:pt x="3" y="32"/>
                  </a:cubicBezTo>
                  <a:cubicBezTo>
                    <a:pt x="3" y="33"/>
                    <a:pt x="4" y="33"/>
                    <a:pt x="5" y="32"/>
                  </a:cubicBezTo>
                  <a:cubicBezTo>
                    <a:pt x="7" y="40"/>
                    <a:pt x="13" y="47"/>
                    <a:pt x="21" y="49"/>
                  </a:cubicBezTo>
                  <a:cubicBezTo>
                    <a:pt x="21" y="49"/>
                    <a:pt x="21" y="50"/>
                    <a:pt x="20" y="51"/>
                  </a:cubicBezTo>
                  <a:cubicBezTo>
                    <a:pt x="27" y="50"/>
                    <a:pt x="34" y="53"/>
                    <a:pt x="39" y="52"/>
                  </a:cubicBezTo>
                  <a:cubicBezTo>
                    <a:pt x="39" y="51"/>
                    <a:pt x="39" y="51"/>
                    <a:pt x="39" y="50"/>
                  </a:cubicBezTo>
                  <a:cubicBezTo>
                    <a:pt x="37" y="49"/>
                    <a:pt x="36" y="53"/>
                    <a:pt x="34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50"/>
                    <a:pt x="34" y="53"/>
                    <a:pt x="33" y="51"/>
                  </a:cubicBezTo>
                  <a:cubicBezTo>
                    <a:pt x="32" y="51"/>
                    <a:pt x="33" y="50"/>
                    <a:pt x="33" y="50"/>
                  </a:cubicBezTo>
                  <a:cubicBezTo>
                    <a:pt x="30" y="50"/>
                    <a:pt x="27" y="49"/>
                    <a:pt x="24" y="50"/>
                  </a:cubicBezTo>
                  <a:cubicBezTo>
                    <a:pt x="24" y="48"/>
                    <a:pt x="22" y="49"/>
                    <a:pt x="21" y="46"/>
                  </a:cubicBezTo>
                  <a:cubicBezTo>
                    <a:pt x="20" y="47"/>
                    <a:pt x="20" y="46"/>
                    <a:pt x="19" y="47"/>
                  </a:cubicBezTo>
                  <a:cubicBezTo>
                    <a:pt x="12" y="42"/>
                    <a:pt x="4" y="29"/>
                    <a:pt x="8" y="23"/>
                  </a:cubicBezTo>
                  <a:cubicBezTo>
                    <a:pt x="7" y="17"/>
                    <a:pt x="16" y="17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5" y="12"/>
                    <a:pt x="28" y="1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45" y="9"/>
                    <a:pt x="61" y="7"/>
                    <a:pt x="77" y="9"/>
                  </a:cubicBezTo>
                  <a:cubicBezTo>
                    <a:pt x="95" y="10"/>
                    <a:pt x="110" y="16"/>
                    <a:pt x="129" y="14"/>
                  </a:cubicBezTo>
                  <a:cubicBezTo>
                    <a:pt x="129" y="15"/>
                    <a:pt x="129" y="15"/>
                    <a:pt x="128" y="15"/>
                  </a:cubicBezTo>
                  <a:cubicBezTo>
                    <a:pt x="133" y="15"/>
                    <a:pt x="138" y="18"/>
                    <a:pt x="143" y="18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55" y="18"/>
                    <a:pt x="166" y="25"/>
                    <a:pt x="178" y="27"/>
                  </a:cubicBezTo>
                  <a:cubicBezTo>
                    <a:pt x="191" y="32"/>
                    <a:pt x="206" y="38"/>
                    <a:pt x="220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31" y="49"/>
                    <a:pt x="239" y="59"/>
                    <a:pt x="251" y="61"/>
                  </a:cubicBezTo>
                  <a:cubicBezTo>
                    <a:pt x="263" y="67"/>
                    <a:pt x="277" y="64"/>
                    <a:pt x="289" y="67"/>
                  </a:cubicBezTo>
                  <a:cubicBezTo>
                    <a:pt x="297" y="72"/>
                    <a:pt x="307" y="63"/>
                    <a:pt x="314" y="67"/>
                  </a:cubicBezTo>
                  <a:cubicBezTo>
                    <a:pt x="329" y="71"/>
                    <a:pt x="344" y="66"/>
                    <a:pt x="357" y="58"/>
                  </a:cubicBezTo>
                  <a:cubicBezTo>
                    <a:pt x="371" y="57"/>
                    <a:pt x="382" y="47"/>
                    <a:pt x="396" y="46"/>
                  </a:cubicBezTo>
                  <a:cubicBezTo>
                    <a:pt x="401" y="41"/>
                    <a:pt x="409" y="44"/>
                    <a:pt x="415" y="40"/>
                  </a:cubicBezTo>
                  <a:cubicBezTo>
                    <a:pt x="415" y="39"/>
                    <a:pt x="415" y="39"/>
                    <a:pt x="415" y="39"/>
                  </a:cubicBezTo>
                  <a:cubicBezTo>
                    <a:pt x="418" y="40"/>
                    <a:pt x="418" y="33"/>
                    <a:pt x="421" y="36"/>
                  </a:cubicBezTo>
                  <a:cubicBezTo>
                    <a:pt x="421" y="36"/>
                    <a:pt x="421" y="36"/>
                    <a:pt x="421" y="36"/>
                  </a:cubicBezTo>
                  <a:cubicBezTo>
                    <a:pt x="423" y="38"/>
                    <a:pt x="421" y="30"/>
                    <a:pt x="423" y="32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4" y="30"/>
                    <a:pt x="424" y="32"/>
                    <a:pt x="425" y="32"/>
                  </a:cubicBezTo>
                  <a:cubicBezTo>
                    <a:pt x="425" y="32"/>
                    <a:pt x="424" y="30"/>
                    <a:pt x="425" y="30"/>
                  </a:cubicBezTo>
                  <a:cubicBezTo>
                    <a:pt x="428" y="34"/>
                    <a:pt x="428" y="27"/>
                    <a:pt x="431" y="31"/>
                  </a:cubicBezTo>
                  <a:cubicBezTo>
                    <a:pt x="430" y="32"/>
                    <a:pt x="433" y="32"/>
                    <a:pt x="432" y="34"/>
                  </a:cubicBezTo>
                  <a:cubicBezTo>
                    <a:pt x="432" y="34"/>
                    <a:pt x="435" y="33"/>
                    <a:pt x="433" y="31"/>
                  </a:cubicBezTo>
                  <a:cubicBezTo>
                    <a:pt x="432" y="29"/>
                    <a:pt x="432" y="27"/>
                    <a:pt x="430" y="26"/>
                  </a:cubicBezTo>
                  <a:cubicBezTo>
                    <a:pt x="431" y="28"/>
                    <a:pt x="431" y="28"/>
                    <a:pt x="431" y="28"/>
                  </a:cubicBezTo>
                  <a:cubicBezTo>
                    <a:pt x="429" y="27"/>
                    <a:pt x="430" y="27"/>
                    <a:pt x="429" y="27"/>
                  </a:cubicBezTo>
                  <a:cubicBezTo>
                    <a:pt x="427" y="27"/>
                    <a:pt x="426" y="26"/>
                    <a:pt x="424" y="26"/>
                  </a:cubicBezTo>
                  <a:cubicBezTo>
                    <a:pt x="424" y="26"/>
                    <a:pt x="424" y="26"/>
                    <a:pt x="424" y="26"/>
                  </a:cubicBezTo>
                  <a:cubicBezTo>
                    <a:pt x="424" y="28"/>
                    <a:pt x="422" y="28"/>
                    <a:pt x="421" y="28"/>
                  </a:cubicBezTo>
                  <a:cubicBezTo>
                    <a:pt x="421" y="27"/>
                    <a:pt x="421" y="27"/>
                    <a:pt x="421" y="27"/>
                  </a:cubicBezTo>
                  <a:cubicBezTo>
                    <a:pt x="419" y="26"/>
                    <a:pt x="420" y="31"/>
                    <a:pt x="419" y="28"/>
                  </a:cubicBezTo>
                  <a:cubicBezTo>
                    <a:pt x="416" y="31"/>
                    <a:pt x="412" y="33"/>
                    <a:pt x="407" y="36"/>
                  </a:cubicBezTo>
                  <a:cubicBezTo>
                    <a:pt x="407" y="37"/>
                    <a:pt x="404" y="37"/>
                    <a:pt x="406" y="39"/>
                  </a:cubicBezTo>
                  <a:cubicBezTo>
                    <a:pt x="404" y="37"/>
                    <a:pt x="400" y="38"/>
                    <a:pt x="399" y="38"/>
                  </a:cubicBezTo>
                  <a:cubicBezTo>
                    <a:pt x="399" y="38"/>
                    <a:pt x="399" y="38"/>
                    <a:pt x="399" y="38"/>
                  </a:cubicBezTo>
                  <a:cubicBezTo>
                    <a:pt x="396" y="36"/>
                    <a:pt x="398" y="42"/>
                    <a:pt x="394" y="39"/>
                  </a:cubicBezTo>
                  <a:cubicBezTo>
                    <a:pt x="395" y="42"/>
                    <a:pt x="390" y="40"/>
                    <a:pt x="390" y="44"/>
                  </a:cubicBezTo>
                  <a:cubicBezTo>
                    <a:pt x="389" y="43"/>
                    <a:pt x="389" y="43"/>
                    <a:pt x="389" y="42"/>
                  </a:cubicBezTo>
                  <a:cubicBezTo>
                    <a:pt x="385" y="44"/>
                    <a:pt x="380" y="44"/>
                    <a:pt x="376" y="45"/>
                  </a:cubicBezTo>
                  <a:cubicBezTo>
                    <a:pt x="374" y="49"/>
                    <a:pt x="369" y="47"/>
                    <a:pt x="368" y="51"/>
                  </a:cubicBezTo>
                  <a:cubicBezTo>
                    <a:pt x="365" y="51"/>
                    <a:pt x="361" y="51"/>
                    <a:pt x="359" y="53"/>
                  </a:cubicBezTo>
                  <a:cubicBezTo>
                    <a:pt x="359" y="52"/>
                    <a:pt x="359" y="52"/>
                    <a:pt x="359" y="52"/>
                  </a:cubicBezTo>
                  <a:cubicBezTo>
                    <a:pt x="356" y="53"/>
                    <a:pt x="352" y="54"/>
                    <a:pt x="350" y="57"/>
                  </a:cubicBezTo>
                  <a:cubicBezTo>
                    <a:pt x="348" y="54"/>
                    <a:pt x="347" y="55"/>
                    <a:pt x="345" y="54"/>
                  </a:cubicBezTo>
                  <a:cubicBezTo>
                    <a:pt x="343" y="56"/>
                    <a:pt x="338" y="57"/>
                    <a:pt x="335" y="59"/>
                  </a:cubicBezTo>
                  <a:cubicBezTo>
                    <a:pt x="334" y="57"/>
                    <a:pt x="332" y="60"/>
                    <a:pt x="332" y="58"/>
                  </a:cubicBezTo>
                  <a:cubicBezTo>
                    <a:pt x="323" y="63"/>
                    <a:pt x="310" y="63"/>
                    <a:pt x="300" y="59"/>
                  </a:cubicBezTo>
                  <a:cubicBezTo>
                    <a:pt x="300" y="59"/>
                    <a:pt x="300" y="59"/>
                    <a:pt x="300" y="59"/>
                  </a:cubicBezTo>
                  <a:cubicBezTo>
                    <a:pt x="298" y="60"/>
                    <a:pt x="297" y="63"/>
                    <a:pt x="295" y="65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3" y="64"/>
                    <a:pt x="292" y="62"/>
                    <a:pt x="290" y="62"/>
                  </a:cubicBezTo>
                  <a:cubicBezTo>
                    <a:pt x="290" y="62"/>
                    <a:pt x="290" y="62"/>
                    <a:pt x="290" y="61"/>
                  </a:cubicBezTo>
                  <a:cubicBezTo>
                    <a:pt x="288" y="62"/>
                    <a:pt x="287" y="59"/>
                    <a:pt x="284" y="61"/>
                  </a:cubicBezTo>
                  <a:cubicBezTo>
                    <a:pt x="284" y="60"/>
                    <a:pt x="284" y="60"/>
                    <a:pt x="284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0"/>
                    <a:pt x="283" y="59"/>
                    <a:pt x="284" y="59"/>
                  </a:cubicBezTo>
                  <a:cubicBezTo>
                    <a:pt x="268" y="56"/>
                    <a:pt x="250" y="56"/>
                    <a:pt x="235" y="47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0" y="43"/>
                    <a:pt x="225" y="43"/>
                    <a:pt x="221" y="41"/>
                  </a:cubicBezTo>
                  <a:cubicBezTo>
                    <a:pt x="221" y="41"/>
                    <a:pt x="222" y="40"/>
                    <a:pt x="222" y="40"/>
                  </a:cubicBezTo>
                  <a:cubicBezTo>
                    <a:pt x="218" y="40"/>
                    <a:pt x="219" y="35"/>
                    <a:pt x="215" y="38"/>
                  </a:cubicBezTo>
                  <a:cubicBezTo>
                    <a:pt x="215" y="38"/>
                    <a:pt x="216" y="37"/>
                    <a:pt x="216" y="37"/>
                  </a:cubicBezTo>
                  <a:cubicBezTo>
                    <a:pt x="208" y="33"/>
                    <a:pt x="199" y="30"/>
                    <a:pt x="192" y="26"/>
                  </a:cubicBezTo>
                  <a:cubicBezTo>
                    <a:pt x="183" y="26"/>
                    <a:pt x="177" y="20"/>
                    <a:pt x="169" y="2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9" y="20"/>
                    <a:pt x="150" y="14"/>
                    <a:pt x="140" y="12"/>
                  </a:cubicBezTo>
                  <a:cubicBezTo>
                    <a:pt x="135" y="11"/>
                    <a:pt x="132" y="11"/>
                    <a:pt x="128" y="1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1" y="11"/>
                    <a:pt x="114" y="3"/>
                    <a:pt x="106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5" y="7"/>
                    <a:pt x="102" y="3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96" y="10"/>
                    <a:pt x="92" y="2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5"/>
                    <a:pt x="83" y="5"/>
                    <a:pt x="81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7" y="0"/>
                    <a:pt x="71" y="3"/>
                    <a:pt x="66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4" y="4"/>
                    <a:pt x="59" y="2"/>
                    <a:pt x="55" y="3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49" y="2"/>
                    <a:pt x="45" y="3"/>
                    <a:pt x="4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7" name="Freeform 636"/>
            <p:cNvSpPr/>
            <p:nvPr/>
          </p:nvSpPr>
          <p:spPr bwMode="auto">
            <a:xfrm>
              <a:off x="4872978" y="2038088"/>
              <a:ext cx="0" cy="2652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8" name="Freeform 637"/>
            <p:cNvSpPr/>
            <p:nvPr/>
          </p:nvSpPr>
          <p:spPr bwMode="auto">
            <a:xfrm>
              <a:off x="6191299" y="2040741"/>
              <a:ext cx="2652" cy="397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96" name="文本框 795"/>
          <p:cNvSpPr txBox="1"/>
          <p:nvPr/>
        </p:nvSpPr>
        <p:spPr>
          <a:xfrm>
            <a:off x="3478901" y="2183570"/>
            <a:ext cx="4892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实验数据结果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22490" y="1589907"/>
            <a:ext cx="1540622" cy="2906438"/>
            <a:chOff x="1689712" y="1710267"/>
            <a:chExt cx="1540622" cy="2906438"/>
          </a:xfrm>
        </p:grpSpPr>
        <p:sp>
          <p:nvSpPr>
            <p:cNvPr id="655" name="Freeform 79"/>
            <p:cNvSpPr/>
            <p:nvPr/>
          </p:nvSpPr>
          <p:spPr bwMode="auto">
            <a:xfrm rot="377113">
              <a:off x="2205784" y="2709769"/>
              <a:ext cx="635489" cy="794629"/>
            </a:xfrm>
            <a:custGeom>
              <a:avLst/>
              <a:gdLst>
                <a:gd name="T0" fmla="*/ 591 w 591"/>
                <a:gd name="T1" fmla="*/ 739 h 739"/>
                <a:gd name="T2" fmla="*/ 591 w 591"/>
                <a:gd name="T3" fmla="*/ 739 h 739"/>
                <a:gd name="T4" fmla="*/ 0 w 591"/>
                <a:gd name="T5" fmla="*/ 739 h 739"/>
                <a:gd name="T6" fmla="*/ 0 w 591"/>
                <a:gd name="T7" fmla="*/ 739 h 739"/>
                <a:gd name="T8" fmla="*/ 0 w 591"/>
                <a:gd name="T9" fmla="*/ 0 h 739"/>
                <a:gd name="T10" fmla="*/ 0 w 591"/>
                <a:gd name="T11" fmla="*/ 0 h 739"/>
                <a:gd name="T12" fmla="*/ 444 w 591"/>
                <a:gd name="T13" fmla="*/ 0 h 739"/>
                <a:gd name="T14" fmla="*/ 558 w 591"/>
                <a:gd name="T15" fmla="*/ 47 h 739"/>
                <a:gd name="T16" fmla="*/ 591 w 591"/>
                <a:gd name="T17" fmla="*/ 407 h 739"/>
                <a:gd name="T18" fmla="*/ 591 w 591"/>
                <a:gd name="T19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739">
                  <a:moveTo>
                    <a:pt x="591" y="739"/>
                  </a:moveTo>
                  <a:lnTo>
                    <a:pt x="591" y="739"/>
                  </a:lnTo>
                  <a:lnTo>
                    <a:pt x="0" y="739"/>
                  </a:lnTo>
                  <a:lnTo>
                    <a:pt x="0" y="7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558" y="47"/>
                  </a:lnTo>
                  <a:lnTo>
                    <a:pt x="591" y="407"/>
                  </a:lnTo>
                  <a:lnTo>
                    <a:pt x="591" y="7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6" name="Freeform 80"/>
            <p:cNvSpPr/>
            <p:nvPr/>
          </p:nvSpPr>
          <p:spPr bwMode="auto">
            <a:xfrm rot="377113">
              <a:off x="2416137" y="2753259"/>
              <a:ext cx="97851" cy="492477"/>
            </a:xfrm>
            <a:custGeom>
              <a:avLst/>
              <a:gdLst>
                <a:gd name="T0" fmla="*/ 0 w 38"/>
                <a:gd name="T1" fmla="*/ 14 h 193"/>
                <a:gd name="T2" fmla="*/ 19 w 38"/>
                <a:gd name="T3" fmla="*/ 0 h 193"/>
                <a:gd name="T4" fmla="*/ 37 w 38"/>
                <a:gd name="T5" fmla="*/ 14 h 193"/>
                <a:gd name="T6" fmla="*/ 23 w 38"/>
                <a:gd name="T7" fmla="*/ 29 h 193"/>
                <a:gd name="T8" fmla="*/ 37 w 38"/>
                <a:gd name="T9" fmla="*/ 167 h 193"/>
                <a:gd name="T10" fmla="*/ 21 w 38"/>
                <a:gd name="T11" fmla="*/ 193 h 193"/>
                <a:gd name="T12" fmla="*/ 3 w 38"/>
                <a:gd name="T13" fmla="*/ 167 h 193"/>
                <a:gd name="T14" fmla="*/ 13 w 38"/>
                <a:gd name="T15" fmla="*/ 29 h 193"/>
                <a:gd name="T16" fmla="*/ 0 w 38"/>
                <a:gd name="T17" fmla="*/ 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93">
                  <a:moveTo>
                    <a:pt x="0" y="14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1" y="28"/>
                    <a:pt x="23" y="29"/>
                  </a:cubicBezTo>
                  <a:cubicBezTo>
                    <a:pt x="23" y="29"/>
                    <a:pt x="38" y="154"/>
                    <a:pt x="37" y="167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3" y="167"/>
                    <a:pt x="6" y="49"/>
                    <a:pt x="13" y="29"/>
                  </a:cubicBezTo>
                  <a:cubicBezTo>
                    <a:pt x="13" y="29"/>
                    <a:pt x="1" y="26"/>
                    <a:pt x="0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7" name="Freeform 81"/>
            <p:cNvSpPr/>
            <p:nvPr/>
          </p:nvSpPr>
          <p:spPr bwMode="auto">
            <a:xfrm rot="377113">
              <a:off x="2355666" y="2704007"/>
              <a:ext cx="267744" cy="126883"/>
            </a:xfrm>
            <a:custGeom>
              <a:avLst/>
              <a:gdLst>
                <a:gd name="T0" fmla="*/ 249 w 249"/>
                <a:gd name="T1" fmla="*/ 0 h 118"/>
                <a:gd name="T2" fmla="*/ 123 w 249"/>
                <a:gd name="T3" fmla="*/ 5 h 118"/>
                <a:gd name="T4" fmla="*/ 0 w 249"/>
                <a:gd name="T5" fmla="*/ 0 h 118"/>
                <a:gd name="T6" fmla="*/ 50 w 249"/>
                <a:gd name="T7" fmla="*/ 116 h 118"/>
                <a:gd name="T8" fmla="*/ 128 w 249"/>
                <a:gd name="T9" fmla="*/ 50 h 118"/>
                <a:gd name="T10" fmla="*/ 206 w 249"/>
                <a:gd name="T11" fmla="*/ 118 h 118"/>
                <a:gd name="T12" fmla="*/ 249 w 249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18">
                  <a:moveTo>
                    <a:pt x="249" y="0"/>
                  </a:moveTo>
                  <a:lnTo>
                    <a:pt x="123" y="5"/>
                  </a:lnTo>
                  <a:lnTo>
                    <a:pt x="0" y="0"/>
                  </a:lnTo>
                  <a:lnTo>
                    <a:pt x="50" y="116"/>
                  </a:lnTo>
                  <a:lnTo>
                    <a:pt x="128" y="50"/>
                  </a:lnTo>
                  <a:lnTo>
                    <a:pt x="206" y="11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5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8" name="Freeform 82"/>
            <p:cNvSpPr/>
            <p:nvPr/>
          </p:nvSpPr>
          <p:spPr bwMode="auto">
            <a:xfrm rot="377113">
              <a:off x="2392191" y="2548975"/>
              <a:ext cx="224733" cy="183872"/>
            </a:xfrm>
            <a:custGeom>
              <a:avLst/>
              <a:gdLst>
                <a:gd name="T0" fmla="*/ 88 w 88"/>
                <a:gd name="T1" fmla="*/ 60 h 72"/>
                <a:gd name="T2" fmla="*/ 45 w 88"/>
                <a:gd name="T3" fmla="*/ 72 h 72"/>
                <a:gd name="T4" fmla="*/ 0 w 88"/>
                <a:gd name="T5" fmla="*/ 60 h 72"/>
                <a:gd name="T6" fmla="*/ 0 w 88"/>
                <a:gd name="T7" fmla="*/ 0 h 72"/>
                <a:gd name="T8" fmla="*/ 88 w 88"/>
                <a:gd name="T9" fmla="*/ 0 h 72"/>
                <a:gd name="T10" fmla="*/ 88 w 88"/>
                <a:gd name="T1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88" y="60"/>
                  </a:moveTo>
                  <a:cubicBezTo>
                    <a:pt x="88" y="60"/>
                    <a:pt x="74" y="72"/>
                    <a:pt x="45" y="72"/>
                  </a:cubicBezTo>
                  <a:cubicBezTo>
                    <a:pt x="14" y="72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88" y="60"/>
                  </a:lnTo>
                  <a:close/>
                </a:path>
              </a:pathLst>
            </a:custGeom>
            <a:solidFill>
              <a:srgbClr val="E5B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9" name="Freeform 83"/>
            <p:cNvSpPr/>
            <p:nvPr/>
          </p:nvSpPr>
          <p:spPr bwMode="auto">
            <a:xfrm rot="377113">
              <a:off x="2326086" y="2015559"/>
              <a:ext cx="477423" cy="461294"/>
            </a:xfrm>
            <a:custGeom>
              <a:avLst/>
              <a:gdLst>
                <a:gd name="T0" fmla="*/ 187 w 187"/>
                <a:gd name="T1" fmla="*/ 91 h 181"/>
                <a:gd name="T2" fmla="*/ 103 w 187"/>
                <a:gd name="T3" fmla="*/ 181 h 181"/>
                <a:gd name="T4" fmla="*/ 78 w 187"/>
                <a:gd name="T5" fmla="*/ 181 h 181"/>
                <a:gd name="T6" fmla="*/ 0 w 187"/>
                <a:gd name="T7" fmla="*/ 91 h 181"/>
                <a:gd name="T8" fmla="*/ 0 w 187"/>
                <a:gd name="T9" fmla="*/ 91 h 181"/>
                <a:gd name="T10" fmla="*/ 78 w 187"/>
                <a:gd name="T11" fmla="*/ 1 h 181"/>
                <a:gd name="T12" fmla="*/ 103 w 187"/>
                <a:gd name="T13" fmla="*/ 1 h 181"/>
                <a:gd name="T14" fmla="*/ 187 w 187"/>
                <a:gd name="T15" fmla="*/ 9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81">
                  <a:moveTo>
                    <a:pt x="187" y="91"/>
                  </a:moveTo>
                  <a:cubicBezTo>
                    <a:pt x="187" y="140"/>
                    <a:pt x="147" y="181"/>
                    <a:pt x="103" y="181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35" y="181"/>
                    <a:pt x="0" y="14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0"/>
                    <a:pt x="35" y="1"/>
                    <a:pt x="78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47" y="1"/>
                    <a:pt x="187" y="7"/>
                    <a:pt x="187" y="91"/>
                  </a:cubicBez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0" name="Freeform 84"/>
            <p:cNvSpPr/>
            <p:nvPr/>
          </p:nvSpPr>
          <p:spPr bwMode="auto">
            <a:xfrm rot="377113">
              <a:off x="2335803" y="2033866"/>
              <a:ext cx="410756" cy="578499"/>
            </a:xfrm>
            <a:custGeom>
              <a:avLst/>
              <a:gdLst>
                <a:gd name="T0" fmla="*/ 161 w 161"/>
                <a:gd name="T1" fmla="*/ 148 h 227"/>
                <a:gd name="T2" fmla="*/ 82 w 161"/>
                <a:gd name="T3" fmla="*/ 227 h 227"/>
                <a:gd name="T4" fmla="*/ 82 w 161"/>
                <a:gd name="T5" fmla="*/ 227 h 227"/>
                <a:gd name="T6" fmla="*/ 3 w 161"/>
                <a:gd name="T7" fmla="*/ 148 h 227"/>
                <a:gd name="T8" fmla="*/ 3 w 161"/>
                <a:gd name="T9" fmla="*/ 79 h 227"/>
                <a:gd name="T10" fmla="*/ 82 w 161"/>
                <a:gd name="T11" fmla="*/ 0 h 227"/>
                <a:gd name="T12" fmla="*/ 82 w 161"/>
                <a:gd name="T13" fmla="*/ 0 h 227"/>
                <a:gd name="T14" fmla="*/ 161 w 161"/>
                <a:gd name="T15" fmla="*/ 79 h 227"/>
                <a:gd name="T16" fmla="*/ 161 w 161"/>
                <a:gd name="T17" fmla="*/ 14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27">
                  <a:moveTo>
                    <a:pt x="161" y="148"/>
                  </a:moveTo>
                  <a:cubicBezTo>
                    <a:pt x="161" y="192"/>
                    <a:pt x="126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38" y="227"/>
                    <a:pt x="3" y="192"/>
                    <a:pt x="3" y="148"/>
                  </a:cubicBezTo>
                  <a:cubicBezTo>
                    <a:pt x="3" y="148"/>
                    <a:pt x="0" y="96"/>
                    <a:pt x="3" y="79"/>
                  </a:cubicBezTo>
                  <a:cubicBezTo>
                    <a:pt x="11" y="28"/>
                    <a:pt x="38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26" y="0"/>
                    <a:pt x="133" y="25"/>
                    <a:pt x="161" y="79"/>
                  </a:cubicBezTo>
                  <a:lnTo>
                    <a:pt x="161" y="148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1" name="Freeform 85"/>
            <p:cNvSpPr/>
            <p:nvPr/>
          </p:nvSpPr>
          <p:spPr bwMode="auto">
            <a:xfrm rot="377113">
              <a:off x="2330025" y="4366166"/>
              <a:ext cx="204303" cy="250539"/>
            </a:xfrm>
            <a:custGeom>
              <a:avLst/>
              <a:gdLst>
                <a:gd name="T0" fmla="*/ 16 w 80"/>
                <a:gd name="T1" fmla="*/ 18 h 98"/>
                <a:gd name="T2" fmla="*/ 6 w 80"/>
                <a:gd name="T3" fmla="*/ 83 h 98"/>
                <a:gd name="T4" fmla="*/ 53 w 80"/>
                <a:gd name="T5" fmla="*/ 52 h 98"/>
                <a:gd name="T6" fmla="*/ 55 w 80"/>
                <a:gd name="T7" fmla="*/ 56 h 98"/>
                <a:gd name="T8" fmla="*/ 80 w 80"/>
                <a:gd name="T9" fmla="*/ 33 h 98"/>
                <a:gd name="T10" fmla="*/ 56 w 80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98">
                  <a:moveTo>
                    <a:pt x="16" y="18"/>
                  </a:moveTo>
                  <a:cubicBezTo>
                    <a:pt x="13" y="33"/>
                    <a:pt x="0" y="77"/>
                    <a:pt x="6" y="83"/>
                  </a:cubicBezTo>
                  <a:cubicBezTo>
                    <a:pt x="21" y="98"/>
                    <a:pt x="48" y="65"/>
                    <a:pt x="53" y="52"/>
                  </a:cubicBezTo>
                  <a:cubicBezTo>
                    <a:pt x="54" y="54"/>
                    <a:pt x="54" y="54"/>
                    <a:pt x="55" y="56"/>
                  </a:cubicBezTo>
                  <a:cubicBezTo>
                    <a:pt x="68" y="45"/>
                    <a:pt x="73" y="41"/>
                    <a:pt x="80" y="33"/>
                  </a:cubicBezTo>
                  <a:cubicBezTo>
                    <a:pt x="75" y="24"/>
                    <a:pt x="63" y="5"/>
                    <a:pt x="5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2" name="Freeform 86"/>
            <p:cNvSpPr/>
            <p:nvPr/>
          </p:nvSpPr>
          <p:spPr bwMode="auto">
            <a:xfrm rot="377113">
              <a:off x="1689712" y="4336070"/>
              <a:ext cx="235486" cy="173119"/>
            </a:xfrm>
            <a:custGeom>
              <a:avLst/>
              <a:gdLst>
                <a:gd name="T0" fmla="*/ 39 w 92"/>
                <a:gd name="T1" fmla="*/ 3 h 68"/>
                <a:gd name="T2" fmla="*/ 3 w 92"/>
                <a:gd name="T3" fmla="*/ 48 h 68"/>
                <a:gd name="T4" fmla="*/ 58 w 92"/>
                <a:gd name="T5" fmla="*/ 44 h 68"/>
                <a:gd name="T6" fmla="*/ 59 w 92"/>
                <a:gd name="T7" fmla="*/ 48 h 68"/>
                <a:gd name="T8" fmla="*/ 91 w 92"/>
                <a:gd name="T9" fmla="*/ 40 h 68"/>
                <a:gd name="T10" fmla="*/ 86 w 92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8">
                  <a:moveTo>
                    <a:pt x="39" y="3"/>
                  </a:moveTo>
                  <a:cubicBezTo>
                    <a:pt x="29" y="15"/>
                    <a:pt x="0" y="39"/>
                    <a:pt x="3" y="48"/>
                  </a:cubicBezTo>
                  <a:cubicBezTo>
                    <a:pt x="8" y="68"/>
                    <a:pt x="47" y="52"/>
                    <a:pt x="58" y="44"/>
                  </a:cubicBezTo>
                  <a:cubicBezTo>
                    <a:pt x="58" y="46"/>
                    <a:pt x="58" y="46"/>
                    <a:pt x="59" y="48"/>
                  </a:cubicBezTo>
                  <a:cubicBezTo>
                    <a:pt x="75" y="45"/>
                    <a:pt x="81" y="44"/>
                    <a:pt x="91" y="40"/>
                  </a:cubicBezTo>
                  <a:cubicBezTo>
                    <a:pt x="92" y="30"/>
                    <a:pt x="90" y="7"/>
                    <a:pt x="8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3" name="Freeform 87"/>
            <p:cNvSpPr/>
            <p:nvPr/>
          </p:nvSpPr>
          <p:spPr bwMode="auto">
            <a:xfrm rot="377113">
              <a:off x="1797016" y="3474429"/>
              <a:ext cx="951620" cy="930114"/>
            </a:xfrm>
            <a:custGeom>
              <a:avLst/>
              <a:gdLst>
                <a:gd name="T0" fmla="*/ 123 w 373"/>
                <a:gd name="T1" fmla="*/ 3 h 365"/>
                <a:gd name="T2" fmla="*/ 373 w 373"/>
                <a:gd name="T3" fmla="*/ 3 h 365"/>
                <a:gd name="T4" fmla="*/ 365 w 373"/>
                <a:gd name="T5" fmla="*/ 90 h 365"/>
                <a:gd name="T6" fmla="*/ 231 w 373"/>
                <a:gd name="T7" fmla="*/ 208 h 365"/>
                <a:gd name="T8" fmla="*/ 296 w 373"/>
                <a:gd name="T9" fmla="*/ 342 h 365"/>
                <a:gd name="T10" fmla="*/ 233 w 373"/>
                <a:gd name="T11" fmla="*/ 364 h 365"/>
                <a:gd name="T12" fmla="*/ 170 w 373"/>
                <a:gd name="T13" fmla="*/ 212 h 365"/>
                <a:gd name="T14" fmla="*/ 202 w 373"/>
                <a:gd name="T15" fmla="*/ 98 h 365"/>
                <a:gd name="T16" fmla="*/ 80 w 373"/>
                <a:gd name="T17" fmla="*/ 147 h 365"/>
                <a:gd name="T18" fmla="*/ 78 w 373"/>
                <a:gd name="T19" fmla="*/ 357 h 365"/>
                <a:gd name="T20" fmla="*/ 19 w 373"/>
                <a:gd name="T21" fmla="*/ 360 h 365"/>
                <a:gd name="T22" fmla="*/ 0 w 373"/>
                <a:gd name="T23" fmla="*/ 133 h 365"/>
                <a:gd name="T24" fmla="*/ 123 w 373"/>
                <a:gd name="T25" fmla="*/ 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3" h="365">
                  <a:moveTo>
                    <a:pt x="123" y="3"/>
                  </a:moveTo>
                  <a:cubicBezTo>
                    <a:pt x="166" y="0"/>
                    <a:pt x="373" y="3"/>
                    <a:pt x="373" y="3"/>
                  </a:cubicBezTo>
                  <a:cubicBezTo>
                    <a:pt x="373" y="3"/>
                    <a:pt x="373" y="69"/>
                    <a:pt x="365" y="90"/>
                  </a:cubicBezTo>
                  <a:cubicBezTo>
                    <a:pt x="339" y="160"/>
                    <a:pt x="227" y="122"/>
                    <a:pt x="231" y="208"/>
                  </a:cubicBezTo>
                  <a:cubicBezTo>
                    <a:pt x="234" y="247"/>
                    <a:pt x="296" y="342"/>
                    <a:pt x="296" y="342"/>
                  </a:cubicBezTo>
                  <a:cubicBezTo>
                    <a:pt x="296" y="342"/>
                    <a:pt x="264" y="359"/>
                    <a:pt x="233" y="364"/>
                  </a:cubicBezTo>
                  <a:cubicBezTo>
                    <a:pt x="209" y="323"/>
                    <a:pt x="178" y="261"/>
                    <a:pt x="170" y="212"/>
                  </a:cubicBezTo>
                  <a:cubicBezTo>
                    <a:pt x="158" y="147"/>
                    <a:pt x="220" y="98"/>
                    <a:pt x="202" y="98"/>
                  </a:cubicBezTo>
                  <a:cubicBezTo>
                    <a:pt x="191" y="98"/>
                    <a:pt x="105" y="114"/>
                    <a:pt x="80" y="147"/>
                  </a:cubicBezTo>
                  <a:cubicBezTo>
                    <a:pt x="52" y="179"/>
                    <a:pt x="78" y="312"/>
                    <a:pt x="78" y="357"/>
                  </a:cubicBezTo>
                  <a:cubicBezTo>
                    <a:pt x="61" y="365"/>
                    <a:pt x="36" y="364"/>
                    <a:pt x="19" y="360"/>
                  </a:cubicBezTo>
                  <a:cubicBezTo>
                    <a:pt x="15" y="323"/>
                    <a:pt x="0" y="141"/>
                    <a:pt x="0" y="133"/>
                  </a:cubicBezTo>
                  <a:cubicBezTo>
                    <a:pt x="0" y="99"/>
                    <a:pt x="70" y="39"/>
                    <a:pt x="123" y="3"/>
                  </a:cubicBezTo>
                </a:path>
              </a:pathLst>
            </a:custGeom>
            <a:solidFill>
              <a:srgbClr val="529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4" name="Freeform 88"/>
            <p:cNvSpPr/>
            <p:nvPr/>
          </p:nvSpPr>
          <p:spPr bwMode="auto">
            <a:xfrm rot="377113">
              <a:off x="2717239" y="2319833"/>
              <a:ext cx="72044" cy="133334"/>
            </a:xfrm>
            <a:custGeom>
              <a:avLst/>
              <a:gdLst>
                <a:gd name="T0" fmla="*/ 28 w 28"/>
                <a:gd name="T1" fmla="*/ 37 h 52"/>
                <a:gd name="T2" fmla="*/ 14 w 28"/>
                <a:gd name="T3" fmla="*/ 52 h 52"/>
                <a:gd name="T4" fmla="*/ 14 w 28"/>
                <a:gd name="T5" fmla="*/ 52 h 52"/>
                <a:gd name="T6" fmla="*/ 0 w 28"/>
                <a:gd name="T7" fmla="*/ 37 h 52"/>
                <a:gd name="T8" fmla="*/ 0 w 28"/>
                <a:gd name="T9" fmla="*/ 14 h 52"/>
                <a:gd name="T10" fmla="*/ 14 w 28"/>
                <a:gd name="T11" fmla="*/ 0 h 52"/>
                <a:gd name="T12" fmla="*/ 14 w 28"/>
                <a:gd name="T13" fmla="*/ 0 h 52"/>
                <a:gd name="T14" fmla="*/ 28 w 28"/>
                <a:gd name="T15" fmla="*/ 14 h 52"/>
                <a:gd name="T16" fmla="*/ 28 w 28"/>
                <a:gd name="T17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2">
                  <a:moveTo>
                    <a:pt x="28" y="37"/>
                  </a:moveTo>
                  <a:cubicBezTo>
                    <a:pt x="28" y="45"/>
                    <a:pt x="22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45"/>
                    <a:pt x="0" y="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lnTo>
                    <a:pt x="28" y="37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5" name="Freeform 89"/>
            <p:cNvSpPr/>
            <p:nvPr/>
          </p:nvSpPr>
          <p:spPr bwMode="auto">
            <a:xfrm rot="377113">
              <a:off x="2439298" y="2270543"/>
              <a:ext cx="46237" cy="150539"/>
            </a:xfrm>
            <a:custGeom>
              <a:avLst/>
              <a:gdLst>
                <a:gd name="T0" fmla="*/ 0 w 43"/>
                <a:gd name="T1" fmla="*/ 0 h 140"/>
                <a:gd name="T2" fmla="*/ 0 w 43"/>
                <a:gd name="T3" fmla="*/ 140 h 140"/>
                <a:gd name="T4" fmla="*/ 43 w 43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140">
                  <a:moveTo>
                    <a:pt x="0" y="0"/>
                  </a:moveTo>
                  <a:lnTo>
                    <a:pt x="0" y="140"/>
                  </a:lnTo>
                  <a:lnTo>
                    <a:pt x="43" y="140"/>
                  </a:lnTo>
                </a:path>
              </a:pathLst>
            </a:cu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6" name="Freeform 90"/>
            <p:cNvSpPr/>
            <p:nvPr/>
          </p:nvSpPr>
          <p:spPr bwMode="auto">
            <a:xfrm rot="377113">
              <a:off x="2661956" y="2749987"/>
              <a:ext cx="447315" cy="906458"/>
            </a:xfrm>
            <a:custGeom>
              <a:avLst/>
              <a:gdLst>
                <a:gd name="T0" fmla="*/ 0 w 175"/>
                <a:gd name="T1" fmla="*/ 0 h 356"/>
                <a:gd name="T2" fmla="*/ 74 w 175"/>
                <a:gd name="T3" fmla="*/ 25 h 356"/>
                <a:gd name="T4" fmla="*/ 175 w 175"/>
                <a:gd name="T5" fmla="*/ 354 h 356"/>
                <a:gd name="T6" fmla="*/ 102 w 175"/>
                <a:gd name="T7" fmla="*/ 356 h 356"/>
                <a:gd name="T8" fmla="*/ 32 w 175"/>
                <a:gd name="T9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56">
                  <a:moveTo>
                    <a:pt x="0" y="0"/>
                  </a:moveTo>
                  <a:cubicBezTo>
                    <a:pt x="0" y="0"/>
                    <a:pt x="53" y="0"/>
                    <a:pt x="74" y="25"/>
                  </a:cubicBezTo>
                  <a:cubicBezTo>
                    <a:pt x="89" y="44"/>
                    <a:pt x="175" y="354"/>
                    <a:pt x="175" y="354"/>
                  </a:cubicBezTo>
                  <a:cubicBezTo>
                    <a:pt x="102" y="356"/>
                    <a:pt x="102" y="356"/>
                    <a:pt x="102" y="356"/>
                  </a:cubicBezTo>
                  <a:cubicBezTo>
                    <a:pt x="32" y="98"/>
                    <a:pt x="32" y="98"/>
                    <a:pt x="32" y="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Freeform 91"/>
            <p:cNvSpPr/>
            <p:nvPr/>
          </p:nvSpPr>
          <p:spPr bwMode="auto">
            <a:xfrm rot="377113">
              <a:off x="2910976" y="3675617"/>
              <a:ext cx="319358" cy="124732"/>
            </a:xfrm>
            <a:custGeom>
              <a:avLst/>
              <a:gdLst>
                <a:gd name="T0" fmla="*/ 2 w 125"/>
                <a:gd name="T1" fmla="*/ 2 h 49"/>
                <a:gd name="T2" fmla="*/ 17 w 125"/>
                <a:gd name="T3" fmla="*/ 46 h 49"/>
                <a:gd name="T4" fmla="*/ 124 w 125"/>
                <a:gd name="T5" fmla="*/ 43 h 49"/>
                <a:gd name="T6" fmla="*/ 62 w 125"/>
                <a:gd name="T7" fmla="*/ 20 h 49"/>
                <a:gd name="T8" fmla="*/ 48 w 125"/>
                <a:gd name="T9" fmla="*/ 0 h 49"/>
                <a:gd name="T10" fmla="*/ 2 w 125"/>
                <a:gd name="T1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9">
                  <a:moveTo>
                    <a:pt x="2" y="2"/>
                  </a:moveTo>
                  <a:cubicBezTo>
                    <a:pt x="2" y="2"/>
                    <a:pt x="0" y="41"/>
                    <a:pt x="17" y="46"/>
                  </a:cubicBezTo>
                  <a:cubicBezTo>
                    <a:pt x="28" y="49"/>
                    <a:pt x="125" y="48"/>
                    <a:pt x="124" y="43"/>
                  </a:cubicBezTo>
                  <a:cubicBezTo>
                    <a:pt x="119" y="19"/>
                    <a:pt x="77" y="27"/>
                    <a:pt x="62" y="20"/>
                  </a:cubicBezTo>
                  <a:cubicBezTo>
                    <a:pt x="57" y="18"/>
                    <a:pt x="48" y="0"/>
                    <a:pt x="48" y="0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Line 92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Line 93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Line 94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1" name="Line 95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Freeform 96"/>
            <p:cNvSpPr/>
            <p:nvPr/>
          </p:nvSpPr>
          <p:spPr bwMode="auto">
            <a:xfrm rot="377113">
              <a:off x="1791912" y="2163727"/>
              <a:ext cx="587101" cy="736564"/>
            </a:xfrm>
            <a:custGeom>
              <a:avLst/>
              <a:gdLst>
                <a:gd name="T0" fmla="*/ 159 w 230"/>
                <a:gd name="T1" fmla="*/ 0 h 289"/>
                <a:gd name="T2" fmla="*/ 173 w 230"/>
                <a:gd name="T3" fmla="*/ 55 h 289"/>
                <a:gd name="T4" fmla="*/ 73 w 230"/>
                <a:gd name="T5" fmla="*/ 109 h 289"/>
                <a:gd name="T6" fmla="*/ 202 w 230"/>
                <a:gd name="T7" fmla="*/ 195 h 289"/>
                <a:gd name="T8" fmla="*/ 230 w 230"/>
                <a:gd name="T9" fmla="*/ 194 h 289"/>
                <a:gd name="T10" fmla="*/ 217 w 230"/>
                <a:gd name="T11" fmla="*/ 261 h 289"/>
                <a:gd name="T12" fmla="*/ 191 w 230"/>
                <a:gd name="T13" fmla="*/ 275 h 289"/>
                <a:gd name="T14" fmla="*/ 186 w 230"/>
                <a:gd name="T15" fmla="*/ 289 h 289"/>
                <a:gd name="T16" fmla="*/ 0 w 230"/>
                <a:gd name="T17" fmla="*/ 89 h 289"/>
                <a:gd name="T18" fmla="*/ 48 w 230"/>
                <a:gd name="T19" fmla="*/ 47 h 289"/>
                <a:gd name="T20" fmla="*/ 159 w 230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89">
                  <a:moveTo>
                    <a:pt x="159" y="0"/>
                  </a:move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72" y="103"/>
                    <a:pt x="73" y="109"/>
                  </a:cubicBezTo>
                  <a:cubicBezTo>
                    <a:pt x="75" y="117"/>
                    <a:pt x="184" y="194"/>
                    <a:pt x="202" y="195"/>
                  </a:cubicBezTo>
                  <a:cubicBezTo>
                    <a:pt x="225" y="196"/>
                    <a:pt x="230" y="194"/>
                    <a:pt x="230" y="194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191" y="275"/>
                    <a:pt x="191" y="275"/>
                    <a:pt x="191" y="275"/>
                  </a:cubicBezTo>
                  <a:cubicBezTo>
                    <a:pt x="186" y="289"/>
                    <a:pt x="186" y="289"/>
                    <a:pt x="186" y="289"/>
                  </a:cubicBezTo>
                  <a:cubicBezTo>
                    <a:pt x="186" y="289"/>
                    <a:pt x="2" y="144"/>
                    <a:pt x="0" y="89"/>
                  </a:cubicBezTo>
                  <a:cubicBezTo>
                    <a:pt x="0" y="69"/>
                    <a:pt x="48" y="47"/>
                    <a:pt x="48" y="4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3" name="Line 97"/>
            <p:cNvSpPr>
              <a:spLocks noChangeShapeType="1"/>
            </p:cNvSpPr>
            <p:nvPr/>
          </p:nvSpPr>
          <p:spPr bwMode="auto">
            <a:xfrm rot="377113">
              <a:off x="2423378" y="2491682"/>
              <a:ext cx="94624" cy="0"/>
            </a:xfrm>
            <a:prstGeom prst="line">
              <a:avLst/>
            </a:pr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4" name="Oval 98"/>
            <p:cNvSpPr>
              <a:spLocks noChangeArrowheads="1"/>
            </p:cNvSpPr>
            <p:nvPr/>
          </p:nvSpPr>
          <p:spPr bwMode="auto">
            <a:xfrm rot="377113">
              <a:off x="2564198" y="2272551"/>
              <a:ext cx="35484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5" name="Oval 99"/>
            <p:cNvSpPr>
              <a:spLocks noChangeArrowheads="1"/>
            </p:cNvSpPr>
            <p:nvPr/>
          </p:nvSpPr>
          <p:spPr bwMode="auto">
            <a:xfrm rot="377113">
              <a:off x="2372877" y="2251538"/>
              <a:ext cx="36559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6" name="Freeform 100"/>
            <p:cNvSpPr/>
            <p:nvPr/>
          </p:nvSpPr>
          <p:spPr bwMode="auto">
            <a:xfrm rot="377113">
              <a:off x="2231334" y="2187768"/>
              <a:ext cx="219356" cy="94624"/>
            </a:xfrm>
            <a:custGeom>
              <a:avLst/>
              <a:gdLst>
                <a:gd name="T0" fmla="*/ 9 w 86"/>
                <a:gd name="T1" fmla="*/ 37 h 37"/>
                <a:gd name="T2" fmla="*/ 28 w 86"/>
                <a:gd name="T3" fmla="*/ 37 h 37"/>
                <a:gd name="T4" fmla="*/ 83 w 86"/>
                <a:gd name="T5" fmla="*/ 11 h 37"/>
                <a:gd name="T6" fmla="*/ 30 w 86"/>
                <a:gd name="T7" fmla="*/ 0 h 37"/>
                <a:gd name="T8" fmla="*/ 0 w 86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7">
                  <a:moveTo>
                    <a:pt x="9" y="37"/>
                  </a:moveTo>
                  <a:cubicBezTo>
                    <a:pt x="9" y="37"/>
                    <a:pt x="20" y="37"/>
                    <a:pt x="28" y="37"/>
                  </a:cubicBezTo>
                  <a:cubicBezTo>
                    <a:pt x="43" y="37"/>
                    <a:pt x="86" y="30"/>
                    <a:pt x="83" y="11"/>
                  </a:cubicBezTo>
                  <a:cubicBezTo>
                    <a:pt x="82" y="0"/>
                    <a:pt x="41" y="1"/>
                    <a:pt x="30" y="0"/>
                  </a:cubicBezTo>
                  <a:cubicBezTo>
                    <a:pt x="10" y="0"/>
                    <a:pt x="0" y="1"/>
                    <a:pt x="0" y="1"/>
                  </a:cubicBezTo>
                </a:path>
              </a:pathLst>
            </a:custGeom>
            <a:solidFill>
              <a:srgbClr val="DBB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7" name="Freeform 101"/>
            <p:cNvSpPr/>
            <p:nvPr/>
          </p:nvSpPr>
          <p:spPr bwMode="auto">
            <a:xfrm rot="377113">
              <a:off x="2460765" y="217101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01"/>
            <p:cNvSpPr/>
            <p:nvPr/>
          </p:nvSpPr>
          <p:spPr bwMode="auto">
            <a:xfrm rot="377113">
              <a:off x="2556030" y="2180251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01"/>
            <p:cNvSpPr/>
            <p:nvPr/>
          </p:nvSpPr>
          <p:spPr bwMode="auto">
            <a:xfrm rot="377113">
              <a:off x="2355578" y="2107676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01"/>
            <p:cNvSpPr/>
            <p:nvPr/>
          </p:nvSpPr>
          <p:spPr bwMode="auto">
            <a:xfrm rot="377113">
              <a:off x="2407155" y="212533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9" name="组合 188"/>
            <p:cNvGrpSpPr/>
            <p:nvPr/>
          </p:nvGrpSpPr>
          <p:grpSpPr>
            <a:xfrm rot="871715">
              <a:off x="2248819" y="1710267"/>
              <a:ext cx="802060" cy="564831"/>
              <a:chOff x="6299201" y="3889375"/>
              <a:chExt cx="676275" cy="476250"/>
            </a:xfrm>
            <a:solidFill>
              <a:srgbClr val="5292B7"/>
            </a:solidFill>
          </p:grpSpPr>
          <p:sp>
            <p:nvSpPr>
              <p:cNvPr id="190" name="Freeform 11"/>
              <p:cNvSpPr/>
              <p:nvPr/>
            </p:nvSpPr>
            <p:spPr bwMode="auto">
              <a:xfrm>
                <a:off x="6299201" y="3889375"/>
                <a:ext cx="650875" cy="276225"/>
              </a:xfrm>
              <a:custGeom>
                <a:avLst/>
                <a:gdLst>
                  <a:gd name="T0" fmla="*/ 203 w 410"/>
                  <a:gd name="T1" fmla="*/ 174 h 174"/>
                  <a:gd name="T2" fmla="*/ 0 w 410"/>
                  <a:gd name="T3" fmla="*/ 87 h 174"/>
                  <a:gd name="T4" fmla="*/ 208 w 410"/>
                  <a:gd name="T5" fmla="*/ 0 h 174"/>
                  <a:gd name="T6" fmla="*/ 410 w 410"/>
                  <a:gd name="T7" fmla="*/ 85 h 174"/>
                  <a:gd name="T8" fmla="*/ 203 w 410"/>
                  <a:gd name="T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0" h="174">
                    <a:moveTo>
                      <a:pt x="203" y="174"/>
                    </a:moveTo>
                    <a:lnTo>
                      <a:pt x="0" y="87"/>
                    </a:lnTo>
                    <a:lnTo>
                      <a:pt x="208" y="0"/>
                    </a:lnTo>
                    <a:lnTo>
                      <a:pt x="410" y="85"/>
                    </a:lnTo>
                    <a:lnTo>
                      <a:pt x="203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Rectangle 12"/>
              <p:cNvSpPr>
                <a:spLocks noChangeArrowheads="1"/>
              </p:cNvSpPr>
              <p:nvPr/>
            </p:nvSpPr>
            <p:spPr bwMode="auto">
              <a:xfrm>
                <a:off x="6921501" y="4021138"/>
                <a:ext cx="20638" cy="2016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Oval 13"/>
              <p:cNvSpPr>
                <a:spLocks noChangeArrowheads="1"/>
              </p:cNvSpPr>
              <p:nvPr/>
            </p:nvSpPr>
            <p:spPr bwMode="auto">
              <a:xfrm>
                <a:off x="6900863" y="4198938"/>
                <a:ext cx="63500" cy="619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14"/>
              <p:cNvSpPr/>
              <p:nvPr/>
            </p:nvSpPr>
            <p:spPr bwMode="auto">
              <a:xfrm>
                <a:off x="6891338" y="4230688"/>
                <a:ext cx="47625" cy="134937"/>
              </a:xfrm>
              <a:custGeom>
                <a:avLst/>
                <a:gdLst>
                  <a:gd name="T0" fmla="*/ 15 w 26"/>
                  <a:gd name="T1" fmla="*/ 4 h 74"/>
                  <a:gd name="T2" fmla="*/ 6 w 26"/>
                  <a:gd name="T3" fmla="*/ 74 h 74"/>
                  <a:gd name="T4" fmla="*/ 26 w 26"/>
                  <a:gd name="T5" fmla="*/ 74 h 74"/>
                  <a:gd name="T6" fmla="*/ 26 w 26"/>
                  <a:gd name="T7" fmla="*/ 0 h 74"/>
                  <a:gd name="T8" fmla="*/ 15 w 26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4">
                    <a:moveTo>
                      <a:pt x="15" y="4"/>
                    </a:moveTo>
                    <a:cubicBezTo>
                      <a:pt x="15" y="4"/>
                      <a:pt x="0" y="32"/>
                      <a:pt x="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5" y="6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15"/>
              <p:cNvSpPr/>
              <p:nvPr/>
            </p:nvSpPr>
            <p:spPr bwMode="auto">
              <a:xfrm>
                <a:off x="6929438" y="4230688"/>
                <a:ext cx="46038" cy="134937"/>
              </a:xfrm>
              <a:custGeom>
                <a:avLst/>
                <a:gdLst>
                  <a:gd name="T0" fmla="*/ 11 w 25"/>
                  <a:gd name="T1" fmla="*/ 4 h 74"/>
                  <a:gd name="T2" fmla="*/ 20 w 25"/>
                  <a:gd name="T3" fmla="*/ 74 h 74"/>
                  <a:gd name="T4" fmla="*/ 0 w 25"/>
                  <a:gd name="T5" fmla="*/ 74 h 74"/>
                  <a:gd name="T6" fmla="*/ 0 w 25"/>
                  <a:gd name="T7" fmla="*/ 0 h 74"/>
                  <a:gd name="T8" fmla="*/ 11 w 25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4">
                    <a:moveTo>
                      <a:pt x="11" y="4"/>
                    </a:moveTo>
                    <a:cubicBezTo>
                      <a:pt x="11" y="4"/>
                      <a:pt x="25" y="32"/>
                      <a:pt x="2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6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16"/>
              <p:cNvSpPr/>
              <p:nvPr/>
            </p:nvSpPr>
            <p:spPr bwMode="auto">
              <a:xfrm>
                <a:off x="6425746" y="4064302"/>
                <a:ext cx="376238" cy="235099"/>
              </a:xfrm>
              <a:custGeom>
                <a:avLst/>
                <a:gdLst>
                  <a:gd name="T0" fmla="*/ 207 w 207"/>
                  <a:gd name="T1" fmla="*/ 0 h 147"/>
                  <a:gd name="T2" fmla="*/ 103 w 207"/>
                  <a:gd name="T3" fmla="*/ 47 h 147"/>
                  <a:gd name="T4" fmla="*/ 0 w 207"/>
                  <a:gd name="T5" fmla="*/ 0 h 147"/>
                  <a:gd name="T6" fmla="*/ 0 w 207"/>
                  <a:gd name="T7" fmla="*/ 113 h 147"/>
                  <a:gd name="T8" fmla="*/ 101 w 207"/>
                  <a:gd name="T9" fmla="*/ 146 h 147"/>
                  <a:gd name="T10" fmla="*/ 101 w 207"/>
                  <a:gd name="T11" fmla="*/ 147 h 147"/>
                  <a:gd name="T12" fmla="*/ 103 w 207"/>
                  <a:gd name="T13" fmla="*/ 146 h 147"/>
                  <a:gd name="T14" fmla="*/ 106 w 207"/>
                  <a:gd name="T15" fmla="*/ 147 h 147"/>
                  <a:gd name="T16" fmla="*/ 106 w 207"/>
                  <a:gd name="T17" fmla="*/ 146 h 147"/>
                  <a:gd name="T18" fmla="*/ 207 w 207"/>
                  <a:gd name="T19" fmla="*/ 113 h 147"/>
                  <a:gd name="T20" fmla="*/ 207 w 207"/>
                  <a:gd name="T21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7" h="147">
                    <a:moveTo>
                      <a:pt x="207" y="0"/>
                    </a:moveTo>
                    <a:cubicBezTo>
                      <a:pt x="207" y="1"/>
                      <a:pt x="120" y="39"/>
                      <a:pt x="103" y="47"/>
                    </a:cubicBezTo>
                    <a:cubicBezTo>
                      <a:pt x="87" y="39"/>
                      <a:pt x="0" y="1"/>
                      <a:pt x="0" y="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28" y="141"/>
                      <a:pt x="83" y="146"/>
                      <a:pt x="101" y="146"/>
                    </a:cubicBezTo>
                    <a:cubicBezTo>
                      <a:pt x="101" y="147"/>
                      <a:pt x="101" y="147"/>
                      <a:pt x="101" y="147"/>
                    </a:cubicBezTo>
                    <a:cubicBezTo>
                      <a:pt x="101" y="147"/>
                      <a:pt x="102" y="147"/>
                      <a:pt x="103" y="146"/>
                    </a:cubicBezTo>
                    <a:cubicBezTo>
                      <a:pt x="105" y="147"/>
                      <a:pt x="106" y="147"/>
                      <a:pt x="106" y="147"/>
                    </a:cubicBezTo>
                    <a:cubicBezTo>
                      <a:pt x="106" y="146"/>
                      <a:pt x="106" y="146"/>
                      <a:pt x="106" y="146"/>
                    </a:cubicBezTo>
                    <a:cubicBezTo>
                      <a:pt x="124" y="146"/>
                      <a:pt x="179" y="141"/>
                      <a:pt x="207" y="113"/>
                    </a:cubicBezTo>
                    <a:lnTo>
                      <a:pt x="2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5" name="组合 204"/>
          <p:cNvGrpSpPr/>
          <p:nvPr/>
        </p:nvGrpSpPr>
        <p:grpSpPr>
          <a:xfrm>
            <a:off x="11423218" y="2180828"/>
            <a:ext cx="789850" cy="969362"/>
            <a:chOff x="9375775" y="3089275"/>
            <a:chExt cx="1711325" cy="2100263"/>
          </a:xfrm>
        </p:grpSpPr>
        <p:sp>
          <p:nvSpPr>
            <p:cNvPr id="206" name="Freeform 5"/>
            <p:cNvSpPr/>
            <p:nvPr/>
          </p:nvSpPr>
          <p:spPr bwMode="auto">
            <a:xfrm>
              <a:off x="9375775" y="3089275"/>
              <a:ext cx="1711325" cy="2100263"/>
            </a:xfrm>
            <a:custGeom>
              <a:avLst/>
              <a:gdLst>
                <a:gd name="T0" fmla="*/ 453 w 453"/>
                <a:gd name="T1" fmla="*/ 447 h 557"/>
                <a:gd name="T2" fmla="*/ 451 w 453"/>
                <a:gd name="T3" fmla="*/ 375 h 557"/>
                <a:gd name="T4" fmla="*/ 430 w 453"/>
                <a:gd name="T5" fmla="*/ 347 h 557"/>
                <a:gd name="T6" fmla="*/ 451 w 453"/>
                <a:gd name="T7" fmla="*/ 342 h 557"/>
                <a:gd name="T8" fmla="*/ 451 w 453"/>
                <a:gd name="T9" fmla="*/ 214 h 557"/>
                <a:gd name="T10" fmla="*/ 343 w 453"/>
                <a:gd name="T11" fmla="*/ 214 h 557"/>
                <a:gd name="T12" fmla="*/ 306 w 453"/>
                <a:gd name="T13" fmla="*/ 41 h 557"/>
                <a:gd name="T14" fmla="*/ 127 w 453"/>
                <a:gd name="T15" fmla="*/ 35 h 557"/>
                <a:gd name="T16" fmla="*/ 60 w 453"/>
                <a:gd name="T17" fmla="*/ 196 h 557"/>
                <a:gd name="T18" fmla="*/ 143 w 453"/>
                <a:gd name="T19" fmla="*/ 290 h 557"/>
                <a:gd name="T20" fmla="*/ 41 w 453"/>
                <a:gd name="T21" fmla="*/ 407 h 557"/>
                <a:gd name="T22" fmla="*/ 3 w 453"/>
                <a:gd name="T23" fmla="*/ 468 h 557"/>
                <a:gd name="T24" fmla="*/ 60 w 453"/>
                <a:gd name="T25" fmla="*/ 520 h 557"/>
                <a:gd name="T26" fmla="*/ 175 w 453"/>
                <a:gd name="T27" fmla="*/ 433 h 557"/>
                <a:gd name="T28" fmla="*/ 203 w 453"/>
                <a:gd name="T29" fmla="*/ 551 h 557"/>
                <a:gd name="T30" fmla="*/ 338 w 453"/>
                <a:gd name="T31" fmla="*/ 557 h 557"/>
                <a:gd name="T32" fmla="*/ 361 w 453"/>
                <a:gd name="T33" fmla="*/ 510 h 557"/>
                <a:gd name="T34" fmla="*/ 401 w 453"/>
                <a:gd name="T35" fmla="*/ 536 h 557"/>
                <a:gd name="T36" fmla="*/ 453 w 453"/>
                <a:gd name="T37" fmla="*/ 44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3" h="557">
                  <a:moveTo>
                    <a:pt x="453" y="447"/>
                  </a:moveTo>
                  <a:cubicBezTo>
                    <a:pt x="451" y="375"/>
                    <a:pt x="451" y="375"/>
                    <a:pt x="451" y="375"/>
                  </a:cubicBezTo>
                  <a:cubicBezTo>
                    <a:pt x="441" y="362"/>
                    <a:pt x="429" y="348"/>
                    <a:pt x="430" y="347"/>
                  </a:cubicBezTo>
                  <a:cubicBezTo>
                    <a:pt x="435" y="346"/>
                    <a:pt x="445" y="343"/>
                    <a:pt x="451" y="342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10" y="209"/>
                    <a:pt x="343" y="213"/>
                    <a:pt x="343" y="214"/>
                  </a:cubicBezTo>
                  <a:cubicBezTo>
                    <a:pt x="363" y="151"/>
                    <a:pt x="362" y="83"/>
                    <a:pt x="306" y="41"/>
                  </a:cubicBezTo>
                  <a:cubicBezTo>
                    <a:pt x="254" y="2"/>
                    <a:pt x="182" y="0"/>
                    <a:pt x="127" y="35"/>
                  </a:cubicBezTo>
                  <a:cubicBezTo>
                    <a:pt x="73" y="69"/>
                    <a:pt x="46" y="133"/>
                    <a:pt x="60" y="196"/>
                  </a:cubicBezTo>
                  <a:cubicBezTo>
                    <a:pt x="70" y="239"/>
                    <a:pt x="107" y="267"/>
                    <a:pt x="143" y="290"/>
                  </a:cubicBezTo>
                  <a:cubicBezTo>
                    <a:pt x="145" y="292"/>
                    <a:pt x="48" y="399"/>
                    <a:pt x="41" y="407"/>
                  </a:cubicBezTo>
                  <a:cubicBezTo>
                    <a:pt x="26" y="426"/>
                    <a:pt x="5" y="444"/>
                    <a:pt x="3" y="468"/>
                  </a:cubicBezTo>
                  <a:cubicBezTo>
                    <a:pt x="0" y="506"/>
                    <a:pt x="27" y="524"/>
                    <a:pt x="60" y="520"/>
                  </a:cubicBezTo>
                  <a:cubicBezTo>
                    <a:pt x="104" y="513"/>
                    <a:pt x="159" y="475"/>
                    <a:pt x="175" y="433"/>
                  </a:cubicBezTo>
                  <a:cubicBezTo>
                    <a:pt x="188" y="470"/>
                    <a:pt x="199" y="511"/>
                    <a:pt x="203" y="551"/>
                  </a:cubicBezTo>
                  <a:cubicBezTo>
                    <a:pt x="338" y="557"/>
                    <a:pt x="338" y="557"/>
                    <a:pt x="338" y="557"/>
                  </a:cubicBezTo>
                  <a:cubicBezTo>
                    <a:pt x="338" y="541"/>
                    <a:pt x="344" y="509"/>
                    <a:pt x="361" y="510"/>
                  </a:cubicBezTo>
                  <a:cubicBezTo>
                    <a:pt x="376" y="511"/>
                    <a:pt x="389" y="525"/>
                    <a:pt x="401" y="536"/>
                  </a:cubicBezTo>
                  <a:cubicBezTo>
                    <a:pt x="428" y="519"/>
                    <a:pt x="453" y="481"/>
                    <a:pt x="453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6"/>
            <p:cNvSpPr/>
            <p:nvPr/>
          </p:nvSpPr>
          <p:spPr bwMode="auto">
            <a:xfrm>
              <a:off x="10071100" y="3681413"/>
              <a:ext cx="287338" cy="225425"/>
            </a:xfrm>
            <a:custGeom>
              <a:avLst/>
              <a:gdLst>
                <a:gd name="T0" fmla="*/ 62 w 76"/>
                <a:gd name="T1" fmla="*/ 1 h 60"/>
                <a:gd name="T2" fmla="*/ 59 w 76"/>
                <a:gd name="T3" fmla="*/ 8 h 60"/>
                <a:gd name="T4" fmla="*/ 39 w 76"/>
                <a:gd name="T5" fmla="*/ 43 h 60"/>
                <a:gd name="T6" fmla="*/ 11 w 76"/>
                <a:gd name="T7" fmla="*/ 35 h 60"/>
                <a:gd name="T8" fmla="*/ 4 w 76"/>
                <a:gd name="T9" fmla="*/ 33 h 60"/>
                <a:gd name="T10" fmla="*/ 2 w 76"/>
                <a:gd name="T11" fmla="*/ 40 h 60"/>
                <a:gd name="T12" fmla="*/ 43 w 76"/>
                <a:gd name="T13" fmla="*/ 53 h 60"/>
                <a:gd name="T14" fmla="*/ 68 w 76"/>
                <a:gd name="T15" fmla="*/ 4 h 60"/>
                <a:gd name="T16" fmla="*/ 62 w 76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0">
                  <a:moveTo>
                    <a:pt x="62" y="1"/>
                  </a:moveTo>
                  <a:cubicBezTo>
                    <a:pt x="59" y="2"/>
                    <a:pt x="57" y="5"/>
                    <a:pt x="59" y="8"/>
                  </a:cubicBezTo>
                  <a:cubicBezTo>
                    <a:pt x="64" y="22"/>
                    <a:pt x="52" y="37"/>
                    <a:pt x="39" y="43"/>
                  </a:cubicBezTo>
                  <a:cubicBezTo>
                    <a:pt x="33" y="46"/>
                    <a:pt x="19" y="50"/>
                    <a:pt x="11" y="35"/>
                  </a:cubicBezTo>
                  <a:cubicBezTo>
                    <a:pt x="10" y="33"/>
                    <a:pt x="6" y="32"/>
                    <a:pt x="4" y="33"/>
                  </a:cubicBezTo>
                  <a:cubicBezTo>
                    <a:pt x="1" y="34"/>
                    <a:pt x="0" y="37"/>
                    <a:pt x="2" y="40"/>
                  </a:cubicBezTo>
                  <a:cubicBezTo>
                    <a:pt x="10" y="55"/>
                    <a:pt x="26" y="60"/>
                    <a:pt x="43" y="53"/>
                  </a:cubicBezTo>
                  <a:cubicBezTo>
                    <a:pt x="61" y="45"/>
                    <a:pt x="76" y="24"/>
                    <a:pt x="68" y="4"/>
                  </a:cubicBezTo>
                  <a:cubicBezTo>
                    <a:pt x="67" y="1"/>
                    <a:pt x="64" y="0"/>
                    <a:pt x="62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5"/>
            <p:cNvSpPr/>
            <p:nvPr/>
          </p:nvSpPr>
          <p:spPr bwMode="auto">
            <a:xfrm>
              <a:off x="9715500" y="3654425"/>
              <a:ext cx="219075" cy="215900"/>
            </a:xfrm>
            <a:custGeom>
              <a:avLst/>
              <a:gdLst>
                <a:gd name="T0" fmla="*/ 50 w 58"/>
                <a:gd name="T1" fmla="*/ 1 h 57"/>
                <a:gd name="T2" fmla="*/ 6 w 58"/>
                <a:gd name="T3" fmla="*/ 8 h 57"/>
                <a:gd name="T4" fmla="*/ 1 w 58"/>
                <a:gd name="T5" fmla="*/ 16 h 57"/>
                <a:gd name="T6" fmla="*/ 8 w 58"/>
                <a:gd name="T7" fmla="*/ 22 h 57"/>
                <a:gd name="T8" fmla="*/ 40 w 58"/>
                <a:gd name="T9" fmla="*/ 16 h 57"/>
                <a:gd name="T10" fmla="*/ 28 w 58"/>
                <a:gd name="T11" fmla="*/ 47 h 57"/>
                <a:gd name="T12" fmla="*/ 27 w 58"/>
                <a:gd name="T13" fmla="*/ 49 h 57"/>
                <a:gd name="T14" fmla="*/ 31 w 58"/>
                <a:gd name="T15" fmla="*/ 56 h 57"/>
                <a:gd name="T16" fmla="*/ 40 w 58"/>
                <a:gd name="T17" fmla="*/ 52 h 57"/>
                <a:gd name="T18" fmla="*/ 57 w 58"/>
                <a:gd name="T19" fmla="*/ 10 h 57"/>
                <a:gd name="T20" fmla="*/ 56 w 58"/>
                <a:gd name="T21" fmla="*/ 3 h 57"/>
                <a:gd name="T22" fmla="*/ 50 w 58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7">
                  <a:moveTo>
                    <a:pt x="50" y="1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2" y="9"/>
                    <a:pt x="0" y="13"/>
                    <a:pt x="1" y="16"/>
                  </a:cubicBezTo>
                  <a:cubicBezTo>
                    <a:pt x="1" y="20"/>
                    <a:pt x="5" y="22"/>
                    <a:pt x="8" y="22"/>
                  </a:cubicBezTo>
                  <a:cubicBezTo>
                    <a:pt x="8" y="22"/>
                    <a:pt x="27" y="18"/>
                    <a:pt x="40" y="16"/>
                  </a:cubicBezTo>
                  <a:cubicBezTo>
                    <a:pt x="35" y="28"/>
                    <a:pt x="28" y="47"/>
                    <a:pt x="28" y="47"/>
                  </a:cubicBezTo>
                  <a:cubicBezTo>
                    <a:pt x="27" y="48"/>
                    <a:pt x="27" y="49"/>
                    <a:pt x="27" y="49"/>
                  </a:cubicBezTo>
                  <a:cubicBezTo>
                    <a:pt x="27" y="52"/>
                    <a:pt x="29" y="55"/>
                    <a:pt x="31" y="56"/>
                  </a:cubicBezTo>
                  <a:cubicBezTo>
                    <a:pt x="35" y="57"/>
                    <a:pt x="39" y="55"/>
                    <a:pt x="40" y="5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7"/>
                    <a:pt x="58" y="5"/>
                    <a:pt x="56" y="3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16"/>
            <p:cNvSpPr/>
            <p:nvPr/>
          </p:nvSpPr>
          <p:spPr bwMode="auto">
            <a:xfrm>
              <a:off x="10315575" y="3379788"/>
              <a:ext cx="219075" cy="214313"/>
            </a:xfrm>
            <a:custGeom>
              <a:avLst/>
              <a:gdLst>
                <a:gd name="T0" fmla="*/ 37 w 58"/>
                <a:gd name="T1" fmla="*/ 2 h 57"/>
                <a:gd name="T2" fmla="*/ 3 w 58"/>
                <a:gd name="T3" fmla="*/ 31 h 57"/>
                <a:gd name="T4" fmla="*/ 1 w 58"/>
                <a:gd name="T5" fmla="*/ 37 h 57"/>
                <a:gd name="T6" fmla="*/ 6 w 58"/>
                <a:gd name="T7" fmla="*/ 42 h 57"/>
                <a:gd name="T8" fmla="*/ 49 w 58"/>
                <a:gd name="T9" fmla="*/ 56 h 57"/>
                <a:gd name="T10" fmla="*/ 57 w 58"/>
                <a:gd name="T11" fmla="*/ 52 h 57"/>
                <a:gd name="T12" fmla="*/ 58 w 58"/>
                <a:gd name="T13" fmla="*/ 50 h 57"/>
                <a:gd name="T14" fmla="*/ 53 w 58"/>
                <a:gd name="T15" fmla="*/ 43 h 57"/>
                <a:gd name="T16" fmla="*/ 21 w 58"/>
                <a:gd name="T17" fmla="*/ 33 h 57"/>
                <a:gd name="T18" fmla="*/ 46 w 58"/>
                <a:gd name="T19" fmla="*/ 12 h 57"/>
                <a:gd name="T20" fmla="*/ 48 w 58"/>
                <a:gd name="T21" fmla="*/ 7 h 57"/>
                <a:gd name="T22" fmla="*/ 47 w 58"/>
                <a:gd name="T23" fmla="*/ 3 h 57"/>
                <a:gd name="T24" fmla="*/ 37 w 58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7">
                  <a:moveTo>
                    <a:pt x="37" y="2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1" y="32"/>
                    <a:pt x="0" y="35"/>
                    <a:pt x="1" y="37"/>
                  </a:cubicBezTo>
                  <a:cubicBezTo>
                    <a:pt x="1" y="40"/>
                    <a:pt x="3" y="42"/>
                    <a:pt x="6" y="4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7"/>
                    <a:pt x="56" y="55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7"/>
                    <a:pt x="56" y="44"/>
                    <a:pt x="53" y="43"/>
                  </a:cubicBezTo>
                  <a:cubicBezTo>
                    <a:pt x="53" y="43"/>
                    <a:pt x="34" y="37"/>
                    <a:pt x="21" y="33"/>
                  </a:cubicBezTo>
                  <a:cubicBezTo>
                    <a:pt x="31" y="25"/>
                    <a:pt x="46" y="12"/>
                    <a:pt x="46" y="12"/>
                  </a:cubicBezTo>
                  <a:cubicBezTo>
                    <a:pt x="47" y="11"/>
                    <a:pt x="48" y="9"/>
                    <a:pt x="48" y="7"/>
                  </a:cubicBezTo>
                  <a:cubicBezTo>
                    <a:pt x="48" y="6"/>
                    <a:pt x="48" y="4"/>
                    <a:pt x="47" y="3"/>
                  </a:cubicBezTo>
                  <a:cubicBezTo>
                    <a:pt x="44" y="0"/>
                    <a:pt x="40" y="0"/>
                    <a:pt x="37" y="2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3" name="TextBox 15"/>
          <p:cNvSpPr txBox="1"/>
          <p:nvPr/>
        </p:nvSpPr>
        <p:spPr>
          <a:xfrm>
            <a:off x="4847926" y="33823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实验数据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14" name="TextBox 16"/>
          <p:cNvSpPr txBox="1"/>
          <p:nvPr/>
        </p:nvSpPr>
        <p:spPr>
          <a:xfrm>
            <a:off x="4847926" y="37950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实验难点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15" name="TextBox 17"/>
          <p:cNvSpPr txBox="1"/>
          <p:nvPr/>
        </p:nvSpPr>
        <p:spPr>
          <a:xfrm>
            <a:off x="4847926" y="42077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案例分析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16" name="TextBox 18"/>
          <p:cNvSpPr txBox="1"/>
          <p:nvPr/>
        </p:nvSpPr>
        <p:spPr>
          <a:xfrm>
            <a:off x="4847926" y="46204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问题评估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17" name="TextBox 19"/>
          <p:cNvSpPr txBox="1"/>
          <p:nvPr/>
        </p:nvSpPr>
        <p:spPr>
          <a:xfrm>
            <a:off x="6012302" y="3492216"/>
            <a:ext cx="569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5A525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DATA</a:t>
            </a:r>
            <a:endParaRPr lang="zh-CN" altLang="en-US" sz="1200" dirty="0">
              <a:solidFill>
                <a:srgbClr val="F5A525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18" name="TextBox 20"/>
          <p:cNvSpPr txBox="1"/>
          <p:nvPr/>
        </p:nvSpPr>
        <p:spPr>
          <a:xfrm>
            <a:off x="6012302" y="3900538"/>
            <a:ext cx="1092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5A525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DIFFICULTIES</a:t>
            </a:r>
            <a:endParaRPr lang="zh-CN" altLang="en-US" sz="1200" dirty="0">
              <a:solidFill>
                <a:srgbClr val="F5A525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19" name="TextBox 21"/>
          <p:cNvSpPr txBox="1"/>
          <p:nvPr/>
        </p:nvSpPr>
        <p:spPr>
          <a:xfrm>
            <a:off x="6012302" y="4308860"/>
            <a:ext cx="861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5A525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ANALYSIS</a:t>
            </a:r>
            <a:endParaRPr lang="zh-CN" altLang="en-US" sz="1200" dirty="0">
              <a:solidFill>
                <a:srgbClr val="F5A525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20" name="TextBox 22"/>
          <p:cNvSpPr txBox="1"/>
          <p:nvPr/>
        </p:nvSpPr>
        <p:spPr>
          <a:xfrm>
            <a:off x="6012302" y="4717182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5A525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ASSESSMENT</a:t>
            </a:r>
            <a:endParaRPr lang="zh-CN" altLang="en-US" sz="1200" dirty="0">
              <a:solidFill>
                <a:srgbClr val="F5A525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21" name="椭圆 220"/>
          <p:cNvSpPr/>
          <p:nvPr/>
        </p:nvSpPr>
        <p:spPr>
          <a:xfrm>
            <a:off x="4554038" y="3409822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椭圆 221"/>
          <p:cNvSpPr/>
          <p:nvPr/>
        </p:nvSpPr>
        <p:spPr>
          <a:xfrm>
            <a:off x="4554038" y="3847185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椭圆 222"/>
          <p:cNvSpPr/>
          <p:nvPr/>
        </p:nvSpPr>
        <p:spPr>
          <a:xfrm>
            <a:off x="4554038" y="4284548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椭圆 223"/>
          <p:cNvSpPr/>
          <p:nvPr/>
        </p:nvSpPr>
        <p:spPr>
          <a:xfrm>
            <a:off x="4554038" y="4721911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TextBox 27"/>
          <p:cNvSpPr txBox="1"/>
          <p:nvPr/>
        </p:nvSpPr>
        <p:spPr>
          <a:xfrm>
            <a:off x="4847926" y="50331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研究成果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26" name="TextBox 28"/>
          <p:cNvSpPr txBox="1"/>
          <p:nvPr/>
        </p:nvSpPr>
        <p:spPr>
          <a:xfrm>
            <a:off x="6012302" y="5125506"/>
            <a:ext cx="1265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5A525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ACHIEVEMENTS</a:t>
            </a:r>
            <a:endParaRPr lang="zh-CN" altLang="en-US" sz="1200" dirty="0">
              <a:solidFill>
                <a:srgbClr val="F5A525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27" name="椭圆 226"/>
          <p:cNvSpPr/>
          <p:nvPr/>
        </p:nvSpPr>
        <p:spPr>
          <a:xfrm>
            <a:off x="4554037" y="5080450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文本框 227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10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13" grpId="0"/>
          <p:bldP spid="214" grpId="0"/>
          <p:bldP spid="215" grpId="0"/>
          <p:bldP spid="216" grpId="0"/>
          <p:bldP spid="217" grpId="0"/>
          <p:bldP spid="218" grpId="0"/>
          <p:bldP spid="219" grpId="0"/>
          <p:bldP spid="220" grpId="0"/>
          <p:bldP spid="221" grpId="0" animBg="1"/>
          <p:bldP spid="222" grpId="0" animBg="1"/>
          <p:bldP spid="223" grpId="0" animBg="1"/>
          <p:bldP spid="224" grpId="0" animBg="1"/>
          <p:bldP spid="225" grpId="0"/>
          <p:bldP spid="226" grpId="0"/>
          <p:bldP spid="227" grpId="0" animBg="1"/>
          <p:bldP spid="2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10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13" grpId="0"/>
          <p:bldP spid="214" grpId="0"/>
          <p:bldP spid="215" grpId="0"/>
          <p:bldP spid="216" grpId="0"/>
          <p:bldP spid="217" grpId="0"/>
          <p:bldP spid="218" grpId="0"/>
          <p:bldP spid="219" grpId="0"/>
          <p:bldP spid="220" grpId="0"/>
          <p:bldP spid="221" grpId="0" animBg="1"/>
          <p:bldP spid="222" grpId="0" animBg="1"/>
          <p:bldP spid="223" grpId="0" animBg="1"/>
          <p:bldP spid="224" grpId="0" animBg="1"/>
          <p:bldP spid="225" grpId="0"/>
          <p:bldP spid="226" grpId="0"/>
          <p:bldP spid="227" grpId="0" animBg="1"/>
          <p:bldP spid="228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/>
          <p:cNvGrpSpPr/>
          <p:nvPr/>
        </p:nvGrpSpPr>
        <p:grpSpPr>
          <a:xfrm>
            <a:off x="1691498" y="5327982"/>
            <a:ext cx="10051984" cy="408056"/>
            <a:chOff x="1267759" y="5754266"/>
            <a:chExt cx="10051984" cy="408056"/>
          </a:xfrm>
        </p:grpSpPr>
        <p:sp>
          <p:nvSpPr>
            <p:cNvPr id="124" name="圆角矩形 123"/>
            <p:cNvSpPr/>
            <p:nvPr/>
          </p:nvSpPr>
          <p:spPr>
            <a:xfrm>
              <a:off x="1267759" y="5754266"/>
              <a:ext cx="1280029" cy="408056"/>
            </a:xfrm>
            <a:prstGeom prst="roundRect">
              <a:avLst>
                <a:gd name="adj" fmla="val 4305"/>
              </a:avLst>
            </a:prstGeom>
            <a:solidFill>
              <a:srgbClr val="F49C1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文本框 11"/>
            <p:cNvSpPr txBox="1"/>
            <p:nvPr/>
          </p:nvSpPr>
          <p:spPr>
            <a:xfrm>
              <a:off x="2607743" y="5779812"/>
              <a:ext cx="871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2B2C27"/>
                  </a:solidFill>
                  <a:cs typeface="+mn-ea"/>
                  <a:sym typeface="+mn-lt"/>
                </a:rPr>
                <a:t>请在此输入您的文字内容请在此输入您的文字</a:t>
              </a:r>
              <a:r>
                <a:rPr lang="zh-CN" altLang="en-US" sz="1800" dirty="0" smtClean="0">
                  <a:solidFill>
                    <a:srgbClr val="2B2C27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rgbClr val="2B2C27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800" dirty="0" smtClean="0">
                  <a:solidFill>
                    <a:srgbClr val="2B2C27"/>
                  </a:solidFill>
                  <a:cs typeface="+mn-ea"/>
                  <a:sym typeface="+mn-lt"/>
                </a:rPr>
                <a:t>内容</a:t>
              </a:r>
              <a:endParaRPr lang="zh-CN" altLang="en-US" sz="18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1726777" y="299678"/>
            <a:ext cx="3872093" cy="954687"/>
            <a:chOff x="406574" y="261442"/>
            <a:chExt cx="3872093" cy="954687"/>
          </a:xfrm>
        </p:grpSpPr>
        <p:grpSp>
          <p:nvGrpSpPr>
            <p:cNvPr id="127" name="组合 126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130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5A5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8" name="文本框 127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129" name="直接连接符 128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F49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3"/>
          <p:cNvGrpSpPr/>
          <p:nvPr/>
        </p:nvGrpSpPr>
        <p:grpSpPr bwMode="auto">
          <a:xfrm>
            <a:off x="3214166" y="1894623"/>
            <a:ext cx="5844960" cy="3070342"/>
            <a:chOff x="732" y="1680"/>
            <a:chExt cx="4161" cy="2106"/>
          </a:xfr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37" name="Group 4"/>
            <p:cNvGrpSpPr/>
            <p:nvPr/>
          </p:nvGrpSpPr>
          <p:grpSpPr bwMode="auto">
            <a:xfrm>
              <a:off x="732" y="1717"/>
              <a:ext cx="2770" cy="2069"/>
              <a:chOff x="2189" y="1764"/>
              <a:chExt cx="2770" cy="2069"/>
            </a:xfrm>
            <a:grpFill/>
          </p:grpSpPr>
          <p:sp>
            <p:nvSpPr>
              <p:cNvPr id="169" name="Freeform 5"/>
              <p:cNvSpPr/>
              <p:nvPr/>
            </p:nvSpPr>
            <p:spPr bwMode="gray">
              <a:xfrm>
                <a:off x="2624" y="1783"/>
                <a:ext cx="159" cy="63"/>
              </a:xfrm>
              <a:custGeom>
                <a:avLst/>
                <a:gdLst>
                  <a:gd name="T0" fmla="*/ 191 w 206"/>
                  <a:gd name="T1" fmla="*/ 7 h 85"/>
                  <a:gd name="T2" fmla="*/ 103 w 206"/>
                  <a:gd name="T3" fmla="*/ 9 h 85"/>
                  <a:gd name="T4" fmla="*/ 109 w 206"/>
                  <a:gd name="T5" fmla="*/ 25 h 85"/>
                  <a:gd name="T6" fmla="*/ 107 w 206"/>
                  <a:gd name="T7" fmla="*/ 33 h 85"/>
                  <a:gd name="T8" fmla="*/ 89 w 206"/>
                  <a:gd name="T9" fmla="*/ 27 h 85"/>
                  <a:gd name="T10" fmla="*/ 77 w 206"/>
                  <a:gd name="T11" fmla="*/ 19 h 85"/>
                  <a:gd name="T12" fmla="*/ 23 w 206"/>
                  <a:gd name="T13" fmla="*/ 27 h 85"/>
                  <a:gd name="T14" fmla="*/ 31 w 206"/>
                  <a:gd name="T15" fmla="*/ 49 h 85"/>
                  <a:gd name="T16" fmla="*/ 55 w 206"/>
                  <a:gd name="T17" fmla="*/ 53 h 85"/>
                  <a:gd name="T18" fmla="*/ 75 w 206"/>
                  <a:gd name="T19" fmla="*/ 73 h 85"/>
                  <a:gd name="T20" fmla="*/ 89 w 206"/>
                  <a:gd name="T21" fmla="*/ 85 h 85"/>
                  <a:gd name="T22" fmla="*/ 109 w 206"/>
                  <a:gd name="T23" fmla="*/ 67 h 85"/>
                  <a:gd name="T24" fmla="*/ 121 w 206"/>
                  <a:gd name="T25" fmla="*/ 59 h 85"/>
                  <a:gd name="T26" fmla="*/ 127 w 206"/>
                  <a:gd name="T27" fmla="*/ 47 h 85"/>
                  <a:gd name="T28" fmla="*/ 167 w 206"/>
                  <a:gd name="T29" fmla="*/ 35 h 85"/>
                  <a:gd name="T30" fmla="*/ 187 w 206"/>
                  <a:gd name="T31" fmla="*/ 31 h 85"/>
                  <a:gd name="T32" fmla="*/ 199 w 206"/>
                  <a:gd name="T33" fmla="*/ 27 h 85"/>
                  <a:gd name="T34" fmla="*/ 191 w 206"/>
                  <a:gd name="T35" fmla="*/ 7 h 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6"/>
                  <a:gd name="T55" fmla="*/ 0 h 85"/>
                  <a:gd name="T56" fmla="*/ 206 w 206"/>
                  <a:gd name="T57" fmla="*/ 85 h 8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6" h="85">
                    <a:moveTo>
                      <a:pt x="191" y="7"/>
                    </a:moveTo>
                    <a:cubicBezTo>
                      <a:pt x="165" y="6"/>
                      <a:pt x="130" y="0"/>
                      <a:pt x="103" y="9"/>
                    </a:cubicBezTo>
                    <a:cubicBezTo>
                      <a:pt x="100" y="18"/>
                      <a:pt x="101" y="20"/>
                      <a:pt x="109" y="25"/>
                    </a:cubicBezTo>
                    <a:cubicBezTo>
                      <a:pt x="111" y="28"/>
                      <a:pt x="118" y="34"/>
                      <a:pt x="107" y="33"/>
                    </a:cubicBezTo>
                    <a:cubicBezTo>
                      <a:pt x="101" y="32"/>
                      <a:pt x="89" y="27"/>
                      <a:pt x="89" y="27"/>
                    </a:cubicBezTo>
                    <a:cubicBezTo>
                      <a:pt x="86" y="24"/>
                      <a:pt x="82" y="18"/>
                      <a:pt x="77" y="19"/>
                    </a:cubicBezTo>
                    <a:cubicBezTo>
                      <a:pt x="52" y="22"/>
                      <a:pt x="57" y="25"/>
                      <a:pt x="23" y="27"/>
                    </a:cubicBezTo>
                    <a:cubicBezTo>
                      <a:pt x="0" y="31"/>
                      <a:pt x="18" y="45"/>
                      <a:pt x="31" y="49"/>
                    </a:cubicBezTo>
                    <a:cubicBezTo>
                      <a:pt x="43" y="53"/>
                      <a:pt x="35" y="51"/>
                      <a:pt x="55" y="53"/>
                    </a:cubicBezTo>
                    <a:cubicBezTo>
                      <a:pt x="63" y="59"/>
                      <a:pt x="66" y="67"/>
                      <a:pt x="75" y="73"/>
                    </a:cubicBezTo>
                    <a:cubicBezTo>
                      <a:pt x="78" y="81"/>
                      <a:pt x="81" y="82"/>
                      <a:pt x="89" y="85"/>
                    </a:cubicBezTo>
                    <a:cubicBezTo>
                      <a:pt x="104" y="81"/>
                      <a:pt x="99" y="75"/>
                      <a:pt x="109" y="67"/>
                    </a:cubicBezTo>
                    <a:cubicBezTo>
                      <a:pt x="113" y="64"/>
                      <a:pt x="121" y="59"/>
                      <a:pt x="121" y="59"/>
                    </a:cubicBezTo>
                    <a:cubicBezTo>
                      <a:pt x="123" y="55"/>
                      <a:pt x="124" y="50"/>
                      <a:pt x="127" y="47"/>
                    </a:cubicBezTo>
                    <a:cubicBezTo>
                      <a:pt x="132" y="41"/>
                      <a:pt x="158" y="37"/>
                      <a:pt x="167" y="35"/>
                    </a:cubicBezTo>
                    <a:cubicBezTo>
                      <a:pt x="174" y="34"/>
                      <a:pt x="181" y="33"/>
                      <a:pt x="187" y="31"/>
                    </a:cubicBezTo>
                    <a:cubicBezTo>
                      <a:pt x="191" y="30"/>
                      <a:pt x="199" y="27"/>
                      <a:pt x="199" y="27"/>
                    </a:cubicBezTo>
                    <a:cubicBezTo>
                      <a:pt x="206" y="16"/>
                      <a:pt x="199" y="15"/>
                      <a:pt x="191" y="7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0" name="Freeform 6"/>
              <p:cNvSpPr/>
              <p:nvPr/>
            </p:nvSpPr>
            <p:spPr bwMode="gray">
              <a:xfrm>
                <a:off x="2724" y="1816"/>
                <a:ext cx="49" cy="21"/>
              </a:xfrm>
              <a:custGeom>
                <a:avLst/>
                <a:gdLst>
                  <a:gd name="T0" fmla="*/ 36 w 64"/>
                  <a:gd name="T1" fmla="*/ 6 h 28"/>
                  <a:gd name="T2" fmla="*/ 8 w 64"/>
                  <a:gd name="T3" fmla="*/ 4 h 28"/>
                  <a:gd name="T4" fmla="*/ 24 w 64"/>
                  <a:gd name="T5" fmla="*/ 28 h 28"/>
                  <a:gd name="T6" fmla="*/ 54 w 64"/>
                  <a:gd name="T7" fmla="*/ 14 h 28"/>
                  <a:gd name="T8" fmla="*/ 36 w 64"/>
                  <a:gd name="T9" fmla="*/ 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28"/>
                  <a:gd name="T17" fmla="*/ 64 w 64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28">
                    <a:moveTo>
                      <a:pt x="36" y="6"/>
                    </a:moveTo>
                    <a:cubicBezTo>
                      <a:pt x="32" y="18"/>
                      <a:pt x="19" y="0"/>
                      <a:pt x="8" y="4"/>
                    </a:cubicBezTo>
                    <a:cubicBezTo>
                      <a:pt x="0" y="16"/>
                      <a:pt x="14" y="27"/>
                      <a:pt x="24" y="28"/>
                    </a:cubicBezTo>
                    <a:cubicBezTo>
                      <a:pt x="30" y="27"/>
                      <a:pt x="48" y="16"/>
                      <a:pt x="54" y="14"/>
                    </a:cubicBezTo>
                    <a:cubicBezTo>
                      <a:pt x="64" y="10"/>
                      <a:pt x="36" y="9"/>
                      <a:pt x="36" y="6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1" name="Freeform 7"/>
              <p:cNvSpPr/>
              <p:nvPr/>
            </p:nvSpPr>
            <p:spPr bwMode="gray">
              <a:xfrm>
                <a:off x="2424" y="2087"/>
                <a:ext cx="112" cy="131"/>
              </a:xfrm>
              <a:custGeom>
                <a:avLst/>
                <a:gdLst>
                  <a:gd name="T0" fmla="*/ 24 w 146"/>
                  <a:gd name="T1" fmla="*/ 19 h 176"/>
                  <a:gd name="T2" fmla="*/ 0 w 146"/>
                  <a:gd name="T3" fmla="*/ 25 h 176"/>
                  <a:gd name="T4" fmla="*/ 14 w 146"/>
                  <a:gd name="T5" fmla="*/ 43 h 176"/>
                  <a:gd name="T6" fmla="*/ 34 w 146"/>
                  <a:gd name="T7" fmla="*/ 87 h 176"/>
                  <a:gd name="T8" fmla="*/ 52 w 146"/>
                  <a:gd name="T9" fmla="*/ 91 h 176"/>
                  <a:gd name="T10" fmla="*/ 50 w 146"/>
                  <a:gd name="T11" fmla="*/ 107 h 176"/>
                  <a:gd name="T12" fmla="*/ 28 w 146"/>
                  <a:gd name="T13" fmla="*/ 113 h 176"/>
                  <a:gd name="T14" fmla="*/ 16 w 146"/>
                  <a:gd name="T15" fmla="*/ 131 h 176"/>
                  <a:gd name="T16" fmla="*/ 18 w 146"/>
                  <a:gd name="T17" fmla="*/ 137 h 176"/>
                  <a:gd name="T18" fmla="*/ 30 w 146"/>
                  <a:gd name="T19" fmla="*/ 141 h 176"/>
                  <a:gd name="T20" fmla="*/ 18 w 146"/>
                  <a:gd name="T21" fmla="*/ 169 h 176"/>
                  <a:gd name="T22" fmla="*/ 20 w 146"/>
                  <a:gd name="T23" fmla="*/ 175 h 176"/>
                  <a:gd name="T24" fmla="*/ 34 w 146"/>
                  <a:gd name="T25" fmla="*/ 171 h 176"/>
                  <a:gd name="T26" fmla="*/ 58 w 146"/>
                  <a:gd name="T27" fmla="*/ 169 h 176"/>
                  <a:gd name="T28" fmla="*/ 92 w 146"/>
                  <a:gd name="T29" fmla="*/ 171 h 176"/>
                  <a:gd name="T30" fmla="*/ 110 w 146"/>
                  <a:gd name="T31" fmla="*/ 169 h 176"/>
                  <a:gd name="T32" fmla="*/ 122 w 146"/>
                  <a:gd name="T33" fmla="*/ 165 h 176"/>
                  <a:gd name="T34" fmla="*/ 128 w 146"/>
                  <a:gd name="T35" fmla="*/ 141 h 176"/>
                  <a:gd name="T36" fmla="*/ 146 w 146"/>
                  <a:gd name="T37" fmla="*/ 133 h 176"/>
                  <a:gd name="T38" fmla="*/ 110 w 146"/>
                  <a:gd name="T39" fmla="*/ 109 h 176"/>
                  <a:gd name="T40" fmla="*/ 88 w 146"/>
                  <a:gd name="T41" fmla="*/ 83 h 176"/>
                  <a:gd name="T42" fmla="*/ 82 w 146"/>
                  <a:gd name="T43" fmla="*/ 69 h 176"/>
                  <a:gd name="T44" fmla="*/ 64 w 146"/>
                  <a:gd name="T45" fmla="*/ 61 h 176"/>
                  <a:gd name="T46" fmla="*/ 86 w 146"/>
                  <a:gd name="T47" fmla="*/ 45 h 176"/>
                  <a:gd name="T48" fmla="*/ 64 w 146"/>
                  <a:gd name="T49" fmla="*/ 31 h 176"/>
                  <a:gd name="T50" fmla="*/ 70 w 146"/>
                  <a:gd name="T51" fmla="*/ 13 h 176"/>
                  <a:gd name="T52" fmla="*/ 46 w 146"/>
                  <a:gd name="T53" fmla="*/ 1 h 176"/>
                  <a:gd name="T54" fmla="*/ 30 w 146"/>
                  <a:gd name="T55" fmla="*/ 9 h 176"/>
                  <a:gd name="T56" fmla="*/ 24 w 146"/>
                  <a:gd name="T57" fmla="*/ 19 h 17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6"/>
                  <a:gd name="T88" fmla="*/ 0 h 176"/>
                  <a:gd name="T89" fmla="*/ 146 w 146"/>
                  <a:gd name="T90" fmla="*/ 176 h 17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6" h="176">
                    <a:moveTo>
                      <a:pt x="24" y="19"/>
                    </a:moveTo>
                    <a:cubicBezTo>
                      <a:pt x="13" y="23"/>
                      <a:pt x="7" y="15"/>
                      <a:pt x="0" y="25"/>
                    </a:cubicBezTo>
                    <a:cubicBezTo>
                      <a:pt x="2" y="32"/>
                      <a:pt x="14" y="43"/>
                      <a:pt x="14" y="43"/>
                    </a:cubicBezTo>
                    <a:cubicBezTo>
                      <a:pt x="19" y="58"/>
                      <a:pt x="20" y="78"/>
                      <a:pt x="34" y="87"/>
                    </a:cubicBezTo>
                    <a:cubicBezTo>
                      <a:pt x="42" y="84"/>
                      <a:pt x="45" y="86"/>
                      <a:pt x="52" y="91"/>
                    </a:cubicBezTo>
                    <a:cubicBezTo>
                      <a:pt x="57" y="105"/>
                      <a:pt x="60" y="101"/>
                      <a:pt x="50" y="107"/>
                    </a:cubicBezTo>
                    <a:cubicBezTo>
                      <a:pt x="38" y="105"/>
                      <a:pt x="32" y="101"/>
                      <a:pt x="28" y="113"/>
                    </a:cubicBezTo>
                    <a:cubicBezTo>
                      <a:pt x="32" y="129"/>
                      <a:pt x="33" y="128"/>
                      <a:pt x="16" y="131"/>
                    </a:cubicBezTo>
                    <a:cubicBezTo>
                      <a:pt x="17" y="133"/>
                      <a:pt x="16" y="136"/>
                      <a:pt x="18" y="137"/>
                    </a:cubicBezTo>
                    <a:cubicBezTo>
                      <a:pt x="21" y="139"/>
                      <a:pt x="30" y="141"/>
                      <a:pt x="30" y="141"/>
                    </a:cubicBezTo>
                    <a:cubicBezTo>
                      <a:pt x="28" y="152"/>
                      <a:pt x="21" y="159"/>
                      <a:pt x="18" y="169"/>
                    </a:cubicBezTo>
                    <a:cubicBezTo>
                      <a:pt x="19" y="171"/>
                      <a:pt x="18" y="174"/>
                      <a:pt x="20" y="175"/>
                    </a:cubicBezTo>
                    <a:cubicBezTo>
                      <a:pt x="22" y="176"/>
                      <a:pt x="32" y="171"/>
                      <a:pt x="34" y="171"/>
                    </a:cubicBezTo>
                    <a:cubicBezTo>
                      <a:pt x="42" y="170"/>
                      <a:pt x="50" y="170"/>
                      <a:pt x="58" y="169"/>
                    </a:cubicBezTo>
                    <a:cubicBezTo>
                      <a:pt x="70" y="167"/>
                      <a:pt x="80" y="167"/>
                      <a:pt x="92" y="171"/>
                    </a:cubicBezTo>
                    <a:cubicBezTo>
                      <a:pt x="98" y="170"/>
                      <a:pt x="104" y="170"/>
                      <a:pt x="110" y="169"/>
                    </a:cubicBezTo>
                    <a:cubicBezTo>
                      <a:pt x="114" y="168"/>
                      <a:pt x="122" y="165"/>
                      <a:pt x="122" y="165"/>
                    </a:cubicBezTo>
                    <a:cubicBezTo>
                      <a:pt x="124" y="158"/>
                      <a:pt x="123" y="147"/>
                      <a:pt x="128" y="141"/>
                    </a:cubicBezTo>
                    <a:cubicBezTo>
                      <a:pt x="132" y="136"/>
                      <a:pt x="146" y="133"/>
                      <a:pt x="146" y="133"/>
                    </a:cubicBezTo>
                    <a:cubicBezTo>
                      <a:pt x="142" y="105"/>
                      <a:pt x="143" y="111"/>
                      <a:pt x="110" y="109"/>
                    </a:cubicBezTo>
                    <a:cubicBezTo>
                      <a:pt x="102" y="97"/>
                      <a:pt x="103" y="88"/>
                      <a:pt x="88" y="83"/>
                    </a:cubicBezTo>
                    <a:cubicBezTo>
                      <a:pt x="85" y="79"/>
                      <a:pt x="86" y="72"/>
                      <a:pt x="82" y="69"/>
                    </a:cubicBezTo>
                    <a:cubicBezTo>
                      <a:pt x="77" y="65"/>
                      <a:pt x="69" y="65"/>
                      <a:pt x="64" y="61"/>
                    </a:cubicBezTo>
                    <a:cubicBezTo>
                      <a:pt x="52" y="43"/>
                      <a:pt x="67" y="47"/>
                      <a:pt x="86" y="45"/>
                    </a:cubicBezTo>
                    <a:cubicBezTo>
                      <a:pt x="93" y="25"/>
                      <a:pt x="83" y="29"/>
                      <a:pt x="64" y="31"/>
                    </a:cubicBezTo>
                    <a:cubicBezTo>
                      <a:pt x="62" y="25"/>
                      <a:pt x="70" y="13"/>
                      <a:pt x="70" y="13"/>
                    </a:cubicBezTo>
                    <a:cubicBezTo>
                      <a:pt x="64" y="4"/>
                      <a:pt x="56" y="3"/>
                      <a:pt x="46" y="1"/>
                    </a:cubicBezTo>
                    <a:cubicBezTo>
                      <a:pt x="35" y="3"/>
                      <a:pt x="34" y="0"/>
                      <a:pt x="30" y="9"/>
                    </a:cubicBezTo>
                    <a:cubicBezTo>
                      <a:pt x="25" y="21"/>
                      <a:pt x="29" y="24"/>
                      <a:pt x="24" y="19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2" name="Freeform 8"/>
              <p:cNvSpPr/>
              <p:nvPr/>
            </p:nvSpPr>
            <p:spPr bwMode="gray">
              <a:xfrm>
                <a:off x="2369" y="2134"/>
                <a:ext cx="71" cy="68"/>
              </a:xfrm>
              <a:custGeom>
                <a:avLst/>
                <a:gdLst>
                  <a:gd name="T0" fmla="*/ 58 w 92"/>
                  <a:gd name="T1" fmla="*/ 6 h 92"/>
                  <a:gd name="T2" fmla="*/ 82 w 92"/>
                  <a:gd name="T3" fmla="*/ 8 h 92"/>
                  <a:gd name="T4" fmla="*/ 92 w 92"/>
                  <a:gd name="T5" fmla="*/ 26 h 92"/>
                  <a:gd name="T6" fmla="*/ 78 w 92"/>
                  <a:gd name="T7" fmla="*/ 48 h 92"/>
                  <a:gd name="T8" fmla="*/ 46 w 92"/>
                  <a:gd name="T9" fmla="*/ 76 h 92"/>
                  <a:gd name="T10" fmla="*/ 18 w 92"/>
                  <a:gd name="T11" fmla="*/ 92 h 92"/>
                  <a:gd name="T12" fmla="*/ 8 w 92"/>
                  <a:gd name="T13" fmla="*/ 72 h 92"/>
                  <a:gd name="T14" fmla="*/ 20 w 92"/>
                  <a:gd name="T15" fmla="*/ 64 h 92"/>
                  <a:gd name="T16" fmla="*/ 14 w 92"/>
                  <a:gd name="T17" fmla="*/ 46 h 92"/>
                  <a:gd name="T18" fmla="*/ 40 w 92"/>
                  <a:gd name="T19" fmla="*/ 28 h 92"/>
                  <a:gd name="T20" fmla="*/ 58 w 92"/>
                  <a:gd name="T21" fmla="*/ 6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92"/>
                  <a:gd name="T35" fmla="*/ 92 w 92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92">
                    <a:moveTo>
                      <a:pt x="58" y="6"/>
                    </a:moveTo>
                    <a:cubicBezTo>
                      <a:pt x="67" y="0"/>
                      <a:pt x="73" y="2"/>
                      <a:pt x="82" y="8"/>
                    </a:cubicBezTo>
                    <a:cubicBezTo>
                      <a:pt x="91" y="22"/>
                      <a:pt x="88" y="15"/>
                      <a:pt x="92" y="26"/>
                    </a:cubicBezTo>
                    <a:cubicBezTo>
                      <a:pt x="89" y="36"/>
                      <a:pt x="82" y="37"/>
                      <a:pt x="78" y="48"/>
                    </a:cubicBezTo>
                    <a:cubicBezTo>
                      <a:pt x="85" y="69"/>
                      <a:pt x="60" y="71"/>
                      <a:pt x="46" y="76"/>
                    </a:cubicBezTo>
                    <a:cubicBezTo>
                      <a:pt x="40" y="86"/>
                      <a:pt x="28" y="86"/>
                      <a:pt x="18" y="92"/>
                    </a:cubicBezTo>
                    <a:cubicBezTo>
                      <a:pt x="9" y="90"/>
                      <a:pt x="0" y="84"/>
                      <a:pt x="8" y="72"/>
                    </a:cubicBezTo>
                    <a:cubicBezTo>
                      <a:pt x="11" y="68"/>
                      <a:pt x="20" y="64"/>
                      <a:pt x="20" y="64"/>
                    </a:cubicBezTo>
                    <a:cubicBezTo>
                      <a:pt x="23" y="55"/>
                      <a:pt x="21" y="53"/>
                      <a:pt x="14" y="46"/>
                    </a:cubicBezTo>
                    <a:cubicBezTo>
                      <a:pt x="18" y="30"/>
                      <a:pt x="28" y="36"/>
                      <a:pt x="40" y="28"/>
                    </a:cubicBezTo>
                    <a:cubicBezTo>
                      <a:pt x="56" y="17"/>
                      <a:pt x="50" y="24"/>
                      <a:pt x="58" y="6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3" name="Freeform 9"/>
              <p:cNvSpPr/>
              <p:nvPr/>
            </p:nvSpPr>
            <p:spPr bwMode="gray">
              <a:xfrm>
                <a:off x="4064" y="3266"/>
                <a:ext cx="486" cy="493"/>
              </a:xfrm>
              <a:custGeom>
                <a:avLst/>
                <a:gdLst>
                  <a:gd name="T0" fmla="*/ 212 w 633"/>
                  <a:gd name="T1" fmla="*/ 11 h 660"/>
                  <a:gd name="T2" fmla="*/ 176 w 633"/>
                  <a:gd name="T3" fmla="*/ 19 h 660"/>
                  <a:gd name="T4" fmla="*/ 144 w 633"/>
                  <a:gd name="T5" fmla="*/ 51 h 660"/>
                  <a:gd name="T6" fmla="*/ 104 w 633"/>
                  <a:gd name="T7" fmla="*/ 59 h 660"/>
                  <a:gd name="T8" fmla="*/ 84 w 633"/>
                  <a:gd name="T9" fmla="*/ 75 h 660"/>
                  <a:gd name="T10" fmla="*/ 68 w 633"/>
                  <a:gd name="T11" fmla="*/ 115 h 660"/>
                  <a:gd name="T12" fmla="*/ 36 w 633"/>
                  <a:gd name="T13" fmla="*/ 167 h 660"/>
                  <a:gd name="T14" fmla="*/ 0 w 633"/>
                  <a:gd name="T15" fmla="*/ 179 h 660"/>
                  <a:gd name="T16" fmla="*/ 72 w 633"/>
                  <a:gd name="T17" fmla="*/ 323 h 660"/>
                  <a:gd name="T18" fmla="*/ 120 w 633"/>
                  <a:gd name="T19" fmla="*/ 427 h 660"/>
                  <a:gd name="T20" fmla="*/ 144 w 633"/>
                  <a:gd name="T21" fmla="*/ 443 h 660"/>
                  <a:gd name="T22" fmla="*/ 168 w 633"/>
                  <a:gd name="T23" fmla="*/ 451 h 660"/>
                  <a:gd name="T24" fmla="*/ 228 w 633"/>
                  <a:gd name="T25" fmla="*/ 431 h 660"/>
                  <a:gd name="T26" fmla="*/ 252 w 633"/>
                  <a:gd name="T27" fmla="*/ 423 h 660"/>
                  <a:gd name="T28" fmla="*/ 300 w 633"/>
                  <a:gd name="T29" fmla="*/ 451 h 660"/>
                  <a:gd name="T30" fmla="*/ 324 w 633"/>
                  <a:gd name="T31" fmla="*/ 527 h 660"/>
                  <a:gd name="T32" fmla="*/ 336 w 633"/>
                  <a:gd name="T33" fmla="*/ 523 h 660"/>
                  <a:gd name="T34" fmla="*/ 344 w 633"/>
                  <a:gd name="T35" fmla="*/ 511 h 660"/>
                  <a:gd name="T36" fmla="*/ 368 w 633"/>
                  <a:gd name="T37" fmla="*/ 547 h 660"/>
                  <a:gd name="T38" fmla="*/ 404 w 633"/>
                  <a:gd name="T39" fmla="*/ 571 h 660"/>
                  <a:gd name="T40" fmla="*/ 436 w 633"/>
                  <a:gd name="T41" fmla="*/ 603 h 660"/>
                  <a:gd name="T42" fmla="*/ 444 w 633"/>
                  <a:gd name="T43" fmla="*/ 615 h 660"/>
                  <a:gd name="T44" fmla="*/ 456 w 633"/>
                  <a:gd name="T45" fmla="*/ 623 h 660"/>
                  <a:gd name="T46" fmla="*/ 484 w 633"/>
                  <a:gd name="T47" fmla="*/ 655 h 660"/>
                  <a:gd name="T48" fmla="*/ 492 w 633"/>
                  <a:gd name="T49" fmla="*/ 631 h 660"/>
                  <a:gd name="T50" fmla="*/ 540 w 633"/>
                  <a:gd name="T51" fmla="*/ 659 h 660"/>
                  <a:gd name="T52" fmla="*/ 588 w 633"/>
                  <a:gd name="T53" fmla="*/ 655 h 660"/>
                  <a:gd name="T54" fmla="*/ 616 w 633"/>
                  <a:gd name="T55" fmla="*/ 531 h 660"/>
                  <a:gd name="T56" fmla="*/ 632 w 633"/>
                  <a:gd name="T57" fmla="*/ 463 h 660"/>
                  <a:gd name="T58" fmla="*/ 620 w 633"/>
                  <a:gd name="T59" fmla="*/ 367 h 660"/>
                  <a:gd name="T60" fmla="*/ 536 w 633"/>
                  <a:gd name="T61" fmla="*/ 271 h 660"/>
                  <a:gd name="T62" fmla="*/ 528 w 633"/>
                  <a:gd name="T63" fmla="*/ 235 h 660"/>
                  <a:gd name="T64" fmla="*/ 460 w 633"/>
                  <a:gd name="T65" fmla="*/ 179 h 660"/>
                  <a:gd name="T66" fmla="*/ 472 w 633"/>
                  <a:gd name="T67" fmla="*/ 155 h 660"/>
                  <a:gd name="T68" fmla="*/ 456 w 633"/>
                  <a:gd name="T69" fmla="*/ 131 h 660"/>
                  <a:gd name="T70" fmla="*/ 416 w 633"/>
                  <a:gd name="T71" fmla="*/ 79 h 660"/>
                  <a:gd name="T72" fmla="*/ 392 w 633"/>
                  <a:gd name="T73" fmla="*/ 31 h 660"/>
                  <a:gd name="T74" fmla="*/ 388 w 633"/>
                  <a:gd name="T75" fmla="*/ 19 h 660"/>
                  <a:gd name="T76" fmla="*/ 364 w 633"/>
                  <a:gd name="T77" fmla="*/ 151 h 660"/>
                  <a:gd name="T78" fmla="*/ 324 w 633"/>
                  <a:gd name="T79" fmla="*/ 115 h 660"/>
                  <a:gd name="T80" fmla="*/ 292 w 633"/>
                  <a:gd name="T81" fmla="*/ 111 h 660"/>
                  <a:gd name="T82" fmla="*/ 272 w 633"/>
                  <a:gd name="T83" fmla="*/ 87 h 660"/>
                  <a:gd name="T84" fmla="*/ 264 w 633"/>
                  <a:gd name="T85" fmla="*/ 63 h 660"/>
                  <a:gd name="T86" fmla="*/ 276 w 633"/>
                  <a:gd name="T87" fmla="*/ 55 h 660"/>
                  <a:gd name="T88" fmla="*/ 240 w 633"/>
                  <a:gd name="T89" fmla="*/ 19 h 660"/>
                  <a:gd name="T90" fmla="*/ 216 w 633"/>
                  <a:gd name="T91" fmla="*/ 11 h 660"/>
                  <a:gd name="T92" fmla="*/ 204 w 633"/>
                  <a:gd name="T93" fmla="*/ 7 h 660"/>
                  <a:gd name="T94" fmla="*/ 212 w 633"/>
                  <a:gd name="T95" fmla="*/ 11 h 6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3"/>
                  <a:gd name="T145" fmla="*/ 0 h 660"/>
                  <a:gd name="T146" fmla="*/ 633 w 633"/>
                  <a:gd name="T147" fmla="*/ 660 h 6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3" h="660">
                    <a:moveTo>
                      <a:pt x="212" y="11"/>
                    </a:moveTo>
                    <a:cubicBezTo>
                      <a:pt x="195" y="0"/>
                      <a:pt x="187" y="2"/>
                      <a:pt x="176" y="19"/>
                    </a:cubicBezTo>
                    <a:cubicBezTo>
                      <a:pt x="171" y="61"/>
                      <a:pt x="181" y="88"/>
                      <a:pt x="144" y="51"/>
                    </a:cubicBezTo>
                    <a:cubicBezTo>
                      <a:pt x="131" y="53"/>
                      <a:pt x="115" y="51"/>
                      <a:pt x="104" y="59"/>
                    </a:cubicBezTo>
                    <a:cubicBezTo>
                      <a:pt x="78" y="80"/>
                      <a:pt x="114" y="65"/>
                      <a:pt x="84" y="75"/>
                    </a:cubicBezTo>
                    <a:cubicBezTo>
                      <a:pt x="78" y="94"/>
                      <a:pt x="92" y="107"/>
                      <a:pt x="68" y="115"/>
                    </a:cubicBezTo>
                    <a:cubicBezTo>
                      <a:pt x="55" y="135"/>
                      <a:pt x="59" y="159"/>
                      <a:pt x="36" y="167"/>
                    </a:cubicBezTo>
                    <a:cubicBezTo>
                      <a:pt x="16" y="163"/>
                      <a:pt x="7" y="158"/>
                      <a:pt x="0" y="179"/>
                    </a:cubicBezTo>
                    <a:cubicBezTo>
                      <a:pt x="9" y="232"/>
                      <a:pt x="43" y="279"/>
                      <a:pt x="72" y="323"/>
                    </a:cubicBezTo>
                    <a:cubicBezTo>
                      <a:pt x="82" y="371"/>
                      <a:pt x="85" y="392"/>
                      <a:pt x="120" y="427"/>
                    </a:cubicBezTo>
                    <a:cubicBezTo>
                      <a:pt x="127" y="434"/>
                      <a:pt x="136" y="438"/>
                      <a:pt x="144" y="443"/>
                    </a:cubicBezTo>
                    <a:cubicBezTo>
                      <a:pt x="151" y="448"/>
                      <a:pt x="168" y="451"/>
                      <a:pt x="168" y="451"/>
                    </a:cubicBezTo>
                    <a:cubicBezTo>
                      <a:pt x="188" y="444"/>
                      <a:pt x="208" y="438"/>
                      <a:pt x="228" y="431"/>
                    </a:cubicBezTo>
                    <a:cubicBezTo>
                      <a:pt x="236" y="428"/>
                      <a:pt x="252" y="423"/>
                      <a:pt x="252" y="423"/>
                    </a:cubicBezTo>
                    <a:cubicBezTo>
                      <a:pt x="271" y="429"/>
                      <a:pt x="281" y="445"/>
                      <a:pt x="300" y="451"/>
                    </a:cubicBezTo>
                    <a:cubicBezTo>
                      <a:pt x="320" y="471"/>
                      <a:pt x="315" y="500"/>
                      <a:pt x="324" y="527"/>
                    </a:cubicBezTo>
                    <a:cubicBezTo>
                      <a:pt x="328" y="526"/>
                      <a:pt x="333" y="526"/>
                      <a:pt x="336" y="523"/>
                    </a:cubicBezTo>
                    <a:cubicBezTo>
                      <a:pt x="340" y="520"/>
                      <a:pt x="339" y="511"/>
                      <a:pt x="344" y="511"/>
                    </a:cubicBezTo>
                    <a:cubicBezTo>
                      <a:pt x="358" y="511"/>
                      <a:pt x="362" y="541"/>
                      <a:pt x="368" y="547"/>
                    </a:cubicBezTo>
                    <a:cubicBezTo>
                      <a:pt x="378" y="557"/>
                      <a:pt x="392" y="563"/>
                      <a:pt x="404" y="571"/>
                    </a:cubicBezTo>
                    <a:cubicBezTo>
                      <a:pt x="418" y="580"/>
                      <a:pt x="422" y="594"/>
                      <a:pt x="436" y="603"/>
                    </a:cubicBezTo>
                    <a:cubicBezTo>
                      <a:pt x="439" y="607"/>
                      <a:pt x="441" y="612"/>
                      <a:pt x="444" y="615"/>
                    </a:cubicBezTo>
                    <a:cubicBezTo>
                      <a:pt x="447" y="618"/>
                      <a:pt x="453" y="619"/>
                      <a:pt x="456" y="623"/>
                    </a:cubicBezTo>
                    <a:cubicBezTo>
                      <a:pt x="489" y="660"/>
                      <a:pt x="457" y="637"/>
                      <a:pt x="484" y="655"/>
                    </a:cubicBezTo>
                    <a:cubicBezTo>
                      <a:pt x="487" y="647"/>
                      <a:pt x="485" y="626"/>
                      <a:pt x="492" y="631"/>
                    </a:cubicBezTo>
                    <a:cubicBezTo>
                      <a:pt x="509" y="642"/>
                      <a:pt x="522" y="653"/>
                      <a:pt x="540" y="659"/>
                    </a:cubicBezTo>
                    <a:cubicBezTo>
                      <a:pt x="557" y="642"/>
                      <a:pt x="567" y="648"/>
                      <a:pt x="588" y="655"/>
                    </a:cubicBezTo>
                    <a:cubicBezTo>
                      <a:pt x="611" y="621"/>
                      <a:pt x="573" y="560"/>
                      <a:pt x="616" y="531"/>
                    </a:cubicBezTo>
                    <a:cubicBezTo>
                      <a:pt x="632" y="507"/>
                      <a:pt x="629" y="496"/>
                      <a:pt x="632" y="463"/>
                    </a:cubicBezTo>
                    <a:cubicBezTo>
                      <a:pt x="630" y="440"/>
                      <a:pt x="633" y="390"/>
                      <a:pt x="620" y="367"/>
                    </a:cubicBezTo>
                    <a:cubicBezTo>
                      <a:pt x="600" y="332"/>
                      <a:pt x="565" y="300"/>
                      <a:pt x="536" y="271"/>
                    </a:cubicBezTo>
                    <a:cubicBezTo>
                      <a:pt x="532" y="259"/>
                      <a:pt x="532" y="247"/>
                      <a:pt x="528" y="235"/>
                    </a:cubicBezTo>
                    <a:cubicBezTo>
                      <a:pt x="525" y="225"/>
                      <a:pt x="474" y="188"/>
                      <a:pt x="460" y="179"/>
                    </a:cubicBezTo>
                    <a:cubicBezTo>
                      <a:pt x="463" y="171"/>
                      <a:pt x="471" y="164"/>
                      <a:pt x="472" y="155"/>
                    </a:cubicBezTo>
                    <a:cubicBezTo>
                      <a:pt x="474" y="144"/>
                      <a:pt x="461" y="137"/>
                      <a:pt x="456" y="131"/>
                    </a:cubicBezTo>
                    <a:cubicBezTo>
                      <a:pt x="435" y="106"/>
                      <a:pt x="451" y="88"/>
                      <a:pt x="416" y="79"/>
                    </a:cubicBezTo>
                    <a:cubicBezTo>
                      <a:pt x="395" y="48"/>
                      <a:pt x="403" y="64"/>
                      <a:pt x="392" y="31"/>
                    </a:cubicBezTo>
                    <a:cubicBezTo>
                      <a:pt x="391" y="27"/>
                      <a:pt x="388" y="19"/>
                      <a:pt x="388" y="19"/>
                    </a:cubicBezTo>
                    <a:cubicBezTo>
                      <a:pt x="362" y="58"/>
                      <a:pt x="379" y="107"/>
                      <a:pt x="364" y="151"/>
                    </a:cubicBezTo>
                    <a:cubicBezTo>
                      <a:pt x="344" y="144"/>
                      <a:pt x="344" y="120"/>
                      <a:pt x="324" y="115"/>
                    </a:cubicBezTo>
                    <a:cubicBezTo>
                      <a:pt x="314" y="112"/>
                      <a:pt x="303" y="112"/>
                      <a:pt x="292" y="111"/>
                    </a:cubicBezTo>
                    <a:cubicBezTo>
                      <a:pt x="284" y="103"/>
                      <a:pt x="276" y="97"/>
                      <a:pt x="272" y="87"/>
                    </a:cubicBezTo>
                    <a:cubicBezTo>
                      <a:pt x="269" y="79"/>
                      <a:pt x="264" y="63"/>
                      <a:pt x="264" y="63"/>
                    </a:cubicBezTo>
                    <a:cubicBezTo>
                      <a:pt x="268" y="60"/>
                      <a:pt x="273" y="58"/>
                      <a:pt x="276" y="55"/>
                    </a:cubicBezTo>
                    <a:cubicBezTo>
                      <a:pt x="300" y="31"/>
                      <a:pt x="256" y="24"/>
                      <a:pt x="240" y="19"/>
                    </a:cubicBezTo>
                    <a:cubicBezTo>
                      <a:pt x="232" y="16"/>
                      <a:pt x="224" y="14"/>
                      <a:pt x="216" y="11"/>
                    </a:cubicBezTo>
                    <a:cubicBezTo>
                      <a:pt x="212" y="10"/>
                      <a:pt x="200" y="5"/>
                      <a:pt x="204" y="7"/>
                    </a:cubicBezTo>
                    <a:cubicBezTo>
                      <a:pt x="207" y="8"/>
                      <a:pt x="209" y="10"/>
                      <a:pt x="212" y="11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4" name="Freeform 10"/>
              <p:cNvSpPr/>
              <p:nvPr/>
            </p:nvSpPr>
            <p:spPr bwMode="gray">
              <a:xfrm>
                <a:off x="4215" y="3006"/>
                <a:ext cx="327" cy="209"/>
              </a:xfrm>
              <a:custGeom>
                <a:avLst/>
                <a:gdLst>
                  <a:gd name="T0" fmla="*/ 84 w 426"/>
                  <a:gd name="T1" fmla="*/ 60 h 280"/>
                  <a:gd name="T2" fmla="*/ 68 w 426"/>
                  <a:gd name="T3" fmla="*/ 36 h 280"/>
                  <a:gd name="T4" fmla="*/ 64 w 426"/>
                  <a:gd name="T5" fmla="*/ 16 h 280"/>
                  <a:gd name="T6" fmla="*/ 52 w 426"/>
                  <a:gd name="T7" fmla="*/ 12 h 280"/>
                  <a:gd name="T8" fmla="*/ 16 w 426"/>
                  <a:gd name="T9" fmla="*/ 16 h 280"/>
                  <a:gd name="T10" fmla="*/ 44 w 426"/>
                  <a:gd name="T11" fmla="*/ 40 h 280"/>
                  <a:gd name="T12" fmla="*/ 48 w 426"/>
                  <a:gd name="T13" fmla="*/ 52 h 280"/>
                  <a:gd name="T14" fmla="*/ 24 w 426"/>
                  <a:gd name="T15" fmla="*/ 68 h 280"/>
                  <a:gd name="T16" fmla="*/ 88 w 426"/>
                  <a:gd name="T17" fmla="*/ 92 h 280"/>
                  <a:gd name="T18" fmla="*/ 124 w 426"/>
                  <a:gd name="T19" fmla="*/ 112 h 280"/>
                  <a:gd name="T20" fmla="*/ 128 w 426"/>
                  <a:gd name="T21" fmla="*/ 124 h 280"/>
                  <a:gd name="T22" fmla="*/ 140 w 426"/>
                  <a:gd name="T23" fmla="*/ 132 h 280"/>
                  <a:gd name="T24" fmla="*/ 148 w 426"/>
                  <a:gd name="T25" fmla="*/ 156 h 280"/>
                  <a:gd name="T26" fmla="*/ 132 w 426"/>
                  <a:gd name="T27" fmla="*/ 196 h 280"/>
                  <a:gd name="T28" fmla="*/ 180 w 426"/>
                  <a:gd name="T29" fmla="*/ 188 h 280"/>
                  <a:gd name="T30" fmla="*/ 192 w 426"/>
                  <a:gd name="T31" fmla="*/ 216 h 280"/>
                  <a:gd name="T32" fmla="*/ 216 w 426"/>
                  <a:gd name="T33" fmla="*/ 224 h 280"/>
                  <a:gd name="T34" fmla="*/ 228 w 426"/>
                  <a:gd name="T35" fmla="*/ 228 h 280"/>
                  <a:gd name="T36" fmla="*/ 252 w 426"/>
                  <a:gd name="T37" fmla="*/ 224 h 280"/>
                  <a:gd name="T38" fmla="*/ 276 w 426"/>
                  <a:gd name="T39" fmla="*/ 196 h 280"/>
                  <a:gd name="T40" fmla="*/ 336 w 426"/>
                  <a:gd name="T41" fmla="*/ 252 h 280"/>
                  <a:gd name="T42" fmla="*/ 364 w 426"/>
                  <a:gd name="T43" fmla="*/ 280 h 280"/>
                  <a:gd name="T44" fmla="*/ 360 w 426"/>
                  <a:gd name="T45" fmla="*/ 224 h 280"/>
                  <a:gd name="T46" fmla="*/ 336 w 426"/>
                  <a:gd name="T47" fmla="*/ 200 h 280"/>
                  <a:gd name="T48" fmla="*/ 372 w 426"/>
                  <a:gd name="T49" fmla="*/ 168 h 280"/>
                  <a:gd name="T50" fmla="*/ 408 w 426"/>
                  <a:gd name="T51" fmla="*/ 156 h 280"/>
                  <a:gd name="T52" fmla="*/ 420 w 426"/>
                  <a:gd name="T53" fmla="*/ 152 h 280"/>
                  <a:gd name="T54" fmla="*/ 424 w 426"/>
                  <a:gd name="T55" fmla="*/ 140 h 280"/>
                  <a:gd name="T56" fmla="*/ 356 w 426"/>
                  <a:gd name="T57" fmla="*/ 148 h 280"/>
                  <a:gd name="T58" fmla="*/ 304 w 426"/>
                  <a:gd name="T59" fmla="*/ 140 h 280"/>
                  <a:gd name="T60" fmla="*/ 300 w 426"/>
                  <a:gd name="T61" fmla="*/ 128 h 280"/>
                  <a:gd name="T62" fmla="*/ 292 w 426"/>
                  <a:gd name="T63" fmla="*/ 116 h 280"/>
                  <a:gd name="T64" fmla="*/ 220 w 426"/>
                  <a:gd name="T65" fmla="*/ 80 h 280"/>
                  <a:gd name="T66" fmla="*/ 160 w 426"/>
                  <a:gd name="T67" fmla="*/ 60 h 280"/>
                  <a:gd name="T68" fmla="*/ 136 w 426"/>
                  <a:gd name="T69" fmla="*/ 52 h 280"/>
                  <a:gd name="T70" fmla="*/ 80 w 426"/>
                  <a:gd name="T71" fmla="*/ 52 h 280"/>
                  <a:gd name="T72" fmla="*/ 68 w 426"/>
                  <a:gd name="T73" fmla="*/ 32 h 280"/>
                  <a:gd name="T74" fmla="*/ 68 w 426"/>
                  <a:gd name="T75" fmla="*/ 0 h 2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26"/>
                  <a:gd name="T115" fmla="*/ 0 h 280"/>
                  <a:gd name="T116" fmla="*/ 426 w 426"/>
                  <a:gd name="T117" fmla="*/ 280 h 2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26" h="280">
                    <a:moveTo>
                      <a:pt x="84" y="60"/>
                    </a:moveTo>
                    <a:cubicBezTo>
                      <a:pt x="79" y="52"/>
                      <a:pt x="70" y="45"/>
                      <a:pt x="68" y="36"/>
                    </a:cubicBezTo>
                    <a:cubicBezTo>
                      <a:pt x="67" y="29"/>
                      <a:pt x="68" y="22"/>
                      <a:pt x="64" y="16"/>
                    </a:cubicBezTo>
                    <a:cubicBezTo>
                      <a:pt x="62" y="12"/>
                      <a:pt x="56" y="13"/>
                      <a:pt x="52" y="12"/>
                    </a:cubicBezTo>
                    <a:cubicBezTo>
                      <a:pt x="40" y="13"/>
                      <a:pt x="27" y="11"/>
                      <a:pt x="16" y="16"/>
                    </a:cubicBezTo>
                    <a:cubicBezTo>
                      <a:pt x="0" y="24"/>
                      <a:pt x="43" y="40"/>
                      <a:pt x="44" y="40"/>
                    </a:cubicBezTo>
                    <a:cubicBezTo>
                      <a:pt x="45" y="44"/>
                      <a:pt x="50" y="49"/>
                      <a:pt x="48" y="52"/>
                    </a:cubicBezTo>
                    <a:cubicBezTo>
                      <a:pt x="42" y="60"/>
                      <a:pt x="24" y="68"/>
                      <a:pt x="24" y="68"/>
                    </a:cubicBezTo>
                    <a:cubicBezTo>
                      <a:pt x="38" y="88"/>
                      <a:pt x="65" y="89"/>
                      <a:pt x="88" y="92"/>
                    </a:cubicBezTo>
                    <a:cubicBezTo>
                      <a:pt x="101" y="96"/>
                      <a:pt x="124" y="112"/>
                      <a:pt x="124" y="112"/>
                    </a:cubicBezTo>
                    <a:cubicBezTo>
                      <a:pt x="125" y="116"/>
                      <a:pt x="125" y="121"/>
                      <a:pt x="128" y="124"/>
                    </a:cubicBezTo>
                    <a:cubicBezTo>
                      <a:pt x="131" y="128"/>
                      <a:pt x="137" y="128"/>
                      <a:pt x="140" y="132"/>
                    </a:cubicBezTo>
                    <a:cubicBezTo>
                      <a:pt x="144" y="139"/>
                      <a:pt x="148" y="156"/>
                      <a:pt x="148" y="156"/>
                    </a:cubicBezTo>
                    <a:cubicBezTo>
                      <a:pt x="144" y="171"/>
                      <a:pt x="137" y="181"/>
                      <a:pt x="132" y="196"/>
                    </a:cubicBezTo>
                    <a:cubicBezTo>
                      <a:pt x="151" y="209"/>
                      <a:pt x="167" y="207"/>
                      <a:pt x="180" y="188"/>
                    </a:cubicBezTo>
                    <a:cubicBezTo>
                      <a:pt x="182" y="196"/>
                      <a:pt x="184" y="211"/>
                      <a:pt x="192" y="216"/>
                    </a:cubicBezTo>
                    <a:cubicBezTo>
                      <a:pt x="199" y="220"/>
                      <a:pt x="208" y="221"/>
                      <a:pt x="216" y="224"/>
                    </a:cubicBezTo>
                    <a:cubicBezTo>
                      <a:pt x="220" y="225"/>
                      <a:pt x="228" y="228"/>
                      <a:pt x="228" y="228"/>
                    </a:cubicBezTo>
                    <a:cubicBezTo>
                      <a:pt x="236" y="227"/>
                      <a:pt x="245" y="228"/>
                      <a:pt x="252" y="224"/>
                    </a:cubicBezTo>
                    <a:cubicBezTo>
                      <a:pt x="269" y="216"/>
                      <a:pt x="252" y="204"/>
                      <a:pt x="276" y="196"/>
                    </a:cubicBezTo>
                    <a:cubicBezTo>
                      <a:pt x="296" y="209"/>
                      <a:pt x="322" y="231"/>
                      <a:pt x="336" y="252"/>
                    </a:cubicBezTo>
                    <a:cubicBezTo>
                      <a:pt x="354" y="280"/>
                      <a:pt x="343" y="273"/>
                      <a:pt x="364" y="280"/>
                    </a:cubicBezTo>
                    <a:cubicBezTo>
                      <a:pt x="376" y="262"/>
                      <a:pt x="375" y="241"/>
                      <a:pt x="360" y="224"/>
                    </a:cubicBezTo>
                    <a:cubicBezTo>
                      <a:pt x="352" y="216"/>
                      <a:pt x="336" y="200"/>
                      <a:pt x="336" y="200"/>
                    </a:cubicBezTo>
                    <a:cubicBezTo>
                      <a:pt x="323" y="162"/>
                      <a:pt x="322" y="174"/>
                      <a:pt x="372" y="168"/>
                    </a:cubicBezTo>
                    <a:cubicBezTo>
                      <a:pt x="384" y="164"/>
                      <a:pt x="396" y="160"/>
                      <a:pt x="408" y="156"/>
                    </a:cubicBezTo>
                    <a:cubicBezTo>
                      <a:pt x="412" y="155"/>
                      <a:pt x="420" y="152"/>
                      <a:pt x="420" y="152"/>
                    </a:cubicBezTo>
                    <a:cubicBezTo>
                      <a:pt x="421" y="148"/>
                      <a:pt x="426" y="144"/>
                      <a:pt x="424" y="140"/>
                    </a:cubicBezTo>
                    <a:cubicBezTo>
                      <a:pt x="420" y="131"/>
                      <a:pt x="365" y="146"/>
                      <a:pt x="356" y="148"/>
                    </a:cubicBezTo>
                    <a:cubicBezTo>
                      <a:pt x="339" y="146"/>
                      <a:pt x="316" y="152"/>
                      <a:pt x="304" y="140"/>
                    </a:cubicBezTo>
                    <a:cubicBezTo>
                      <a:pt x="301" y="137"/>
                      <a:pt x="302" y="132"/>
                      <a:pt x="300" y="128"/>
                    </a:cubicBezTo>
                    <a:cubicBezTo>
                      <a:pt x="298" y="124"/>
                      <a:pt x="296" y="119"/>
                      <a:pt x="292" y="116"/>
                    </a:cubicBezTo>
                    <a:cubicBezTo>
                      <a:pt x="272" y="98"/>
                      <a:pt x="244" y="91"/>
                      <a:pt x="220" y="80"/>
                    </a:cubicBezTo>
                    <a:cubicBezTo>
                      <a:pt x="201" y="72"/>
                      <a:pt x="180" y="67"/>
                      <a:pt x="160" y="60"/>
                    </a:cubicBezTo>
                    <a:cubicBezTo>
                      <a:pt x="152" y="57"/>
                      <a:pt x="136" y="52"/>
                      <a:pt x="136" y="52"/>
                    </a:cubicBezTo>
                    <a:cubicBezTo>
                      <a:pt x="113" y="55"/>
                      <a:pt x="98" y="64"/>
                      <a:pt x="80" y="52"/>
                    </a:cubicBezTo>
                    <a:cubicBezTo>
                      <a:pt x="70" y="38"/>
                      <a:pt x="74" y="44"/>
                      <a:pt x="68" y="32"/>
                    </a:cubicBezTo>
                    <a:lnTo>
                      <a:pt x="68" y="0"/>
                    </a:lnTo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5" name="Freeform 11"/>
              <p:cNvSpPr/>
              <p:nvPr/>
            </p:nvSpPr>
            <p:spPr bwMode="gray">
              <a:xfrm>
                <a:off x="4224" y="3008"/>
                <a:ext cx="319" cy="210"/>
              </a:xfrm>
              <a:custGeom>
                <a:avLst/>
                <a:gdLst>
                  <a:gd name="T0" fmla="*/ 0 w 416"/>
                  <a:gd name="T1" fmla="*/ 1 h 282"/>
                  <a:gd name="T2" fmla="*/ 20 w 416"/>
                  <a:gd name="T3" fmla="*/ 37 h 282"/>
                  <a:gd name="T4" fmla="*/ 28 w 416"/>
                  <a:gd name="T5" fmla="*/ 49 h 282"/>
                  <a:gd name="T6" fmla="*/ 84 w 416"/>
                  <a:gd name="T7" fmla="*/ 89 h 282"/>
                  <a:gd name="T8" fmla="*/ 120 w 416"/>
                  <a:gd name="T9" fmla="*/ 113 h 282"/>
                  <a:gd name="T10" fmla="*/ 132 w 416"/>
                  <a:gd name="T11" fmla="*/ 121 h 282"/>
                  <a:gd name="T12" fmla="*/ 136 w 416"/>
                  <a:gd name="T13" fmla="*/ 169 h 282"/>
                  <a:gd name="T14" fmla="*/ 116 w 416"/>
                  <a:gd name="T15" fmla="*/ 201 h 282"/>
                  <a:gd name="T16" fmla="*/ 136 w 416"/>
                  <a:gd name="T17" fmla="*/ 197 h 282"/>
                  <a:gd name="T18" fmla="*/ 148 w 416"/>
                  <a:gd name="T19" fmla="*/ 189 h 282"/>
                  <a:gd name="T20" fmla="*/ 160 w 416"/>
                  <a:gd name="T21" fmla="*/ 201 h 282"/>
                  <a:gd name="T22" fmla="*/ 184 w 416"/>
                  <a:gd name="T23" fmla="*/ 217 h 282"/>
                  <a:gd name="T24" fmla="*/ 208 w 416"/>
                  <a:gd name="T25" fmla="*/ 233 h 282"/>
                  <a:gd name="T26" fmla="*/ 240 w 416"/>
                  <a:gd name="T27" fmla="*/ 221 h 282"/>
                  <a:gd name="T28" fmla="*/ 248 w 416"/>
                  <a:gd name="T29" fmla="*/ 197 h 282"/>
                  <a:gd name="T30" fmla="*/ 268 w 416"/>
                  <a:gd name="T31" fmla="*/ 201 h 282"/>
                  <a:gd name="T32" fmla="*/ 292 w 416"/>
                  <a:gd name="T33" fmla="*/ 209 h 282"/>
                  <a:gd name="T34" fmla="*/ 340 w 416"/>
                  <a:gd name="T35" fmla="*/ 281 h 282"/>
                  <a:gd name="T36" fmla="*/ 356 w 416"/>
                  <a:gd name="T37" fmla="*/ 277 h 282"/>
                  <a:gd name="T38" fmla="*/ 352 w 416"/>
                  <a:gd name="T39" fmla="*/ 253 h 282"/>
                  <a:gd name="T40" fmla="*/ 316 w 416"/>
                  <a:gd name="T41" fmla="*/ 197 h 282"/>
                  <a:gd name="T42" fmla="*/ 360 w 416"/>
                  <a:gd name="T43" fmla="*/ 173 h 282"/>
                  <a:gd name="T44" fmla="*/ 408 w 416"/>
                  <a:gd name="T45" fmla="*/ 145 h 282"/>
                  <a:gd name="T46" fmla="*/ 409 w 416"/>
                  <a:gd name="T47" fmla="*/ 120 h 282"/>
                  <a:gd name="T48" fmla="*/ 367 w 416"/>
                  <a:gd name="T49" fmla="*/ 138 h 282"/>
                  <a:gd name="T50" fmla="*/ 308 w 416"/>
                  <a:gd name="T51" fmla="*/ 137 h 282"/>
                  <a:gd name="T52" fmla="*/ 264 w 416"/>
                  <a:gd name="T53" fmla="*/ 97 h 282"/>
                  <a:gd name="T54" fmla="*/ 180 w 416"/>
                  <a:gd name="T55" fmla="*/ 61 h 282"/>
                  <a:gd name="T56" fmla="*/ 132 w 416"/>
                  <a:gd name="T57" fmla="*/ 33 h 282"/>
                  <a:gd name="T58" fmla="*/ 92 w 416"/>
                  <a:gd name="T59" fmla="*/ 41 h 282"/>
                  <a:gd name="T60" fmla="*/ 76 w 416"/>
                  <a:gd name="T61" fmla="*/ 57 h 282"/>
                  <a:gd name="T62" fmla="*/ 56 w 416"/>
                  <a:gd name="T63" fmla="*/ 17 h 282"/>
                  <a:gd name="T64" fmla="*/ 0 w 416"/>
                  <a:gd name="T65" fmla="*/ 1 h 2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6"/>
                  <a:gd name="T100" fmla="*/ 0 h 282"/>
                  <a:gd name="T101" fmla="*/ 416 w 416"/>
                  <a:gd name="T102" fmla="*/ 282 h 2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6" h="282">
                    <a:moveTo>
                      <a:pt x="0" y="1"/>
                    </a:moveTo>
                    <a:cubicBezTo>
                      <a:pt x="7" y="22"/>
                      <a:pt x="2" y="9"/>
                      <a:pt x="20" y="37"/>
                    </a:cubicBezTo>
                    <a:cubicBezTo>
                      <a:pt x="23" y="41"/>
                      <a:pt x="28" y="49"/>
                      <a:pt x="28" y="49"/>
                    </a:cubicBezTo>
                    <a:cubicBezTo>
                      <a:pt x="5" y="84"/>
                      <a:pt x="65" y="78"/>
                      <a:pt x="84" y="89"/>
                    </a:cubicBezTo>
                    <a:cubicBezTo>
                      <a:pt x="97" y="96"/>
                      <a:pt x="108" y="105"/>
                      <a:pt x="120" y="113"/>
                    </a:cubicBezTo>
                    <a:cubicBezTo>
                      <a:pt x="124" y="116"/>
                      <a:pt x="132" y="121"/>
                      <a:pt x="132" y="121"/>
                    </a:cubicBezTo>
                    <a:cubicBezTo>
                      <a:pt x="138" y="138"/>
                      <a:pt x="132" y="151"/>
                      <a:pt x="136" y="169"/>
                    </a:cubicBezTo>
                    <a:cubicBezTo>
                      <a:pt x="107" y="188"/>
                      <a:pt x="110" y="176"/>
                      <a:pt x="116" y="201"/>
                    </a:cubicBezTo>
                    <a:cubicBezTo>
                      <a:pt x="123" y="200"/>
                      <a:pt x="130" y="199"/>
                      <a:pt x="136" y="197"/>
                    </a:cubicBezTo>
                    <a:cubicBezTo>
                      <a:pt x="141" y="195"/>
                      <a:pt x="143" y="188"/>
                      <a:pt x="148" y="189"/>
                    </a:cubicBezTo>
                    <a:cubicBezTo>
                      <a:pt x="154" y="190"/>
                      <a:pt x="156" y="198"/>
                      <a:pt x="160" y="201"/>
                    </a:cubicBezTo>
                    <a:cubicBezTo>
                      <a:pt x="168" y="207"/>
                      <a:pt x="176" y="212"/>
                      <a:pt x="184" y="217"/>
                    </a:cubicBezTo>
                    <a:cubicBezTo>
                      <a:pt x="192" y="222"/>
                      <a:pt x="208" y="233"/>
                      <a:pt x="208" y="233"/>
                    </a:cubicBezTo>
                    <a:cubicBezTo>
                      <a:pt x="216" y="231"/>
                      <a:pt x="234" y="230"/>
                      <a:pt x="240" y="221"/>
                    </a:cubicBezTo>
                    <a:cubicBezTo>
                      <a:pt x="244" y="214"/>
                      <a:pt x="248" y="197"/>
                      <a:pt x="248" y="197"/>
                    </a:cubicBezTo>
                    <a:cubicBezTo>
                      <a:pt x="255" y="198"/>
                      <a:pt x="261" y="199"/>
                      <a:pt x="268" y="201"/>
                    </a:cubicBezTo>
                    <a:cubicBezTo>
                      <a:pt x="276" y="203"/>
                      <a:pt x="292" y="209"/>
                      <a:pt x="292" y="209"/>
                    </a:cubicBezTo>
                    <a:cubicBezTo>
                      <a:pt x="298" y="242"/>
                      <a:pt x="306" y="270"/>
                      <a:pt x="340" y="281"/>
                    </a:cubicBezTo>
                    <a:cubicBezTo>
                      <a:pt x="345" y="280"/>
                      <a:pt x="354" y="282"/>
                      <a:pt x="356" y="277"/>
                    </a:cubicBezTo>
                    <a:cubicBezTo>
                      <a:pt x="359" y="270"/>
                      <a:pt x="355" y="260"/>
                      <a:pt x="352" y="253"/>
                    </a:cubicBezTo>
                    <a:cubicBezTo>
                      <a:pt x="346" y="238"/>
                      <a:pt x="329" y="206"/>
                      <a:pt x="316" y="197"/>
                    </a:cubicBezTo>
                    <a:cubicBezTo>
                      <a:pt x="307" y="170"/>
                      <a:pt x="339" y="175"/>
                      <a:pt x="360" y="173"/>
                    </a:cubicBezTo>
                    <a:cubicBezTo>
                      <a:pt x="383" y="165"/>
                      <a:pt x="391" y="162"/>
                      <a:pt x="408" y="145"/>
                    </a:cubicBezTo>
                    <a:cubicBezTo>
                      <a:pt x="412" y="140"/>
                      <a:pt x="416" y="121"/>
                      <a:pt x="409" y="120"/>
                    </a:cubicBezTo>
                    <a:cubicBezTo>
                      <a:pt x="402" y="119"/>
                      <a:pt x="384" y="135"/>
                      <a:pt x="367" y="138"/>
                    </a:cubicBezTo>
                    <a:cubicBezTo>
                      <a:pt x="350" y="141"/>
                      <a:pt x="325" y="144"/>
                      <a:pt x="308" y="137"/>
                    </a:cubicBezTo>
                    <a:cubicBezTo>
                      <a:pt x="286" y="130"/>
                      <a:pt x="284" y="111"/>
                      <a:pt x="264" y="97"/>
                    </a:cubicBezTo>
                    <a:cubicBezTo>
                      <a:pt x="238" y="80"/>
                      <a:pt x="203" y="76"/>
                      <a:pt x="180" y="61"/>
                    </a:cubicBezTo>
                    <a:cubicBezTo>
                      <a:pt x="163" y="50"/>
                      <a:pt x="150" y="39"/>
                      <a:pt x="132" y="33"/>
                    </a:cubicBezTo>
                    <a:cubicBezTo>
                      <a:pt x="119" y="35"/>
                      <a:pt x="102" y="31"/>
                      <a:pt x="92" y="41"/>
                    </a:cubicBezTo>
                    <a:cubicBezTo>
                      <a:pt x="71" y="62"/>
                      <a:pt x="108" y="46"/>
                      <a:pt x="76" y="57"/>
                    </a:cubicBezTo>
                    <a:cubicBezTo>
                      <a:pt x="52" y="49"/>
                      <a:pt x="67" y="38"/>
                      <a:pt x="56" y="17"/>
                    </a:cubicBezTo>
                    <a:cubicBezTo>
                      <a:pt x="48" y="0"/>
                      <a:pt x="16" y="1"/>
                      <a:pt x="0" y="1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6" name="Freeform 12"/>
              <p:cNvSpPr/>
              <p:nvPr/>
            </p:nvSpPr>
            <p:spPr bwMode="gray">
              <a:xfrm>
                <a:off x="4460" y="3775"/>
                <a:ext cx="46" cy="58"/>
              </a:xfrm>
              <a:custGeom>
                <a:avLst/>
                <a:gdLst>
                  <a:gd name="T0" fmla="*/ 32 w 60"/>
                  <a:gd name="T1" fmla="*/ 18 h 78"/>
                  <a:gd name="T2" fmla="*/ 0 w 60"/>
                  <a:gd name="T3" fmla="*/ 18 h 78"/>
                  <a:gd name="T4" fmla="*/ 20 w 60"/>
                  <a:gd name="T5" fmla="*/ 42 h 78"/>
                  <a:gd name="T6" fmla="*/ 28 w 60"/>
                  <a:gd name="T7" fmla="*/ 66 h 78"/>
                  <a:gd name="T8" fmla="*/ 32 w 60"/>
                  <a:gd name="T9" fmla="*/ 78 h 78"/>
                  <a:gd name="T10" fmla="*/ 60 w 60"/>
                  <a:gd name="T11" fmla="*/ 50 h 78"/>
                  <a:gd name="T12" fmla="*/ 32 w 60"/>
                  <a:gd name="T13" fmla="*/ 18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78"/>
                  <a:gd name="T23" fmla="*/ 60 w 6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78">
                    <a:moveTo>
                      <a:pt x="32" y="18"/>
                    </a:moveTo>
                    <a:cubicBezTo>
                      <a:pt x="16" y="7"/>
                      <a:pt x="12" y="0"/>
                      <a:pt x="0" y="18"/>
                    </a:cubicBezTo>
                    <a:cubicBezTo>
                      <a:pt x="6" y="27"/>
                      <a:pt x="15" y="33"/>
                      <a:pt x="20" y="42"/>
                    </a:cubicBezTo>
                    <a:cubicBezTo>
                      <a:pt x="24" y="49"/>
                      <a:pt x="25" y="58"/>
                      <a:pt x="28" y="66"/>
                    </a:cubicBezTo>
                    <a:cubicBezTo>
                      <a:pt x="29" y="70"/>
                      <a:pt x="32" y="78"/>
                      <a:pt x="32" y="78"/>
                    </a:cubicBezTo>
                    <a:cubicBezTo>
                      <a:pt x="52" y="73"/>
                      <a:pt x="54" y="69"/>
                      <a:pt x="60" y="50"/>
                    </a:cubicBezTo>
                    <a:cubicBezTo>
                      <a:pt x="54" y="32"/>
                      <a:pt x="50" y="27"/>
                      <a:pt x="32" y="18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7" name="Freeform 13"/>
              <p:cNvSpPr/>
              <p:nvPr/>
            </p:nvSpPr>
            <p:spPr bwMode="gray">
              <a:xfrm>
                <a:off x="4599" y="3686"/>
                <a:ext cx="168" cy="84"/>
              </a:xfrm>
              <a:custGeom>
                <a:avLst/>
                <a:gdLst>
                  <a:gd name="T0" fmla="*/ 47 w 219"/>
                  <a:gd name="T1" fmla="*/ 73 h 113"/>
                  <a:gd name="T2" fmla="*/ 39 w 219"/>
                  <a:gd name="T3" fmla="*/ 61 h 113"/>
                  <a:gd name="T4" fmla="*/ 15 w 219"/>
                  <a:gd name="T5" fmla="*/ 69 h 113"/>
                  <a:gd name="T6" fmla="*/ 39 w 219"/>
                  <a:gd name="T7" fmla="*/ 113 h 113"/>
                  <a:gd name="T8" fmla="*/ 123 w 219"/>
                  <a:gd name="T9" fmla="*/ 89 h 113"/>
                  <a:gd name="T10" fmla="*/ 147 w 219"/>
                  <a:gd name="T11" fmla="*/ 73 h 113"/>
                  <a:gd name="T12" fmla="*/ 171 w 219"/>
                  <a:gd name="T13" fmla="*/ 65 h 113"/>
                  <a:gd name="T14" fmla="*/ 219 w 219"/>
                  <a:gd name="T15" fmla="*/ 19 h 113"/>
                  <a:gd name="T16" fmla="*/ 210 w 219"/>
                  <a:gd name="T17" fmla="*/ 0 h 113"/>
                  <a:gd name="T18" fmla="*/ 179 w 219"/>
                  <a:gd name="T19" fmla="*/ 17 h 113"/>
                  <a:gd name="T20" fmla="*/ 107 w 219"/>
                  <a:gd name="T21" fmla="*/ 41 h 113"/>
                  <a:gd name="T22" fmla="*/ 83 w 219"/>
                  <a:gd name="T23" fmla="*/ 45 h 113"/>
                  <a:gd name="T24" fmla="*/ 59 w 219"/>
                  <a:gd name="T25" fmla="*/ 53 h 113"/>
                  <a:gd name="T26" fmla="*/ 47 w 219"/>
                  <a:gd name="T27" fmla="*/ 73 h 1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9"/>
                  <a:gd name="T43" fmla="*/ 0 h 113"/>
                  <a:gd name="T44" fmla="*/ 219 w 219"/>
                  <a:gd name="T45" fmla="*/ 113 h 1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9" h="113">
                    <a:moveTo>
                      <a:pt x="47" y="73"/>
                    </a:moveTo>
                    <a:cubicBezTo>
                      <a:pt x="44" y="69"/>
                      <a:pt x="44" y="62"/>
                      <a:pt x="39" y="61"/>
                    </a:cubicBezTo>
                    <a:cubicBezTo>
                      <a:pt x="31" y="60"/>
                      <a:pt x="15" y="69"/>
                      <a:pt x="15" y="69"/>
                    </a:cubicBezTo>
                    <a:cubicBezTo>
                      <a:pt x="0" y="91"/>
                      <a:pt x="20" y="101"/>
                      <a:pt x="39" y="113"/>
                    </a:cubicBezTo>
                    <a:cubicBezTo>
                      <a:pt x="67" y="107"/>
                      <a:pt x="96" y="98"/>
                      <a:pt x="123" y="89"/>
                    </a:cubicBezTo>
                    <a:cubicBezTo>
                      <a:pt x="132" y="86"/>
                      <a:pt x="139" y="78"/>
                      <a:pt x="147" y="73"/>
                    </a:cubicBezTo>
                    <a:cubicBezTo>
                      <a:pt x="154" y="68"/>
                      <a:pt x="171" y="65"/>
                      <a:pt x="171" y="65"/>
                    </a:cubicBezTo>
                    <a:cubicBezTo>
                      <a:pt x="186" y="50"/>
                      <a:pt x="207" y="36"/>
                      <a:pt x="219" y="19"/>
                    </a:cubicBezTo>
                    <a:cubicBezTo>
                      <a:pt x="215" y="16"/>
                      <a:pt x="215" y="0"/>
                      <a:pt x="210" y="0"/>
                    </a:cubicBezTo>
                    <a:cubicBezTo>
                      <a:pt x="205" y="0"/>
                      <a:pt x="183" y="15"/>
                      <a:pt x="179" y="17"/>
                    </a:cubicBezTo>
                    <a:cubicBezTo>
                      <a:pt x="159" y="26"/>
                      <a:pt x="129" y="37"/>
                      <a:pt x="107" y="41"/>
                    </a:cubicBezTo>
                    <a:cubicBezTo>
                      <a:pt x="99" y="42"/>
                      <a:pt x="91" y="43"/>
                      <a:pt x="83" y="45"/>
                    </a:cubicBezTo>
                    <a:cubicBezTo>
                      <a:pt x="75" y="47"/>
                      <a:pt x="59" y="53"/>
                      <a:pt x="59" y="53"/>
                    </a:cubicBezTo>
                    <a:cubicBezTo>
                      <a:pt x="49" y="67"/>
                      <a:pt x="53" y="61"/>
                      <a:pt x="47" y="73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8" name="Freeform 14"/>
              <p:cNvSpPr/>
              <p:nvPr/>
            </p:nvSpPr>
            <p:spPr bwMode="gray">
              <a:xfrm>
                <a:off x="4773" y="3636"/>
                <a:ext cx="107" cy="91"/>
              </a:xfrm>
              <a:custGeom>
                <a:avLst/>
                <a:gdLst>
                  <a:gd name="T0" fmla="*/ 12 w 139"/>
                  <a:gd name="T1" fmla="*/ 60 h 122"/>
                  <a:gd name="T2" fmla="*/ 8 w 139"/>
                  <a:gd name="T3" fmla="*/ 84 h 122"/>
                  <a:gd name="T4" fmla="*/ 0 w 139"/>
                  <a:gd name="T5" fmla="*/ 108 h 122"/>
                  <a:gd name="T6" fmla="*/ 36 w 139"/>
                  <a:gd name="T7" fmla="*/ 116 h 122"/>
                  <a:gd name="T8" fmla="*/ 52 w 139"/>
                  <a:gd name="T9" fmla="*/ 96 h 122"/>
                  <a:gd name="T10" fmla="*/ 124 w 139"/>
                  <a:gd name="T11" fmla="*/ 68 h 122"/>
                  <a:gd name="T12" fmla="*/ 136 w 139"/>
                  <a:gd name="T13" fmla="*/ 44 h 122"/>
                  <a:gd name="T14" fmla="*/ 112 w 139"/>
                  <a:gd name="T15" fmla="*/ 28 h 122"/>
                  <a:gd name="T16" fmla="*/ 100 w 139"/>
                  <a:gd name="T17" fmla="*/ 20 h 122"/>
                  <a:gd name="T18" fmla="*/ 64 w 139"/>
                  <a:gd name="T19" fmla="*/ 12 h 122"/>
                  <a:gd name="T20" fmla="*/ 52 w 139"/>
                  <a:gd name="T21" fmla="*/ 36 h 122"/>
                  <a:gd name="T22" fmla="*/ 12 w 139"/>
                  <a:gd name="T23" fmla="*/ 60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9"/>
                  <a:gd name="T37" fmla="*/ 0 h 122"/>
                  <a:gd name="T38" fmla="*/ 139 w 139"/>
                  <a:gd name="T39" fmla="*/ 122 h 1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9" h="122">
                    <a:moveTo>
                      <a:pt x="12" y="60"/>
                    </a:moveTo>
                    <a:cubicBezTo>
                      <a:pt x="11" y="68"/>
                      <a:pt x="10" y="76"/>
                      <a:pt x="8" y="84"/>
                    </a:cubicBezTo>
                    <a:cubicBezTo>
                      <a:pt x="6" y="92"/>
                      <a:pt x="0" y="108"/>
                      <a:pt x="0" y="108"/>
                    </a:cubicBezTo>
                    <a:cubicBezTo>
                      <a:pt x="14" y="118"/>
                      <a:pt x="19" y="122"/>
                      <a:pt x="36" y="116"/>
                    </a:cubicBezTo>
                    <a:cubicBezTo>
                      <a:pt x="46" y="86"/>
                      <a:pt x="31" y="122"/>
                      <a:pt x="52" y="96"/>
                    </a:cubicBezTo>
                    <a:cubicBezTo>
                      <a:pt x="83" y="57"/>
                      <a:pt x="30" y="74"/>
                      <a:pt x="124" y="68"/>
                    </a:cubicBezTo>
                    <a:cubicBezTo>
                      <a:pt x="125" y="67"/>
                      <a:pt x="139" y="48"/>
                      <a:pt x="136" y="44"/>
                    </a:cubicBezTo>
                    <a:cubicBezTo>
                      <a:pt x="130" y="36"/>
                      <a:pt x="120" y="33"/>
                      <a:pt x="112" y="28"/>
                    </a:cubicBezTo>
                    <a:cubicBezTo>
                      <a:pt x="108" y="25"/>
                      <a:pt x="100" y="20"/>
                      <a:pt x="100" y="20"/>
                    </a:cubicBezTo>
                    <a:cubicBezTo>
                      <a:pt x="89" y="4"/>
                      <a:pt x="92" y="0"/>
                      <a:pt x="64" y="12"/>
                    </a:cubicBezTo>
                    <a:cubicBezTo>
                      <a:pt x="57" y="15"/>
                      <a:pt x="55" y="30"/>
                      <a:pt x="52" y="36"/>
                    </a:cubicBezTo>
                    <a:cubicBezTo>
                      <a:pt x="46" y="49"/>
                      <a:pt x="26" y="60"/>
                      <a:pt x="12" y="6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9" name="Freeform 15"/>
              <p:cNvSpPr/>
              <p:nvPr/>
            </p:nvSpPr>
            <p:spPr bwMode="gray">
              <a:xfrm>
                <a:off x="4830" y="3595"/>
                <a:ext cx="38" cy="26"/>
              </a:xfrm>
              <a:custGeom>
                <a:avLst/>
                <a:gdLst>
                  <a:gd name="T0" fmla="*/ 29 w 49"/>
                  <a:gd name="T1" fmla="*/ 0 h 35"/>
                  <a:gd name="T2" fmla="*/ 8 w 49"/>
                  <a:gd name="T3" fmla="*/ 11 h 35"/>
                  <a:gd name="T4" fmla="*/ 24 w 49"/>
                  <a:gd name="T5" fmla="*/ 35 h 35"/>
                  <a:gd name="T6" fmla="*/ 39 w 49"/>
                  <a:gd name="T7" fmla="*/ 26 h 35"/>
                  <a:gd name="T8" fmla="*/ 29 w 4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5"/>
                  <a:gd name="T17" fmla="*/ 49 w 4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5">
                    <a:moveTo>
                      <a:pt x="29" y="0"/>
                    </a:moveTo>
                    <a:cubicBezTo>
                      <a:pt x="25" y="12"/>
                      <a:pt x="19" y="7"/>
                      <a:pt x="8" y="11"/>
                    </a:cubicBezTo>
                    <a:cubicBezTo>
                      <a:pt x="0" y="23"/>
                      <a:pt x="14" y="34"/>
                      <a:pt x="24" y="35"/>
                    </a:cubicBezTo>
                    <a:cubicBezTo>
                      <a:pt x="30" y="34"/>
                      <a:pt x="33" y="28"/>
                      <a:pt x="39" y="26"/>
                    </a:cubicBezTo>
                    <a:cubicBezTo>
                      <a:pt x="49" y="22"/>
                      <a:pt x="29" y="3"/>
                      <a:pt x="29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0" name="Freeform 16"/>
              <p:cNvSpPr/>
              <p:nvPr/>
            </p:nvSpPr>
            <p:spPr bwMode="gray">
              <a:xfrm>
                <a:off x="3097" y="3118"/>
                <a:ext cx="126" cy="200"/>
              </a:xfrm>
              <a:custGeom>
                <a:avLst/>
                <a:gdLst>
                  <a:gd name="T0" fmla="*/ 128 w 164"/>
                  <a:gd name="T1" fmla="*/ 0 h 268"/>
                  <a:gd name="T2" fmla="*/ 104 w 164"/>
                  <a:gd name="T3" fmla="*/ 28 h 268"/>
                  <a:gd name="T4" fmla="*/ 88 w 164"/>
                  <a:gd name="T5" fmla="*/ 64 h 268"/>
                  <a:gd name="T6" fmla="*/ 36 w 164"/>
                  <a:gd name="T7" fmla="*/ 84 h 268"/>
                  <a:gd name="T8" fmla="*/ 28 w 164"/>
                  <a:gd name="T9" fmla="*/ 96 h 268"/>
                  <a:gd name="T10" fmla="*/ 16 w 164"/>
                  <a:gd name="T11" fmla="*/ 100 h 268"/>
                  <a:gd name="T12" fmla="*/ 20 w 164"/>
                  <a:gd name="T13" fmla="*/ 132 h 268"/>
                  <a:gd name="T14" fmla="*/ 28 w 164"/>
                  <a:gd name="T15" fmla="*/ 156 h 268"/>
                  <a:gd name="T16" fmla="*/ 0 w 164"/>
                  <a:gd name="T17" fmla="*/ 200 h 268"/>
                  <a:gd name="T18" fmla="*/ 28 w 164"/>
                  <a:gd name="T19" fmla="*/ 260 h 268"/>
                  <a:gd name="T20" fmla="*/ 52 w 164"/>
                  <a:gd name="T21" fmla="*/ 268 h 268"/>
                  <a:gd name="T22" fmla="*/ 88 w 164"/>
                  <a:gd name="T23" fmla="*/ 216 h 268"/>
                  <a:gd name="T24" fmla="*/ 104 w 164"/>
                  <a:gd name="T25" fmla="*/ 192 h 268"/>
                  <a:gd name="T26" fmla="*/ 128 w 164"/>
                  <a:gd name="T27" fmla="*/ 116 h 268"/>
                  <a:gd name="T28" fmla="*/ 140 w 164"/>
                  <a:gd name="T29" fmla="*/ 76 h 268"/>
                  <a:gd name="T30" fmla="*/ 164 w 164"/>
                  <a:gd name="T31" fmla="*/ 72 h 268"/>
                  <a:gd name="T32" fmla="*/ 128 w 164"/>
                  <a:gd name="T33" fmla="*/ 0 h 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"/>
                  <a:gd name="T52" fmla="*/ 0 h 268"/>
                  <a:gd name="T53" fmla="*/ 164 w 164"/>
                  <a:gd name="T54" fmla="*/ 268 h 2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" h="268">
                    <a:moveTo>
                      <a:pt x="128" y="0"/>
                    </a:moveTo>
                    <a:cubicBezTo>
                      <a:pt x="123" y="16"/>
                      <a:pt x="120" y="23"/>
                      <a:pt x="104" y="28"/>
                    </a:cubicBezTo>
                    <a:cubicBezTo>
                      <a:pt x="102" y="35"/>
                      <a:pt x="97" y="57"/>
                      <a:pt x="88" y="64"/>
                    </a:cubicBezTo>
                    <a:cubicBezTo>
                      <a:pt x="75" y="75"/>
                      <a:pt x="51" y="74"/>
                      <a:pt x="36" y="84"/>
                    </a:cubicBezTo>
                    <a:cubicBezTo>
                      <a:pt x="33" y="88"/>
                      <a:pt x="32" y="93"/>
                      <a:pt x="28" y="96"/>
                    </a:cubicBezTo>
                    <a:cubicBezTo>
                      <a:pt x="25" y="99"/>
                      <a:pt x="17" y="96"/>
                      <a:pt x="16" y="100"/>
                    </a:cubicBezTo>
                    <a:cubicBezTo>
                      <a:pt x="14" y="110"/>
                      <a:pt x="18" y="121"/>
                      <a:pt x="20" y="132"/>
                    </a:cubicBezTo>
                    <a:cubicBezTo>
                      <a:pt x="22" y="140"/>
                      <a:pt x="28" y="156"/>
                      <a:pt x="28" y="156"/>
                    </a:cubicBezTo>
                    <a:cubicBezTo>
                      <a:pt x="13" y="166"/>
                      <a:pt x="6" y="183"/>
                      <a:pt x="0" y="200"/>
                    </a:cubicBezTo>
                    <a:cubicBezTo>
                      <a:pt x="3" y="210"/>
                      <a:pt x="19" y="254"/>
                      <a:pt x="28" y="260"/>
                    </a:cubicBezTo>
                    <a:cubicBezTo>
                      <a:pt x="35" y="264"/>
                      <a:pt x="52" y="268"/>
                      <a:pt x="52" y="268"/>
                    </a:cubicBezTo>
                    <a:cubicBezTo>
                      <a:pt x="85" y="261"/>
                      <a:pt x="79" y="244"/>
                      <a:pt x="88" y="216"/>
                    </a:cubicBezTo>
                    <a:cubicBezTo>
                      <a:pt x="91" y="207"/>
                      <a:pt x="99" y="200"/>
                      <a:pt x="104" y="192"/>
                    </a:cubicBezTo>
                    <a:cubicBezTo>
                      <a:pt x="116" y="174"/>
                      <a:pt x="121" y="136"/>
                      <a:pt x="128" y="116"/>
                    </a:cubicBezTo>
                    <a:cubicBezTo>
                      <a:pt x="131" y="108"/>
                      <a:pt x="134" y="79"/>
                      <a:pt x="140" y="76"/>
                    </a:cubicBezTo>
                    <a:cubicBezTo>
                      <a:pt x="147" y="72"/>
                      <a:pt x="156" y="73"/>
                      <a:pt x="164" y="72"/>
                    </a:cubicBezTo>
                    <a:cubicBezTo>
                      <a:pt x="158" y="19"/>
                      <a:pt x="161" y="33"/>
                      <a:pt x="128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" name="Freeform 17"/>
              <p:cNvSpPr/>
              <p:nvPr/>
            </p:nvSpPr>
            <p:spPr bwMode="gray">
              <a:xfrm>
                <a:off x="3642" y="2807"/>
                <a:ext cx="50" cy="61"/>
              </a:xfrm>
              <a:custGeom>
                <a:avLst/>
                <a:gdLst>
                  <a:gd name="T0" fmla="*/ 29 w 66"/>
                  <a:gd name="T1" fmla="*/ 0 h 81"/>
                  <a:gd name="T2" fmla="*/ 25 w 66"/>
                  <a:gd name="T3" fmla="*/ 60 h 81"/>
                  <a:gd name="T4" fmla="*/ 29 w 66"/>
                  <a:gd name="T5" fmla="*/ 76 h 81"/>
                  <a:gd name="T6" fmla="*/ 41 w 66"/>
                  <a:gd name="T7" fmla="*/ 80 h 81"/>
                  <a:gd name="T8" fmla="*/ 57 w 66"/>
                  <a:gd name="T9" fmla="*/ 76 h 81"/>
                  <a:gd name="T10" fmla="*/ 29 w 66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81"/>
                  <a:gd name="T20" fmla="*/ 66 w 66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81">
                    <a:moveTo>
                      <a:pt x="29" y="0"/>
                    </a:moveTo>
                    <a:cubicBezTo>
                      <a:pt x="0" y="10"/>
                      <a:pt x="20" y="38"/>
                      <a:pt x="25" y="60"/>
                    </a:cubicBezTo>
                    <a:cubicBezTo>
                      <a:pt x="26" y="65"/>
                      <a:pt x="26" y="72"/>
                      <a:pt x="29" y="76"/>
                    </a:cubicBezTo>
                    <a:cubicBezTo>
                      <a:pt x="32" y="79"/>
                      <a:pt x="37" y="79"/>
                      <a:pt x="41" y="80"/>
                    </a:cubicBezTo>
                    <a:cubicBezTo>
                      <a:pt x="46" y="79"/>
                      <a:pt x="55" y="81"/>
                      <a:pt x="57" y="76"/>
                    </a:cubicBezTo>
                    <a:cubicBezTo>
                      <a:pt x="66" y="53"/>
                      <a:pt x="45" y="16"/>
                      <a:pt x="29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2" name="Freeform 18"/>
              <p:cNvSpPr/>
              <p:nvPr/>
            </p:nvSpPr>
            <p:spPr bwMode="gray">
              <a:xfrm>
                <a:off x="3950" y="2866"/>
                <a:ext cx="114" cy="182"/>
              </a:xfrm>
              <a:custGeom>
                <a:avLst/>
                <a:gdLst>
                  <a:gd name="T0" fmla="*/ 96 w 148"/>
                  <a:gd name="T1" fmla="*/ 0 h 244"/>
                  <a:gd name="T2" fmla="*/ 60 w 148"/>
                  <a:gd name="T3" fmla="*/ 84 h 244"/>
                  <a:gd name="T4" fmla="*/ 36 w 148"/>
                  <a:gd name="T5" fmla="*/ 92 h 244"/>
                  <a:gd name="T6" fmla="*/ 12 w 148"/>
                  <a:gd name="T7" fmla="*/ 108 h 244"/>
                  <a:gd name="T8" fmla="*/ 40 w 148"/>
                  <a:gd name="T9" fmla="*/ 188 h 244"/>
                  <a:gd name="T10" fmla="*/ 52 w 148"/>
                  <a:gd name="T11" fmla="*/ 224 h 244"/>
                  <a:gd name="T12" fmla="*/ 60 w 148"/>
                  <a:gd name="T13" fmla="*/ 236 h 244"/>
                  <a:gd name="T14" fmla="*/ 84 w 148"/>
                  <a:gd name="T15" fmla="*/ 244 h 244"/>
                  <a:gd name="T16" fmla="*/ 96 w 148"/>
                  <a:gd name="T17" fmla="*/ 196 h 244"/>
                  <a:gd name="T18" fmla="*/ 124 w 148"/>
                  <a:gd name="T19" fmla="*/ 168 h 244"/>
                  <a:gd name="T20" fmla="*/ 112 w 148"/>
                  <a:gd name="T21" fmla="*/ 68 h 244"/>
                  <a:gd name="T22" fmla="*/ 140 w 148"/>
                  <a:gd name="T23" fmla="*/ 48 h 244"/>
                  <a:gd name="T24" fmla="*/ 112 w 148"/>
                  <a:gd name="T25" fmla="*/ 20 h 244"/>
                  <a:gd name="T26" fmla="*/ 96 w 148"/>
                  <a:gd name="T27" fmla="*/ 0 h 2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244"/>
                  <a:gd name="T44" fmla="*/ 148 w 148"/>
                  <a:gd name="T45" fmla="*/ 244 h 2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244">
                    <a:moveTo>
                      <a:pt x="96" y="0"/>
                    </a:moveTo>
                    <a:cubicBezTo>
                      <a:pt x="86" y="29"/>
                      <a:pt x="70" y="55"/>
                      <a:pt x="60" y="84"/>
                    </a:cubicBezTo>
                    <a:cubicBezTo>
                      <a:pt x="57" y="92"/>
                      <a:pt x="43" y="87"/>
                      <a:pt x="36" y="92"/>
                    </a:cubicBezTo>
                    <a:cubicBezTo>
                      <a:pt x="28" y="97"/>
                      <a:pt x="12" y="108"/>
                      <a:pt x="12" y="108"/>
                    </a:cubicBezTo>
                    <a:cubicBezTo>
                      <a:pt x="0" y="144"/>
                      <a:pt x="30" y="158"/>
                      <a:pt x="40" y="188"/>
                    </a:cubicBezTo>
                    <a:cubicBezTo>
                      <a:pt x="44" y="200"/>
                      <a:pt x="45" y="213"/>
                      <a:pt x="52" y="224"/>
                    </a:cubicBezTo>
                    <a:cubicBezTo>
                      <a:pt x="55" y="228"/>
                      <a:pt x="56" y="233"/>
                      <a:pt x="60" y="236"/>
                    </a:cubicBezTo>
                    <a:cubicBezTo>
                      <a:pt x="67" y="240"/>
                      <a:pt x="84" y="244"/>
                      <a:pt x="84" y="244"/>
                    </a:cubicBezTo>
                    <a:cubicBezTo>
                      <a:pt x="111" y="235"/>
                      <a:pt x="103" y="218"/>
                      <a:pt x="96" y="196"/>
                    </a:cubicBezTo>
                    <a:cubicBezTo>
                      <a:pt x="100" y="183"/>
                      <a:pt x="124" y="168"/>
                      <a:pt x="124" y="168"/>
                    </a:cubicBezTo>
                    <a:cubicBezTo>
                      <a:pt x="148" y="132"/>
                      <a:pt x="123" y="101"/>
                      <a:pt x="112" y="68"/>
                    </a:cubicBezTo>
                    <a:cubicBezTo>
                      <a:pt x="140" y="59"/>
                      <a:pt x="133" y="68"/>
                      <a:pt x="140" y="48"/>
                    </a:cubicBezTo>
                    <a:cubicBezTo>
                      <a:pt x="136" y="35"/>
                      <a:pt x="112" y="20"/>
                      <a:pt x="112" y="20"/>
                    </a:cubicBezTo>
                    <a:cubicBezTo>
                      <a:pt x="102" y="5"/>
                      <a:pt x="107" y="11"/>
                      <a:pt x="96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3" name="Freeform 19"/>
              <p:cNvSpPr/>
              <p:nvPr/>
            </p:nvSpPr>
            <p:spPr bwMode="gray">
              <a:xfrm>
                <a:off x="3854" y="2809"/>
                <a:ext cx="74" cy="136"/>
              </a:xfrm>
              <a:custGeom>
                <a:avLst/>
                <a:gdLst>
                  <a:gd name="T0" fmla="*/ 48 w 96"/>
                  <a:gd name="T1" fmla="*/ 2 h 183"/>
                  <a:gd name="T2" fmla="*/ 51 w 96"/>
                  <a:gd name="T3" fmla="*/ 35 h 183"/>
                  <a:gd name="T4" fmla="*/ 60 w 96"/>
                  <a:gd name="T5" fmla="*/ 62 h 183"/>
                  <a:gd name="T6" fmla="*/ 62 w 96"/>
                  <a:gd name="T7" fmla="*/ 92 h 183"/>
                  <a:gd name="T8" fmla="*/ 68 w 96"/>
                  <a:gd name="T9" fmla="*/ 105 h 183"/>
                  <a:gd name="T10" fmla="*/ 71 w 96"/>
                  <a:gd name="T11" fmla="*/ 126 h 183"/>
                  <a:gd name="T12" fmla="*/ 57 w 96"/>
                  <a:gd name="T13" fmla="*/ 93 h 183"/>
                  <a:gd name="T14" fmla="*/ 35 w 96"/>
                  <a:gd name="T15" fmla="*/ 78 h 183"/>
                  <a:gd name="T16" fmla="*/ 5 w 96"/>
                  <a:gd name="T17" fmla="*/ 83 h 183"/>
                  <a:gd name="T18" fmla="*/ 8 w 96"/>
                  <a:gd name="T19" fmla="*/ 102 h 183"/>
                  <a:gd name="T20" fmla="*/ 41 w 96"/>
                  <a:gd name="T21" fmla="*/ 114 h 183"/>
                  <a:gd name="T22" fmla="*/ 57 w 96"/>
                  <a:gd name="T23" fmla="*/ 135 h 183"/>
                  <a:gd name="T24" fmla="*/ 71 w 96"/>
                  <a:gd name="T25" fmla="*/ 135 h 183"/>
                  <a:gd name="T26" fmla="*/ 78 w 96"/>
                  <a:gd name="T27" fmla="*/ 150 h 183"/>
                  <a:gd name="T28" fmla="*/ 96 w 96"/>
                  <a:gd name="T29" fmla="*/ 179 h 183"/>
                  <a:gd name="T30" fmla="*/ 81 w 96"/>
                  <a:gd name="T31" fmla="*/ 126 h 183"/>
                  <a:gd name="T32" fmla="*/ 80 w 96"/>
                  <a:gd name="T33" fmla="*/ 93 h 183"/>
                  <a:gd name="T34" fmla="*/ 71 w 96"/>
                  <a:gd name="T35" fmla="*/ 63 h 183"/>
                  <a:gd name="T36" fmla="*/ 63 w 96"/>
                  <a:gd name="T37" fmla="*/ 41 h 183"/>
                  <a:gd name="T38" fmla="*/ 57 w 96"/>
                  <a:gd name="T39" fmla="*/ 20 h 183"/>
                  <a:gd name="T40" fmla="*/ 48 w 96"/>
                  <a:gd name="T41" fmla="*/ 2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"/>
                  <a:gd name="T64" fmla="*/ 0 h 183"/>
                  <a:gd name="T65" fmla="*/ 96 w 96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" h="183">
                    <a:moveTo>
                      <a:pt x="48" y="2"/>
                    </a:moveTo>
                    <a:cubicBezTo>
                      <a:pt x="47" y="4"/>
                      <a:pt x="49" y="25"/>
                      <a:pt x="51" y="35"/>
                    </a:cubicBezTo>
                    <a:cubicBezTo>
                      <a:pt x="53" y="45"/>
                      <a:pt x="58" y="53"/>
                      <a:pt x="60" y="62"/>
                    </a:cubicBezTo>
                    <a:cubicBezTo>
                      <a:pt x="62" y="71"/>
                      <a:pt x="61" y="85"/>
                      <a:pt x="62" y="92"/>
                    </a:cubicBezTo>
                    <a:cubicBezTo>
                      <a:pt x="63" y="99"/>
                      <a:pt x="67" y="99"/>
                      <a:pt x="68" y="105"/>
                    </a:cubicBezTo>
                    <a:cubicBezTo>
                      <a:pt x="69" y="111"/>
                      <a:pt x="73" y="128"/>
                      <a:pt x="71" y="126"/>
                    </a:cubicBezTo>
                    <a:cubicBezTo>
                      <a:pt x="69" y="124"/>
                      <a:pt x="63" y="101"/>
                      <a:pt x="57" y="93"/>
                    </a:cubicBezTo>
                    <a:cubicBezTo>
                      <a:pt x="51" y="85"/>
                      <a:pt x="44" y="80"/>
                      <a:pt x="35" y="78"/>
                    </a:cubicBezTo>
                    <a:cubicBezTo>
                      <a:pt x="26" y="76"/>
                      <a:pt x="10" y="79"/>
                      <a:pt x="5" y="83"/>
                    </a:cubicBezTo>
                    <a:cubicBezTo>
                      <a:pt x="0" y="87"/>
                      <a:pt x="2" y="97"/>
                      <a:pt x="8" y="102"/>
                    </a:cubicBezTo>
                    <a:cubicBezTo>
                      <a:pt x="14" y="107"/>
                      <a:pt x="33" y="109"/>
                      <a:pt x="41" y="114"/>
                    </a:cubicBezTo>
                    <a:cubicBezTo>
                      <a:pt x="49" y="119"/>
                      <a:pt x="52" y="132"/>
                      <a:pt x="57" y="135"/>
                    </a:cubicBezTo>
                    <a:cubicBezTo>
                      <a:pt x="62" y="138"/>
                      <a:pt x="68" y="133"/>
                      <a:pt x="71" y="135"/>
                    </a:cubicBezTo>
                    <a:cubicBezTo>
                      <a:pt x="74" y="137"/>
                      <a:pt x="74" y="143"/>
                      <a:pt x="78" y="150"/>
                    </a:cubicBezTo>
                    <a:cubicBezTo>
                      <a:pt x="82" y="157"/>
                      <a:pt x="96" y="183"/>
                      <a:pt x="96" y="179"/>
                    </a:cubicBezTo>
                    <a:cubicBezTo>
                      <a:pt x="96" y="175"/>
                      <a:pt x="84" y="140"/>
                      <a:pt x="81" y="126"/>
                    </a:cubicBezTo>
                    <a:cubicBezTo>
                      <a:pt x="78" y="112"/>
                      <a:pt x="82" y="104"/>
                      <a:pt x="80" y="93"/>
                    </a:cubicBezTo>
                    <a:cubicBezTo>
                      <a:pt x="78" y="82"/>
                      <a:pt x="74" y="72"/>
                      <a:pt x="71" y="63"/>
                    </a:cubicBezTo>
                    <a:cubicBezTo>
                      <a:pt x="68" y="54"/>
                      <a:pt x="65" y="48"/>
                      <a:pt x="63" y="41"/>
                    </a:cubicBezTo>
                    <a:cubicBezTo>
                      <a:pt x="61" y="34"/>
                      <a:pt x="59" y="26"/>
                      <a:pt x="57" y="20"/>
                    </a:cubicBezTo>
                    <a:cubicBezTo>
                      <a:pt x="55" y="14"/>
                      <a:pt x="49" y="0"/>
                      <a:pt x="48" y="2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4" name="Freeform 20"/>
              <p:cNvSpPr/>
              <p:nvPr/>
            </p:nvSpPr>
            <p:spPr bwMode="gray">
              <a:xfrm>
                <a:off x="3904" y="2918"/>
                <a:ext cx="41" cy="131"/>
              </a:xfrm>
              <a:custGeom>
                <a:avLst/>
                <a:gdLst>
                  <a:gd name="T0" fmla="*/ 6 w 54"/>
                  <a:gd name="T1" fmla="*/ 0 h 175"/>
                  <a:gd name="T2" fmla="*/ 0 w 54"/>
                  <a:gd name="T3" fmla="*/ 25 h 175"/>
                  <a:gd name="T4" fmla="*/ 9 w 54"/>
                  <a:gd name="T5" fmla="*/ 54 h 175"/>
                  <a:gd name="T6" fmla="*/ 18 w 54"/>
                  <a:gd name="T7" fmla="*/ 94 h 175"/>
                  <a:gd name="T8" fmla="*/ 34 w 54"/>
                  <a:gd name="T9" fmla="*/ 129 h 175"/>
                  <a:gd name="T10" fmla="*/ 54 w 54"/>
                  <a:gd name="T11" fmla="*/ 175 h 175"/>
                  <a:gd name="T12" fmla="*/ 40 w 54"/>
                  <a:gd name="T13" fmla="*/ 115 h 175"/>
                  <a:gd name="T14" fmla="*/ 34 w 54"/>
                  <a:gd name="T15" fmla="*/ 93 h 175"/>
                  <a:gd name="T16" fmla="*/ 28 w 54"/>
                  <a:gd name="T17" fmla="*/ 61 h 175"/>
                  <a:gd name="T18" fmla="*/ 25 w 54"/>
                  <a:gd name="T19" fmla="*/ 46 h 175"/>
                  <a:gd name="T20" fmla="*/ 16 w 54"/>
                  <a:gd name="T21" fmla="*/ 37 h 175"/>
                  <a:gd name="T22" fmla="*/ 6 w 54"/>
                  <a:gd name="T23" fmla="*/ 0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175"/>
                  <a:gd name="T38" fmla="*/ 54 w 54"/>
                  <a:gd name="T39" fmla="*/ 175 h 1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175">
                    <a:moveTo>
                      <a:pt x="6" y="0"/>
                    </a:moveTo>
                    <a:lnTo>
                      <a:pt x="0" y="25"/>
                    </a:lnTo>
                    <a:cubicBezTo>
                      <a:pt x="3" y="48"/>
                      <a:pt x="3" y="40"/>
                      <a:pt x="9" y="54"/>
                    </a:cubicBezTo>
                    <a:cubicBezTo>
                      <a:pt x="10" y="66"/>
                      <a:pt x="12" y="83"/>
                      <a:pt x="18" y="94"/>
                    </a:cubicBezTo>
                    <a:cubicBezTo>
                      <a:pt x="21" y="109"/>
                      <a:pt x="25" y="117"/>
                      <a:pt x="34" y="129"/>
                    </a:cubicBezTo>
                    <a:cubicBezTo>
                      <a:pt x="35" y="143"/>
                      <a:pt x="35" y="171"/>
                      <a:pt x="54" y="175"/>
                    </a:cubicBezTo>
                    <a:cubicBezTo>
                      <a:pt x="52" y="133"/>
                      <a:pt x="53" y="141"/>
                      <a:pt x="40" y="115"/>
                    </a:cubicBezTo>
                    <a:cubicBezTo>
                      <a:pt x="39" y="108"/>
                      <a:pt x="37" y="100"/>
                      <a:pt x="34" y="93"/>
                    </a:cubicBezTo>
                    <a:cubicBezTo>
                      <a:pt x="33" y="82"/>
                      <a:pt x="30" y="72"/>
                      <a:pt x="28" y="61"/>
                    </a:cubicBezTo>
                    <a:cubicBezTo>
                      <a:pt x="28" y="58"/>
                      <a:pt x="28" y="50"/>
                      <a:pt x="25" y="46"/>
                    </a:cubicBezTo>
                    <a:cubicBezTo>
                      <a:pt x="22" y="43"/>
                      <a:pt x="16" y="37"/>
                      <a:pt x="16" y="37"/>
                    </a:cubicBezTo>
                    <a:cubicBezTo>
                      <a:pt x="14" y="25"/>
                      <a:pt x="13" y="9"/>
                      <a:pt x="6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5" name="Freeform 21"/>
              <p:cNvSpPr/>
              <p:nvPr/>
            </p:nvSpPr>
            <p:spPr bwMode="gray">
              <a:xfrm>
                <a:off x="3950" y="3055"/>
                <a:ext cx="67" cy="54"/>
              </a:xfrm>
              <a:custGeom>
                <a:avLst/>
                <a:gdLst>
                  <a:gd name="T0" fmla="*/ 2 w 86"/>
                  <a:gd name="T1" fmla="*/ 0 h 73"/>
                  <a:gd name="T2" fmla="*/ 8 w 86"/>
                  <a:gd name="T3" fmla="*/ 34 h 73"/>
                  <a:gd name="T4" fmla="*/ 23 w 86"/>
                  <a:gd name="T5" fmla="*/ 43 h 73"/>
                  <a:gd name="T6" fmla="*/ 48 w 86"/>
                  <a:gd name="T7" fmla="*/ 49 h 73"/>
                  <a:gd name="T8" fmla="*/ 62 w 86"/>
                  <a:gd name="T9" fmla="*/ 57 h 73"/>
                  <a:gd name="T10" fmla="*/ 74 w 86"/>
                  <a:gd name="T11" fmla="*/ 66 h 73"/>
                  <a:gd name="T12" fmla="*/ 86 w 86"/>
                  <a:gd name="T13" fmla="*/ 69 h 73"/>
                  <a:gd name="T14" fmla="*/ 72 w 86"/>
                  <a:gd name="T15" fmla="*/ 39 h 73"/>
                  <a:gd name="T16" fmla="*/ 63 w 86"/>
                  <a:gd name="T17" fmla="*/ 22 h 73"/>
                  <a:gd name="T18" fmla="*/ 36 w 86"/>
                  <a:gd name="T19" fmla="*/ 24 h 73"/>
                  <a:gd name="T20" fmla="*/ 24 w 86"/>
                  <a:gd name="T21" fmla="*/ 19 h 73"/>
                  <a:gd name="T22" fmla="*/ 6 w 86"/>
                  <a:gd name="T23" fmla="*/ 0 h 73"/>
                  <a:gd name="T24" fmla="*/ 2 w 86"/>
                  <a:gd name="T25" fmla="*/ 0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73"/>
                  <a:gd name="T41" fmla="*/ 86 w 8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73">
                    <a:moveTo>
                      <a:pt x="2" y="0"/>
                    </a:moveTo>
                    <a:cubicBezTo>
                      <a:pt x="3" y="17"/>
                      <a:pt x="0" y="23"/>
                      <a:pt x="8" y="34"/>
                    </a:cubicBezTo>
                    <a:cubicBezTo>
                      <a:pt x="10" y="43"/>
                      <a:pt x="14" y="42"/>
                      <a:pt x="23" y="43"/>
                    </a:cubicBezTo>
                    <a:cubicBezTo>
                      <a:pt x="30" y="47"/>
                      <a:pt x="40" y="48"/>
                      <a:pt x="48" y="49"/>
                    </a:cubicBezTo>
                    <a:cubicBezTo>
                      <a:pt x="53" y="51"/>
                      <a:pt x="57" y="54"/>
                      <a:pt x="62" y="57"/>
                    </a:cubicBezTo>
                    <a:cubicBezTo>
                      <a:pt x="66" y="62"/>
                      <a:pt x="68" y="64"/>
                      <a:pt x="74" y="66"/>
                    </a:cubicBezTo>
                    <a:cubicBezTo>
                      <a:pt x="78" y="72"/>
                      <a:pt x="79" y="73"/>
                      <a:pt x="86" y="69"/>
                    </a:cubicBezTo>
                    <a:cubicBezTo>
                      <a:pt x="83" y="53"/>
                      <a:pt x="80" y="52"/>
                      <a:pt x="72" y="39"/>
                    </a:cubicBezTo>
                    <a:cubicBezTo>
                      <a:pt x="68" y="34"/>
                      <a:pt x="63" y="22"/>
                      <a:pt x="63" y="22"/>
                    </a:cubicBezTo>
                    <a:cubicBezTo>
                      <a:pt x="52" y="26"/>
                      <a:pt x="48" y="26"/>
                      <a:pt x="36" y="24"/>
                    </a:cubicBezTo>
                    <a:cubicBezTo>
                      <a:pt x="24" y="15"/>
                      <a:pt x="43" y="29"/>
                      <a:pt x="24" y="19"/>
                    </a:cubicBezTo>
                    <a:cubicBezTo>
                      <a:pt x="15" y="15"/>
                      <a:pt x="16" y="2"/>
                      <a:pt x="6" y="0"/>
                    </a:cubicBezTo>
                    <a:cubicBezTo>
                      <a:pt x="1" y="4"/>
                      <a:pt x="2" y="5"/>
                      <a:pt x="2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6" name="Freeform 22"/>
              <p:cNvSpPr/>
              <p:nvPr/>
            </p:nvSpPr>
            <p:spPr bwMode="gray">
              <a:xfrm>
                <a:off x="4057" y="2960"/>
                <a:ext cx="85" cy="117"/>
              </a:xfrm>
              <a:custGeom>
                <a:avLst/>
                <a:gdLst>
                  <a:gd name="T0" fmla="*/ 98 w 111"/>
                  <a:gd name="T1" fmla="*/ 0 h 156"/>
                  <a:gd name="T2" fmla="*/ 75 w 111"/>
                  <a:gd name="T3" fmla="*/ 10 h 156"/>
                  <a:gd name="T4" fmla="*/ 23 w 111"/>
                  <a:gd name="T5" fmla="*/ 15 h 156"/>
                  <a:gd name="T6" fmla="*/ 14 w 111"/>
                  <a:gd name="T7" fmla="*/ 33 h 156"/>
                  <a:gd name="T8" fmla="*/ 11 w 111"/>
                  <a:gd name="T9" fmla="*/ 61 h 156"/>
                  <a:gd name="T10" fmla="*/ 14 w 111"/>
                  <a:gd name="T11" fmla="*/ 75 h 156"/>
                  <a:gd name="T12" fmla="*/ 3 w 111"/>
                  <a:gd name="T13" fmla="*/ 88 h 156"/>
                  <a:gd name="T14" fmla="*/ 14 w 111"/>
                  <a:gd name="T15" fmla="*/ 109 h 156"/>
                  <a:gd name="T16" fmla="*/ 23 w 111"/>
                  <a:gd name="T17" fmla="*/ 124 h 156"/>
                  <a:gd name="T18" fmla="*/ 15 w 111"/>
                  <a:gd name="T19" fmla="*/ 144 h 156"/>
                  <a:gd name="T20" fmla="*/ 24 w 111"/>
                  <a:gd name="T21" fmla="*/ 156 h 156"/>
                  <a:gd name="T22" fmla="*/ 42 w 111"/>
                  <a:gd name="T23" fmla="*/ 144 h 156"/>
                  <a:gd name="T24" fmla="*/ 50 w 111"/>
                  <a:gd name="T25" fmla="*/ 93 h 156"/>
                  <a:gd name="T26" fmla="*/ 56 w 111"/>
                  <a:gd name="T27" fmla="*/ 126 h 156"/>
                  <a:gd name="T28" fmla="*/ 65 w 111"/>
                  <a:gd name="T29" fmla="*/ 145 h 156"/>
                  <a:gd name="T30" fmla="*/ 62 w 111"/>
                  <a:gd name="T31" fmla="*/ 112 h 156"/>
                  <a:gd name="T32" fmla="*/ 72 w 111"/>
                  <a:gd name="T33" fmla="*/ 73 h 156"/>
                  <a:gd name="T34" fmla="*/ 69 w 111"/>
                  <a:gd name="T35" fmla="*/ 51 h 156"/>
                  <a:gd name="T36" fmla="*/ 54 w 111"/>
                  <a:gd name="T37" fmla="*/ 60 h 156"/>
                  <a:gd name="T38" fmla="*/ 35 w 111"/>
                  <a:gd name="T39" fmla="*/ 54 h 156"/>
                  <a:gd name="T40" fmla="*/ 41 w 111"/>
                  <a:gd name="T41" fmla="*/ 36 h 156"/>
                  <a:gd name="T42" fmla="*/ 62 w 111"/>
                  <a:gd name="T43" fmla="*/ 34 h 156"/>
                  <a:gd name="T44" fmla="*/ 78 w 111"/>
                  <a:gd name="T45" fmla="*/ 39 h 156"/>
                  <a:gd name="T46" fmla="*/ 98 w 111"/>
                  <a:gd name="T47" fmla="*/ 30 h 156"/>
                  <a:gd name="T48" fmla="*/ 111 w 111"/>
                  <a:gd name="T49" fmla="*/ 13 h 156"/>
                  <a:gd name="T50" fmla="*/ 98 w 111"/>
                  <a:gd name="T51" fmla="*/ 0 h 1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1"/>
                  <a:gd name="T79" fmla="*/ 0 h 156"/>
                  <a:gd name="T80" fmla="*/ 111 w 111"/>
                  <a:gd name="T81" fmla="*/ 156 h 1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1" h="156">
                    <a:moveTo>
                      <a:pt x="98" y="0"/>
                    </a:moveTo>
                    <a:cubicBezTo>
                      <a:pt x="75" y="2"/>
                      <a:pt x="87" y="8"/>
                      <a:pt x="75" y="10"/>
                    </a:cubicBezTo>
                    <a:cubicBezTo>
                      <a:pt x="72" y="10"/>
                      <a:pt x="25" y="3"/>
                      <a:pt x="23" y="15"/>
                    </a:cubicBezTo>
                    <a:cubicBezTo>
                      <a:pt x="25" y="26"/>
                      <a:pt x="23" y="27"/>
                      <a:pt x="14" y="33"/>
                    </a:cubicBezTo>
                    <a:cubicBezTo>
                      <a:pt x="15" y="43"/>
                      <a:pt x="20" y="54"/>
                      <a:pt x="11" y="61"/>
                    </a:cubicBezTo>
                    <a:cubicBezTo>
                      <a:pt x="8" y="68"/>
                      <a:pt x="10" y="69"/>
                      <a:pt x="14" y="75"/>
                    </a:cubicBezTo>
                    <a:cubicBezTo>
                      <a:pt x="16" y="84"/>
                      <a:pt x="12" y="86"/>
                      <a:pt x="3" y="88"/>
                    </a:cubicBezTo>
                    <a:cubicBezTo>
                      <a:pt x="1" y="99"/>
                      <a:pt x="0" y="106"/>
                      <a:pt x="14" y="109"/>
                    </a:cubicBezTo>
                    <a:cubicBezTo>
                      <a:pt x="21" y="112"/>
                      <a:pt x="20" y="118"/>
                      <a:pt x="23" y="124"/>
                    </a:cubicBezTo>
                    <a:cubicBezTo>
                      <a:pt x="25" y="133"/>
                      <a:pt x="23" y="139"/>
                      <a:pt x="15" y="144"/>
                    </a:cubicBezTo>
                    <a:cubicBezTo>
                      <a:pt x="17" y="150"/>
                      <a:pt x="18" y="153"/>
                      <a:pt x="24" y="156"/>
                    </a:cubicBezTo>
                    <a:cubicBezTo>
                      <a:pt x="31" y="154"/>
                      <a:pt x="36" y="148"/>
                      <a:pt x="42" y="144"/>
                    </a:cubicBezTo>
                    <a:cubicBezTo>
                      <a:pt x="41" y="128"/>
                      <a:pt x="33" y="103"/>
                      <a:pt x="50" y="93"/>
                    </a:cubicBezTo>
                    <a:cubicBezTo>
                      <a:pt x="52" y="105"/>
                      <a:pt x="46" y="116"/>
                      <a:pt x="56" y="126"/>
                    </a:cubicBezTo>
                    <a:cubicBezTo>
                      <a:pt x="57" y="134"/>
                      <a:pt x="58" y="141"/>
                      <a:pt x="65" y="145"/>
                    </a:cubicBezTo>
                    <a:cubicBezTo>
                      <a:pt x="70" y="134"/>
                      <a:pt x="64" y="123"/>
                      <a:pt x="62" y="112"/>
                    </a:cubicBezTo>
                    <a:cubicBezTo>
                      <a:pt x="65" y="97"/>
                      <a:pt x="55" y="81"/>
                      <a:pt x="72" y="73"/>
                    </a:cubicBezTo>
                    <a:cubicBezTo>
                      <a:pt x="79" y="64"/>
                      <a:pt x="75" y="59"/>
                      <a:pt x="69" y="51"/>
                    </a:cubicBezTo>
                    <a:cubicBezTo>
                      <a:pt x="61" y="52"/>
                      <a:pt x="61" y="56"/>
                      <a:pt x="54" y="60"/>
                    </a:cubicBezTo>
                    <a:cubicBezTo>
                      <a:pt x="37" y="57"/>
                      <a:pt x="43" y="60"/>
                      <a:pt x="35" y="54"/>
                    </a:cubicBezTo>
                    <a:cubicBezTo>
                      <a:pt x="31" y="45"/>
                      <a:pt x="28" y="39"/>
                      <a:pt x="41" y="36"/>
                    </a:cubicBezTo>
                    <a:cubicBezTo>
                      <a:pt x="49" y="32"/>
                      <a:pt x="53" y="33"/>
                      <a:pt x="62" y="34"/>
                    </a:cubicBezTo>
                    <a:cubicBezTo>
                      <a:pt x="67" y="36"/>
                      <a:pt x="73" y="36"/>
                      <a:pt x="78" y="39"/>
                    </a:cubicBezTo>
                    <a:cubicBezTo>
                      <a:pt x="85" y="36"/>
                      <a:pt x="90" y="31"/>
                      <a:pt x="98" y="30"/>
                    </a:cubicBezTo>
                    <a:cubicBezTo>
                      <a:pt x="104" y="26"/>
                      <a:pt x="107" y="19"/>
                      <a:pt x="111" y="13"/>
                    </a:cubicBezTo>
                    <a:cubicBezTo>
                      <a:pt x="107" y="8"/>
                      <a:pt x="102" y="4"/>
                      <a:pt x="98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7" name="Freeform 23"/>
              <p:cNvSpPr/>
              <p:nvPr/>
            </p:nvSpPr>
            <p:spPr bwMode="gray">
              <a:xfrm>
                <a:off x="4061" y="2551"/>
                <a:ext cx="23" cy="71"/>
              </a:xfrm>
              <a:custGeom>
                <a:avLst/>
                <a:gdLst>
                  <a:gd name="T0" fmla="*/ 12 w 30"/>
                  <a:gd name="T1" fmla="*/ 0 h 94"/>
                  <a:gd name="T2" fmla="*/ 0 w 30"/>
                  <a:gd name="T3" fmla="*/ 16 h 94"/>
                  <a:gd name="T4" fmla="*/ 6 w 30"/>
                  <a:gd name="T5" fmla="*/ 37 h 94"/>
                  <a:gd name="T6" fmla="*/ 1 w 30"/>
                  <a:gd name="T7" fmla="*/ 61 h 94"/>
                  <a:gd name="T8" fmla="*/ 16 w 30"/>
                  <a:gd name="T9" fmla="*/ 94 h 94"/>
                  <a:gd name="T10" fmla="*/ 30 w 30"/>
                  <a:gd name="T11" fmla="*/ 82 h 94"/>
                  <a:gd name="T12" fmla="*/ 22 w 30"/>
                  <a:gd name="T13" fmla="*/ 61 h 94"/>
                  <a:gd name="T14" fmla="*/ 12 w 30"/>
                  <a:gd name="T15" fmla="*/ 0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94"/>
                  <a:gd name="T26" fmla="*/ 30 w 30"/>
                  <a:gd name="T27" fmla="*/ 94 h 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94">
                    <a:moveTo>
                      <a:pt x="12" y="0"/>
                    </a:moveTo>
                    <a:cubicBezTo>
                      <a:pt x="9" y="6"/>
                      <a:pt x="4" y="11"/>
                      <a:pt x="0" y="16"/>
                    </a:cubicBezTo>
                    <a:cubicBezTo>
                      <a:pt x="1" y="23"/>
                      <a:pt x="3" y="30"/>
                      <a:pt x="6" y="37"/>
                    </a:cubicBezTo>
                    <a:cubicBezTo>
                      <a:pt x="3" y="45"/>
                      <a:pt x="4" y="53"/>
                      <a:pt x="1" y="61"/>
                    </a:cubicBezTo>
                    <a:cubicBezTo>
                      <a:pt x="3" y="81"/>
                      <a:pt x="2" y="83"/>
                      <a:pt x="16" y="94"/>
                    </a:cubicBezTo>
                    <a:cubicBezTo>
                      <a:pt x="24" y="92"/>
                      <a:pt x="27" y="90"/>
                      <a:pt x="30" y="82"/>
                    </a:cubicBezTo>
                    <a:cubicBezTo>
                      <a:pt x="28" y="73"/>
                      <a:pt x="26" y="69"/>
                      <a:pt x="22" y="61"/>
                    </a:cubicBezTo>
                    <a:cubicBezTo>
                      <a:pt x="19" y="40"/>
                      <a:pt x="18" y="20"/>
                      <a:pt x="12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8" name="Freeform 24"/>
              <p:cNvSpPr/>
              <p:nvPr/>
            </p:nvSpPr>
            <p:spPr bwMode="gray">
              <a:xfrm>
                <a:off x="4076" y="2669"/>
                <a:ext cx="62" cy="118"/>
              </a:xfrm>
              <a:custGeom>
                <a:avLst/>
                <a:gdLst>
                  <a:gd name="T0" fmla="*/ 12 w 81"/>
                  <a:gd name="T1" fmla="*/ 2 h 158"/>
                  <a:gd name="T2" fmla="*/ 0 w 81"/>
                  <a:gd name="T3" fmla="*/ 20 h 158"/>
                  <a:gd name="T4" fmla="*/ 8 w 81"/>
                  <a:gd name="T5" fmla="*/ 49 h 158"/>
                  <a:gd name="T6" fmla="*/ 6 w 81"/>
                  <a:gd name="T7" fmla="*/ 107 h 158"/>
                  <a:gd name="T8" fmla="*/ 17 w 81"/>
                  <a:gd name="T9" fmla="*/ 103 h 158"/>
                  <a:gd name="T10" fmla="*/ 20 w 81"/>
                  <a:gd name="T11" fmla="*/ 115 h 158"/>
                  <a:gd name="T12" fmla="*/ 29 w 81"/>
                  <a:gd name="T13" fmla="*/ 122 h 158"/>
                  <a:gd name="T14" fmla="*/ 38 w 81"/>
                  <a:gd name="T15" fmla="*/ 140 h 158"/>
                  <a:gd name="T16" fmla="*/ 48 w 81"/>
                  <a:gd name="T17" fmla="*/ 128 h 158"/>
                  <a:gd name="T18" fmla="*/ 65 w 81"/>
                  <a:gd name="T19" fmla="*/ 134 h 158"/>
                  <a:gd name="T20" fmla="*/ 63 w 81"/>
                  <a:gd name="T21" fmla="*/ 109 h 158"/>
                  <a:gd name="T22" fmla="*/ 48 w 81"/>
                  <a:gd name="T23" fmla="*/ 104 h 158"/>
                  <a:gd name="T24" fmla="*/ 39 w 81"/>
                  <a:gd name="T25" fmla="*/ 91 h 158"/>
                  <a:gd name="T26" fmla="*/ 33 w 81"/>
                  <a:gd name="T27" fmla="*/ 73 h 158"/>
                  <a:gd name="T28" fmla="*/ 41 w 81"/>
                  <a:gd name="T29" fmla="*/ 53 h 158"/>
                  <a:gd name="T30" fmla="*/ 35 w 81"/>
                  <a:gd name="T31" fmla="*/ 35 h 158"/>
                  <a:gd name="T32" fmla="*/ 42 w 81"/>
                  <a:gd name="T33" fmla="*/ 20 h 158"/>
                  <a:gd name="T34" fmla="*/ 29 w 81"/>
                  <a:gd name="T35" fmla="*/ 4 h 158"/>
                  <a:gd name="T36" fmla="*/ 18 w 81"/>
                  <a:gd name="T37" fmla="*/ 7 h 158"/>
                  <a:gd name="T38" fmla="*/ 12 w 81"/>
                  <a:gd name="T39" fmla="*/ 2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"/>
                  <a:gd name="T61" fmla="*/ 0 h 158"/>
                  <a:gd name="T62" fmla="*/ 81 w 81"/>
                  <a:gd name="T63" fmla="*/ 158 h 1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" h="158">
                    <a:moveTo>
                      <a:pt x="12" y="2"/>
                    </a:moveTo>
                    <a:cubicBezTo>
                      <a:pt x="8" y="8"/>
                      <a:pt x="3" y="13"/>
                      <a:pt x="0" y="20"/>
                    </a:cubicBezTo>
                    <a:cubicBezTo>
                      <a:pt x="5" y="31"/>
                      <a:pt x="6" y="35"/>
                      <a:pt x="8" y="49"/>
                    </a:cubicBezTo>
                    <a:cubicBezTo>
                      <a:pt x="7" y="69"/>
                      <a:pt x="4" y="87"/>
                      <a:pt x="6" y="107"/>
                    </a:cubicBezTo>
                    <a:cubicBezTo>
                      <a:pt x="8" y="106"/>
                      <a:pt x="14" y="101"/>
                      <a:pt x="17" y="103"/>
                    </a:cubicBezTo>
                    <a:cubicBezTo>
                      <a:pt x="20" y="105"/>
                      <a:pt x="17" y="112"/>
                      <a:pt x="20" y="115"/>
                    </a:cubicBezTo>
                    <a:cubicBezTo>
                      <a:pt x="22" y="118"/>
                      <a:pt x="29" y="122"/>
                      <a:pt x="29" y="122"/>
                    </a:cubicBezTo>
                    <a:cubicBezTo>
                      <a:pt x="29" y="133"/>
                      <a:pt x="27" y="158"/>
                      <a:pt x="38" y="140"/>
                    </a:cubicBezTo>
                    <a:cubicBezTo>
                      <a:pt x="39" y="133"/>
                      <a:pt x="41" y="131"/>
                      <a:pt x="48" y="128"/>
                    </a:cubicBezTo>
                    <a:cubicBezTo>
                      <a:pt x="55" y="130"/>
                      <a:pt x="59" y="133"/>
                      <a:pt x="65" y="134"/>
                    </a:cubicBezTo>
                    <a:cubicBezTo>
                      <a:pt x="81" y="131"/>
                      <a:pt x="76" y="112"/>
                      <a:pt x="63" y="109"/>
                    </a:cubicBezTo>
                    <a:cubicBezTo>
                      <a:pt x="58" y="107"/>
                      <a:pt x="53" y="106"/>
                      <a:pt x="48" y="104"/>
                    </a:cubicBezTo>
                    <a:cubicBezTo>
                      <a:pt x="45" y="100"/>
                      <a:pt x="42" y="95"/>
                      <a:pt x="39" y="91"/>
                    </a:cubicBezTo>
                    <a:cubicBezTo>
                      <a:pt x="38" y="85"/>
                      <a:pt x="36" y="79"/>
                      <a:pt x="33" y="73"/>
                    </a:cubicBezTo>
                    <a:cubicBezTo>
                      <a:pt x="31" y="64"/>
                      <a:pt x="33" y="58"/>
                      <a:pt x="41" y="53"/>
                    </a:cubicBezTo>
                    <a:cubicBezTo>
                      <a:pt x="48" y="44"/>
                      <a:pt x="47" y="38"/>
                      <a:pt x="35" y="35"/>
                    </a:cubicBezTo>
                    <a:cubicBezTo>
                      <a:pt x="36" y="28"/>
                      <a:pt x="39" y="26"/>
                      <a:pt x="42" y="20"/>
                    </a:cubicBezTo>
                    <a:cubicBezTo>
                      <a:pt x="41" y="13"/>
                      <a:pt x="35" y="8"/>
                      <a:pt x="29" y="4"/>
                    </a:cubicBezTo>
                    <a:cubicBezTo>
                      <a:pt x="25" y="9"/>
                      <a:pt x="23" y="13"/>
                      <a:pt x="18" y="7"/>
                    </a:cubicBezTo>
                    <a:cubicBezTo>
                      <a:pt x="17" y="0"/>
                      <a:pt x="19" y="2"/>
                      <a:pt x="12" y="2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9" name="Freeform 25"/>
              <p:cNvSpPr/>
              <p:nvPr/>
            </p:nvSpPr>
            <p:spPr bwMode="gray">
              <a:xfrm>
                <a:off x="4087" y="2818"/>
                <a:ext cx="65" cy="79"/>
              </a:xfrm>
              <a:custGeom>
                <a:avLst/>
                <a:gdLst>
                  <a:gd name="T0" fmla="*/ 52 w 85"/>
                  <a:gd name="T1" fmla="*/ 0 h 105"/>
                  <a:gd name="T2" fmla="*/ 44 w 85"/>
                  <a:gd name="T3" fmla="*/ 18 h 105"/>
                  <a:gd name="T4" fmla="*/ 32 w 85"/>
                  <a:gd name="T5" fmla="*/ 30 h 105"/>
                  <a:gd name="T6" fmla="*/ 16 w 85"/>
                  <a:gd name="T7" fmla="*/ 35 h 105"/>
                  <a:gd name="T8" fmla="*/ 8 w 85"/>
                  <a:gd name="T9" fmla="*/ 48 h 105"/>
                  <a:gd name="T10" fmla="*/ 4 w 85"/>
                  <a:gd name="T11" fmla="*/ 74 h 105"/>
                  <a:gd name="T12" fmla="*/ 13 w 85"/>
                  <a:gd name="T13" fmla="*/ 71 h 105"/>
                  <a:gd name="T14" fmla="*/ 25 w 85"/>
                  <a:gd name="T15" fmla="*/ 62 h 105"/>
                  <a:gd name="T16" fmla="*/ 34 w 85"/>
                  <a:gd name="T17" fmla="*/ 69 h 105"/>
                  <a:gd name="T18" fmla="*/ 58 w 85"/>
                  <a:gd name="T19" fmla="*/ 99 h 105"/>
                  <a:gd name="T20" fmla="*/ 71 w 85"/>
                  <a:gd name="T21" fmla="*/ 72 h 105"/>
                  <a:gd name="T22" fmla="*/ 85 w 85"/>
                  <a:gd name="T23" fmla="*/ 68 h 105"/>
                  <a:gd name="T24" fmla="*/ 74 w 85"/>
                  <a:gd name="T25" fmla="*/ 39 h 105"/>
                  <a:gd name="T26" fmla="*/ 52 w 85"/>
                  <a:gd name="T27" fmla="*/ 0 h 1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105"/>
                  <a:gd name="T44" fmla="*/ 85 w 85"/>
                  <a:gd name="T45" fmla="*/ 105 h 10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105">
                    <a:moveTo>
                      <a:pt x="52" y="0"/>
                    </a:moveTo>
                    <a:cubicBezTo>
                      <a:pt x="50" y="6"/>
                      <a:pt x="47" y="12"/>
                      <a:pt x="44" y="18"/>
                    </a:cubicBezTo>
                    <a:cubicBezTo>
                      <a:pt x="43" y="28"/>
                      <a:pt x="42" y="28"/>
                      <a:pt x="32" y="30"/>
                    </a:cubicBezTo>
                    <a:cubicBezTo>
                      <a:pt x="27" y="33"/>
                      <a:pt x="21" y="33"/>
                      <a:pt x="16" y="35"/>
                    </a:cubicBezTo>
                    <a:cubicBezTo>
                      <a:pt x="13" y="39"/>
                      <a:pt x="11" y="44"/>
                      <a:pt x="8" y="48"/>
                    </a:cubicBezTo>
                    <a:cubicBezTo>
                      <a:pt x="4" y="66"/>
                      <a:pt x="0" y="42"/>
                      <a:pt x="4" y="74"/>
                    </a:cubicBezTo>
                    <a:cubicBezTo>
                      <a:pt x="7" y="73"/>
                      <a:pt x="10" y="73"/>
                      <a:pt x="13" y="71"/>
                    </a:cubicBezTo>
                    <a:cubicBezTo>
                      <a:pt x="19" y="67"/>
                      <a:pt x="17" y="64"/>
                      <a:pt x="25" y="62"/>
                    </a:cubicBezTo>
                    <a:cubicBezTo>
                      <a:pt x="32" y="59"/>
                      <a:pt x="31" y="64"/>
                      <a:pt x="34" y="69"/>
                    </a:cubicBezTo>
                    <a:cubicBezTo>
                      <a:pt x="37" y="82"/>
                      <a:pt x="44" y="96"/>
                      <a:pt x="58" y="99"/>
                    </a:cubicBezTo>
                    <a:cubicBezTo>
                      <a:pt x="70" y="105"/>
                      <a:pt x="60" y="78"/>
                      <a:pt x="71" y="72"/>
                    </a:cubicBezTo>
                    <a:cubicBezTo>
                      <a:pt x="78" y="74"/>
                      <a:pt x="80" y="74"/>
                      <a:pt x="85" y="68"/>
                    </a:cubicBezTo>
                    <a:cubicBezTo>
                      <a:pt x="82" y="56"/>
                      <a:pt x="80" y="49"/>
                      <a:pt x="74" y="39"/>
                    </a:cubicBezTo>
                    <a:cubicBezTo>
                      <a:pt x="73" y="6"/>
                      <a:pt x="80" y="6"/>
                      <a:pt x="52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0" name="Freeform 26"/>
              <p:cNvSpPr/>
              <p:nvPr/>
            </p:nvSpPr>
            <p:spPr bwMode="gray">
              <a:xfrm>
                <a:off x="4165" y="2958"/>
                <a:ext cx="29" cy="49"/>
              </a:xfrm>
              <a:custGeom>
                <a:avLst/>
                <a:gdLst>
                  <a:gd name="T0" fmla="*/ 6 w 38"/>
                  <a:gd name="T1" fmla="*/ 27 h 66"/>
                  <a:gd name="T2" fmla="*/ 26 w 38"/>
                  <a:gd name="T3" fmla="*/ 66 h 66"/>
                  <a:gd name="T4" fmla="*/ 30 w 38"/>
                  <a:gd name="T5" fmla="*/ 52 h 66"/>
                  <a:gd name="T6" fmla="*/ 38 w 38"/>
                  <a:gd name="T7" fmla="*/ 40 h 66"/>
                  <a:gd name="T8" fmla="*/ 30 w 38"/>
                  <a:gd name="T9" fmla="*/ 25 h 66"/>
                  <a:gd name="T10" fmla="*/ 20 w 38"/>
                  <a:gd name="T11" fmla="*/ 13 h 66"/>
                  <a:gd name="T12" fmla="*/ 11 w 38"/>
                  <a:gd name="T13" fmla="*/ 1 h 66"/>
                  <a:gd name="T14" fmla="*/ 2 w 38"/>
                  <a:gd name="T15" fmla="*/ 12 h 66"/>
                  <a:gd name="T16" fmla="*/ 6 w 38"/>
                  <a:gd name="T17" fmla="*/ 2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66"/>
                  <a:gd name="T29" fmla="*/ 38 w 38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66">
                    <a:moveTo>
                      <a:pt x="6" y="27"/>
                    </a:moveTo>
                    <a:cubicBezTo>
                      <a:pt x="8" y="52"/>
                      <a:pt x="5" y="58"/>
                      <a:pt x="26" y="66"/>
                    </a:cubicBezTo>
                    <a:cubicBezTo>
                      <a:pt x="36" y="63"/>
                      <a:pt x="33" y="61"/>
                      <a:pt x="30" y="52"/>
                    </a:cubicBezTo>
                    <a:cubicBezTo>
                      <a:pt x="28" y="41"/>
                      <a:pt x="34" y="49"/>
                      <a:pt x="38" y="40"/>
                    </a:cubicBezTo>
                    <a:cubicBezTo>
                      <a:pt x="34" y="35"/>
                      <a:pt x="33" y="30"/>
                      <a:pt x="30" y="25"/>
                    </a:cubicBezTo>
                    <a:cubicBezTo>
                      <a:pt x="29" y="14"/>
                      <a:pt x="30" y="0"/>
                      <a:pt x="20" y="13"/>
                    </a:cubicBezTo>
                    <a:cubicBezTo>
                      <a:pt x="14" y="9"/>
                      <a:pt x="12" y="8"/>
                      <a:pt x="11" y="1"/>
                    </a:cubicBezTo>
                    <a:cubicBezTo>
                      <a:pt x="5" y="4"/>
                      <a:pt x="3" y="5"/>
                      <a:pt x="2" y="12"/>
                    </a:cubicBezTo>
                    <a:cubicBezTo>
                      <a:pt x="3" y="25"/>
                      <a:pt x="0" y="21"/>
                      <a:pt x="6" y="27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1" name="Freeform 27"/>
              <p:cNvSpPr/>
              <p:nvPr/>
            </p:nvSpPr>
            <p:spPr bwMode="gray">
              <a:xfrm>
                <a:off x="4148" y="3040"/>
                <a:ext cx="19" cy="17"/>
              </a:xfrm>
              <a:custGeom>
                <a:avLst/>
                <a:gdLst>
                  <a:gd name="T0" fmla="*/ 0 w 24"/>
                  <a:gd name="T1" fmla="*/ 0 h 23"/>
                  <a:gd name="T2" fmla="*/ 6 w 24"/>
                  <a:gd name="T3" fmla="*/ 23 h 23"/>
                  <a:gd name="T4" fmla="*/ 24 w 24"/>
                  <a:gd name="T5" fmla="*/ 11 h 23"/>
                  <a:gd name="T6" fmla="*/ 0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0"/>
                    </a:moveTo>
                    <a:cubicBezTo>
                      <a:pt x="1" y="8"/>
                      <a:pt x="3" y="16"/>
                      <a:pt x="6" y="23"/>
                    </a:cubicBezTo>
                    <a:cubicBezTo>
                      <a:pt x="19" y="20"/>
                      <a:pt x="19" y="22"/>
                      <a:pt x="24" y="11"/>
                    </a:cubicBezTo>
                    <a:cubicBezTo>
                      <a:pt x="20" y="0"/>
                      <a:pt x="4" y="8"/>
                      <a:pt x="0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2" name="Freeform 28"/>
              <p:cNvSpPr/>
              <p:nvPr/>
            </p:nvSpPr>
            <p:spPr bwMode="gray">
              <a:xfrm>
                <a:off x="4176" y="3030"/>
                <a:ext cx="46" cy="37"/>
              </a:xfrm>
              <a:custGeom>
                <a:avLst/>
                <a:gdLst>
                  <a:gd name="T0" fmla="*/ 9 w 60"/>
                  <a:gd name="T1" fmla="*/ 0 h 49"/>
                  <a:gd name="T2" fmla="*/ 0 w 60"/>
                  <a:gd name="T3" fmla="*/ 18 h 49"/>
                  <a:gd name="T4" fmla="*/ 28 w 60"/>
                  <a:gd name="T5" fmla="*/ 33 h 49"/>
                  <a:gd name="T6" fmla="*/ 42 w 60"/>
                  <a:gd name="T7" fmla="*/ 46 h 49"/>
                  <a:gd name="T8" fmla="*/ 60 w 60"/>
                  <a:gd name="T9" fmla="*/ 42 h 49"/>
                  <a:gd name="T10" fmla="*/ 49 w 60"/>
                  <a:gd name="T11" fmla="*/ 24 h 49"/>
                  <a:gd name="T12" fmla="*/ 28 w 60"/>
                  <a:gd name="T13" fmla="*/ 3 h 49"/>
                  <a:gd name="T14" fmla="*/ 19 w 60"/>
                  <a:gd name="T15" fmla="*/ 16 h 49"/>
                  <a:gd name="T16" fmla="*/ 9 w 60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49"/>
                  <a:gd name="T29" fmla="*/ 60 w 60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49">
                    <a:moveTo>
                      <a:pt x="9" y="0"/>
                    </a:moveTo>
                    <a:cubicBezTo>
                      <a:pt x="8" y="7"/>
                      <a:pt x="0" y="18"/>
                      <a:pt x="0" y="18"/>
                    </a:cubicBezTo>
                    <a:cubicBezTo>
                      <a:pt x="2" y="36"/>
                      <a:pt x="9" y="31"/>
                      <a:pt x="28" y="33"/>
                    </a:cubicBezTo>
                    <a:cubicBezTo>
                      <a:pt x="33" y="40"/>
                      <a:pt x="33" y="44"/>
                      <a:pt x="42" y="46"/>
                    </a:cubicBezTo>
                    <a:cubicBezTo>
                      <a:pt x="49" y="49"/>
                      <a:pt x="56" y="49"/>
                      <a:pt x="60" y="42"/>
                    </a:cubicBezTo>
                    <a:cubicBezTo>
                      <a:pt x="58" y="32"/>
                      <a:pt x="59" y="26"/>
                      <a:pt x="49" y="24"/>
                    </a:cubicBezTo>
                    <a:cubicBezTo>
                      <a:pt x="47" y="12"/>
                      <a:pt x="41" y="5"/>
                      <a:pt x="28" y="3"/>
                    </a:cubicBezTo>
                    <a:cubicBezTo>
                      <a:pt x="23" y="10"/>
                      <a:pt x="30" y="23"/>
                      <a:pt x="19" y="16"/>
                    </a:cubicBezTo>
                    <a:cubicBezTo>
                      <a:pt x="17" y="6"/>
                      <a:pt x="20" y="0"/>
                      <a:pt x="9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3" name="Freeform 29"/>
              <p:cNvSpPr/>
              <p:nvPr/>
            </p:nvSpPr>
            <p:spPr bwMode="gray">
              <a:xfrm>
                <a:off x="4247" y="3100"/>
                <a:ext cx="24" cy="33"/>
              </a:xfrm>
              <a:custGeom>
                <a:avLst/>
                <a:gdLst>
                  <a:gd name="T0" fmla="*/ 28 w 32"/>
                  <a:gd name="T1" fmla="*/ 0 h 44"/>
                  <a:gd name="T2" fmla="*/ 10 w 32"/>
                  <a:gd name="T3" fmla="*/ 11 h 44"/>
                  <a:gd name="T4" fmla="*/ 12 w 32"/>
                  <a:gd name="T5" fmla="*/ 32 h 44"/>
                  <a:gd name="T6" fmla="*/ 24 w 32"/>
                  <a:gd name="T7" fmla="*/ 36 h 44"/>
                  <a:gd name="T8" fmla="*/ 28 w 3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4"/>
                  <a:gd name="T17" fmla="*/ 32 w 3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4" name="Freeform 30"/>
              <p:cNvSpPr/>
              <p:nvPr/>
            </p:nvSpPr>
            <p:spPr bwMode="gray">
              <a:xfrm>
                <a:off x="4520" y="3058"/>
                <a:ext cx="47" cy="47"/>
              </a:xfrm>
              <a:custGeom>
                <a:avLst/>
                <a:gdLst>
                  <a:gd name="T0" fmla="*/ 7 w 61"/>
                  <a:gd name="T1" fmla="*/ 0 h 63"/>
                  <a:gd name="T2" fmla="*/ 0 w 61"/>
                  <a:gd name="T3" fmla="*/ 14 h 63"/>
                  <a:gd name="T4" fmla="*/ 24 w 61"/>
                  <a:gd name="T5" fmla="*/ 35 h 63"/>
                  <a:gd name="T6" fmla="*/ 36 w 61"/>
                  <a:gd name="T7" fmla="*/ 54 h 63"/>
                  <a:gd name="T8" fmla="*/ 46 w 61"/>
                  <a:gd name="T9" fmla="*/ 63 h 63"/>
                  <a:gd name="T10" fmla="*/ 61 w 61"/>
                  <a:gd name="T11" fmla="*/ 56 h 63"/>
                  <a:gd name="T12" fmla="*/ 33 w 61"/>
                  <a:gd name="T13" fmla="*/ 17 h 63"/>
                  <a:gd name="T14" fmla="*/ 7 w 61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63"/>
                  <a:gd name="T26" fmla="*/ 61 w 61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63">
                    <a:moveTo>
                      <a:pt x="7" y="0"/>
                    </a:moveTo>
                    <a:cubicBezTo>
                      <a:pt x="6" y="6"/>
                      <a:pt x="3" y="9"/>
                      <a:pt x="0" y="14"/>
                    </a:cubicBezTo>
                    <a:cubicBezTo>
                      <a:pt x="7" y="23"/>
                      <a:pt x="13" y="31"/>
                      <a:pt x="24" y="35"/>
                    </a:cubicBezTo>
                    <a:cubicBezTo>
                      <a:pt x="27" y="42"/>
                      <a:pt x="31" y="48"/>
                      <a:pt x="36" y="54"/>
                    </a:cubicBezTo>
                    <a:cubicBezTo>
                      <a:pt x="37" y="61"/>
                      <a:pt x="40" y="59"/>
                      <a:pt x="46" y="63"/>
                    </a:cubicBezTo>
                    <a:cubicBezTo>
                      <a:pt x="54" y="62"/>
                      <a:pt x="56" y="62"/>
                      <a:pt x="61" y="56"/>
                    </a:cubicBezTo>
                    <a:cubicBezTo>
                      <a:pt x="59" y="46"/>
                      <a:pt x="42" y="23"/>
                      <a:pt x="33" y="17"/>
                    </a:cubicBezTo>
                    <a:cubicBezTo>
                      <a:pt x="23" y="10"/>
                      <a:pt x="14" y="9"/>
                      <a:pt x="7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5" name="Freeform 31"/>
              <p:cNvSpPr/>
              <p:nvPr/>
            </p:nvSpPr>
            <p:spPr bwMode="gray">
              <a:xfrm>
                <a:off x="4113" y="3117"/>
                <a:ext cx="47" cy="50"/>
              </a:xfrm>
              <a:custGeom>
                <a:avLst/>
                <a:gdLst>
                  <a:gd name="T0" fmla="*/ 28 w 61"/>
                  <a:gd name="T1" fmla="*/ 7 h 67"/>
                  <a:gd name="T2" fmla="*/ 30 w 61"/>
                  <a:gd name="T3" fmla="*/ 34 h 67"/>
                  <a:gd name="T4" fmla="*/ 16 w 61"/>
                  <a:gd name="T5" fmla="*/ 43 h 67"/>
                  <a:gd name="T6" fmla="*/ 22 w 61"/>
                  <a:gd name="T7" fmla="*/ 67 h 67"/>
                  <a:gd name="T8" fmla="*/ 48 w 61"/>
                  <a:gd name="T9" fmla="*/ 58 h 67"/>
                  <a:gd name="T10" fmla="*/ 60 w 61"/>
                  <a:gd name="T11" fmla="*/ 47 h 67"/>
                  <a:gd name="T12" fmla="*/ 51 w 61"/>
                  <a:gd name="T13" fmla="*/ 28 h 67"/>
                  <a:gd name="T14" fmla="*/ 57 w 61"/>
                  <a:gd name="T15" fmla="*/ 14 h 67"/>
                  <a:gd name="T16" fmla="*/ 55 w 61"/>
                  <a:gd name="T17" fmla="*/ 2 h 67"/>
                  <a:gd name="T18" fmla="*/ 46 w 61"/>
                  <a:gd name="T19" fmla="*/ 4 h 67"/>
                  <a:gd name="T20" fmla="*/ 51 w 61"/>
                  <a:gd name="T21" fmla="*/ 5 h 67"/>
                  <a:gd name="T22" fmla="*/ 49 w 61"/>
                  <a:gd name="T23" fmla="*/ 16 h 67"/>
                  <a:gd name="T24" fmla="*/ 43 w 61"/>
                  <a:gd name="T25" fmla="*/ 23 h 67"/>
                  <a:gd name="T26" fmla="*/ 28 w 61"/>
                  <a:gd name="T27" fmla="*/ 7 h 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"/>
                  <a:gd name="T43" fmla="*/ 0 h 67"/>
                  <a:gd name="T44" fmla="*/ 61 w 61"/>
                  <a:gd name="T45" fmla="*/ 67 h 6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" h="67">
                    <a:moveTo>
                      <a:pt x="28" y="7"/>
                    </a:moveTo>
                    <a:cubicBezTo>
                      <a:pt x="17" y="15"/>
                      <a:pt x="24" y="25"/>
                      <a:pt x="30" y="34"/>
                    </a:cubicBezTo>
                    <a:cubicBezTo>
                      <a:pt x="27" y="44"/>
                      <a:pt x="26" y="44"/>
                      <a:pt x="16" y="43"/>
                    </a:cubicBezTo>
                    <a:cubicBezTo>
                      <a:pt x="0" y="46"/>
                      <a:pt x="13" y="63"/>
                      <a:pt x="22" y="67"/>
                    </a:cubicBezTo>
                    <a:cubicBezTo>
                      <a:pt x="31" y="65"/>
                      <a:pt x="39" y="60"/>
                      <a:pt x="48" y="58"/>
                    </a:cubicBezTo>
                    <a:cubicBezTo>
                      <a:pt x="51" y="52"/>
                      <a:pt x="54" y="50"/>
                      <a:pt x="60" y="47"/>
                    </a:cubicBezTo>
                    <a:cubicBezTo>
                      <a:pt x="61" y="40"/>
                      <a:pt x="51" y="28"/>
                      <a:pt x="51" y="28"/>
                    </a:cubicBezTo>
                    <a:cubicBezTo>
                      <a:pt x="52" y="22"/>
                      <a:pt x="55" y="19"/>
                      <a:pt x="57" y="14"/>
                    </a:cubicBezTo>
                    <a:cubicBezTo>
                      <a:pt x="56" y="10"/>
                      <a:pt x="58" y="5"/>
                      <a:pt x="55" y="2"/>
                    </a:cubicBezTo>
                    <a:cubicBezTo>
                      <a:pt x="53" y="0"/>
                      <a:pt x="48" y="2"/>
                      <a:pt x="46" y="4"/>
                    </a:cubicBezTo>
                    <a:cubicBezTo>
                      <a:pt x="45" y="5"/>
                      <a:pt x="49" y="5"/>
                      <a:pt x="51" y="5"/>
                    </a:cubicBezTo>
                    <a:cubicBezTo>
                      <a:pt x="57" y="10"/>
                      <a:pt x="52" y="9"/>
                      <a:pt x="49" y="16"/>
                    </a:cubicBezTo>
                    <a:cubicBezTo>
                      <a:pt x="58" y="23"/>
                      <a:pt x="50" y="22"/>
                      <a:pt x="43" y="23"/>
                    </a:cubicBezTo>
                    <a:cubicBezTo>
                      <a:pt x="34" y="22"/>
                      <a:pt x="31" y="16"/>
                      <a:pt x="28" y="7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6" name="Freeform 32"/>
              <p:cNvSpPr/>
              <p:nvPr/>
            </p:nvSpPr>
            <p:spPr bwMode="gray">
              <a:xfrm>
                <a:off x="4063" y="3136"/>
                <a:ext cx="33" cy="27"/>
              </a:xfrm>
              <a:custGeom>
                <a:avLst/>
                <a:gdLst>
                  <a:gd name="T0" fmla="*/ 21 w 43"/>
                  <a:gd name="T1" fmla="*/ 3 h 36"/>
                  <a:gd name="T2" fmla="*/ 6 w 43"/>
                  <a:gd name="T3" fmla="*/ 6 h 36"/>
                  <a:gd name="T4" fmla="*/ 33 w 43"/>
                  <a:gd name="T5" fmla="*/ 36 h 36"/>
                  <a:gd name="T6" fmla="*/ 42 w 43"/>
                  <a:gd name="T7" fmla="*/ 30 h 36"/>
                  <a:gd name="T8" fmla="*/ 21 w 43"/>
                  <a:gd name="T9" fmla="*/ 3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36"/>
                  <a:gd name="T17" fmla="*/ 43 w 43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36">
                    <a:moveTo>
                      <a:pt x="21" y="3"/>
                    </a:moveTo>
                    <a:cubicBezTo>
                      <a:pt x="14" y="0"/>
                      <a:pt x="12" y="2"/>
                      <a:pt x="6" y="6"/>
                    </a:cubicBezTo>
                    <a:cubicBezTo>
                      <a:pt x="0" y="17"/>
                      <a:pt x="23" y="32"/>
                      <a:pt x="33" y="36"/>
                    </a:cubicBezTo>
                    <a:cubicBezTo>
                      <a:pt x="36" y="35"/>
                      <a:pt x="42" y="34"/>
                      <a:pt x="42" y="30"/>
                    </a:cubicBezTo>
                    <a:cubicBezTo>
                      <a:pt x="43" y="24"/>
                      <a:pt x="27" y="3"/>
                      <a:pt x="21" y="3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7" name="Freeform 33"/>
              <p:cNvSpPr/>
              <p:nvPr/>
            </p:nvSpPr>
            <p:spPr bwMode="gray">
              <a:xfrm>
                <a:off x="4042" y="3107"/>
                <a:ext cx="24" cy="31"/>
              </a:xfrm>
              <a:custGeom>
                <a:avLst/>
                <a:gdLst>
                  <a:gd name="T0" fmla="*/ 21 w 32"/>
                  <a:gd name="T1" fmla="*/ 0 h 41"/>
                  <a:gd name="T2" fmla="*/ 0 w 32"/>
                  <a:gd name="T3" fmla="*/ 26 h 41"/>
                  <a:gd name="T4" fmla="*/ 16 w 32"/>
                  <a:gd name="T5" fmla="*/ 24 h 41"/>
                  <a:gd name="T6" fmla="*/ 19 w 32"/>
                  <a:gd name="T7" fmla="*/ 29 h 41"/>
                  <a:gd name="T8" fmla="*/ 16 w 32"/>
                  <a:gd name="T9" fmla="*/ 35 h 41"/>
                  <a:gd name="T10" fmla="*/ 30 w 32"/>
                  <a:gd name="T11" fmla="*/ 21 h 41"/>
                  <a:gd name="T12" fmla="*/ 24 w 32"/>
                  <a:gd name="T13" fmla="*/ 9 h 41"/>
                  <a:gd name="T14" fmla="*/ 21 w 32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41"/>
                  <a:gd name="T26" fmla="*/ 32 w 32"/>
                  <a:gd name="T27" fmla="*/ 41 h 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41">
                    <a:moveTo>
                      <a:pt x="21" y="0"/>
                    </a:moveTo>
                    <a:cubicBezTo>
                      <a:pt x="15" y="10"/>
                      <a:pt x="6" y="16"/>
                      <a:pt x="0" y="26"/>
                    </a:cubicBezTo>
                    <a:cubicBezTo>
                      <a:pt x="7" y="27"/>
                      <a:pt x="10" y="27"/>
                      <a:pt x="16" y="24"/>
                    </a:cubicBezTo>
                    <a:cubicBezTo>
                      <a:pt x="17" y="26"/>
                      <a:pt x="19" y="27"/>
                      <a:pt x="19" y="29"/>
                    </a:cubicBezTo>
                    <a:cubicBezTo>
                      <a:pt x="19" y="31"/>
                      <a:pt x="15" y="33"/>
                      <a:pt x="16" y="35"/>
                    </a:cubicBezTo>
                    <a:cubicBezTo>
                      <a:pt x="19" y="41"/>
                      <a:pt x="29" y="23"/>
                      <a:pt x="30" y="21"/>
                    </a:cubicBezTo>
                    <a:cubicBezTo>
                      <a:pt x="32" y="9"/>
                      <a:pt x="26" y="19"/>
                      <a:pt x="24" y="9"/>
                    </a:cubicBezTo>
                    <a:cubicBezTo>
                      <a:pt x="25" y="1"/>
                      <a:pt x="27" y="4"/>
                      <a:pt x="21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8" name="Freeform 34"/>
              <p:cNvSpPr/>
              <p:nvPr/>
            </p:nvSpPr>
            <p:spPr bwMode="gray">
              <a:xfrm>
                <a:off x="4076" y="3118"/>
                <a:ext cx="35" cy="24"/>
              </a:xfrm>
              <a:custGeom>
                <a:avLst/>
                <a:gdLst>
                  <a:gd name="T0" fmla="*/ 21 w 45"/>
                  <a:gd name="T1" fmla="*/ 0 h 32"/>
                  <a:gd name="T2" fmla="*/ 0 w 45"/>
                  <a:gd name="T3" fmla="*/ 7 h 32"/>
                  <a:gd name="T4" fmla="*/ 27 w 45"/>
                  <a:gd name="T5" fmla="*/ 31 h 32"/>
                  <a:gd name="T6" fmla="*/ 45 w 45"/>
                  <a:gd name="T7" fmla="*/ 24 h 32"/>
                  <a:gd name="T8" fmla="*/ 22 w 45"/>
                  <a:gd name="T9" fmla="*/ 10 h 32"/>
                  <a:gd name="T10" fmla="*/ 21 w 45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32"/>
                  <a:gd name="T20" fmla="*/ 45 w 45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32">
                    <a:moveTo>
                      <a:pt x="21" y="0"/>
                    </a:moveTo>
                    <a:cubicBezTo>
                      <a:pt x="10" y="1"/>
                      <a:pt x="8" y="1"/>
                      <a:pt x="0" y="7"/>
                    </a:cubicBezTo>
                    <a:cubicBezTo>
                      <a:pt x="3" y="20"/>
                      <a:pt x="15" y="29"/>
                      <a:pt x="27" y="31"/>
                    </a:cubicBezTo>
                    <a:cubicBezTo>
                      <a:pt x="36" y="30"/>
                      <a:pt x="41" y="32"/>
                      <a:pt x="45" y="24"/>
                    </a:cubicBezTo>
                    <a:cubicBezTo>
                      <a:pt x="32" y="16"/>
                      <a:pt x="30" y="23"/>
                      <a:pt x="22" y="10"/>
                    </a:cubicBezTo>
                    <a:cubicBezTo>
                      <a:pt x="21" y="2"/>
                      <a:pt x="21" y="5"/>
                      <a:pt x="21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9" name="Freeform 35"/>
              <p:cNvSpPr/>
              <p:nvPr/>
            </p:nvSpPr>
            <p:spPr bwMode="gray">
              <a:xfrm>
                <a:off x="4026" y="2787"/>
                <a:ext cx="28" cy="55"/>
              </a:xfrm>
              <a:custGeom>
                <a:avLst/>
                <a:gdLst>
                  <a:gd name="T0" fmla="*/ 30 w 35"/>
                  <a:gd name="T1" fmla="*/ 0 h 74"/>
                  <a:gd name="T2" fmla="*/ 21 w 35"/>
                  <a:gd name="T3" fmla="*/ 15 h 74"/>
                  <a:gd name="T4" fmla="*/ 9 w 35"/>
                  <a:gd name="T5" fmla="*/ 36 h 74"/>
                  <a:gd name="T6" fmla="*/ 0 w 35"/>
                  <a:gd name="T7" fmla="*/ 59 h 74"/>
                  <a:gd name="T8" fmla="*/ 8 w 35"/>
                  <a:gd name="T9" fmla="*/ 74 h 74"/>
                  <a:gd name="T10" fmla="*/ 20 w 35"/>
                  <a:gd name="T11" fmla="*/ 59 h 74"/>
                  <a:gd name="T12" fmla="*/ 35 w 35"/>
                  <a:gd name="T13" fmla="*/ 32 h 74"/>
                  <a:gd name="T14" fmla="*/ 30 w 35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74"/>
                  <a:gd name="T26" fmla="*/ 35 w 35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74">
                    <a:moveTo>
                      <a:pt x="30" y="0"/>
                    </a:moveTo>
                    <a:cubicBezTo>
                      <a:pt x="33" y="8"/>
                      <a:pt x="29" y="14"/>
                      <a:pt x="21" y="15"/>
                    </a:cubicBezTo>
                    <a:cubicBezTo>
                      <a:pt x="19" y="27"/>
                      <a:pt x="24" y="33"/>
                      <a:pt x="9" y="36"/>
                    </a:cubicBezTo>
                    <a:cubicBezTo>
                      <a:pt x="13" y="50"/>
                      <a:pt x="12" y="52"/>
                      <a:pt x="0" y="59"/>
                    </a:cubicBezTo>
                    <a:cubicBezTo>
                      <a:pt x="3" y="64"/>
                      <a:pt x="5" y="69"/>
                      <a:pt x="8" y="74"/>
                    </a:cubicBezTo>
                    <a:cubicBezTo>
                      <a:pt x="15" y="71"/>
                      <a:pt x="16" y="65"/>
                      <a:pt x="20" y="59"/>
                    </a:cubicBezTo>
                    <a:cubicBezTo>
                      <a:pt x="22" y="47"/>
                      <a:pt x="28" y="41"/>
                      <a:pt x="35" y="32"/>
                    </a:cubicBezTo>
                    <a:cubicBezTo>
                      <a:pt x="34" y="26"/>
                      <a:pt x="30" y="8"/>
                      <a:pt x="30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0" name="Freeform 36"/>
              <p:cNvSpPr/>
              <p:nvPr/>
            </p:nvSpPr>
            <p:spPr bwMode="gray">
              <a:xfrm>
                <a:off x="4078" y="2778"/>
                <a:ext cx="20" cy="55"/>
              </a:xfrm>
              <a:custGeom>
                <a:avLst/>
                <a:gdLst>
                  <a:gd name="T0" fmla="*/ 13 w 25"/>
                  <a:gd name="T1" fmla="*/ 7 h 73"/>
                  <a:gd name="T2" fmla="*/ 4 w 25"/>
                  <a:gd name="T3" fmla="*/ 8 h 73"/>
                  <a:gd name="T4" fmla="*/ 0 w 25"/>
                  <a:gd name="T5" fmla="*/ 22 h 73"/>
                  <a:gd name="T6" fmla="*/ 15 w 25"/>
                  <a:gd name="T7" fmla="*/ 41 h 73"/>
                  <a:gd name="T8" fmla="*/ 25 w 25"/>
                  <a:gd name="T9" fmla="*/ 56 h 73"/>
                  <a:gd name="T10" fmla="*/ 16 w 25"/>
                  <a:gd name="T11" fmla="*/ 20 h 73"/>
                  <a:gd name="T12" fmla="*/ 13 w 25"/>
                  <a:gd name="T13" fmla="*/ 7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73"/>
                  <a:gd name="T23" fmla="*/ 25 w 25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73">
                    <a:moveTo>
                      <a:pt x="13" y="7"/>
                    </a:moveTo>
                    <a:cubicBezTo>
                      <a:pt x="9" y="0"/>
                      <a:pt x="7" y="2"/>
                      <a:pt x="4" y="8"/>
                    </a:cubicBezTo>
                    <a:cubicBezTo>
                      <a:pt x="3" y="13"/>
                      <a:pt x="1" y="17"/>
                      <a:pt x="0" y="22"/>
                    </a:cubicBezTo>
                    <a:cubicBezTo>
                      <a:pt x="1" y="35"/>
                      <a:pt x="6" y="33"/>
                      <a:pt x="15" y="41"/>
                    </a:cubicBezTo>
                    <a:cubicBezTo>
                      <a:pt x="16" y="52"/>
                      <a:pt x="15" y="73"/>
                      <a:pt x="25" y="56"/>
                    </a:cubicBezTo>
                    <a:cubicBezTo>
                      <a:pt x="24" y="33"/>
                      <a:pt x="23" y="36"/>
                      <a:pt x="16" y="20"/>
                    </a:cubicBezTo>
                    <a:cubicBezTo>
                      <a:pt x="15" y="11"/>
                      <a:pt x="16" y="15"/>
                      <a:pt x="13" y="7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1" name="Freeform 37"/>
              <p:cNvSpPr/>
              <p:nvPr/>
            </p:nvSpPr>
            <p:spPr bwMode="gray">
              <a:xfrm>
                <a:off x="4101" y="2761"/>
                <a:ext cx="10" cy="25"/>
              </a:xfrm>
              <a:custGeom>
                <a:avLst/>
                <a:gdLst>
                  <a:gd name="T0" fmla="*/ 11 w 14"/>
                  <a:gd name="T1" fmla="*/ 0 h 33"/>
                  <a:gd name="T2" fmla="*/ 1 w 14"/>
                  <a:gd name="T3" fmla="*/ 10 h 33"/>
                  <a:gd name="T4" fmla="*/ 11 w 14"/>
                  <a:gd name="T5" fmla="*/ 25 h 33"/>
                  <a:gd name="T6" fmla="*/ 11 w 14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33"/>
                  <a:gd name="T14" fmla="*/ 14 w 14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33">
                    <a:moveTo>
                      <a:pt x="11" y="0"/>
                    </a:moveTo>
                    <a:cubicBezTo>
                      <a:pt x="7" y="3"/>
                      <a:pt x="5" y="7"/>
                      <a:pt x="1" y="10"/>
                    </a:cubicBezTo>
                    <a:cubicBezTo>
                      <a:pt x="2" y="18"/>
                      <a:pt x="0" y="33"/>
                      <a:pt x="11" y="25"/>
                    </a:cubicBezTo>
                    <a:cubicBezTo>
                      <a:pt x="14" y="15"/>
                      <a:pt x="5" y="4"/>
                      <a:pt x="11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2" name="Freeform 38"/>
              <p:cNvSpPr/>
              <p:nvPr/>
            </p:nvSpPr>
            <p:spPr bwMode="gray">
              <a:xfrm>
                <a:off x="4111" y="2773"/>
                <a:ext cx="22" cy="48"/>
              </a:xfrm>
              <a:custGeom>
                <a:avLst/>
                <a:gdLst>
                  <a:gd name="T0" fmla="*/ 5 w 28"/>
                  <a:gd name="T1" fmla="*/ 0 h 64"/>
                  <a:gd name="T2" fmla="*/ 11 w 28"/>
                  <a:gd name="T3" fmla="*/ 14 h 64"/>
                  <a:gd name="T4" fmla="*/ 20 w 28"/>
                  <a:gd name="T5" fmla="*/ 21 h 64"/>
                  <a:gd name="T6" fmla="*/ 8 w 28"/>
                  <a:gd name="T7" fmla="*/ 39 h 64"/>
                  <a:gd name="T8" fmla="*/ 0 w 28"/>
                  <a:gd name="T9" fmla="*/ 56 h 64"/>
                  <a:gd name="T10" fmla="*/ 11 w 28"/>
                  <a:gd name="T11" fmla="*/ 57 h 64"/>
                  <a:gd name="T12" fmla="*/ 26 w 28"/>
                  <a:gd name="T13" fmla="*/ 26 h 64"/>
                  <a:gd name="T14" fmla="*/ 5 w 28"/>
                  <a:gd name="T15" fmla="*/ 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64"/>
                  <a:gd name="T26" fmla="*/ 28 w 28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64">
                    <a:moveTo>
                      <a:pt x="5" y="0"/>
                    </a:moveTo>
                    <a:cubicBezTo>
                      <a:pt x="6" y="5"/>
                      <a:pt x="7" y="10"/>
                      <a:pt x="11" y="14"/>
                    </a:cubicBezTo>
                    <a:cubicBezTo>
                      <a:pt x="14" y="17"/>
                      <a:pt x="20" y="21"/>
                      <a:pt x="20" y="21"/>
                    </a:cubicBezTo>
                    <a:cubicBezTo>
                      <a:pt x="9" y="27"/>
                      <a:pt x="0" y="23"/>
                      <a:pt x="8" y="39"/>
                    </a:cubicBezTo>
                    <a:cubicBezTo>
                      <a:pt x="6" y="47"/>
                      <a:pt x="4" y="50"/>
                      <a:pt x="0" y="56"/>
                    </a:cubicBezTo>
                    <a:cubicBezTo>
                      <a:pt x="4" y="62"/>
                      <a:pt x="7" y="64"/>
                      <a:pt x="11" y="57"/>
                    </a:cubicBezTo>
                    <a:cubicBezTo>
                      <a:pt x="13" y="43"/>
                      <a:pt x="10" y="29"/>
                      <a:pt x="26" y="26"/>
                    </a:cubicBezTo>
                    <a:cubicBezTo>
                      <a:pt x="28" y="15"/>
                      <a:pt x="14" y="4"/>
                      <a:pt x="5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3" name="Freeform 39"/>
              <p:cNvSpPr/>
              <p:nvPr/>
            </p:nvSpPr>
            <p:spPr bwMode="gray">
              <a:xfrm>
                <a:off x="3836" y="2842"/>
                <a:ext cx="12" cy="27"/>
              </a:xfrm>
              <a:custGeom>
                <a:avLst/>
                <a:gdLst>
                  <a:gd name="T0" fmla="*/ 14 w 16"/>
                  <a:gd name="T1" fmla="*/ 3 h 36"/>
                  <a:gd name="T2" fmla="*/ 0 w 16"/>
                  <a:gd name="T3" fmla="*/ 7 h 36"/>
                  <a:gd name="T4" fmla="*/ 8 w 16"/>
                  <a:gd name="T5" fmla="*/ 22 h 36"/>
                  <a:gd name="T6" fmla="*/ 14 w 16"/>
                  <a:gd name="T7" fmla="*/ 3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6"/>
                  <a:gd name="T14" fmla="*/ 16 w 16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6">
                    <a:moveTo>
                      <a:pt x="14" y="3"/>
                    </a:moveTo>
                    <a:cubicBezTo>
                      <a:pt x="7" y="0"/>
                      <a:pt x="4" y="1"/>
                      <a:pt x="0" y="7"/>
                    </a:cubicBezTo>
                    <a:cubicBezTo>
                      <a:pt x="3" y="14"/>
                      <a:pt x="2" y="17"/>
                      <a:pt x="8" y="22"/>
                    </a:cubicBezTo>
                    <a:cubicBezTo>
                      <a:pt x="16" y="36"/>
                      <a:pt x="11" y="7"/>
                      <a:pt x="14" y="3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4" name="Freeform 40"/>
              <p:cNvSpPr/>
              <p:nvPr/>
            </p:nvSpPr>
            <p:spPr bwMode="gray">
              <a:xfrm>
                <a:off x="3825" y="2819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5" name="Freeform 41"/>
              <p:cNvSpPr/>
              <p:nvPr/>
            </p:nvSpPr>
            <p:spPr bwMode="gray">
              <a:xfrm>
                <a:off x="3821" y="2801"/>
                <a:ext cx="12" cy="14"/>
              </a:xfrm>
              <a:custGeom>
                <a:avLst/>
                <a:gdLst>
                  <a:gd name="T0" fmla="*/ 10 w 16"/>
                  <a:gd name="T1" fmla="*/ 5 h 19"/>
                  <a:gd name="T2" fmla="*/ 0 w 16"/>
                  <a:gd name="T3" fmla="*/ 10 h 19"/>
                  <a:gd name="T4" fmla="*/ 12 w 16"/>
                  <a:gd name="T5" fmla="*/ 19 h 19"/>
                  <a:gd name="T6" fmla="*/ 10 w 16"/>
                  <a:gd name="T7" fmla="*/ 5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9"/>
                  <a:gd name="T14" fmla="*/ 16 w 16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9">
                    <a:moveTo>
                      <a:pt x="10" y="5"/>
                    </a:moveTo>
                    <a:cubicBezTo>
                      <a:pt x="4" y="0"/>
                      <a:pt x="1" y="3"/>
                      <a:pt x="0" y="10"/>
                    </a:cubicBezTo>
                    <a:cubicBezTo>
                      <a:pt x="4" y="15"/>
                      <a:pt x="7" y="16"/>
                      <a:pt x="12" y="19"/>
                    </a:cubicBezTo>
                    <a:cubicBezTo>
                      <a:pt x="16" y="12"/>
                      <a:pt x="14" y="12"/>
                      <a:pt x="10" y="5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6" name="Freeform 42"/>
              <p:cNvSpPr/>
              <p:nvPr/>
            </p:nvSpPr>
            <p:spPr bwMode="gray">
              <a:xfrm>
                <a:off x="3842" y="2768"/>
                <a:ext cx="11" cy="19"/>
              </a:xfrm>
              <a:custGeom>
                <a:avLst/>
                <a:gdLst>
                  <a:gd name="T0" fmla="*/ 6 w 14"/>
                  <a:gd name="T1" fmla="*/ 0 h 25"/>
                  <a:gd name="T2" fmla="*/ 0 w 14"/>
                  <a:gd name="T3" fmla="*/ 13 h 25"/>
                  <a:gd name="T4" fmla="*/ 12 w 14"/>
                  <a:gd name="T5" fmla="*/ 24 h 25"/>
                  <a:gd name="T6" fmla="*/ 6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5"/>
                  <a:gd name="T14" fmla="*/ 14 w 14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7" name="Freeform 43"/>
              <p:cNvSpPr/>
              <p:nvPr/>
            </p:nvSpPr>
            <p:spPr bwMode="gray">
              <a:xfrm>
                <a:off x="3811" y="2786"/>
                <a:ext cx="16" cy="13"/>
              </a:xfrm>
              <a:custGeom>
                <a:avLst/>
                <a:gdLst>
                  <a:gd name="T0" fmla="*/ 13 w 22"/>
                  <a:gd name="T1" fmla="*/ 0 h 18"/>
                  <a:gd name="T2" fmla="*/ 19 w 22"/>
                  <a:gd name="T3" fmla="*/ 18 h 18"/>
                  <a:gd name="T4" fmla="*/ 14 w 22"/>
                  <a:gd name="T5" fmla="*/ 6 h 18"/>
                  <a:gd name="T6" fmla="*/ 13 w 22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8"/>
                  <a:gd name="T14" fmla="*/ 22 w 2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8">
                    <a:moveTo>
                      <a:pt x="13" y="0"/>
                    </a:moveTo>
                    <a:cubicBezTo>
                      <a:pt x="0" y="8"/>
                      <a:pt x="9" y="12"/>
                      <a:pt x="19" y="18"/>
                    </a:cubicBezTo>
                    <a:cubicBezTo>
                      <a:pt x="20" y="11"/>
                      <a:pt x="22" y="8"/>
                      <a:pt x="14" y="6"/>
                    </a:cubicBezTo>
                    <a:cubicBezTo>
                      <a:pt x="9" y="3"/>
                      <a:pt x="9" y="5"/>
                      <a:pt x="13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8" name="Freeform 44"/>
              <p:cNvSpPr/>
              <p:nvPr/>
            </p:nvSpPr>
            <p:spPr bwMode="gray">
              <a:xfrm>
                <a:off x="4668" y="3407"/>
                <a:ext cx="46" cy="59"/>
              </a:xfrm>
              <a:custGeom>
                <a:avLst/>
                <a:gdLst>
                  <a:gd name="T0" fmla="*/ 10 w 60"/>
                  <a:gd name="T1" fmla="*/ 7 h 81"/>
                  <a:gd name="T2" fmla="*/ 3 w 60"/>
                  <a:gd name="T3" fmla="*/ 18 h 81"/>
                  <a:gd name="T4" fmla="*/ 15 w 60"/>
                  <a:gd name="T5" fmla="*/ 39 h 81"/>
                  <a:gd name="T6" fmla="*/ 27 w 60"/>
                  <a:gd name="T7" fmla="*/ 54 h 81"/>
                  <a:gd name="T8" fmla="*/ 40 w 60"/>
                  <a:gd name="T9" fmla="*/ 63 h 81"/>
                  <a:gd name="T10" fmla="*/ 51 w 60"/>
                  <a:gd name="T11" fmla="*/ 81 h 81"/>
                  <a:gd name="T12" fmla="*/ 52 w 60"/>
                  <a:gd name="T13" fmla="*/ 57 h 81"/>
                  <a:gd name="T14" fmla="*/ 43 w 60"/>
                  <a:gd name="T15" fmla="*/ 37 h 81"/>
                  <a:gd name="T16" fmla="*/ 25 w 60"/>
                  <a:gd name="T17" fmla="*/ 18 h 81"/>
                  <a:gd name="T18" fmla="*/ 10 w 60"/>
                  <a:gd name="T19" fmla="*/ 7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81"/>
                  <a:gd name="T32" fmla="*/ 60 w 60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81">
                    <a:moveTo>
                      <a:pt x="10" y="7"/>
                    </a:moveTo>
                    <a:cubicBezTo>
                      <a:pt x="0" y="0"/>
                      <a:pt x="0" y="9"/>
                      <a:pt x="3" y="18"/>
                    </a:cubicBezTo>
                    <a:cubicBezTo>
                      <a:pt x="5" y="25"/>
                      <a:pt x="12" y="32"/>
                      <a:pt x="15" y="39"/>
                    </a:cubicBezTo>
                    <a:cubicBezTo>
                      <a:pt x="16" y="51"/>
                      <a:pt x="17" y="51"/>
                      <a:pt x="27" y="54"/>
                    </a:cubicBezTo>
                    <a:cubicBezTo>
                      <a:pt x="31" y="57"/>
                      <a:pt x="36" y="60"/>
                      <a:pt x="40" y="63"/>
                    </a:cubicBezTo>
                    <a:cubicBezTo>
                      <a:pt x="43" y="70"/>
                      <a:pt x="45" y="77"/>
                      <a:pt x="51" y="81"/>
                    </a:cubicBezTo>
                    <a:cubicBezTo>
                      <a:pt x="60" y="75"/>
                      <a:pt x="56" y="66"/>
                      <a:pt x="52" y="57"/>
                    </a:cubicBezTo>
                    <a:cubicBezTo>
                      <a:pt x="51" y="49"/>
                      <a:pt x="50" y="41"/>
                      <a:pt x="43" y="37"/>
                    </a:cubicBezTo>
                    <a:cubicBezTo>
                      <a:pt x="37" y="30"/>
                      <a:pt x="33" y="23"/>
                      <a:pt x="25" y="18"/>
                    </a:cubicBezTo>
                    <a:cubicBezTo>
                      <a:pt x="20" y="12"/>
                      <a:pt x="17" y="9"/>
                      <a:pt x="10" y="7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9" name="Freeform 45"/>
              <p:cNvSpPr/>
              <p:nvPr/>
            </p:nvSpPr>
            <p:spPr bwMode="gray">
              <a:xfrm>
                <a:off x="4905" y="3358"/>
                <a:ext cx="54" cy="46"/>
              </a:xfrm>
              <a:custGeom>
                <a:avLst/>
                <a:gdLst>
                  <a:gd name="T0" fmla="*/ 28 w 71"/>
                  <a:gd name="T1" fmla="*/ 23 h 61"/>
                  <a:gd name="T2" fmla="*/ 13 w 71"/>
                  <a:gd name="T3" fmla="*/ 32 h 61"/>
                  <a:gd name="T4" fmla="*/ 1 w 71"/>
                  <a:gd name="T5" fmla="*/ 44 h 61"/>
                  <a:gd name="T6" fmla="*/ 13 w 71"/>
                  <a:gd name="T7" fmla="*/ 59 h 61"/>
                  <a:gd name="T8" fmla="*/ 28 w 71"/>
                  <a:gd name="T9" fmla="*/ 44 h 61"/>
                  <a:gd name="T10" fmla="*/ 40 w 71"/>
                  <a:gd name="T11" fmla="*/ 23 h 61"/>
                  <a:gd name="T12" fmla="*/ 55 w 71"/>
                  <a:gd name="T13" fmla="*/ 0 h 61"/>
                  <a:gd name="T14" fmla="*/ 71 w 71"/>
                  <a:gd name="T15" fmla="*/ 11 h 61"/>
                  <a:gd name="T16" fmla="*/ 35 w 71"/>
                  <a:gd name="T17" fmla="*/ 23 h 61"/>
                  <a:gd name="T18" fmla="*/ 28 w 71"/>
                  <a:gd name="T19" fmla="*/ 23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1"/>
                  <a:gd name="T31" fmla="*/ 0 h 61"/>
                  <a:gd name="T32" fmla="*/ 71 w 71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1" h="61">
                    <a:moveTo>
                      <a:pt x="28" y="23"/>
                    </a:moveTo>
                    <a:cubicBezTo>
                      <a:pt x="25" y="33"/>
                      <a:pt x="25" y="33"/>
                      <a:pt x="13" y="32"/>
                    </a:cubicBezTo>
                    <a:cubicBezTo>
                      <a:pt x="2" y="33"/>
                      <a:pt x="3" y="34"/>
                      <a:pt x="1" y="44"/>
                    </a:cubicBezTo>
                    <a:cubicBezTo>
                      <a:pt x="2" y="60"/>
                      <a:pt x="0" y="61"/>
                      <a:pt x="13" y="59"/>
                    </a:cubicBezTo>
                    <a:cubicBezTo>
                      <a:pt x="19" y="54"/>
                      <a:pt x="21" y="48"/>
                      <a:pt x="28" y="44"/>
                    </a:cubicBezTo>
                    <a:cubicBezTo>
                      <a:pt x="30" y="33"/>
                      <a:pt x="28" y="25"/>
                      <a:pt x="40" y="23"/>
                    </a:cubicBezTo>
                    <a:cubicBezTo>
                      <a:pt x="42" y="12"/>
                      <a:pt x="44" y="4"/>
                      <a:pt x="55" y="0"/>
                    </a:cubicBezTo>
                    <a:cubicBezTo>
                      <a:pt x="65" y="2"/>
                      <a:pt x="69" y="1"/>
                      <a:pt x="71" y="11"/>
                    </a:cubicBezTo>
                    <a:cubicBezTo>
                      <a:pt x="63" y="22"/>
                      <a:pt x="48" y="21"/>
                      <a:pt x="35" y="23"/>
                    </a:cubicBezTo>
                    <a:cubicBezTo>
                      <a:pt x="30" y="27"/>
                      <a:pt x="32" y="27"/>
                      <a:pt x="28" y="23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0" name="Freeform 46"/>
              <p:cNvSpPr/>
              <p:nvPr/>
            </p:nvSpPr>
            <p:spPr bwMode="gray">
              <a:xfrm>
                <a:off x="4741" y="3333"/>
                <a:ext cx="17" cy="23"/>
              </a:xfrm>
              <a:custGeom>
                <a:avLst/>
                <a:gdLst>
                  <a:gd name="T0" fmla="*/ 9 w 23"/>
                  <a:gd name="T1" fmla="*/ 0 h 30"/>
                  <a:gd name="T2" fmla="*/ 0 w 23"/>
                  <a:gd name="T3" fmla="*/ 14 h 30"/>
                  <a:gd name="T4" fmla="*/ 12 w 23"/>
                  <a:gd name="T5" fmla="*/ 30 h 30"/>
                  <a:gd name="T6" fmla="*/ 9 w 23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30"/>
                  <a:gd name="T14" fmla="*/ 23 w 2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30">
                    <a:moveTo>
                      <a:pt x="9" y="0"/>
                    </a:moveTo>
                    <a:cubicBezTo>
                      <a:pt x="8" y="7"/>
                      <a:pt x="3" y="8"/>
                      <a:pt x="0" y="14"/>
                    </a:cubicBezTo>
                    <a:cubicBezTo>
                      <a:pt x="3" y="21"/>
                      <a:pt x="8" y="24"/>
                      <a:pt x="12" y="30"/>
                    </a:cubicBezTo>
                    <a:cubicBezTo>
                      <a:pt x="23" y="15"/>
                      <a:pt x="4" y="9"/>
                      <a:pt x="9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1" name="Freeform 47"/>
              <p:cNvSpPr/>
              <p:nvPr/>
            </p:nvSpPr>
            <p:spPr bwMode="gray">
              <a:xfrm>
                <a:off x="4732" y="3311"/>
                <a:ext cx="21" cy="17"/>
              </a:xfrm>
              <a:custGeom>
                <a:avLst/>
                <a:gdLst>
                  <a:gd name="T0" fmla="*/ 19 w 26"/>
                  <a:gd name="T1" fmla="*/ 0 h 23"/>
                  <a:gd name="T2" fmla="*/ 0 w 26"/>
                  <a:gd name="T3" fmla="*/ 14 h 23"/>
                  <a:gd name="T4" fmla="*/ 21 w 26"/>
                  <a:gd name="T5" fmla="*/ 20 h 23"/>
                  <a:gd name="T6" fmla="*/ 19 w 26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3"/>
                  <a:gd name="T14" fmla="*/ 26 w 26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3">
                    <a:moveTo>
                      <a:pt x="19" y="0"/>
                    </a:moveTo>
                    <a:cubicBezTo>
                      <a:pt x="17" y="12"/>
                      <a:pt x="10" y="11"/>
                      <a:pt x="0" y="14"/>
                    </a:cubicBezTo>
                    <a:cubicBezTo>
                      <a:pt x="5" y="23"/>
                      <a:pt x="11" y="22"/>
                      <a:pt x="21" y="20"/>
                    </a:cubicBezTo>
                    <a:cubicBezTo>
                      <a:pt x="26" y="12"/>
                      <a:pt x="23" y="7"/>
                      <a:pt x="19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2" name="Freeform 48"/>
              <p:cNvSpPr/>
              <p:nvPr/>
            </p:nvSpPr>
            <p:spPr bwMode="gray">
              <a:xfrm>
                <a:off x="4576" y="3118"/>
                <a:ext cx="24" cy="33"/>
              </a:xfrm>
              <a:custGeom>
                <a:avLst/>
                <a:gdLst>
                  <a:gd name="T0" fmla="*/ 28 w 32"/>
                  <a:gd name="T1" fmla="*/ 0 h 44"/>
                  <a:gd name="T2" fmla="*/ 10 w 32"/>
                  <a:gd name="T3" fmla="*/ 11 h 44"/>
                  <a:gd name="T4" fmla="*/ 12 w 32"/>
                  <a:gd name="T5" fmla="*/ 32 h 44"/>
                  <a:gd name="T6" fmla="*/ 24 w 32"/>
                  <a:gd name="T7" fmla="*/ 36 h 44"/>
                  <a:gd name="T8" fmla="*/ 28 w 3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4"/>
                  <a:gd name="T17" fmla="*/ 32 w 3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3" name="Freeform 49"/>
              <p:cNvSpPr/>
              <p:nvPr/>
            </p:nvSpPr>
            <p:spPr bwMode="gray">
              <a:xfrm>
                <a:off x="4610" y="3161"/>
                <a:ext cx="27" cy="32"/>
              </a:xfrm>
              <a:custGeom>
                <a:avLst/>
                <a:gdLst>
                  <a:gd name="T0" fmla="*/ 30 w 34"/>
                  <a:gd name="T1" fmla="*/ 0 h 44"/>
                  <a:gd name="T2" fmla="*/ 10 w 34"/>
                  <a:gd name="T3" fmla="*/ 9 h 44"/>
                  <a:gd name="T4" fmla="*/ 14 w 34"/>
                  <a:gd name="T5" fmla="*/ 32 h 44"/>
                  <a:gd name="T6" fmla="*/ 26 w 34"/>
                  <a:gd name="T7" fmla="*/ 36 h 44"/>
                  <a:gd name="T8" fmla="*/ 30 w 3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4"/>
                  <a:gd name="T17" fmla="*/ 34 w 3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4">
                    <a:moveTo>
                      <a:pt x="30" y="0"/>
                    </a:moveTo>
                    <a:cubicBezTo>
                      <a:pt x="34" y="10"/>
                      <a:pt x="18" y="7"/>
                      <a:pt x="10" y="9"/>
                    </a:cubicBezTo>
                    <a:cubicBezTo>
                      <a:pt x="0" y="16"/>
                      <a:pt x="9" y="24"/>
                      <a:pt x="14" y="32"/>
                    </a:cubicBezTo>
                    <a:cubicBezTo>
                      <a:pt x="16" y="44"/>
                      <a:pt x="17" y="41"/>
                      <a:pt x="26" y="36"/>
                    </a:cubicBezTo>
                    <a:cubicBezTo>
                      <a:pt x="34" y="25"/>
                      <a:pt x="31" y="14"/>
                      <a:pt x="30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4" name="Freeform 50"/>
              <p:cNvSpPr/>
              <p:nvPr/>
            </p:nvSpPr>
            <p:spPr bwMode="gray">
              <a:xfrm>
                <a:off x="4638" y="3223"/>
                <a:ext cx="29" cy="28"/>
              </a:xfrm>
              <a:custGeom>
                <a:avLst/>
                <a:gdLst>
                  <a:gd name="T0" fmla="*/ 34 w 38"/>
                  <a:gd name="T1" fmla="*/ 2 h 37"/>
                  <a:gd name="T2" fmla="*/ 10 w 38"/>
                  <a:gd name="T3" fmla="*/ 2 h 37"/>
                  <a:gd name="T4" fmla="*/ 14 w 38"/>
                  <a:gd name="T5" fmla="*/ 25 h 37"/>
                  <a:gd name="T6" fmla="*/ 26 w 38"/>
                  <a:gd name="T7" fmla="*/ 29 h 37"/>
                  <a:gd name="T8" fmla="*/ 34 w 38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7"/>
                  <a:gd name="T17" fmla="*/ 38 w 3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7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9" y="17"/>
                      <a:pt x="14" y="25"/>
                    </a:cubicBezTo>
                    <a:cubicBezTo>
                      <a:pt x="16" y="37"/>
                      <a:pt x="17" y="34"/>
                      <a:pt x="26" y="29"/>
                    </a:cubicBezTo>
                    <a:cubicBezTo>
                      <a:pt x="34" y="18"/>
                      <a:pt x="35" y="16"/>
                      <a:pt x="34" y="2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5" name="Freeform 51"/>
              <p:cNvSpPr/>
              <p:nvPr/>
            </p:nvSpPr>
            <p:spPr bwMode="gray">
              <a:xfrm>
                <a:off x="4673" y="3213"/>
                <a:ext cx="29" cy="26"/>
              </a:xfrm>
              <a:custGeom>
                <a:avLst/>
                <a:gdLst>
                  <a:gd name="T0" fmla="*/ 34 w 38"/>
                  <a:gd name="T1" fmla="*/ 2 h 34"/>
                  <a:gd name="T2" fmla="*/ 10 w 38"/>
                  <a:gd name="T3" fmla="*/ 2 h 34"/>
                  <a:gd name="T4" fmla="*/ 16 w 38"/>
                  <a:gd name="T5" fmla="*/ 22 h 34"/>
                  <a:gd name="T6" fmla="*/ 27 w 38"/>
                  <a:gd name="T7" fmla="*/ 22 h 34"/>
                  <a:gd name="T8" fmla="*/ 34 w 38"/>
                  <a:gd name="T9" fmla="*/ 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4"/>
                  <a:gd name="T17" fmla="*/ 38 w 3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4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11" y="14"/>
                      <a:pt x="16" y="22"/>
                    </a:cubicBezTo>
                    <a:cubicBezTo>
                      <a:pt x="18" y="34"/>
                      <a:pt x="18" y="27"/>
                      <a:pt x="27" y="22"/>
                    </a:cubicBezTo>
                    <a:cubicBezTo>
                      <a:pt x="35" y="11"/>
                      <a:pt x="35" y="16"/>
                      <a:pt x="34" y="2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6" name="Freeform 52"/>
              <p:cNvSpPr/>
              <p:nvPr/>
            </p:nvSpPr>
            <p:spPr bwMode="gray">
              <a:xfrm>
                <a:off x="4663" y="3177"/>
                <a:ext cx="26" cy="20"/>
              </a:xfrm>
              <a:custGeom>
                <a:avLst/>
                <a:gdLst>
                  <a:gd name="T0" fmla="*/ 31 w 35"/>
                  <a:gd name="T1" fmla="*/ 1 h 27"/>
                  <a:gd name="T2" fmla="*/ 10 w 35"/>
                  <a:gd name="T3" fmla="*/ 2 h 27"/>
                  <a:gd name="T4" fmla="*/ 13 w 35"/>
                  <a:gd name="T5" fmla="*/ 15 h 27"/>
                  <a:gd name="T6" fmla="*/ 25 w 35"/>
                  <a:gd name="T7" fmla="*/ 19 h 27"/>
                  <a:gd name="T8" fmla="*/ 31 w 35"/>
                  <a:gd name="T9" fmla="*/ 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7"/>
                  <a:gd name="T17" fmla="*/ 35 w 35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7">
                    <a:moveTo>
                      <a:pt x="31" y="1"/>
                    </a:moveTo>
                    <a:cubicBezTo>
                      <a:pt x="35" y="11"/>
                      <a:pt x="18" y="0"/>
                      <a:pt x="10" y="2"/>
                    </a:cubicBezTo>
                    <a:cubicBezTo>
                      <a:pt x="0" y="9"/>
                      <a:pt x="8" y="7"/>
                      <a:pt x="13" y="15"/>
                    </a:cubicBezTo>
                    <a:cubicBezTo>
                      <a:pt x="15" y="27"/>
                      <a:pt x="16" y="24"/>
                      <a:pt x="25" y="19"/>
                    </a:cubicBezTo>
                    <a:cubicBezTo>
                      <a:pt x="33" y="8"/>
                      <a:pt x="32" y="15"/>
                      <a:pt x="31" y="1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7" name="Freeform 53"/>
              <p:cNvSpPr/>
              <p:nvPr/>
            </p:nvSpPr>
            <p:spPr bwMode="gray">
              <a:xfrm>
                <a:off x="4636" y="3153"/>
                <a:ext cx="27" cy="34"/>
              </a:xfrm>
              <a:custGeom>
                <a:avLst/>
                <a:gdLst>
                  <a:gd name="T0" fmla="*/ 28 w 35"/>
                  <a:gd name="T1" fmla="*/ 16 h 47"/>
                  <a:gd name="T2" fmla="*/ 19 w 35"/>
                  <a:gd name="T3" fmla="*/ 2 h 47"/>
                  <a:gd name="T4" fmla="*/ 10 w 35"/>
                  <a:gd name="T5" fmla="*/ 25 h 47"/>
                  <a:gd name="T6" fmla="*/ 19 w 35"/>
                  <a:gd name="T7" fmla="*/ 35 h 47"/>
                  <a:gd name="T8" fmla="*/ 27 w 35"/>
                  <a:gd name="T9" fmla="*/ 29 h 47"/>
                  <a:gd name="T10" fmla="*/ 28 w 35"/>
                  <a:gd name="T11" fmla="*/ 16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47"/>
                  <a:gd name="T20" fmla="*/ 35 w 35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47">
                    <a:moveTo>
                      <a:pt x="28" y="16"/>
                    </a:moveTo>
                    <a:cubicBezTo>
                      <a:pt x="27" y="13"/>
                      <a:pt x="22" y="0"/>
                      <a:pt x="19" y="2"/>
                    </a:cubicBezTo>
                    <a:cubicBezTo>
                      <a:pt x="16" y="4"/>
                      <a:pt x="10" y="20"/>
                      <a:pt x="10" y="25"/>
                    </a:cubicBezTo>
                    <a:cubicBezTo>
                      <a:pt x="0" y="32"/>
                      <a:pt x="14" y="27"/>
                      <a:pt x="19" y="35"/>
                    </a:cubicBezTo>
                    <a:cubicBezTo>
                      <a:pt x="21" y="47"/>
                      <a:pt x="18" y="34"/>
                      <a:pt x="27" y="29"/>
                    </a:cubicBezTo>
                    <a:cubicBezTo>
                      <a:pt x="35" y="18"/>
                      <a:pt x="29" y="30"/>
                      <a:pt x="28" y="16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8" name="Freeform 54"/>
              <p:cNvSpPr/>
              <p:nvPr/>
            </p:nvSpPr>
            <p:spPr bwMode="gray">
              <a:xfrm>
                <a:off x="4603" y="3137"/>
                <a:ext cx="25" cy="26"/>
              </a:xfrm>
              <a:custGeom>
                <a:avLst/>
                <a:gdLst>
                  <a:gd name="T0" fmla="*/ 22 w 32"/>
                  <a:gd name="T1" fmla="*/ 10 h 35"/>
                  <a:gd name="T2" fmla="*/ 10 w 32"/>
                  <a:gd name="T3" fmla="*/ 2 h 35"/>
                  <a:gd name="T4" fmla="*/ 12 w 32"/>
                  <a:gd name="T5" fmla="*/ 23 h 35"/>
                  <a:gd name="T6" fmla="*/ 24 w 32"/>
                  <a:gd name="T7" fmla="*/ 27 h 35"/>
                  <a:gd name="T8" fmla="*/ 22 w 32"/>
                  <a:gd name="T9" fmla="*/ 1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5"/>
                  <a:gd name="T17" fmla="*/ 32 w 3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9" name="Freeform 55"/>
              <p:cNvSpPr/>
              <p:nvPr/>
            </p:nvSpPr>
            <p:spPr bwMode="gray">
              <a:xfrm>
                <a:off x="4644" y="3189"/>
                <a:ext cx="25" cy="26"/>
              </a:xfrm>
              <a:custGeom>
                <a:avLst/>
                <a:gdLst>
                  <a:gd name="T0" fmla="*/ 22 w 32"/>
                  <a:gd name="T1" fmla="*/ 10 h 35"/>
                  <a:gd name="T2" fmla="*/ 10 w 32"/>
                  <a:gd name="T3" fmla="*/ 2 h 35"/>
                  <a:gd name="T4" fmla="*/ 12 w 32"/>
                  <a:gd name="T5" fmla="*/ 23 h 35"/>
                  <a:gd name="T6" fmla="*/ 24 w 32"/>
                  <a:gd name="T7" fmla="*/ 27 h 35"/>
                  <a:gd name="T8" fmla="*/ 22 w 32"/>
                  <a:gd name="T9" fmla="*/ 1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5"/>
                  <a:gd name="T17" fmla="*/ 32 w 3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0" name="Freeform 56"/>
              <p:cNvSpPr/>
              <p:nvPr/>
            </p:nvSpPr>
            <p:spPr bwMode="gray">
              <a:xfrm>
                <a:off x="3027" y="1828"/>
                <a:ext cx="144" cy="107"/>
              </a:xfrm>
              <a:custGeom>
                <a:avLst/>
                <a:gdLst>
                  <a:gd name="T0" fmla="*/ 171 w 189"/>
                  <a:gd name="T1" fmla="*/ 4 h 144"/>
                  <a:gd name="T2" fmla="*/ 185 w 189"/>
                  <a:gd name="T3" fmla="*/ 4 h 144"/>
                  <a:gd name="T4" fmla="*/ 189 w 189"/>
                  <a:gd name="T5" fmla="*/ 16 h 144"/>
                  <a:gd name="T6" fmla="*/ 187 w 189"/>
                  <a:gd name="T7" fmla="*/ 24 h 144"/>
                  <a:gd name="T8" fmla="*/ 131 w 189"/>
                  <a:gd name="T9" fmla="*/ 44 h 144"/>
                  <a:gd name="T10" fmla="*/ 109 w 189"/>
                  <a:gd name="T11" fmla="*/ 58 h 144"/>
                  <a:gd name="T12" fmla="*/ 97 w 189"/>
                  <a:gd name="T13" fmla="*/ 62 h 144"/>
                  <a:gd name="T14" fmla="*/ 71 w 189"/>
                  <a:gd name="T15" fmla="*/ 82 h 144"/>
                  <a:gd name="T16" fmla="*/ 75 w 189"/>
                  <a:gd name="T17" fmla="*/ 92 h 144"/>
                  <a:gd name="T18" fmla="*/ 83 w 189"/>
                  <a:gd name="T19" fmla="*/ 116 h 144"/>
                  <a:gd name="T20" fmla="*/ 107 w 189"/>
                  <a:gd name="T21" fmla="*/ 126 h 144"/>
                  <a:gd name="T22" fmla="*/ 93 w 189"/>
                  <a:gd name="T23" fmla="*/ 140 h 144"/>
                  <a:gd name="T24" fmla="*/ 83 w 189"/>
                  <a:gd name="T25" fmla="*/ 130 h 144"/>
                  <a:gd name="T26" fmla="*/ 71 w 189"/>
                  <a:gd name="T27" fmla="*/ 134 h 144"/>
                  <a:gd name="T28" fmla="*/ 21 w 189"/>
                  <a:gd name="T29" fmla="*/ 122 h 144"/>
                  <a:gd name="T30" fmla="*/ 19 w 189"/>
                  <a:gd name="T31" fmla="*/ 106 h 144"/>
                  <a:gd name="T32" fmla="*/ 47 w 189"/>
                  <a:gd name="T33" fmla="*/ 90 h 144"/>
                  <a:gd name="T34" fmla="*/ 51 w 189"/>
                  <a:gd name="T35" fmla="*/ 76 h 144"/>
                  <a:gd name="T36" fmla="*/ 47 w 189"/>
                  <a:gd name="T37" fmla="*/ 64 h 144"/>
                  <a:gd name="T38" fmla="*/ 73 w 189"/>
                  <a:gd name="T39" fmla="*/ 46 h 144"/>
                  <a:gd name="T40" fmla="*/ 97 w 189"/>
                  <a:gd name="T41" fmla="*/ 36 h 144"/>
                  <a:gd name="T42" fmla="*/ 113 w 189"/>
                  <a:gd name="T43" fmla="*/ 24 h 144"/>
                  <a:gd name="T44" fmla="*/ 171 w 189"/>
                  <a:gd name="T45" fmla="*/ 4 h 1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9"/>
                  <a:gd name="T70" fmla="*/ 0 h 144"/>
                  <a:gd name="T71" fmla="*/ 189 w 189"/>
                  <a:gd name="T72" fmla="*/ 144 h 1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9" h="144">
                    <a:moveTo>
                      <a:pt x="171" y="4"/>
                    </a:moveTo>
                    <a:cubicBezTo>
                      <a:pt x="174" y="3"/>
                      <a:pt x="182" y="0"/>
                      <a:pt x="185" y="4"/>
                    </a:cubicBezTo>
                    <a:cubicBezTo>
                      <a:pt x="187" y="7"/>
                      <a:pt x="189" y="16"/>
                      <a:pt x="189" y="16"/>
                    </a:cubicBezTo>
                    <a:cubicBezTo>
                      <a:pt x="188" y="19"/>
                      <a:pt x="189" y="22"/>
                      <a:pt x="187" y="24"/>
                    </a:cubicBezTo>
                    <a:cubicBezTo>
                      <a:pt x="175" y="34"/>
                      <a:pt x="146" y="34"/>
                      <a:pt x="131" y="44"/>
                    </a:cubicBezTo>
                    <a:cubicBezTo>
                      <a:pt x="125" y="53"/>
                      <a:pt x="120" y="54"/>
                      <a:pt x="109" y="58"/>
                    </a:cubicBezTo>
                    <a:cubicBezTo>
                      <a:pt x="105" y="59"/>
                      <a:pt x="97" y="62"/>
                      <a:pt x="97" y="62"/>
                    </a:cubicBezTo>
                    <a:cubicBezTo>
                      <a:pt x="88" y="76"/>
                      <a:pt x="83" y="74"/>
                      <a:pt x="71" y="82"/>
                    </a:cubicBezTo>
                    <a:cubicBezTo>
                      <a:pt x="66" y="98"/>
                      <a:pt x="70" y="78"/>
                      <a:pt x="75" y="92"/>
                    </a:cubicBezTo>
                    <a:cubicBezTo>
                      <a:pt x="81" y="108"/>
                      <a:pt x="71" y="108"/>
                      <a:pt x="83" y="116"/>
                    </a:cubicBezTo>
                    <a:cubicBezTo>
                      <a:pt x="90" y="121"/>
                      <a:pt x="107" y="126"/>
                      <a:pt x="107" y="126"/>
                    </a:cubicBezTo>
                    <a:cubicBezTo>
                      <a:pt x="105" y="139"/>
                      <a:pt x="106" y="144"/>
                      <a:pt x="93" y="140"/>
                    </a:cubicBezTo>
                    <a:cubicBezTo>
                      <a:pt x="91" y="137"/>
                      <a:pt x="87" y="130"/>
                      <a:pt x="83" y="130"/>
                    </a:cubicBezTo>
                    <a:cubicBezTo>
                      <a:pt x="79" y="130"/>
                      <a:pt x="71" y="134"/>
                      <a:pt x="71" y="134"/>
                    </a:cubicBezTo>
                    <a:cubicBezTo>
                      <a:pt x="52" y="129"/>
                      <a:pt x="42" y="124"/>
                      <a:pt x="21" y="122"/>
                    </a:cubicBezTo>
                    <a:cubicBezTo>
                      <a:pt x="14" y="115"/>
                      <a:pt x="0" y="102"/>
                      <a:pt x="19" y="106"/>
                    </a:cubicBezTo>
                    <a:cubicBezTo>
                      <a:pt x="29" y="91"/>
                      <a:pt x="26" y="93"/>
                      <a:pt x="47" y="90"/>
                    </a:cubicBezTo>
                    <a:cubicBezTo>
                      <a:pt x="55" y="84"/>
                      <a:pt x="54" y="88"/>
                      <a:pt x="51" y="76"/>
                    </a:cubicBezTo>
                    <a:cubicBezTo>
                      <a:pt x="50" y="72"/>
                      <a:pt x="47" y="64"/>
                      <a:pt x="47" y="64"/>
                    </a:cubicBezTo>
                    <a:cubicBezTo>
                      <a:pt x="50" y="41"/>
                      <a:pt x="50" y="43"/>
                      <a:pt x="73" y="46"/>
                    </a:cubicBezTo>
                    <a:cubicBezTo>
                      <a:pt x="82" y="45"/>
                      <a:pt x="97" y="36"/>
                      <a:pt x="97" y="36"/>
                    </a:cubicBezTo>
                    <a:cubicBezTo>
                      <a:pt x="102" y="29"/>
                      <a:pt x="105" y="27"/>
                      <a:pt x="113" y="24"/>
                    </a:cubicBezTo>
                    <a:cubicBezTo>
                      <a:pt x="134" y="27"/>
                      <a:pt x="161" y="25"/>
                      <a:pt x="171" y="4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1" name="Freeform 57"/>
              <p:cNvSpPr/>
              <p:nvPr/>
            </p:nvSpPr>
            <p:spPr bwMode="gray">
              <a:xfrm>
                <a:off x="3113" y="1931"/>
                <a:ext cx="41" cy="12"/>
              </a:xfrm>
              <a:custGeom>
                <a:avLst/>
                <a:gdLst>
                  <a:gd name="T0" fmla="*/ 24 w 53"/>
                  <a:gd name="T1" fmla="*/ 0 h 17"/>
                  <a:gd name="T2" fmla="*/ 12 w 53"/>
                  <a:gd name="T3" fmla="*/ 2 h 17"/>
                  <a:gd name="T4" fmla="*/ 32 w 53"/>
                  <a:gd name="T5" fmla="*/ 16 h 17"/>
                  <a:gd name="T6" fmla="*/ 44 w 53"/>
                  <a:gd name="T7" fmla="*/ 14 h 17"/>
                  <a:gd name="T8" fmla="*/ 24 w 5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7"/>
                  <a:gd name="T17" fmla="*/ 53 w 5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7">
                    <a:moveTo>
                      <a:pt x="24" y="0"/>
                    </a:moveTo>
                    <a:cubicBezTo>
                      <a:pt x="20" y="1"/>
                      <a:pt x="16" y="0"/>
                      <a:pt x="12" y="2"/>
                    </a:cubicBezTo>
                    <a:cubicBezTo>
                      <a:pt x="0" y="9"/>
                      <a:pt x="30" y="15"/>
                      <a:pt x="32" y="16"/>
                    </a:cubicBezTo>
                    <a:cubicBezTo>
                      <a:pt x="36" y="15"/>
                      <a:pt x="41" y="17"/>
                      <a:pt x="44" y="14"/>
                    </a:cubicBezTo>
                    <a:cubicBezTo>
                      <a:pt x="53" y="3"/>
                      <a:pt x="30" y="0"/>
                      <a:pt x="24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2" name="Freeform 58"/>
              <p:cNvSpPr/>
              <p:nvPr/>
            </p:nvSpPr>
            <p:spPr bwMode="gray">
              <a:xfrm>
                <a:off x="3323" y="1776"/>
                <a:ext cx="43" cy="28"/>
              </a:xfrm>
              <a:custGeom>
                <a:avLst/>
                <a:gdLst>
                  <a:gd name="T0" fmla="*/ 57 w 57"/>
                  <a:gd name="T1" fmla="*/ 4 h 37"/>
                  <a:gd name="T2" fmla="*/ 25 w 57"/>
                  <a:gd name="T3" fmla="*/ 24 h 37"/>
                  <a:gd name="T4" fmla="*/ 11 w 57"/>
                  <a:gd name="T5" fmla="*/ 34 h 37"/>
                  <a:gd name="T6" fmla="*/ 9 w 57"/>
                  <a:gd name="T7" fmla="*/ 4 h 37"/>
                  <a:gd name="T8" fmla="*/ 21 w 57"/>
                  <a:gd name="T9" fmla="*/ 0 h 37"/>
                  <a:gd name="T10" fmla="*/ 57 w 57"/>
                  <a:gd name="T11" fmla="*/ 4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37"/>
                  <a:gd name="T20" fmla="*/ 57 w 57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37">
                    <a:moveTo>
                      <a:pt x="57" y="4"/>
                    </a:moveTo>
                    <a:cubicBezTo>
                      <a:pt x="53" y="16"/>
                      <a:pt x="35" y="17"/>
                      <a:pt x="25" y="24"/>
                    </a:cubicBezTo>
                    <a:cubicBezTo>
                      <a:pt x="22" y="34"/>
                      <a:pt x="22" y="37"/>
                      <a:pt x="11" y="34"/>
                    </a:cubicBezTo>
                    <a:cubicBezTo>
                      <a:pt x="6" y="27"/>
                      <a:pt x="0" y="10"/>
                      <a:pt x="9" y="4"/>
                    </a:cubicBezTo>
                    <a:cubicBezTo>
                      <a:pt x="12" y="2"/>
                      <a:pt x="21" y="0"/>
                      <a:pt x="21" y="0"/>
                    </a:cubicBezTo>
                    <a:cubicBezTo>
                      <a:pt x="33" y="2"/>
                      <a:pt x="45" y="4"/>
                      <a:pt x="57" y="4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3" name="Freeform 59"/>
              <p:cNvSpPr/>
              <p:nvPr/>
            </p:nvSpPr>
            <p:spPr bwMode="gray">
              <a:xfrm>
                <a:off x="3354" y="1789"/>
                <a:ext cx="51" cy="20"/>
              </a:xfrm>
              <a:custGeom>
                <a:avLst/>
                <a:gdLst>
                  <a:gd name="T0" fmla="*/ 29 w 68"/>
                  <a:gd name="T1" fmla="*/ 0 h 26"/>
                  <a:gd name="T2" fmla="*/ 11 w 68"/>
                  <a:gd name="T3" fmla="*/ 6 h 26"/>
                  <a:gd name="T4" fmla="*/ 57 w 68"/>
                  <a:gd name="T5" fmla="*/ 26 h 26"/>
                  <a:gd name="T6" fmla="*/ 63 w 68"/>
                  <a:gd name="T7" fmla="*/ 24 h 26"/>
                  <a:gd name="T8" fmla="*/ 29 w 68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26"/>
                  <a:gd name="T17" fmla="*/ 68 w 6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26">
                    <a:moveTo>
                      <a:pt x="29" y="0"/>
                    </a:moveTo>
                    <a:cubicBezTo>
                      <a:pt x="23" y="2"/>
                      <a:pt x="11" y="6"/>
                      <a:pt x="11" y="6"/>
                    </a:cubicBezTo>
                    <a:cubicBezTo>
                      <a:pt x="0" y="23"/>
                      <a:pt x="47" y="24"/>
                      <a:pt x="57" y="26"/>
                    </a:cubicBezTo>
                    <a:cubicBezTo>
                      <a:pt x="59" y="25"/>
                      <a:pt x="62" y="26"/>
                      <a:pt x="63" y="24"/>
                    </a:cubicBezTo>
                    <a:cubicBezTo>
                      <a:pt x="68" y="3"/>
                      <a:pt x="42" y="3"/>
                      <a:pt x="29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4" name="Freeform 60"/>
              <p:cNvSpPr/>
              <p:nvPr/>
            </p:nvSpPr>
            <p:spPr bwMode="gray">
              <a:xfrm>
                <a:off x="3409" y="1792"/>
                <a:ext cx="52" cy="32"/>
              </a:xfrm>
              <a:custGeom>
                <a:avLst/>
                <a:gdLst>
                  <a:gd name="T0" fmla="*/ 50 w 66"/>
                  <a:gd name="T1" fmla="*/ 9 h 43"/>
                  <a:gd name="T2" fmla="*/ 26 w 66"/>
                  <a:gd name="T3" fmla="*/ 9 h 43"/>
                  <a:gd name="T4" fmla="*/ 10 w 66"/>
                  <a:gd name="T5" fmla="*/ 9 h 43"/>
                  <a:gd name="T6" fmla="*/ 8 w 66"/>
                  <a:gd name="T7" fmla="*/ 35 h 43"/>
                  <a:gd name="T8" fmla="*/ 32 w 66"/>
                  <a:gd name="T9" fmla="*/ 43 h 43"/>
                  <a:gd name="T10" fmla="*/ 62 w 66"/>
                  <a:gd name="T11" fmla="*/ 27 h 43"/>
                  <a:gd name="T12" fmla="*/ 50 w 66"/>
                  <a:gd name="T13" fmla="*/ 9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43"/>
                  <a:gd name="T23" fmla="*/ 66 w 6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43">
                    <a:moveTo>
                      <a:pt x="50" y="9"/>
                    </a:moveTo>
                    <a:cubicBezTo>
                      <a:pt x="40" y="16"/>
                      <a:pt x="36" y="16"/>
                      <a:pt x="26" y="9"/>
                    </a:cubicBezTo>
                    <a:cubicBezTo>
                      <a:pt x="20" y="0"/>
                      <a:pt x="18" y="4"/>
                      <a:pt x="10" y="9"/>
                    </a:cubicBezTo>
                    <a:cubicBezTo>
                      <a:pt x="4" y="17"/>
                      <a:pt x="0" y="21"/>
                      <a:pt x="8" y="35"/>
                    </a:cubicBezTo>
                    <a:cubicBezTo>
                      <a:pt x="12" y="42"/>
                      <a:pt x="32" y="43"/>
                      <a:pt x="32" y="43"/>
                    </a:cubicBezTo>
                    <a:cubicBezTo>
                      <a:pt x="41" y="40"/>
                      <a:pt x="54" y="33"/>
                      <a:pt x="62" y="27"/>
                    </a:cubicBezTo>
                    <a:cubicBezTo>
                      <a:pt x="66" y="15"/>
                      <a:pt x="61" y="15"/>
                      <a:pt x="50" y="9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5" name="Freeform 61"/>
              <p:cNvSpPr/>
              <p:nvPr/>
            </p:nvSpPr>
            <p:spPr bwMode="gray">
              <a:xfrm>
                <a:off x="3767" y="1819"/>
                <a:ext cx="90" cy="31"/>
              </a:xfrm>
              <a:custGeom>
                <a:avLst/>
                <a:gdLst>
                  <a:gd name="T0" fmla="*/ 14 w 117"/>
                  <a:gd name="T1" fmla="*/ 0 h 41"/>
                  <a:gd name="T2" fmla="*/ 8 w 117"/>
                  <a:gd name="T3" fmla="*/ 16 h 41"/>
                  <a:gd name="T4" fmla="*/ 50 w 117"/>
                  <a:gd name="T5" fmla="*/ 30 h 41"/>
                  <a:gd name="T6" fmla="*/ 76 w 117"/>
                  <a:gd name="T7" fmla="*/ 36 h 41"/>
                  <a:gd name="T8" fmla="*/ 112 w 117"/>
                  <a:gd name="T9" fmla="*/ 22 h 41"/>
                  <a:gd name="T10" fmla="*/ 78 w 117"/>
                  <a:gd name="T11" fmla="*/ 4 h 41"/>
                  <a:gd name="T12" fmla="*/ 14 w 117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41"/>
                  <a:gd name="T23" fmla="*/ 117 w 117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41">
                    <a:moveTo>
                      <a:pt x="14" y="0"/>
                    </a:moveTo>
                    <a:cubicBezTo>
                      <a:pt x="8" y="4"/>
                      <a:pt x="0" y="9"/>
                      <a:pt x="8" y="16"/>
                    </a:cubicBezTo>
                    <a:cubicBezTo>
                      <a:pt x="21" y="27"/>
                      <a:pt x="34" y="28"/>
                      <a:pt x="50" y="30"/>
                    </a:cubicBezTo>
                    <a:cubicBezTo>
                      <a:pt x="66" y="41"/>
                      <a:pt x="57" y="39"/>
                      <a:pt x="76" y="36"/>
                    </a:cubicBezTo>
                    <a:cubicBezTo>
                      <a:pt x="88" y="32"/>
                      <a:pt x="101" y="29"/>
                      <a:pt x="112" y="22"/>
                    </a:cubicBezTo>
                    <a:cubicBezTo>
                      <a:pt x="117" y="6"/>
                      <a:pt x="87" y="5"/>
                      <a:pt x="78" y="4"/>
                    </a:cubicBezTo>
                    <a:cubicBezTo>
                      <a:pt x="17" y="6"/>
                      <a:pt x="34" y="20"/>
                      <a:pt x="14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6" name="Freeform 62"/>
              <p:cNvSpPr/>
              <p:nvPr/>
            </p:nvSpPr>
            <p:spPr bwMode="gray">
              <a:xfrm>
                <a:off x="3859" y="1818"/>
                <a:ext cx="47" cy="24"/>
              </a:xfrm>
              <a:custGeom>
                <a:avLst/>
                <a:gdLst>
                  <a:gd name="T0" fmla="*/ 32 w 62"/>
                  <a:gd name="T1" fmla="*/ 4 h 32"/>
                  <a:gd name="T2" fmla="*/ 62 w 62"/>
                  <a:gd name="T3" fmla="*/ 10 h 32"/>
                  <a:gd name="T4" fmla="*/ 30 w 62"/>
                  <a:gd name="T5" fmla="*/ 32 h 32"/>
                  <a:gd name="T6" fmla="*/ 6 w 62"/>
                  <a:gd name="T7" fmla="*/ 22 h 32"/>
                  <a:gd name="T8" fmla="*/ 32 w 62"/>
                  <a:gd name="T9" fmla="*/ 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32"/>
                  <a:gd name="T17" fmla="*/ 62 w 6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32">
                    <a:moveTo>
                      <a:pt x="32" y="4"/>
                    </a:moveTo>
                    <a:cubicBezTo>
                      <a:pt x="44" y="0"/>
                      <a:pt x="53" y="1"/>
                      <a:pt x="62" y="10"/>
                    </a:cubicBezTo>
                    <a:cubicBezTo>
                      <a:pt x="59" y="23"/>
                      <a:pt x="42" y="28"/>
                      <a:pt x="30" y="32"/>
                    </a:cubicBezTo>
                    <a:cubicBezTo>
                      <a:pt x="15" y="22"/>
                      <a:pt x="23" y="25"/>
                      <a:pt x="6" y="22"/>
                    </a:cubicBezTo>
                    <a:cubicBezTo>
                      <a:pt x="0" y="4"/>
                      <a:pt x="14" y="8"/>
                      <a:pt x="32" y="4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7" name="Freeform 63"/>
              <p:cNvSpPr/>
              <p:nvPr/>
            </p:nvSpPr>
            <p:spPr bwMode="gray">
              <a:xfrm>
                <a:off x="3838" y="1847"/>
                <a:ext cx="38" cy="16"/>
              </a:xfrm>
              <a:custGeom>
                <a:avLst/>
                <a:gdLst>
                  <a:gd name="T0" fmla="*/ 20 w 49"/>
                  <a:gd name="T1" fmla="*/ 1 h 23"/>
                  <a:gd name="T2" fmla="*/ 6 w 49"/>
                  <a:gd name="T3" fmla="*/ 5 h 23"/>
                  <a:gd name="T4" fmla="*/ 38 w 49"/>
                  <a:gd name="T5" fmla="*/ 23 h 23"/>
                  <a:gd name="T6" fmla="*/ 20 w 49"/>
                  <a:gd name="T7" fmla="*/ 1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23"/>
                  <a:gd name="T14" fmla="*/ 49 w 49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23">
                    <a:moveTo>
                      <a:pt x="20" y="1"/>
                    </a:moveTo>
                    <a:cubicBezTo>
                      <a:pt x="15" y="2"/>
                      <a:pt x="8" y="0"/>
                      <a:pt x="6" y="5"/>
                    </a:cubicBezTo>
                    <a:cubicBezTo>
                      <a:pt x="0" y="19"/>
                      <a:pt x="32" y="21"/>
                      <a:pt x="38" y="23"/>
                    </a:cubicBezTo>
                    <a:cubicBezTo>
                      <a:pt x="49" y="6"/>
                      <a:pt x="35" y="3"/>
                      <a:pt x="20" y="1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8" name="Freeform 64"/>
              <p:cNvSpPr/>
              <p:nvPr/>
            </p:nvSpPr>
            <p:spPr bwMode="gray">
              <a:xfrm>
                <a:off x="4096" y="2070"/>
                <a:ext cx="78" cy="113"/>
              </a:xfrm>
              <a:custGeom>
                <a:avLst/>
                <a:gdLst>
                  <a:gd name="T0" fmla="*/ 6 w 102"/>
                  <a:gd name="T1" fmla="*/ 0 h 152"/>
                  <a:gd name="T2" fmla="*/ 0 w 102"/>
                  <a:gd name="T3" fmla="*/ 18 h 152"/>
                  <a:gd name="T4" fmla="*/ 14 w 102"/>
                  <a:gd name="T5" fmla="*/ 42 h 152"/>
                  <a:gd name="T6" fmla="*/ 32 w 102"/>
                  <a:gd name="T7" fmla="*/ 72 h 152"/>
                  <a:gd name="T8" fmla="*/ 36 w 102"/>
                  <a:gd name="T9" fmla="*/ 104 h 152"/>
                  <a:gd name="T10" fmla="*/ 80 w 102"/>
                  <a:gd name="T11" fmla="*/ 152 h 152"/>
                  <a:gd name="T12" fmla="*/ 86 w 102"/>
                  <a:gd name="T13" fmla="*/ 124 h 152"/>
                  <a:gd name="T14" fmla="*/ 74 w 102"/>
                  <a:gd name="T15" fmla="*/ 102 h 152"/>
                  <a:gd name="T16" fmla="*/ 62 w 102"/>
                  <a:gd name="T17" fmla="*/ 92 h 152"/>
                  <a:gd name="T18" fmla="*/ 52 w 102"/>
                  <a:gd name="T19" fmla="*/ 74 h 152"/>
                  <a:gd name="T20" fmla="*/ 42 w 102"/>
                  <a:gd name="T21" fmla="*/ 44 h 152"/>
                  <a:gd name="T22" fmla="*/ 4 w 102"/>
                  <a:gd name="T23" fmla="*/ 12 h 152"/>
                  <a:gd name="T24" fmla="*/ 6 w 102"/>
                  <a:gd name="T25" fmla="*/ 0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2"/>
                  <a:gd name="T40" fmla="*/ 0 h 152"/>
                  <a:gd name="T41" fmla="*/ 102 w 102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2" h="152">
                    <a:moveTo>
                      <a:pt x="6" y="0"/>
                    </a:moveTo>
                    <a:cubicBezTo>
                      <a:pt x="4" y="6"/>
                      <a:pt x="0" y="18"/>
                      <a:pt x="0" y="18"/>
                    </a:cubicBezTo>
                    <a:cubicBezTo>
                      <a:pt x="3" y="26"/>
                      <a:pt x="9" y="35"/>
                      <a:pt x="14" y="42"/>
                    </a:cubicBezTo>
                    <a:cubicBezTo>
                      <a:pt x="17" y="58"/>
                      <a:pt x="16" y="69"/>
                      <a:pt x="32" y="72"/>
                    </a:cubicBezTo>
                    <a:cubicBezTo>
                      <a:pt x="44" y="80"/>
                      <a:pt x="40" y="91"/>
                      <a:pt x="36" y="104"/>
                    </a:cubicBezTo>
                    <a:cubicBezTo>
                      <a:pt x="57" y="118"/>
                      <a:pt x="60" y="139"/>
                      <a:pt x="80" y="152"/>
                    </a:cubicBezTo>
                    <a:cubicBezTo>
                      <a:pt x="95" y="148"/>
                      <a:pt x="102" y="135"/>
                      <a:pt x="86" y="124"/>
                    </a:cubicBezTo>
                    <a:cubicBezTo>
                      <a:pt x="72" y="129"/>
                      <a:pt x="78" y="110"/>
                      <a:pt x="74" y="102"/>
                    </a:cubicBezTo>
                    <a:cubicBezTo>
                      <a:pt x="72" y="98"/>
                      <a:pt x="65" y="94"/>
                      <a:pt x="62" y="92"/>
                    </a:cubicBezTo>
                    <a:cubicBezTo>
                      <a:pt x="59" y="82"/>
                      <a:pt x="65" y="65"/>
                      <a:pt x="52" y="74"/>
                    </a:cubicBezTo>
                    <a:cubicBezTo>
                      <a:pt x="46" y="65"/>
                      <a:pt x="47" y="54"/>
                      <a:pt x="42" y="44"/>
                    </a:cubicBezTo>
                    <a:cubicBezTo>
                      <a:pt x="36" y="32"/>
                      <a:pt x="16" y="18"/>
                      <a:pt x="4" y="12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9" name="Freeform 65"/>
              <p:cNvSpPr/>
              <p:nvPr/>
            </p:nvSpPr>
            <p:spPr bwMode="gray">
              <a:xfrm>
                <a:off x="4159" y="2187"/>
                <a:ext cx="56" cy="78"/>
              </a:xfrm>
              <a:custGeom>
                <a:avLst/>
                <a:gdLst>
                  <a:gd name="T0" fmla="*/ 64 w 74"/>
                  <a:gd name="T1" fmla="*/ 22 h 103"/>
                  <a:gd name="T2" fmla="*/ 74 w 74"/>
                  <a:gd name="T3" fmla="*/ 40 h 103"/>
                  <a:gd name="T4" fmla="*/ 30 w 74"/>
                  <a:gd name="T5" fmla="*/ 84 h 103"/>
                  <a:gd name="T6" fmla="*/ 32 w 74"/>
                  <a:gd name="T7" fmla="*/ 100 h 103"/>
                  <a:gd name="T8" fmla="*/ 20 w 74"/>
                  <a:gd name="T9" fmla="*/ 94 h 103"/>
                  <a:gd name="T10" fmla="*/ 6 w 74"/>
                  <a:gd name="T11" fmla="*/ 84 h 103"/>
                  <a:gd name="T12" fmla="*/ 0 w 74"/>
                  <a:gd name="T13" fmla="*/ 82 h 103"/>
                  <a:gd name="T14" fmla="*/ 10 w 74"/>
                  <a:gd name="T15" fmla="*/ 58 h 103"/>
                  <a:gd name="T16" fmla="*/ 12 w 74"/>
                  <a:gd name="T17" fmla="*/ 52 h 103"/>
                  <a:gd name="T18" fmla="*/ 2 w 74"/>
                  <a:gd name="T19" fmla="*/ 24 h 103"/>
                  <a:gd name="T20" fmla="*/ 4 w 74"/>
                  <a:gd name="T21" fmla="*/ 14 h 103"/>
                  <a:gd name="T22" fmla="*/ 26 w 74"/>
                  <a:gd name="T23" fmla="*/ 22 h 103"/>
                  <a:gd name="T24" fmla="*/ 36 w 74"/>
                  <a:gd name="T25" fmla="*/ 36 h 103"/>
                  <a:gd name="T26" fmla="*/ 64 w 74"/>
                  <a:gd name="T27" fmla="*/ 22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"/>
                  <a:gd name="T43" fmla="*/ 0 h 103"/>
                  <a:gd name="T44" fmla="*/ 74 w 7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" h="103">
                    <a:moveTo>
                      <a:pt x="64" y="22"/>
                    </a:moveTo>
                    <a:cubicBezTo>
                      <a:pt x="73" y="36"/>
                      <a:pt x="70" y="29"/>
                      <a:pt x="74" y="40"/>
                    </a:cubicBezTo>
                    <a:cubicBezTo>
                      <a:pt x="70" y="77"/>
                      <a:pt x="68" y="81"/>
                      <a:pt x="30" y="84"/>
                    </a:cubicBezTo>
                    <a:cubicBezTo>
                      <a:pt x="33" y="88"/>
                      <a:pt x="39" y="95"/>
                      <a:pt x="32" y="100"/>
                    </a:cubicBezTo>
                    <a:cubicBezTo>
                      <a:pt x="28" y="103"/>
                      <a:pt x="24" y="95"/>
                      <a:pt x="20" y="94"/>
                    </a:cubicBezTo>
                    <a:cubicBezTo>
                      <a:pt x="17" y="84"/>
                      <a:pt x="20" y="89"/>
                      <a:pt x="6" y="84"/>
                    </a:cubicBezTo>
                    <a:cubicBezTo>
                      <a:pt x="4" y="83"/>
                      <a:pt x="0" y="82"/>
                      <a:pt x="0" y="82"/>
                    </a:cubicBezTo>
                    <a:cubicBezTo>
                      <a:pt x="3" y="73"/>
                      <a:pt x="7" y="67"/>
                      <a:pt x="10" y="58"/>
                    </a:cubicBezTo>
                    <a:cubicBezTo>
                      <a:pt x="11" y="56"/>
                      <a:pt x="12" y="52"/>
                      <a:pt x="12" y="52"/>
                    </a:cubicBezTo>
                    <a:cubicBezTo>
                      <a:pt x="10" y="42"/>
                      <a:pt x="8" y="33"/>
                      <a:pt x="2" y="24"/>
                    </a:cubicBezTo>
                    <a:cubicBezTo>
                      <a:pt x="3" y="21"/>
                      <a:pt x="2" y="17"/>
                      <a:pt x="4" y="14"/>
                    </a:cubicBezTo>
                    <a:cubicBezTo>
                      <a:pt x="11" y="0"/>
                      <a:pt x="18" y="19"/>
                      <a:pt x="26" y="22"/>
                    </a:cubicBezTo>
                    <a:cubicBezTo>
                      <a:pt x="31" y="36"/>
                      <a:pt x="26" y="33"/>
                      <a:pt x="36" y="36"/>
                    </a:cubicBezTo>
                    <a:cubicBezTo>
                      <a:pt x="45" y="30"/>
                      <a:pt x="55" y="28"/>
                      <a:pt x="64" y="22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0" name="Freeform 66"/>
              <p:cNvSpPr/>
              <p:nvPr/>
            </p:nvSpPr>
            <p:spPr bwMode="gray">
              <a:xfrm>
                <a:off x="4122" y="2267"/>
                <a:ext cx="111" cy="188"/>
              </a:xfrm>
              <a:custGeom>
                <a:avLst/>
                <a:gdLst>
                  <a:gd name="T0" fmla="*/ 82 w 146"/>
                  <a:gd name="T1" fmla="*/ 100 h 252"/>
                  <a:gd name="T2" fmla="*/ 66 w 146"/>
                  <a:gd name="T3" fmla="*/ 106 h 252"/>
                  <a:gd name="T4" fmla="*/ 64 w 146"/>
                  <a:gd name="T5" fmla="*/ 132 h 252"/>
                  <a:gd name="T6" fmla="*/ 22 w 146"/>
                  <a:gd name="T7" fmla="*/ 146 h 252"/>
                  <a:gd name="T8" fmla="*/ 8 w 146"/>
                  <a:gd name="T9" fmla="*/ 168 h 252"/>
                  <a:gd name="T10" fmla="*/ 20 w 146"/>
                  <a:gd name="T11" fmla="*/ 182 h 252"/>
                  <a:gd name="T12" fmla="*/ 8 w 146"/>
                  <a:gd name="T13" fmla="*/ 198 h 252"/>
                  <a:gd name="T14" fmla="*/ 24 w 146"/>
                  <a:gd name="T15" fmla="*/ 252 h 252"/>
                  <a:gd name="T16" fmla="*/ 28 w 146"/>
                  <a:gd name="T17" fmla="*/ 214 h 252"/>
                  <a:gd name="T18" fmla="*/ 22 w 146"/>
                  <a:gd name="T19" fmla="*/ 192 h 252"/>
                  <a:gd name="T20" fmla="*/ 42 w 146"/>
                  <a:gd name="T21" fmla="*/ 176 h 252"/>
                  <a:gd name="T22" fmla="*/ 52 w 146"/>
                  <a:gd name="T23" fmla="*/ 158 h 252"/>
                  <a:gd name="T24" fmla="*/ 66 w 146"/>
                  <a:gd name="T25" fmla="*/ 174 h 252"/>
                  <a:gd name="T26" fmla="*/ 44 w 146"/>
                  <a:gd name="T27" fmla="*/ 190 h 252"/>
                  <a:gd name="T28" fmla="*/ 56 w 146"/>
                  <a:gd name="T29" fmla="*/ 200 h 252"/>
                  <a:gd name="T30" fmla="*/ 68 w 146"/>
                  <a:gd name="T31" fmla="*/ 178 h 252"/>
                  <a:gd name="T32" fmla="*/ 84 w 146"/>
                  <a:gd name="T33" fmla="*/ 184 h 252"/>
                  <a:gd name="T34" fmla="*/ 104 w 146"/>
                  <a:gd name="T35" fmla="*/ 148 h 252"/>
                  <a:gd name="T36" fmla="*/ 114 w 146"/>
                  <a:gd name="T37" fmla="*/ 156 h 252"/>
                  <a:gd name="T38" fmla="*/ 136 w 146"/>
                  <a:gd name="T39" fmla="*/ 148 h 252"/>
                  <a:gd name="T40" fmla="*/ 146 w 146"/>
                  <a:gd name="T41" fmla="*/ 130 h 252"/>
                  <a:gd name="T42" fmla="*/ 142 w 146"/>
                  <a:gd name="T43" fmla="*/ 110 h 252"/>
                  <a:gd name="T44" fmla="*/ 134 w 146"/>
                  <a:gd name="T45" fmla="*/ 98 h 252"/>
                  <a:gd name="T46" fmla="*/ 122 w 146"/>
                  <a:gd name="T47" fmla="*/ 40 h 252"/>
                  <a:gd name="T48" fmla="*/ 94 w 146"/>
                  <a:gd name="T49" fmla="*/ 0 h 252"/>
                  <a:gd name="T50" fmla="*/ 78 w 146"/>
                  <a:gd name="T51" fmla="*/ 12 h 252"/>
                  <a:gd name="T52" fmla="*/ 96 w 146"/>
                  <a:gd name="T53" fmla="*/ 34 h 252"/>
                  <a:gd name="T54" fmla="*/ 96 w 146"/>
                  <a:gd name="T55" fmla="*/ 64 h 252"/>
                  <a:gd name="T56" fmla="*/ 82 w 146"/>
                  <a:gd name="T57" fmla="*/ 100 h 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6"/>
                  <a:gd name="T88" fmla="*/ 0 h 252"/>
                  <a:gd name="T89" fmla="*/ 146 w 146"/>
                  <a:gd name="T90" fmla="*/ 252 h 2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6" h="252">
                    <a:moveTo>
                      <a:pt x="82" y="100"/>
                    </a:moveTo>
                    <a:cubicBezTo>
                      <a:pt x="70" y="88"/>
                      <a:pt x="69" y="92"/>
                      <a:pt x="66" y="106"/>
                    </a:cubicBezTo>
                    <a:cubicBezTo>
                      <a:pt x="65" y="115"/>
                      <a:pt x="68" y="124"/>
                      <a:pt x="64" y="132"/>
                    </a:cubicBezTo>
                    <a:cubicBezTo>
                      <a:pt x="63" y="133"/>
                      <a:pt x="28" y="142"/>
                      <a:pt x="22" y="146"/>
                    </a:cubicBezTo>
                    <a:cubicBezTo>
                      <a:pt x="18" y="157"/>
                      <a:pt x="18" y="162"/>
                      <a:pt x="8" y="168"/>
                    </a:cubicBezTo>
                    <a:cubicBezTo>
                      <a:pt x="0" y="180"/>
                      <a:pt x="7" y="180"/>
                      <a:pt x="20" y="182"/>
                    </a:cubicBezTo>
                    <a:cubicBezTo>
                      <a:pt x="17" y="190"/>
                      <a:pt x="15" y="193"/>
                      <a:pt x="8" y="198"/>
                    </a:cubicBezTo>
                    <a:cubicBezTo>
                      <a:pt x="10" y="214"/>
                      <a:pt x="9" y="242"/>
                      <a:pt x="24" y="252"/>
                    </a:cubicBezTo>
                    <a:cubicBezTo>
                      <a:pt x="42" y="246"/>
                      <a:pt x="31" y="227"/>
                      <a:pt x="28" y="214"/>
                    </a:cubicBezTo>
                    <a:cubicBezTo>
                      <a:pt x="26" y="207"/>
                      <a:pt x="22" y="192"/>
                      <a:pt x="22" y="192"/>
                    </a:cubicBezTo>
                    <a:cubicBezTo>
                      <a:pt x="25" y="180"/>
                      <a:pt x="33" y="182"/>
                      <a:pt x="42" y="176"/>
                    </a:cubicBezTo>
                    <a:cubicBezTo>
                      <a:pt x="44" y="169"/>
                      <a:pt x="52" y="158"/>
                      <a:pt x="52" y="158"/>
                    </a:cubicBezTo>
                    <a:cubicBezTo>
                      <a:pt x="58" y="164"/>
                      <a:pt x="63" y="166"/>
                      <a:pt x="66" y="174"/>
                    </a:cubicBezTo>
                    <a:cubicBezTo>
                      <a:pt x="59" y="178"/>
                      <a:pt x="51" y="188"/>
                      <a:pt x="44" y="190"/>
                    </a:cubicBezTo>
                    <a:cubicBezTo>
                      <a:pt x="36" y="202"/>
                      <a:pt x="46" y="202"/>
                      <a:pt x="56" y="200"/>
                    </a:cubicBezTo>
                    <a:cubicBezTo>
                      <a:pt x="60" y="189"/>
                      <a:pt x="59" y="184"/>
                      <a:pt x="68" y="178"/>
                    </a:cubicBezTo>
                    <a:cubicBezTo>
                      <a:pt x="77" y="181"/>
                      <a:pt x="75" y="187"/>
                      <a:pt x="84" y="184"/>
                    </a:cubicBezTo>
                    <a:cubicBezTo>
                      <a:pt x="92" y="171"/>
                      <a:pt x="91" y="157"/>
                      <a:pt x="104" y="148"/>
                    </a:cubicBezTo>
                    <a:cubicBezTo>
                      <a:pt x="108" y="149"/>
                      <a:pt x="110" y="155"/>
                      <a:pt x="114" y="156"/>
                    </a:cubicBezTo>
                    <a:cubicBezTo>
                      <a:pt x="120" y="158"/>
                      <a:pt x="131" y="151"/>
                      <a:pt x="136" y="148"/>
                    </a:cubicBezTo>
                    <a:cubicBezTo>
                      <a:pt x="145" y="134"/>
                      <a:pt x="142" y="141"/>
                      <a:pt x="146" y="130"/>
                    </a:cubicBezTo>
                    <a:cubicBezTo>
                      <a:pt x="146" y="127"/>
                      <a:pt x="145" y="115"/>
                      <a:pt x="142" y="110"/>
                    </a:cubicBezTo>
                    <a:cubicBezTo>
                      <a:pt x="140" y="106"/>
                      <a:pt x="134" y="98"/>
                      <a:pt x="134" y="98"/>
                    </a:cubicBezTo>
                    <a:cubicBezTo>
                      <a:pt x="131" y="78"/>
                      <a:pt x="142" y="53"/>
                      <a:pt x="122" y="40"/>
                    </a:cubicBezTo>
                    <a:cubicBezTo>
                      <a:pt x="112" y="26"/>
                      <a:pt x="109" y="10"/>
                      <a:pt x="94" y="0"/>
                    </a:cubicBezTo>
                    <a:cubicBezTo>
                      <a:pt x="87" y="4"/>
                      <a:pt x="86" y="9"/>
                      <a:pt x="78" y="12"/>
                    </a:cubicBezTo>
                    <a:cubicBezTo>
                      <a:pt x="67" y="29"/>
                      <a:pt x="80" y="31"/>
                      <a:pt x="96" y="34"/>
                    </a:cubicBezTo>
                    <a:cubicBezTo>
                      <a:pt x="103" y="44"/>
                      <a:pt x="100" y="53"/>
                      <a:pt x="96" y="64"/>
                    </a:cubicBezTo>
                    <a:cubicBezTo>
                      <a:pt x="96" y="68"/>
                      <a:pt x="95" y="106"/>
                      <a:pt x="82" y="10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1" name="Freeform 67"/>
              <p:cNvSpPr/>
              <p:nvPr/>
            </p:nvSpPr>
            <p:spPr bwMode="gray">
              <a:xfrm>
                <a:off x="3034" y="1765"/>
                <a:ext cx="53" cy="30"/>
              </a:xfrm>
              <a:custGeom>
                <a:avLst/>
                <a:gdLst>
                  <a:gd name="T0" fmla="*/ 59 w 70"/>
                  <a:gd name="T1" fmla="*/ 0 h 40"/>
                  <a:gd name="T2" fmla="*/ 65 w 70"/>
                  <a:gd name="T3" fmla="*/ 20 h 40"/>
                  <a:gd name="T4" fmla="*/ 41 w 70"/>
                  <a:gd name="T5" fmla="*/ 24 h 40"/>
                  <a:gd name="T6" fmla="*/ 31 w 70"/>
                  <a:gd name="T7" fmla="*/ 40 h 40"/>
                  <a:gd name="T8" fmla="*/ 7 w 70"/>
                  <a:gd name="T9" fmla="*/ 38 h 40"/>
                  <a:gd name="T10" fmla="*/ 1 w 70"/>
                  <a:gd name="T11" fmla="*/ 36 h 40"/>
                  <a:gd name="T12" fmla="*/ 33 w 70"/>
                  <a:gd name="T13" fmla="*/ 20 h 40"/>
                  <a:gd name="T14" fmla="*/ 59 w 70"/>
                  <a:gd name="T15" fmla="*/ 0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"/>
                  <a:gd name="T25" fmla="*/ 0 h 40"/>
                  <a:gd name="T26" fmla="*/ 70 w 70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" h="40">
                    <a:moveTo>
                      <a:pt x="59" y="0"/>
                    </a:moveTo>
                    <a:cubicBezTo>
                      <a:pt x="68" y="3"/>
                      <a:pt x="70" y="10"/>
                      <a:pt x="65" y="20"/>
                    </a:cubicBezTo>
                    <a:cubicBezTo>
                      <a:pt x="61" y="27"/>
                      <a:pt x="49" y="23"/>
                      <a:pt x="41" y="24"/>
                    </a:cubicBezTo>
                    <a:cubicBezTo>
                      <a:pt x="36" y="38"/>
                      <a:pt x="41" y="34"/>
                      <a:pt x="31" y="40"/>
                    </a:cubicBezTo>
                    <a:cubicBezTo>
                      <a:pt x="23" y="39"/>
                      <a:pt x="15" y="39"/>
                      <a:pt x="7" y="38"/>
                    </a:cubicBezTo>
                    <a:cubicBezTo>
                      <a:pt x="5" y="38"/>
                      <a:pt x="0" y="38"/>
                      <a:pt x="1" y="36"/>
                    </a:cubicBezTo>
                    <a:cubicBezTo>
                      <a:pt x="7" y="26"/>
                      <a:pt x="23" y="23"/>
                      <a:pt x="33" y="20"/>
                    </a:cubicBezTo>
                    <a:cubicBezTo>
                      <a:pt x="39" y="11"/>
                      <a:pt x="51" y="8"/>
                      <a:pt x="59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2" name="Freeform 68"/>
              <p:cNvSpPr/>
              <p:nvPr/>
            </p:nvSpPr>
            <p:spPr bwMode="gray">
              <a:xfrm>
                <a:off x="2924" y="1774"/>
                <a:ext cx="20" cy="22"/>
              </a:xfrm>
              <a:custGeom>
                <a:avLst/>
                <a:gdLst>
                  <a:gd name="T0" fmla="*/ 18 w 26"/>
                  <a:gd name="T1" fmla="*/ 0 h 29"/>
                  <a:gd name="T2" fmla="*/ 0 w 26"/>
                  <a:gd name="T3" fmla="*/ 18 h 29"/>
                  <a:gd name="T4" fmla="*/ 18 w 26"/>
                  <a:gd name="T5" fmla="*/ 26 h 29"/>
                  <a:gd name="T6" fmla="*/ 18 w 26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9"/>
                  <a:gd name="T14" fmla="*/ 26 w 26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9">
                    <a:moveTo>
                      <a:pt x="18" y="0"/>
                    </a:moveTo>
                    <a:cubicBezTo>
                      <a:pt x="9" y="6"/>
                      <a:pt x="4" y="7"/>
                      <a:pt x="0" y="18"/>
                    </a:cubicBezTo>
                    <a:cubicBezTo>
                      <a:pt x="7" y="25"/>
                      <a:pt x="9" y="29"/>
                      <a:pt x="18" y="26"/>
                    </a:cubicBezTo>
                    <a:cubicBezTo>
                      <a:pt x="22" y="14"/>
                      <a:pt x="26" y="12"/>
                      <a:pt x="18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3" name="Freeform 69"/>
              <p:cNvSpPr/>
              <p:nvPr/>
            </p:nvSpPr>
            <p:spPr bwMode="gray">
              <a:xfrm>
                <a:off x="2949" y="1773"/>
                <a:ext cx="38" cy="27"/>
              </a:xfrm>
              <a:custGeom>
                <a:avLst/>
                <a:gdLst>
                  <a:gd name="T0" fmla="*/ 14 w 49"/>
                  <a:gd name="T1" fmla="*/ 6 h 36"/>
                  <a:gd name="T2" fmla="*/ 0 w 49"/>
                  <a:gd name="T3" fmla="*/ 18 h 36"/>
                  <a:gd name="T4" fmla="*/ 6 w 49"/>
                  <a:gd name="T5" fmla="*/ 32 h 36"/>
                  <a:gd name="T6" fmla="*/ 18 w 49"/>
                  <a:gd name="T7" fmla="*/ 36 h 36"/>
                  <a:gd name="T8" fmla="*/ 40 w 49"/>
                  <a:gd name="T9" fmla="*/ 26 h 36"/>
                  <a:gd name="T10" fmla="*/ 14 w 49"/>
                  <a:gd name="T11" fmla="*/ 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6"/>
                  <a:gd name="T20" fmla="*/ 49 w 49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6">
                    <a:moveTo>
                      <a:pt x="14" y="6"/>
                    </a:moveTo>
                    <a:cubicBezTo>
                      <a:pt x="11" y="14"/>
                      <a:pt x="7" y="13"/>
                      <a:pt x="0" y="18"/>
                    </a:cubicBezTo>
                    <a:cubicBezTo>
                      <a:pt x="1" y="22"/>
                      <a:pt x="2" y="29"/>
                      <a:pt x="6" y="32"/>
                    </a:cubicBezTo>
                    <a:cubicBezTo>
                      <a:pt x="10" y="34"/>
                      <a:pt x="18" y="36"/>
                      <a:pt x="18" y="36"/>
                    </a:cubicBezTo>
                    <a:cubicBezTo>
                      <a:pt x="24" y="27"/>
                      <a:pt x="30" y="28"/>
                      <a:pt x="40" y="26"/>
                    </a:cubicBezTo>
                    <a:cubicBezTo>
                      <a:pt x="49" y="0"/>
                      <a:pt x="26" y="18"/>
                      <a:pt x="14" y="6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4" name="Freeform 70"/>
              <p:cNvSpPr/>
              <p:nvPr/>
            </p:nvSpPr>
            <p:spPr bwMode="gray">
              <a:xfrm>
                <a:off x="3012" y="1764"/>
                <a:ext cx="20" cy="16"/>
              </a:xfrm>
              <a:custGeom>
                <a:avLst/>
                <a:gdLst>
                  <a:gd name="T0" fmla="*/ 11 w 27"/>
                  <a:gd name="T1" fmla="*/ 0 h 22"/>
                  <a:gd name="T2" fmla="*/ 3 w 27"/>
                  <a:gd name="T3" fmla="*/ 12 h 22"/>
                  <a:gd name="T4" fmla="*/ 19 w 27"/>
                  <a:gd name="T5" fmla="*/ 22 h 22"/>
                  <a:gd name="T6" fmla="*/ 11 w 27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2"/>
                  <a:gd name="T14" fmla="*/ 27 w 27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2">
                    <a:moveTo>
                      <a:pt x="11" y="0"/>
                    </a:moveTo>
                    <a:cubicBezTo>
                      <a:pt x="8" y="4"/>
                      <a:pt x="0" y="8"/>
                      <a:pt x="3" y="12"/>
                    </a:cubicBezTo>
                    <a:cubicBezTo>
                      <a:pt x="6" y="17"/>
                      <a:pt x="19" y="22"/>
                      <a:pt x="19" y="22"/>
                    </a:cubicBezTo>
                    <a:cubicBezTo>
                      <a:pt x="27" y="10"/>
                      <a:pt x="15" y="11"/>
                      <a:pt x="11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5" name="Freeform 71"/>
              <p:cNvSpPr/>
              <p:nvPr/>
            </p:nvSpPr>
            <p:spPr bwMode="gray">
              <a:xfrm>
                <a:off x="2993" y="1782"/>
                <a:ext cx="15" cy="13"/>
              </a:xfrm>
              <a:custGeom>
                <a:avLst/>
                <a:gdLst>
                  <a:gd name="T0" fmla="*/ 11 w 20"/>
                  <a:gd name="T1" fmla="*/ 0 h 18"/>
                  <a:gd name="T2" fmla="*/ 9 w 20"/>
                  <a:gd name="T3" fmla="*/ 18 h 18"/>
                  <a:gd name="T4" fmla="*/ 11 w 20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8"/>
                  <a:gd name="T11" fmla="*/ 20 w 2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8">
                    <a:moveTo>
                      <a:pt x="11" y="0"/>
                    </a:moveTo>
                    <a:cubicBezTo>
                      <a:pt x="1" y="14"/>
                      <a:pt x="0" y="9"/>
                      <a:pt x="9" y="18"/>
                    </a:cubicBezTo>
                    <a:cubicBezTo>
                      <a:pt x="20" y="14"/>
                      <a:pt x="16" y="18"/>
                      <a:pt x="11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6" name="Freeform 72"/>
              <p:cNvSpPr/>
              <p:nvPr/>
            </p:nvSpPr>
            <p:spPr bwMode="gray">
              <a:xfrm>
                <a:off x="4162" y="1798"/>
                <a:ext cx="18" cy="33"/>
              </a:xfrm>
              <a:custGeom>
                <a:avLst/>
                <a:gdLst>
                  <a:gd name="T0" fmla="*/ 24 w 24"/>
                  <a:gd name="T1" fmla="*/ 0 h 44"/>
                  <a:gd name="T2" fmla="*/ 8 w 24"/>
                  <a:gd name="T3" fmla="*/ 16 h 44"/>
                  <a:gd name="T4" fmla="*/ 0 w 24"/>
                  <a:gd name="T5" fmla="*/ 34 h 44"/>
                  <a:gd name="T6" fmla="*/ 16 w 24"/>
                  <a:gd name="T7" fmla="*/ 40 h 44"/>
                  <a:gd name="T8" fmla="*/ 24 w 2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4"/>
                  <a:gd name="T17" fmla="*/ 24 w 2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4">
                    <a:moveTo>
                      <a:pt x="24" y="0"/>
                    </a:moveTo>
                    <a:cubicBezTo>
                      <a:pt x="19" y="7"/>
                      <a:pt x="15" y="11"/>
                      <a:pt x="8" y="16"/>
                    </a:cubicBezTo>
                    <a:cubicBezTo>
                      <a:pt x="4" y="21"/>
                      <a:pt x="0" y="34"/>
                      <a:pt x="0" y="34"/>
                    </a:cubicBezTo>
                    <a:cubicBezTo>
                      <a:pt x="3" y="44"/>
                      <a:pt x="7" y="42"/>
                      <a:pt x="16" y="40"/>
                    </a:cubicBezTo>
                    <a:cubicBezTo>
                      <a:pt x="20" y="27"/>
                      <a:pt x="24" y="14"/>
                      <a:pt x="24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7" name="Freeform 73"/>
              <p:cNvSpPr/>
              <p:nvPr/>
            </p:nvSpPr>
            <p:spPr bwMode="gray">
              <a:xfrm>
                <a:off x="3256" y="3244"/>
                <a:ext cx="31" cy="18"/>
              </a:xfrm>
              <a:custGeom>
                <a:avLst/>
                <a:gdLst>
                  <a:gd name="T0" fmla="*/ 30 w 41"/>
                  <a:gd name="T1" fmla="*/ 0 h 24"/>
                  <a:gd name="T2" fmla="*/ 26 w 41"/>
                  <a:gd name="T3" fmla="*/ 24 h 24"/>
                  <a:gd name="T4" fmla="*/ 30 w 4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24"/>
                  <a:gd name="T11" fmla="*/ 41 w 4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24">
                    <a:moveTo>
                      <a:pt x="30" y="0"/>
                    </a:moveTo>
                    <a:cubicBezTo>
                      <a:pt x="4" y="4"/>
                      <a:pt x="0" y="17"/>
                      <a:pt x="26" y="24"/>
                    </a:cubicBezTo>
                    <a:cubicBezTo>
                      <a:pt x="41" y="19"/>
                      <a:pt x="38" y="10"/>
                      <a:pt x="30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8" name="Freeform 74"/>
              <p:cNvSpPr/>
              <p:nvPr/>
            </p:nvSpPr>
            <p:spPr bwMode="gray">
              <a:xfrm>
                <a:off x="3297" y="3237"/>
                <a:ext cx="10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9" name="Freeform 75"/>
              <p:cNvSpPr/>
              <p:nvPr/>
            </p:nvSpPr>
            <p:spPr bwMode="gray">
              <a:xfrm>
                <a:off x="3228" y="3084"/>
                <a:ext cx="9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0" name="Freeform 76"/>
              <p:cNvSpPr/>
              <p:nvPr/>
            </p:nvSpPr>
            <p:spPr bwMode="gray">
              <a:xfrm>
                <a:off x="3289" y="3011"/>
                <a:ext cx="12" cy="19"/>
              </a:xfrm>
              <a:custGeom>
                <a:avLst/>
                <a:gdLst>
                  <a:gd name="T0" fmla="*/ 6 w 14"/>
                  <a:gd name="T1" fmla="*/ 0 h 25"/>
                  <a:gd name="T2" fmla="*/ 0 w 14"/>
                  <a:gd name="T3" fmla="*/ 13 h 25"/>
                  <a:gd name="T4" fmla="*/ 12 w 14"/>
                  <a:gd name="T5" fmla="*/ 24 h 25"/>
                  <a:gd name="T6" fmla="*/ 6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5"/>
                  <a:gd name="T14" fmla="*/ 14 w 14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1" name="Freeform 77"/>
              <p:cNvSpPr/>
              <p:nvPr/>
            </p:nvSpPr>
            <p:spPr bwMode="gray">
              <a:xfrm>
                <a:off x="3265" y="3010"/>
                <a:ext cx="11" cy="19"/>
              </a:xfrm>
              <a:custGeom>
                <a:avLst/>
                <a:gdLst>
                  <a:gd name="T0" fmla="*/ 6 w 14"/>
                  <a:gd name="T1" fmla="*/ 0 h 25"/>
                  <a:gd name="T2" fmla="*/ 0 w 14"/>
                  <a:gd name="T3" fmla="*/ 13 h 25"/>
                  <a:gd name="T4" fmla="*/ 12 w 14"/>
                  <a:gd name="T5" fmla="*/ 24 h 25"/>
                  <a:gd name="T6" fmla="*/ 6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5"/>
                  <a:gd name="T14" fmla="*/ 14 w 14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2" name="Freeform 78"/>
              <p:cNvSpPr/>
              <p:nvPr/>
            </p:nvSpPr>
            <p:spPr bwMode="gray">
              <a:xfrm>
                <a:off x="3253" y="3032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3" name="Freeform 79"/>
              <p:cNvSpPr/>
              <p:nvPr/>
            </p:nvSpPr>
            <p:spPr bwMode="gray">
              <a:xfrm>
                <a:off x="3228" y="3066"/>
                <a:ext cx="9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4" name="Freeform 80"/>
              <p:cNvSpPr/>
              <p:nvPr/>
            </p:nvSpPr>
            <p:spPr bwMode="gray">
              <a:xfrm>
                <a:off x="3247" y="3053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5" name="Freeform 81"/>
              <p:cNvSpPr/>
              <p:nvPr/>
            </p:nvSpPr>
            <p:spPr bwMode="gray">
              <a:xfrm>
                <a:off x="2496" y="2069"/>
                <a:ext cx="10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6" name="Freeform 82"/>
              <p:cNvSpPr/>
              <p:nvPr/>
            </p:nvSpPr>
            <p:spPr bwMode="gray">
              <a:xfrm>
                <a:off x="2189" y="1819"/>
                <a:ext cx="2112" cy="1637"/>
              </a:xfrm>
              <a:custGeom>
                <a:avLst/>
                <a:gdLst>
                  <a:gd name="T0" fmla="*/ 452 w 2060"/>
                  <a:gd name="T1" fmla="*/ 653 h 1644"/>
                  <a:gd name="T2" fmla="*/ 333 w 2060"/>
                  <a:gd name="T3" fmla="*/ 595 h 1644"/>
                  <a:gd name="T4" fmla="*/ 158 w 2060"/>
                  <a:gd name="T5" fmla="*/ 645 h 1644"/>
                  <a:gd name="T6" fmla="*/ 46 w 2060"/>
                  <a:gd name="T7" fmla="*/ 759 h 1644"/>
                  <a:gd name="T8" fmla="*/ 12 w 2060"/>
                  <a:gd name="T9" fmla="*/ 941 h 1644"/>
                  <a:gd name="T10" fmla="*/ 146 w 2060"/>
                  <a:gd name="T11" fmla="*/ 1059 h 1644"/>
                  <a:gd name="T12" fmla="*/ 308 w 2060"/>
                  <a:gd name="T13" fmla="*/ 1041 h 1644"/>
                  <a:gd name="T14" fmla="*/ 396 w 2060"/>
                  <a:gd name="T15" fmla="*/ 1138 h 1644"/>
                  <a:gd name="T16" fmla="*/ 452 w 2060"/>
                  <a:gd name="T17" fmla="*/ 1447 h 1644"/>
                  <a:gd name="T18" fmla="*/ 497 w 2060"/>
                  <a:gd name="T19" fmla="*/ 1628 h 1644"/>
                  <a:gd name="T20" fmla="*/ 704 w 2060"/>
                  <a:gd name="T21" fmla="*/ 1574 h 1644"/>
                  <a:gd name="T22" fmla="*/ 817 w 2060"/>
                  <a:gd name="T23" fmla="*/ 1380 h 1644"/>
                  <a:gd name="T24" fmla="*/ 885 w 2060"/>
                  <a:gd name="T25" fmla="*/ 1153 h 1644"/>
                  <a:gd name="T26" fmla="*/ 998 w 2060"/>
                  <a:gd name="T27" fmla="*/ 999 h 1644"/>
                  <a:gd name="T28" fmla="*/ 796 w 2060"/>
                  <a:gd name="T29" fmla="*/ 856 h 1644"/>
                  <a:gd name="T30" fmla="*/ 817 w 2060"/>
                  <a:gd name="T31" fmla="*/ 819 h 1644"/>
                  <a:gd name="T32" fmla="*/ 1003 w 2060"/>
                  <a:gd name="T33" fmla="*/ 916 h 1644"/>
                  <a:gd name="T34" fmla="*/ 1098 w 2060"/>
                  <a:gd name="T35" fmla="*/ 792 h 1644"/>
                  <a:gd name="T36" fmla="*/ 1046 w 2060"/>
                  <a:gd name="T37" fmla="*/ 763 h 1644"/>
                  <a:gd name="T38" fmla="*/ 929 w 2060"/>
                  <a:gd name="T39" fmla="*/ 716 h 1644"/>
                  <a:gd name="T40" fmla="*/ 1141 w 2060"/>
                  <a:gd name="T41" fmla="*/ 761 h 1644"/>
                  <a:gd name="T42" fmla="*/ 1296 w 2060"/>
                  <a:gd name="T43" fmla="*/ 852 h 1644"/>
                  <a:gd name="T44" fmla="*/ 1373 w 2060"/>
                  <a:gd name="T45" fmla="*/ 1033 h 1644"/>
                  <a:gd name="T46" fmla="*/ 1608 w 2060"/>
                  <a:gd name="T47" fmla="*/ 847 h 1644"/>
                  <a:gd name="T48" fmla="*/ 1704 w 2060"/>
                  <a:gd name="T49" fmla="*/ 1030 h 1644"/>
                  <a:gd name="T50" fmla="*/ 1707 w 2060"/>
                  <a:gd name="T51" fmla="*/ 874 h 1644"/>
                  <a:gd name="T52" fmla="*/ 1759 w 2060"/>
                  <a:gd name="T53" fmla="*/ 800 h 1644"/>
                  <a:gd name="T54" fmla="*/ 1783 w 2060"/>
                  <a:gd name="T55" fmla="*/ 544 h 1644"/>
                  <a:gd name="T56" fmla="*/ 1824 w 2060"/>
                  <a:gd name="T57" fmla="*/ 528 h 1644"/>
                  <a:gd name="T58" fmla="*/ 1844 w 2060"/>
                  <a:gd name="T59" fmla="*/ 427 h 1644"/>
                  <a:gd name="T60" fmla="*/ 1805 w 2060"/>
                  <a:gd name="T61" fmla="*/ 226 h 1644"/>
                  <a:gd name="T62" fmla="*/ 1899 w 2060"/>
                  <a:gd name="T63" fmla="*/ 108 h 1644"/>
                  <a:gd name="T64" fmla="*/ 1947 w 2060"/>
                  <a:gd name="T65" fmla="*/ 209 h 1644"/>
                  <a:gd name="T66" fmla="*/ 1943 w 2060"/>
                  <a:gd name="T67" fmla="*/ 123 h 1644"/>
                  <a:gd name="T68" fmla="*/ 1975 w 2060"/>
                  <a:gd name="T69" fmla="*/ 51 h 1644"/>
                  <a:gd name="T70" fmla="*/ 2038 w 2060"/>
                  <a:gd name="T71" fmla="*/ 0 h 1644"/>
                  <a:gd name="T72" fmla="*/ 1820 w 2060"/>
                  <a:gd name="T73" fmla="*/ 63 h 1644"/>
                  <a:gd name="T74" fmla="*/ 1583 w 2060"/>
                  <a:gd name="T75" fmla="*/ 83 h 1644"/>
                  <a:gd name="T76" fmla="*/ 1349 w 2060"/>
                  <a:gd name="T77" fmla="*/ 30 h 1644"/>
                  <a:gd name="T78" fmla="*/ 1132 w 2060"/>
                  <a:gd name="T79" fmla="*/ 65 h 1644"/>
                  <a:gd name="T80" fmla="*/ 1040 w 2060"/>
                  <a:gd name="T81" fmla="*/ 170 h 1644"/>
                  <a:gd name="T82" fmla="*/ 926 w 2060"/>
                  <a:gd name="T83" fmla="*/ 137 h 1644"/>
                  <a:gd name="T84" fmla="*/ 758 w 2060"/>
                  <a:gd name="T85" fmla="*/ 183 h 1644"/>
                  <a:gd name="T86" fmla="*/ 667 w 2060"/>
                  <a:gd name="T87" fmla="*/ 140 h 1644"/>
                  <a:gd name="T88" fmla="*/ 364 w 2060"/>
                  <a:gd name="T89" fmla="*/ 248 h 1644"/>
                  <a:gd name="T90" fmla="*/ 535 w 2060"/>
                  <a:gd name="T91" fmla="*/ 213 h 1644"/>
                  <a:gd name="T92" fmla="*/ 638 w 2060"/>
                  <a:gd name="T93" fmla="*/ 276 h 1644"/>
                  <a:gd name="T94" fmla="*/ 443 w 2060"/>
                  <a:gd name="T95" fmla="*/ 357 h 1644"/>
                  <a:gd name="T96" fmla="*/ 275 w 2060"/>
                  <a:gd name="T97" fmla="*/ 416 h 1644"/>
                  <a:gd name="T98" fmla="*/ 167 w 2060"/>
                  <a:gd name="T99" fmla="*/ 537 h 1644"/>
                  <a:gd name="T100" fmla="*/ 283 w 2060"/>
                  <a:gd name="T101" fmla="*/ 552 h 1644"/>
                  <a:gd name="T102" fmla="*/ 381 w 2060"/>
                  <a:gd name="T103" fmla="*/ 573 h 1644"/>
                  <a:gd name="T104" fmla="*/ 493 w 2060"/>
                  <a:gd name="T105" fmla="*/ 590 h 1644"/>
                  <a:gd name="T106" fmla="*/ 487 w 2060"/>
                  <a:gd name="T107" fmla="*/ 512 h 1644"/>
                  <a:gd name="T108" fmla="*/ 592 w 2060"/>
                  <a:gd name="T109" fmla="*/ 548 h 1644"/>
                  <a:gd name="T110" fmla="*/ 686 w 2060"/>
                  <a:gd name="T111" fmla="*/ 470 h 1644"/>
                  <a:gd name="T112" fmla="*/ 772 w 2060"/>
                  <a:gd name="T113" fmla="*/ 480 h 1644"/>
                  <a:gd name="T114" fmla="*/ 639 w 2060"/>
                  <a:gd name="T115" fmla="*/ 598 h 164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60"/>
                  <a:gd name="T175" fmla="*/ 0 h 1644"/>
                  <a:gd name="T176" fmla="*/ 2060 w 2060"/>
                  <a:gd name="T177" fmla="*/ 1644 h 164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60" h="1644">
                    <a:moveTo>
                      <a:pt x="697" y="677"/>
                    </a:moveTo>
                    <a:cubicBezTo>
                      <a:pt x="659" y="675"/>
                      <a:pt x="652" y="669"/>
                      <a:pt x="618" y="667"/>
                    </a:cubicBezTo>
                    <a:cubicBezTo>
                      <a:pt x="607" y="666"/>
                      <a:pt x="594" y="661"/>
                      <a:pt x="582" y="658"/>
                    </a:cubicBezTo>
                    <a:cubicBezTo>
                      <a:pt x="577" y="655"/>
                      <a:pt x="568" y="650"/>
                      <a:pt x="568" y="650"/>
                    </a:cubicBezTo>
                    <a:cubicBezTo>
                      <a:pt x="551" y="652"/>
                      <a:pt x="557" y="655"/>
                      <a:pt x="546" y="658"/>
                    </a:cubicBezTo>
                    <a:cubicBezTo>
                      <a:pt x="540" y="667"/>
                      <a:pt x="542" y="669"/>
                      <a:pt x="546" y="677"/>
                    </a:cubicBezTo>
                    <a:cubicBezTo>
                      <a:pt x="548" y="680"/>
                      <a:pt x="550" y="686"/>
                      <a:pt x="550" y="686"/>
                    </a:cubicBezTo>
                    <a:cubicBezTo>
                      <a:pt x="526" y="694"/>
                      <a:pt x="506" y="678"/>
                      <a:pt x="488" y="670"/>
                    </a:cubicBezTo>
                    <a:cubicBezTo>
                      <a:pt x="481" y="653"/>
                      <a:pt x="472" y="655"/>
                      <a:pt x="452" y="653"/>
                    </a:cubicBezTo>
                    <a:cubicBezTo>
                      <a:pt x="446" y="648"/>
                      <a:pt x="444" y="648"/>
                      <a:pt x="437" y="650"/>
                    </a:cubicBezTo>
                    <a:cubicBezTo>
                      <a:pt x="427" y="647"/>
                      <a:pt x="433" y="648"/>
                      <a:pt x="423" y="642"/>
                    </a:cubicBezTo>
                    <a:cubicBezTo>
                      <a:pt x="421" y="641"/>
                      <a:pt x="418" y="639"/>
                      <a:pt x="418" y="639"/>
                    </a:cubicBezTo>
                    <a:cubicBezTo>
                      <a:pt x="416" y="638"/>
                      <a:pt x="413" y="633"/>
                      <a:pt x="413" y="630"/>
                    </a:cubicBezTo>
                    <a:cubicBezTo>
                      <a:pt x="415" y="625"/>
                      <a:pt x="418" y="616"/>
                      <a:pt x="418" y="616"/>
                    </a:cubicBezTo>
                    <a:cubicBezTo>
                      <a:pt x="416" y="592"/>
                      <a:pt x="421" y="588"/>
                      <a:pt x="398" y="591"/>
                    </a:cubicBezTo>
                    <a:cubicBezTo>
                      <a:pt x="390" y="598"/>
                      <a:pt x="390" y="595"/>
                      <a:pt x="381" y="592"/>
                    </a:cubicBezTo>
                    <a:cubicBezTo>
                      <a:pt x="370" y="592"/>
                      <a:pt x="361" y="595"/>
                      <a:pt x="348" y="597"/>
                    </a:cubicBezTo>
                    <a:cubicBezTo>
                      <a:pt x="344" y="595"/>
                      <a:pt x="337" y="597"/>
                      <a:pt x="333" y="595"/>
                    </a:cubicBezTo>
                    <a:cubicBezTo>
                      <a:pt x="331" y="594"/>
                      <a:pt x="330" y="592"/>
                      <a:pt x="328" y="592"/>
                    </a:cubicBezTo>
                    <a:cubicBezTo>
                      <a:pt x="314" y="591"/>
                      <a:pt x="296" y="597"/>
                      <a:pt x="283" y="602"/>
                    </a:cubicBezTo>
                    <a:cubicBezTo>
                      <a:pt x="276" y="603"/>
                      <a:pt x="268" y="606"/>
                      <a:pt x="260" y="608"/>
                    </a:cubicBezTo>
                    <a:cubicBezTo>
                      <a:pt x="255" y="609"/>
                      <a:pt x="246" y="613"/>
                      <a:pt x="246" y="613"/>
                    </a:cubicBezTo>
                    <a:cubicBezTo>
                      <a:pt x="228" y="611"/>
                      <a:pt x="209" y="609"/>
                      <a:pt x="189" y="611"/>
                    </a:cubicBezTo>
                    <a:cubicBezTo>
                      <a:pt x="184" y="613"/>
                      <a:pt x="180" y="614"/>
                      <a:pt x="175" y="617"/>
                    </a:cubicBezTo>
                    <a:cubicBezTo>
                      <a:pt x="173" y="619"/>
                      <a:pt x="173" y="620"/>
                      <a:pt x="173" y="622"/>
                    </a:cubicBezTo>
                    <a:cubicBezTo>
                      <a:pt x="172" y="623"/>
                      <a:pt x="169" y="623"/>
                      <a:pt x="169" y="625"/>
                    </a:cubicBezTo>
                    <a:cubicBezTo>
                      <a:pt x="163" y="634"/>
                      <a:pt x="167" y="641"/>
                      <a:pt x="158" y="645"/>
                    </a:cubicBezTo>
                    <a:cubicBezTo>
                      <a:pt x="153" y="648"/>
                      <a:pt x="149" y="652"/>
                      <a:pt x="144" y="655"/>
                    </a:cubicBezTo>
                    <a:cubicBezTo>
                      <a:pt x="141" y="656"/>
                      <a:pt x="135" y="659"/>
                      <a:pt x="135" y="659"/>
                    </a:cubicBezTo>
                    <a:cubicBezTo>
                      <a:pt x="133" y="664"/>
                      <a:pt x="130" y="666"/>
                      <a:pt x="130" y="669"/>
                    </a:cubicBezTo>
                    <a:cubicBezTo>
                      <a:pt x="128" y="677"/>
                      <a:pt x="132" y="691"/>
                      <a:pt x="124" y="698"/>
                    </a:cubicBezTo>
                    <a:cubicBezTo>
                      <a:pt x="118" y="703"/>
                      <a:pt x="108" y="709"/>
                      <a:pt x="101" y="711"/>
                    </a:cubicBezTo>
                    <a:cubicBezTo>
                      <a:pt x="101" y="711"/>
                      <a:pt x="90" y="716"/>
                      <a:pt x="87" y="716"/>
                    </a:cubicBezTo>
                    <a:cubicBezTo>
                      <a:pt x="85" y="717"/>
                      <a:pt x="82" y="717"/>
                      <a:pt x="82" y="717"/>
                    </a:cubicBezTo>
                    <a:cubicBezTo>
                      <a:pt x="76" y="725"/>
                      <a:pt x="68" y="733"/>
                      <a:pt x="60" y="738"/>
                    </a:cubicBezTo>
                    <a:cubicBezTo>
                      <a:pt x="56" y="745"/>
                      <a:pt x="53" y="755"/>
                      <a:pt x="46" y="759"/>
                    </a:cubicBezTo>
                    <a:cubicBezTo>
                      <a:pt x="43" y="764"/>
                      <a:pt x="37" y="767"/>
                      <a:pt x="31" y="773"/>
                    </a:cubicBezTo>
                    <a:cubicBezTo>
                      <a:pt x="26" y="780"/>
                      <a:pt x="25" y="789"/>
                      <a:pt x="23" y="797"/>
                    </a:cubicBezTo>
                    <a:cubicBezTo>
                      <a:pt x="20" y="803"/>
                      <a:pt x="19" y="809"/>
                      <a:pt x="17" y="816"/>
                    </a:cubicBezTo>
                    <a:cubicBezTo>
                      <a:pt x="15" y="817"/>
                      <a:pt x="14" y="824"/>
                      <a:pt x="14" y="824"/>
                    </a:cubicBezTo>
                    <a:cubicBezTo>
                      <a:pt x="15" y="831"/>
                      <a:pt x="26" y="842"/>
                      <a:pt x="26" y="842"/>
                    </a:cubicBezTo>
                    <a:cubicBezTo>
                      <a:pt x="26" y="847"/>
                      <a:pt x="17" y="855"/>
                      <a:pt x="17" y="855"/>
                    </a:cubicBezTo>
                    <a:cubicBezTo>
                      <a:pt x="14" y="863"/>
                      <a:pt x="17" y="867"/>
                      <a:pt x="25" y="870"/>
                    </a:cubicBezTo>
                    <a:cubicBezTo>
                      <a:pt x="28" y="884"/>
                      <a:pt x="17" y="902"/>
                      <a:pt x="6" y="909"/>
                    </a:cubicBezTo>
                    <a:cubicBezTo>
                      <a:pt x="0" y="927"/>
                      <a:pt x="5" y="927"/>
                      <a:pt x="12" y="941"/>
                    </a:cubicBezTo>
                    <a:cubicBezTo>
                      <a:pt x="23" y="963"/>
                      <a:pt x="29" y="969"/>
                      <a:pt x="53" y="977"/>
                    </a:cubicBezTo>
                    <a:cubicBezTo>
                      <a:pt x="60" y="986"/>
                      <a:pt x="56" y="983"/>
                      <a:pt x="63" y="989"/>
                    </a:cubicBezTo>
                    <a:cubicBezTo>
                      <a:pt x="62" y="994"/>
                      <a:pt x="59" y="997"/>
                      <a:pt x="59" y="1002"/>
                    </a:cubicBezTo>
                    <a:cubicBezTo>
                      <a:pt x="57" y="1009"/>
                      <a:pt x="70" y="1020"/>
                      <a:pt x="74" y="1027"/>
                    </a:cubicBezTo>
                    <a:cubicBezTo>
                      <a:pt x="77" y="1031"/>
                      <a:pt x="91" y="1036"/>
                      <a:pt x="91" y="1036"/>
                    </a:cubicBezTo>
                    <a:cubicBezTo>
                      <a:pt x="94" y="1036"/>
                      <a:pt x="96" y="1036"/>
                      <a:pt x="98" y="1034"/>
                    </a:cubicBezTo>
                    <a:cubicBezTo>
                      <a:pt x="99" y="1034"/>
                      <a:pt x="98" y="1031"/>
                      <a:pt x="99" y="1030"/>
                    </a:cubicBezTo>
                    <a:cubicBezTo>
                      <a:pt x="101" y="1030"/>
                      <a:pt x="107" y="1038"/>
                      <a:pt x="108" y="1038"/>
                    </a:cubicBezTo>
                    <a:cubicBezTo>
                      <a:pt x="119" y="1047"/>
                      <a:pt x="133" y="1055"/>
                      <a:pt x="146" y="1059"/>
                    </a:cubicBezTo>
                    <a:cubicBezTo>
                      <a:pt x="149" y="1067"/>
                      <a:pt x="152" y="1066"/>
                      <a:pt x="159" y="1064"/>
                    </a:cubicBezTo>
                    <a:cubicBezTo>
                      <a:pt x="163" y="1061"/>
                      <a:pt x="166" y="1059"/>
                      <a:pt x="169" y="1058"/>
                    </a:cubicBezTo>
                    <a:cubicBezTo>
                      <a:pt x="172" y="1056"/>
                      <a:pt x="178" y="1055"/>
                      <a:pt x="178" y="1055"/>
                    </a:cubicBezTo>
                    <a:cubicBezTo>
                      <a:pt x="192" y="1059"/>
                      <a:pt x="209" y="1061"/>
                      <a:pt x="224" y="1063"/>
                    </a:cubicBezTo>
                    <a:cubicBezTo>
                      <a:pt x="231" y="1067"/>
                      <a:pt x="229" y="1070"/>
                      <a:pt x="238" y="1069"/>
                    </a:cubicBezTo>
                    <a:cubicBezTo>
                      <a:pt x="238" y="1063"/>
                      <a:pt x="238" y="1056"/>
                      <a:pt x="238" y="1050"/>
                    </a:cubicBezTo>
                    <a:cubicBezTo>
                      <a:pt x="241" y="1041"/>
                      <a:pt x="257" y="1059"/>
                      <a:pt x="260" y="1061"/>
                    </a:cubicBezTo>
                    <a:cubicBezTo>
                      <a:pt x="266" y="1050"/>
                      <a:pt x="279" y="1052"/>
                      <a:pt x="291" y="1050"/>
                    </a:cubicBezTo>
                    <a:cubicBezTo>
                      <a:pt x="297" y="1049"/>
                      <a:pt x="302" y="1044"/>
                      <a:pt x="308" y="1041"/>
                    </a:cubicBezTo>
                    <a:cubicBezTo>
                      <a:pt x="319" y="1042"/>
                      <a:pt x="330" y="1045"/>
                      <a:pt x="341" y="1049"/>
                    </a:cubicBezTo>
                    <a:cubicBezTo>
                      <a:pt x="342" y="1050"/>
                      <a:pt x="344" y="1055"/>
                      <a:pt x="344" y="1058"/>
                    </a:cubicBezTo>
                    <a:cubicBezTo>
                      <a:pt x="344" y="1061"/>
                      <a:pt x="342" y="1067"/>
                      <a:pt x="342" y="1067"/>
                    </a:cubicBezTo>
                    <a:cubicBezTo>
                      <a:pt x="347" y="1070"/>
                      <a:pt x="355" y="1072"/>
                      <a:pt x="361" y="1075"/>
                    </a:cubicBezTo>
                    <a:cubicBezTo>
                      <a:pt x="362" y="1075"/>
                      <a:pt x="365" y="1077"/>
                      <a:pt x="365" y="1077"/>
                    </a:cubicBezTo>
                    <a:cubicBezTo>
                      <a:pt x="375" y="1074"/>
                      <a:pt x="384" y="1074"/>
                      <a:pt x="393" y="1080"/>
                    </a:cubicBezTo>
                    <a:cubicBezTo>
                      <a:pt x="396" y="1083"/>
                      <a:pt x="398" y="1088"/>
                      <a:pt x="401" y="1092"/>
                    </a:cubicBezTo>
                    <a:cubicBezTo>
                      <a:pt x="404" y="1095"/>
                      <a:pt x="407" y="1102"/>
                      <a:pt x="407" y="1102"/>
                    </a:cubicBezTo>
                    <a:cubicBezTo>
                      <a:pt x="404" y="1114"/>
                      <a:pt x="399" y="1127"/>
                      <a:pt x="396" y="1138"/>
                    </a:cubicBezTo>
                    <a:cubicBezTo>
                      <a:pt x="393" y="1147"/>
                      <a:pt x="395" y="1141"/>
                      <a:pt x="389" y="1152"/>
                    </a:cubicBezTo>
                    <a:cubicBezTo>
                      <a:pt x="387" y="1153"/>
                      <a:pt x="385" y="1156"/>
                      <a:pt x="385" y="1156"/>
                    </a:cubicBezTo>
                    <a:cubicBezTo>
                      <a:pt x="389" y="1185"/>
                      <a:pt x="396" y="1180"/>
                      <a:pt x="410" y="1197"/>
                    </a:cubicBezTo>
                    <a:cubicBezTo>
                      <a:pt x="427" y="1219"/>
                      <a:pt x="440" y="1239"/>
                      <a:pt x="447" y="1266"/>
                    </a:cubicBezTo>
                    <a:cubicBezTo>
                      <a:pt x="446" y="1280"/>
                      <a:pt x="452" y="1314"/>
                      <a:pt x="435" y="1325"/>
                    </a:cubicBezTo>
                    <a:cubicBezTo>
                      <a:pt x="427" y="1347"/>
                      <a:pt x="433" y="1325"/>
                      <a:pt x="430" y="1367"/>
                    </a:cubicBezTo>
                    <a:cubicBezTo>
                      <a:pt x="429" y="1377"/>
                      <a:pt x="421" y="1381"/>
                      <a:pt x="418" y="1391"/>
                    </a:cubicBezTo>
                    <a:cubicBezTo>
                      <a:pt x="421" y="1413"/>
                      <a:pt x="430" y="1422"/>
                      <a:pt x="446" y="1438"/>
                    </a:cubicBezTo>
                    <a:cubicBezTo>
                      <a:pt x="449" y="1441"/>
                      <a:pt x="450" y="1442"/>
                      <a:pt x="452" y="1447"/>
                    </a:cubicBezTo>
                    <a:cubicBezTo>
                      <a:pt x="454" y="1450"/>
                      <a:pt x="455" y="1456"/>
                      <a:pt x="455" y="1456"/>
                    </a:cubicBezTo>
                    <a:cubicBezTo>
                      <a:pt x="457" y="1475"/>
                      <a:pt x="458" y="1488"/>
                      <a:pt x="460" y="1505"/>
                    </a:cubicBezTo>
                    <a:cubicBezTo>
                      <a:pt x="461" y="1514"/>
                      <a:pt x="461" y="1511"/>
                      <a:pt x="464" y="1522"/>
                    </a:cubicBezTo>
                    <a:cubicBezTo>
                      <a:pt x="466" y="1524"/>
                      <a:pt x="466" y="1527"/>
                      <a:pt x="466" y="1527"/>
                    </a:cubicBezTo>
                    <a:cubicBezTo>
                      <a:pt x="468" y="1542"/>
                      <a:pt x="469" y="1552"/>
                      <a:pt x="481" y="1561"/>
                    </a:cubicBezTo>
                    <a:cubicBezTo>
                      <a:pt x="485" y="1566"/>
                      <a:pt x="488" y="1569"/>
                      <a:pt x="494" y="1572"/>
                    </a:cubicBezTo>
                    <a:cubicBezTo>
                      <a:pt x="497" y="1585"/>
                      <a:pt x="503" y="1597"/>
                      <a:pt x="506" y="1610"/>
                    </a:cubicBezTo>
                    <a:cubicBezTo>
                      <a:pt x="506" y="1614"/>
                      <a:pt x="508" y="1619"/>
                      <a:pt x="505" y="1622"/>
                    </a:cubicBezTo>
                    <a:cubicBezTo>
                      <a:pt x="503" y="1625"/>
                      <a:pt x="497" y="1628"/>
                      <a:pt x="497" y="1628"/>
                    </a:cubicBezTo>
                    <a:cubicBezTo>
                      <a:pt x="488" y="1642"/>
                      <a:pt x="509" y="1644"/>
                      <a:pt x="517" y="1644"/>
                    </a:cubicBezTo>
                    <a:cubicBezTo>
                      <a:pt x="539" y="1639"/>
                      <a:pt x="557" y="1635"/>
                      <a:pt x="579" y="1633"/>
                    </a:cubicBezTo>
                    <a:cubicBezTo>
                      <a:pt x="598" y="1630"/>
                      <a:pt x="613" y="1627"/>
                      <a:pt x="632" y="1624"/>
                    </a:cubicBezTo>
                    <a:cubicBezTo>
                      <a:pt x="635" y="1624"/>
                      <a:pt x="638" y="1622"/>
                      <a:pt x="641" y="1621"/>
                    </a:cubicBezTo>
                    <a:cubicBezTo>
                      <a:pt x="642" y="1621"/>
                      <a:pt x="644" y="1619"/>
                      <a:pt x="646" y="1617"/>
                    </a:cubicBezTo>
                    <a:cubicBezTo>
                      <a:pt x="649" y="1617"/>
                      <a:pt x="655" y="1616"/>
                      <a:pt x="655" y="1616"/>
                    </a:cubicBezTo>
                    <a:cubicBezTo>
                      <a:pt x="659" y="1610"/>
                      <a:pt x="664" y="1603"/>
                      <a:pt x="670" y="1600"/>
                    </a:cubicBezTo>
                    <a:cubicBezTo>
                      <a:pt x="675" y="1594"/>
                      <a:pt x="678" y="1591"/>
                      <a:pt x="683" y="1588"/>
                    </a:cubicBezTo>
                    <a:cubicBezTo>
                      <a:pt x="687" y="1581"/>
                      <a:pt x="697" y="1577"/>
                      <a:pt x="704" y="1574"/>
                    </a:cubicBezTo>
                    <a:cubicBezTo>
                      <a:pt x="715" y="1563"/>
                      <a:pt x="726" y="1550"/>
                      <a:pt x="731" y="1535"/>
                    </a:cubicBezTo>
                    <a:cubicBezTo>
                      <a:pt x="731" y="1531"/>
                      <a:pt x="729" y="1528"/>
                      <a:pt x="729" y="1525"/>
                    </a:cubicBezTo>
                    <a:cubicBezTo>
                      <a:pt x="729" y="1494"/>
                      <a:pt x="737" y="1505"/>
                      <a:pt x="754" y="1494"/>
                    </a:cubicBezTo>
                    <a:cubicBezTo>
                      <a:pt x="759" y="1488"/>
                      <a:pt x="762" y="1483"/>
                      <a:pt x="765" y="1475"/>
                    </a:cubicBezTo>
                    <a:cubicBezTo>
                      <a:pt x="763" y="1458"/>
                      <a:pt x="765" y="1439"/>
                      <a:pt x="755" y="1424"/>
                    </a:cubicBezTo>
                    <a:cubicBezTo>
                      <a:pt x="759" y="1413"/>
                      <a:pt x="771" y="1419"/>
                      <a:pt x="779" y="1422"/>
                    </a:cubicBezTo>
                    <a:cubicBezTo>
                      <a:pt x="782" y="1427"/>
                      <a:pt x="782" y="1435"/>
                      <a:pt x="785" y="1427"/>
                    </a:cubicBezTo>
                    <a:cubicBezTo>
                      <a:pt x="786" y="1416"/>
                      <a:pt x="786" y="1405"/>
                      <a:pt x="786" y="1396"/>
                    </a:cubicBezTo>
                    <a:cubicBezTo>
                      <a:pt x="788" y="1386"/>
                      <a:pt x="810" y="1385"/>
                      <a:pt x="817" y="1380"/>
                    </a:cubicBezTo>
                    <a:cubicBezTo>
                      <a:pt x="820" y="1374"/>
                      <a:pt x="831" y="1367"/>
                      <a:pt x="837" y="1363"/>
                    </a:cubicBezTo>
                    <a:cubicBezTo>
                      <a:pt x="841" y="1361"/>
                      <a:pt x="847" y="1356"/>
                      <a:pt x="847" y="1356"/>
                    </a:cubicBezTo>
                    <a:cubicBezTo>
                      <a:pt x="855" y="1345"/>
                      <a:pt x="845" y="1333"/>
                      <a:pt x="844" y="1320"/>
                    </a:cubicBezTo>
                    <a:cubicBezTo>
                      <a:pt x="845" y="1310"/>
                      <a:pt x="847" y="1308"/>
                      <a:pt x="850" y="1299"/>
                    </a:cubicBezTo>
                    <a:cubicBezTo>
                      <a:pt x="847" y="1288"/>
                      <a:pt x="842" y="1288"/>
                      <a:pt x="834" y="1280"/>
                    </a:cubicBezTo>
                    <a:cubicBezTo>
                      <a:pt x="833" y="1275"/>
                      <a:pt x="830" y="1266"/>
                      <a:pt x="830" y="1266"/>
                    </a:cubicBezTo>
                    <a:cubicBezTo>
                      <a:pt x="831" y="1250"/>
                      <a:pt x="831" y="1236"/>
                      <a:pt x="831" y="1220"/>
                    </a:cubicBezTo>
                    <a:cubicBezTo>
                      <a:pt x="833" y="1192"/>
                      <a:pt x="861" y="1183"/>
                      <a:pt x="876" y="1166"/>
                    </a:cubicBezTo>
                    <a:cubicBezTo>
                      <a:pt x="879" y="1160"/>
                      <a:pt x="884" y="1160"/>
                      <a:pt x="885" y="1153"/>
                    </a:cubicBezTo>
                    <a:cubicBezTo>
                      <a:pt x="890" y="1144"/>
                      <a:pt x="889" y="1142"/>
                      <a:pt x="895" y="1136"/>
                    </a:cubicBezTo>
                    <a:cubicBezTo>
                      <a:pt x="898" y="1127"/>
                      <a:pt x="906" y="1114"/>
                      <a:pt x="915" y="1111"/>
                    </a:cubicBezTo>
                    <a:cubicBezTo>
                      <a:pt x="920" y="1105"/>
                      <a:pt x="924" y="1099"/>
                      <a:pt x="930" y="1094"/>
                    </a:cubicBezTo>
                    <a:cubicBezTo>
                      <a:pt x="935" y="1089"/>
                      <a:pt x="938" y="1089"/>
                      <a:pt x="943" y="1084"/>
                    </a:cubicBezTo>
                    <a:cubicBezTo>
                      <a:pt x="947" y="1080"/>
                      <a:pt x="949" y="1078"/>
                      <a:pt x="955" y="1077"/>
                    </a:cubicBezTo>
                    <a:cubicBezTo>
                      <a:pt x="961" y="1066"/>
                      <a:pt x="958" y="1069"/>
                      <a:pt x="966" y="1064"/>
                    </a:cubicBezTo>
                    <a:cubicBezTo>
                      <a:pt x="972" y="1055"/>
                      <a:pt x="978" y="1045"/>
                      <a:pt x="983" y="1036"/>
                    </a:cubicBezTo>
                    <a:cubicBezTo>
                      <a:pt x="988" y="1030"/>
                      <a:pt x="989" y="1019"/>
                      <a:pt x="991" y="1013"/>
                    </a:cubicBezTo>
                    <a:cubicBezTo>
                      <a:pt x="994" y="1003"/>
                      <a:pt x="992" y="1009"/>
                      <a:pt x="998" y="999"/>
                    </a:cubicBezTo>
                    <a:cubicBezTo>
                      <a:pt x="1003" y="992"/>
                      <a:pt x="1003" y="984"/>
                      <a:pt x="1005" y="977"/>
                    </a:cubicBezTo>
                    <a:cubicBezTo>
                      <a:pt x="1003" y="966"/>
                      <a:pt x="1000" y="970"/>
                      <a:pt x="989" y="974"/>
                    </a:cubicBezTo>
                    <a:cubicBezTo>
                      <a:pt x="971" y="986"/>
                      <a:pt x="941" y="983"/>
                      <a:pt x="921" y="983"/>
                    </a:cubicBezTo>
                    <a:cubicBezTo>
                      <a:pt x="892" y="981"/>
                      <a:pt x="895" y="977"/>
                      <a:pt x="878" y="961"/>
                    </a:cubicBezTo>
                    <a:cubicBezTo>
                      <a:pt x="875" y="949"/>
                      <a:pt x="867" y="944"/>
                      <a:pt x="858" y="936"/>
                    </a:cubicBezTo>
                    <a:cubicBezTo>
                      <a:pt x="853" y="933"/>
                      <a:pt x="844" y="930"/>
                      <a:pt x="844" y="930"/>
                    </a:cubicBezTo>
                    <a:cubicBezTo>
                      <a:pt x="837" y="909"/>
                      <a:pt x="828" y="891"/>
                      <a:pt x="817" y="872"/>
                    </a:cubicBezTo>
                    <a:cubicBezTo>
                      <a:pt x="811" y="866"/>
                      <a:pt x="816" y="869"/>
                      <a:pt x="805" y="863"/>
                    </a:cubicBezTo>
                    <a:cubicBezTo>
                      <a:pt x="802" y="859"/>
                      <a:pt x="796" y="856"/>
                      <a:pt x="796" y="856"/>
                    </a:cubicBezTo>
                    <a:cubicBezTo>
                      <a:pt x="786" y="842"/>
                      <a:pt x="794" y="825"/>
                      <a:pt x="785" y="813"/>
                    </a:cubicBezTo>
                    <a:cubicBezTo>
                      <a:pt x="774" y="794"/>
                      <a:pt x="759" y="772"/>
                      <a:pt x="745" y="758"/>
                    </a:cubicBezTo>
                    <a:cubicBezTo>
                      <a:pt x="742" y="744"/>
                      <a:pt x="737" y="736"/>
                      <a:pt x="729" y="723"/>
                    </a:cubicBezTo>
                    <a:cubicBezTo>
                      <a:pt x="726" y="720"/>
                      <a:pt x="723" y="709"/>
                      <a:pt x="723" y="709"/>
                    </a:cubicBezTo>
                    <a:cubicBezTo>
                      <a:pt x="740" y="705"/>
                      <a:pt x="757" y="733"/>
                      <a:pt x="766" y="744"/>
                    </a:cubicBezTo>
                    <a:cubicBezTo>
                      <a:pt x="771" y="758"/>
                      <a:pt x="771" y="759"/>
                      <a:pt x="786" y="764"/>
                    </a:cubicBezTo>
                    <a:cubicBezTo>
                      <a:pt x="793" y="766"/>
                      <a:pt x="800" y="773"/>
                      <a:pt x="800" y="773"/>
                    </a:cubicBezTo>
                    <a:cubicBezTo>
                      <a:pt x="803" y="780"/>
                      <a:pt x="808" y="784"/>
                      <a:pt x="813" y="791"/>
                    </a:cubicBezTo>
                    <a:cubicBezTo>
                      <a:pt x="813" y="803"/>
                      <a:pt x="814" y="809"/>
                      <a:pt x="817" y="819"/>
                    </a:cubicBezTo>
                    <a:cubicBezTo>
                      <a:pt x="819" y="842"/>
                      <a:pt x="820" y="841"/>
                      <a:pt x="839" y="847"/>
                    </a:cubicBezTo>
                    <a:cubicBezTo>
                      <a:pt x="844" y="852"/>
                      <a:pt x="847" y="856"/>
                      <a:pt x="851" y="861"/>
                    </a:cubicBezTo>
                    <a:cubicBezTo>
                      <a:pt x="851" y="863"/>
                      <a:pt x="853" y="864"/>
                      <a:pt x="853" y="866"/>
                    </a:cubicBezTo>
                    <a:cubicBezTo>
                      <a:pt x="853" y="869"/>
                      <a:pt x="853" y="874"/>
                      <a:pt x="855" y="877"/>
                    </a:cubicBezTo>
                    <a:cubicBezTo>
                      <a:pt x="856" y="884"/>
                      <a:pt x="870" y="889"/>
                      <a:pt x="875" y="894"/>
                    </a:cubicBezTo>
                    <a:cubicBezTo>
                      <a:pt x="887" y="927"/>
                      <a:pt x="870" y="945"/>
                      <a:pt x="910" y="955"/>
                    </a:cubicBezTo>
                    <a:cubicBezTo>
                      <a:pt x="921" y="953"/>
                      <a:pt x="926" y="955"/>
                      <a:pt x="933" y="949"/>
                    </a:cubicBezTo>
                    <a:cubicBezTo>
                      <a:pt x="938" y="942"/>
                      <a:pt x="944" y="941"/>
                      <a:pt x="951" y="936"/>
                    </a:cubicBezTo>
                    <a:cubicBezTo>
                      <a:pt x="972" y="924"/>
                      <a:pt x="978" y="920"/>
                      <a:pt x="1003" y="916"/>
                    </a:cubicBezTo>
                    <a:cubicBezTo>
                      <a:pt x="1009" y="914"/>
                      <a:pt x="1017" y="911"/>
                      <a:pt x="1025" y="909"/>
                    </a:cubicBezTo>
                    <a:cubicBezTo>
                      <a:pt x="1031" y="906"/>
                      <a:pt x="1036" y="899"/>
                      <a:pt x="1042" y="897"/>
                    </a:cubicBezTo>
                    <a:cubicBezTo>
                      <a:pt x="1051" y="894"/>
                      <a:pt x="1060" y="894"/>
                      <a:pt x="1068" y="888"/>
                    </a:cubicBezTo>
                    <a:cubicBezTo>
                      <a:pt x="1073" y="881"/>
                      <a:pt x="1079" y="877"/>
                      <a:pt x="1084" y="869"/>
                    </a:cubicBezTo>
                    <a:cubicBezTo>
                      <a:pt x="1087" y="861"/>
                      <a:pt x="1088" y="850"/>
                      <a:pt x="1098" y="844"/>
                    </a:cubicBezTo>
                    <a:cubicBezTo>
                      <a:pt x="1104" y="836"/>
                      <a:pt x="1105" y="825"/>
                      <a:pt x="1108" y="816"/>
                    </a:cubicBezTo>
                    <a:cubicBezTo>
                      <a:pt x="1110" y="811"/>
                      <a:pt x="1115" y="808"/>
                      <a:pt x="1116" y="803"/>
                    </a:cubicBezTo>
                    <a:cubicBezTo>
                      <a:pt x="1110" y="800"/>
                      <a:pt x="1110" y="805"/>
                      <a:pt x="1102" y="808"/>
                    </a:cubicBezTo>
                    <a:cubicBezTo>
                      <a:pt x="1099" y="802"/>
                      <a:pt x="1104" y="795"/>
                      <a:pt x="1098" y="792"/>
                    </a:cubicBezTo>
                    <a:cubicBezTo>
                      <a:pt x="1094" y="789"/>
                      <a:pt x="1084" y="788"/>
                      <a:pt x="1084" y="788"/>
                    </a:cubicBezTo>
                    <a:cubicBezTo>
                      <a:pt x="1077" y="780"/>
                      <a:pt x="1076" y="783"/>
                      <a:pt x="1067" y="786"/>
                    </a:cubicBezTo>
                    <a:cubicBezTo>
                      <a:pt x="1064" y="788"/>
                      <a:pt x="1057" y="789"/>
                      <a:pt x="1057" y="789"/>
                    </a:cubicBezTo>
                    <a:cubicBezTo>
                      <a:pt x="1054" y="789"/>
                      <a:pt x="1051" y="789"/>
                      <a:pt x="1048" y="788"/>
                    </a:cubicBezTo>
                    <a:cubicBezTo>
                      <a:pt x="1046" y="786"/>
                      <a:pt x="1045" y="778"/>
                      <a:pt x="1045" y="778"/>
                    </a:cubicBezTo>
                    <a:cubicBezTo>
                      <a:pt x="1046" y="778"/>
                      <a:pt x="1048" y="777"/>
                      <a:pt x="1050" y="775"/>
                    </a:cubicBezTo>
                    <a:cubicBezTo>
                      <a:pt x="1060" y="772"/>
                      <a:pt x="1067" y="778"/>
                      <a:pt x="1060" y="763"/>
                    </a:cubicBezTo>
                    <a:cubicBezTo>
                      <a:pt x="1059" y="763"/>
                      <a:pt x="1057" y="761"/>
                      <a:pt x="1056" y="761"/>
                    </a:cubicBezTo>
                    <a:cubicBezTo>
                      <a:pt x="1053" y="761"/>
                      <a:pt x="1048" y="761"/>
                      <a:pt x="1046" y="763"/>
                    </a:cubicBezTo>
                    <a:cubicBezTo>
                      <a:pt x="1046" y="764"/>
                      <a:pt x="1045" y="766"/>
                      <a:pt x="1043" y="767"/>
                    </a:cubicBezTo>
                    <a:cubicBezTo>
                      <a:pt x="1036" y="775"/>
                      <a:pt x="1025" y="777"/>
                      <a:pt x="1016" y="780"/>
                    </a:cubicBezTo>
                    <a:cubicBezTo>
                      <a:pt x="1011" y="780"/>
                      <a:pt x="1006" y="778"/>
                      <a:pt x="1003" y="777"/>
                    </a:cubicBezTo>
                    <a:cubicBezTo>
                      <a:pt x="1002" y="777"/>
                      <a:pt x="997" y="775"/>
                      <a:pt x="997" y="775"/>
                    </a:cubicBezTo>
                    <a:cubicBezTo>
                      <a:pt x="988" y="763"/>
                      <a:pt x="986" y="761"/>
                      <a:pt x="971" y="758"/>
                    </a:cubicBezTo>
                    <a:cubicBezTo>
                      <a:pt x="971" y="753"/>
                      <a:pt x="974" y="747"/>
                      <a:pt x="971" y="742"/>
                    </a:cubicBezTo>
                    <a:cubicBezTo>
                      <a:pt x="969" y="739"/>
                      <a:pt x="960" y="736"/>
                      <a:pt x="957" y="734"/>
                    </a:cubicBezTo>
                    <a:cubicBezTo>
                      <a:pt x="954" y="733"/>
                      <a:pt x="947" y="731"/>
                      <a:pt x="947" y="731"/>
                    </a:cubicBezTo>
                    <a:cubicBezTo>
                      <a:pt x="941" y="725"/>
                      <a:pt x="935" y="722"/>
                      <a:pt x="929" y="716"/>
                    </a:cubicBezTo>
                    <a:cubicBezTo>
                      <a:pt x="930" y="706"/>
                      <a:pt x="932" y="700"/>
                      <a:pt x="941" y="697"/>
                    </a:cubicBezTo>
                    <a:cubicBezTo>
                      <a:pt x="955" y="698"/>
                      <a:pt x="968" y="702"/>
                      <a:pt x="980" y="705"/>
                    </a:cubicBezTo>
                    <a:cubicBezTo>
                      <a:pt x="986" y="711"/>
                      <a:pt x="988" y="716"/>
                      <a:pt x="995" y="720"/>
                    </a:cubicBezTo>
                    <a:cubicBezTo>
                      <a:pt x="1005" y="734"/>
                      <a:pt x="1012" y="736"/>
                      <a:pt x="1025" y="744"/>
                    </a:cubicBezTo>
                    <a:cubicBezTo>
                      <a:pt x="1033" y="742"/>
                      <a:pt x="1045" y="747"/>
                      <a:pt x="1051" y="741"/>
                    </a:cubicBezTo>
                    <a:cubicBezTo>
                      <a:pt x="1060" y="733"/>
                      <a:pt x="1048" y="738"/>
                      <a:pt x="1059" y="734"/>
                    </a:cubicBezTo>
                    <a:cubicBezTo>
                      <a:pt x="1064" y="738"/>
                      <a:pt x="1068" y="739"/>
                      <a:pt x="1073" y="742"/>
                    </a:cubicBezTo>
                    <a:cubicBezTo>
                      <a:pt x="1079" y="752"/>
                      <a:pt x="1093" y="750"/>
                      <a:pt x="1104" y="753"/>
                    </a:cubicBezTo>
                    <a:cubicBezTo>
                      <a:pt x="1121" y="764"/>
                      <a:pt x="1110" y="759"/>
                      <a:pt x="1141" y="761"/>
                    </a:cubicBezTo>
                    <a:cubicBezTo>
                      <a:pt x="1152" y="763"/>
                      <a:pt x="1156" y="766"/>
                      <a:pt x="1163" y="775"/>
                    </a:cubicBezTo>
                    <a:cubicBezTo>
                      <a:pt x="1159" y="788"/>
                      <a:pt x="1167" y="781"/>
                      <a:pt x="1173" y="777"/>
                    </a:cubicBezTo>
                    <a:cubicBezTo>
                      <a:pt x="1175" y="770"/>
                      <a:pt x="1178" y="770"/>
                      <a:pt x="1181" y="764"/>
                    </a:cubicBezTo>
                    <a:cubicBezTo>
                      <a:pt x="1190" y="767"/>
                      <a:pt x="1189" y="772"/>
                      <a:pt x="1187" y="783"/>
                    </a:cubicBezTo>
                    <a:cubicBezTo>
                      <a:pt x="1195" y="789"/>
                      <a:pt x="1206" y="786"/>
                      <a:pt x="1215" y="789"/>
                    </a:cubicBezTo>
                    <a:cubicBezTo>
                      <a:pt x="1221" y="791"/>
                      <a:pt x="1226" y="797"/>
                      <a:pt x="1234" y="800"/>
                    </a:cubicBezTo>
                    <a:cubicBezTo>
                      <a:pt x="1245" y="803"/>
                      <a:pt x="1255" y="808"/>
                      <a:pt x="1265" y="816"/>
                    </a:cubicBezTo>
                    <a:cubicBezTo>
                      <a:pt x="1268" y="827"/>
                      <a:pt x="1272" y="831"/>
                      <a:pt x="1282" y="834"/>
                    </a:cubicBezTo>
                    <a:cubicBezTo>
                      <a:pt x="1286" y="842"/>
                      <a:pt x="1288" y="847"/>
                      <a:pt x="1296" y="852"/>
                    </a:cubicBezTo>
                    <a:cubicBezTo>
                      <a:pt x="1308" y="849"/>
                      <a:pt x="1302" y="850"/>
                      <a:pt x="1314" y="847"/>
                    </a:cubicBezTo>
                    <a:cubicBezTo>
                      <a:pt x="1316" y="845"/>
                      <a:pt x="1319" y="845"/>
                      <a:pt x="1319" y="845"/>
                    </a:cubicBezTo>
                    <a:cubicBezTo>
                      <a:pt x="1328" y="852"/>
                      <a:pt x="1322" y="842"/>
                      <a:pt x="1319" y="839"/>
                    </a:cubicBezTo>
                    <a:cubicBezTo>
                      <a:pt x="1316" y="844"/>
                      <a:pt x="1311" y="847"/>
                      <a:pt x="1310" y="853"/>
                    </a:cubicBezTo>
                    <a:cubicBezTo>
                      <a:pt x="1310" y="856"/>
                      <a:pt x="1307" y="863"/>
                      <a:pt x="1307" y="863"/>
                    </a:cubicBezTo>
                    <a:cubicBezTo>
                      <a:pt x="1308" y="869"/>
                      <a:pt x="1310" y="880"/>
                      <a:pt x="1319" y="880"/>
                    </a:cubicBezTo>
                    <a:lnTo>
                      <a:pt x="1320" y="916"/>
                    </a:lnTo>
                    <a:lnTo>
                      <a:pt x="1348" y="1005"/>
                    </a:lnTo>
                    <a:lnTo>
                      <a:pt x="1373" y="1033"/>
                    </a:lnTo>
                    <a:lnTo>
                      <a:pt x="1416" y="994"/>
                    </a:lnTo>
                    <a:lnTo>
                      <a:pt x="1413" y="967"/>
                    </a:lnTo>
                    <a:lnTo>
                      <a:pt x="1424" y="959"/>
                    </a:lnTo>
                    <a:lnTo>
                      <a:pt x="1423" y="925"/>
                    </a:lnTo>
                    <a:lnTo>
                      <a:pt x="1452" y="916"/>
                    </a:lnTo>
                    <a:lnTo>
                      <a:pt x="1520" y="855"/>
                    </a:lnTo>
                    <a:lnTo>
                      <a:pt x="1533" y="839"/>
                    </a:lnTo>
                    <a:lnTo>
                      <a:pt x="1588" y="824"/>
                    </a:lnTo>
                    <a:lnTo>
                      <a:pt x="1608" y="847"/>
                    </a:lnTo>
                    <a:lnTo>
                      <a:pt x="1602" y="858"/>
                    </a:lnTo>
                    <a:lnTo>
                      <a:pt x="1619" y="875"/>
                    </a:lnTo>
                    <a:lnTo>
                      <a:pt x="1624" y="899"/>
                    </a:lnTo>
                    <a:lnTo>
                      <a:pt x="1641" y="906"/>
                    </a:lnTo>
                    <a:lnTo>
                      <a:pt x="1677" y="892"/>
                    </a:lnTo>
                    <a:lnTo>
                      <a:pt x="1675" y="975"/>
                    </a:lnTo>
                    <a:lnTo>
                      <a:pt x="1684" y="956"/>
                    </a:lnTo>
                    <a:lnTo>
                      <a:pt x="1707" y="1000"/>
                    </a:lnTo>
                    <a:lnTo>
                      <a:pt x="1704" y="1030"/>
                    </a:lnTo>
                    <a:lnTo>
                      <a:pt x="1718" y="1013"/>
                    </a:lnTo>
                    <a:lnTo>
                      <a:pt x="1721" y="997"/>
                    </a:lnTo>
                    <a:lnTo>
                      <a:pt x="1738" y="972"/>
                    </a:lnTo>
                    <a:lnTo>
                      <a:pt x="1728" y="958"/>
                    </a:lnTo>
                    <a:lnTo>
                      <a:pt x="1737" y="942"/>
                    </a:lnTo>
                    <a:lnTo>
                      <a:pt x="1725" y="913"/>
                    </a:lnTo>
                    <a:lnTo>
                      <a:pt x="1732" y="889"/>
                    </a:lnTo>
                    <a:lnTo>
                      <a:pt x="1715" y="895"/>
                    </a:lnTo>
                    <a:lnTo>
                      <a:pt x="1707" y="874"/>
                    </a:lnTo>
                    <a:lnTo>
                      <a:pt x="1701" y="844"/>
                    </a:lnTo>
                    <a:lnTo>
                      <a:pt x="1714" y="816"/>
                    </a:lnTo>
                    <a:lnTo>
                      <a:pt x="1728" y="834"/>
                    </a:lnTo>
                    <a:lnTo>
                      <a:pt x="1721" y="880"/>
                    </a:lnTo>
                    <a:lnTo>
                      <a:pt x="1738" y="849"/>
                    </a:lnTo>
                    <a:lnTo>
                      <a:pt x="1732" y="824"/>
                    </a:lnTo>
                    <a:lnTo>
                      <a:pt x="1752" y="808"/>
                    </a:lnTo>
                    <a:lnTo>
                      <a:pt x="1752" y="797"/>
                    </a:lnTo>
                    <a:lnTo>
                      <a:pt x="1759" y="800"/>
                    </a:lnTo>
                    <a:lnTo>
                      <a:pt x="1796" y="756"/>
                    </a:lnTo>
                    <a:lnTo>
                      <a:pt x="1805" y="684"/>
                    </a:lnTo>
                    <a:lnTo>
                      <a:pt x="1810" y="655"/>
                    </a:lnTo>
                    <a:lnTo>
                      <a:pt x="1794" y="664"/>
                    </a:lnTo>
                    <a:lnTo>
                      <a:pt x="1788" y="655"/>
                    </a:lnTo>
                    <a:lnTo>
                      <a:pt x="1800" y="638"/>
                    </a:lnTo>
                    <a:lnTo>
                      <a:pt x="1776" y="592"/>
                    </a:lnTo>
                    <a:lnTo>
                      <a:pt x="1763" y="580"/>
                    </a:lnTo>
                    <a:lnTo>
                      <a:pt x="1783" y="544"/>
                    </a:lnTo>
                    <a:lnTo>
                      <a:pt x="1762" y="539"/>
                    </a:lnTo>
                    <a:lnTo>
                      <a:pt x="1743" y="531"/>
                    </a:lnTo>
                    <a:lnTo>
                      <a:pt x="1751" y="503"/>
                    </a:lnTo>
                    <a:lnTo>
                      <a:pt x="1763" y="487"/>
                    </a:lnTo>
                    <a:lnTo>
                      <a:pt x="1766" y="519"/>
                    </a:lnTo>
                    <a:lnTo>
                      <a:pt x="1788" y="498"/>
                    </a:lnTo>
                    <a:lnTo>
                      <a:pt x="1805" y="497"/>
                    </a:lnTo>
                    <a:lnTo>
                      <a:pt x="1797" y="519"/>
                    </a:lnTo>
                    <a:lnTo>
                      <a:pt x="1824" y="528"/>
                    </a:lnTo>
                    <a:lnTo>
                      <a:pt x="1816" y="545"/>
                    </a:lnTo>
                    <a:lnTo>
                      <a:pt x="1830" y="559"/>
                    </a:lnTo>
                    <a:lnTo>
                      <a:pt x="1830" y="588"/>
                    </a:lnTo>
                    <a:lnTo>
                      <a:pt x="1861" y="559"/>
                    </a:lnTo>
                    <a:lnTo>
                      <a:pt x="1850" y="531"/>
                    </a:lnTo>
                    <a:lnTo>
                      <a:pt x="1821" y="489"/>
                    </a:lnTo>
                    <a:lnTo>
                      <a:pt x="1830" y="473"/>
                    </a:lnTo>
                    <a:lnTo>
                      <a:pt x="1824" y="448"/>
                    </a:lnTo>
                    <a:lnTo>
                      <a:pt x="1844" y="427"/>
                    </a:lnTo>
                    <a:lnTo>
                      <a:pt x="1868" y="416"/>
                    </a:lnTo>
                    <a:lnTo>
                      <a:pt x="1867" y="367"/>
                    </a:lnTo>
                    <a:lnTo>
                      <a:pt x="1865" y="333"/>
                    </a:lnTo>
                    <a:lnTo>
                      <a:pt x="1858" y="302"/>
                    </a:lnTo>
                    <a:lnTo>
                      <a:pt x="1830" y="248"/>
                    </a:lnTo>
                    <a:lnTo>
                      <a:pt x="1825" y="275"/>
                    </a:lnTo>
                    <a:lnTo>
                      <a:pt x="1807" y="258"/>
                    </a:lnTo>
                    <a:lnTo>
                      <a:pt x="1790" y="266"/>
                    </a:lnTo>
                    <a:lnTo>
                      <a:pt x="1805" y="226"/>
                    </a:lnTo>
                    <a:lnTo>
                      <a:pt x="1821" y="192"/>
                    </a:lnTo>
                    <a:lnTo>
                      <a:pt x="1850" y="176"/>
                    </a:lnTo>
                    <a:lnTo>
                      <a:pt x="1853" y="161"/>
                    </a:lnTo>
                    <a:lnTo>
                      <a:pt x="1873" y="155"/>
                    </a:lnTo>
                    <a:lnTo>
                      <a:pt x="1873" y="170"/>
                    </a:lnTo>
                    <a:lnTo>
                      <a:pt x="1896" y="145"/>
                    </a:lnTo>
                    <a:lnTo>
                      <a:pt x="1882" y="139"/>
                    </a:lnTo>
                    <a:lnTo>
                      <a:pt x="1882" y="120"/>
                    </a:lnTo>
                    <a:lnTo>
                      <a:pt x="1899" y="108"/>
                    </a:lnTo>
                    <a:lnTo>
                      <a:pt x="1906" y="122"/>
                    </a:lnTo>
                    <a:lnTo>
                      <a:pt x="1929" y="100"/>
                    </a:lnTo>
                    <a:lnTo>
                      <a:pt x="1926" y="120"/>
                    </a:lnTo>
                    <a:lnTo>
                      <a:pt x="1927" y="136"/>
                    </a:lnTo>
                    <a:lnTo>
                      <a:pt x="1926" y="158"/>
                    </a:lnTo>
                    <a:lnTo>
                      <a:pt x="1918" y="175"/>
                    </a:lnTo>
                    <a:lnTo>
                      <a:pt x="1932" y="197"/>
                    </a:lnTo>
                    <a:lnTo>
                      <a:pt x="1938" y="212"/>
                    </a:lnTo>
                    <a:lnTo>
                      <a:pt x="1947" y="209"/>
                    </a:lnTo>
                    <a:lnTo>
                      <a:pt x="1992" y="256"/>
                    </a:lnTo>
                    <a:lnTo>
                      <a:pt x="2002" y="233"/>
                    </a:lnTo>
                    <a:lnTo>
                      <a:pt x="2014" y="216"/>
                    </a:lnTo>
                    <a:lnTo>
                      <a:pt x="1994" y="205"/>
                    </a:lnTo>
                    <a:lnTo>
                      <a:pt x="1999" y="184"/>
                    </a:lnTo>
                    <a:lnTo>
                      <a:pt x="1999" y="172"/>
                    </a:lnTo>
                    <a:lnTo>
                      <a:pt x="1978" y="150"/>
                    </a:lnTo>
                    <a:lnTo>
                      <a:pt x="1960" y="147"/>
                    </a:lnTo>
                    <a:lnTo>
                      <a:pt x="1943" y="123"/>
                    </a:lnTo>
                    <a:lnTo>
                      <a:pt x="1966" y="119"/>
                    </a:lnTo>
                    <a:lnTo>
                      <a:pt x="1977" y="100"/>
                    </a:lnTo>
                    <a:lnTo>
                      <a:pt x="1991" y="106"/>
                    </a:lnTo>
                    <a:lnTo>
                      <a:pt x="2005" y="98"/>
                    </a:lnTo>
                    <a:lnTo>
                      <a:pt x="1990" y="80"/>
                    </a:lnTo>
                    <a:lnTo>
                      <a:pt x="2002" y="69"/>
                    </a:lnTo>
                    <a:lnTo>
                      <a:pt x="2021" y="68"/>
                    </a:lnTo>
                    <a:lnTo>
                      <a:pt x="2000" y="53"/>
                    </a:lnTo>
                    <a:lnTo>
                      <a:pt x="1975" y="51"/>
                    </a:lnTo>
                    <a:lnTo>
                      <a:pt x="1990" y="32"/>
                    </a:lnTo>
                    <a:lnTo>
                      <a:pt x="1989" y="11"/>
                    </a:lnTo>
                    <a:lnTo>
                      <a:pt x="2005" y="27"/>
                    </a:lnTo>
                    <a:lnTo>
                      <a:pt x="2015" y="18"/>
                    </a:lnTo>
                    <a:lnTo>
                      <a:pt x="2024" y="21"/>
                    </a:lnTo>
                    <a:lnTo>
                      <a:pt x="2038" y="36"/>
                    </a:lnTo>
                    <a:lnTo>
                      <a:pt x="2060" y="33"/>
                    </a:lnTo>
                    <a:lnTo>
                      <a:pt x="2042" y="15"/>
                    </a:lnTo>
                    <a:lnTo>
                      <a:pt x="2038" y="0"/>
                    </a:lnTo>
                    <a:lnTo>
                      <a:pt x="2006" y="5"/>
                    </a:lnTo>
                    <a:lnTo>
                      <a:pt x="1994" y="0"/>
                    </a:lnTo>
                    <a:lnTo>
                      <a:pt x="1955" y="11"/>
                    </a:lnTo>
                    <a:lnTo>
                      <a:pt x="1913" y="18"/>
                    </a:lnTo>
                    <a:lnTo>
                      <a:pt x="1886" y="30"/>
                    </a:lnTo>
                    <a:lnTo>
                      <a:pt x="1885" y="47"/>
                    </a:lnTo>
                    <a:lnTo>
                      <a:pt x="1864" y="50"/>
                    </a:lnTo>
                    <a:cubicBezTo>
                      <a:pt x="1858" y="55"/>
                      <a:pt x="1854" y="75"/>
                      <a:pt x="1847" y="77"/>
                    </a:cubicBezTo>
                    <a:cubicBezTo>
                      <a:pt x="1839" y="82"/>
                      <a:pt x="1830" y="65"/>
                      <a:pt x="1820" y="63"/>
                    </a:cubicBezTo>
                    <a:lnTo>
                      <a:pt x="1786" y="66"/>
                    </a:lnTo>
                    <a:lnTo>
                      <a:pt x="1732" y="56"/>
                    </a:lnTo>
                    <a:lnTo>
                      <a:pt x="1709" y="62"/>
                    </a:lnTo>
                    <a:lnTo>
                      <a:pt x="1678" y="56"/>
                    </a:lnTo>
                    <a:lnTo>
                      <a:pt x="1666" y="47"/>
                    </a:lnTo>
                    <a:lnTo>
                      <a:pt x="1643" y="50"/>
                    </a:lnTo>
                    <a:cubicBezTo>
                      <a:pt x="1635" y="52"/>
                      <a:pt x="1626" y="57"/>
                      <a:pt x="1618" y="60"/>
                    </a:cubicBezTo>
                    <a:cubicBezTo>
                      <a:pt x="1610" y="63"/>
                      <a:pt x="1603" y="67"/>
                      <a:pt x="1597" y="71"/>
                    </a:cubicBezTo>
                    <a:cubicBezTo>
                      <a:pt x="1591" y="75"/>
                      <a:pt x="1587" y="84"/>
                      <a:pt x="1583" y="83"/>
                    </a:cubicBezTo>
                    <a:cubicBezTo>
                      <a:pt x="1571" y="90"/>
                      <a:pt x="1576" y="67"/>
                      <a:pt x="1571" y="65"/>
                    </a:cubicBezTo>
                    <a:lnTo>
                      <a:pt x="1553" y="69"/>
                    </a:lnTo>
                    <a:cubicBezTo>
                      <a:pt x="1544" y="66"/>
                      <a:pt x="1531" y="50"/>
                      <a:pt x="1517" y="47"/>
                    </a:cubicBezTo>
                    <a:cubicBezTo>
                      <a:pt x="1503" y="46"/>
                      <a:pt x="1479" y="45"/>
                      <a:pt x="1468" y="48"/>
                    </a:cubicBezTo>
                    <a:cubicBezTo>
                      <a:pt x="1457" y="51"/>
                      <a:pt x="1461" y="63"/>
                      <a:pt x="1451" y="63"/>
                    </a:cubicBezTo>
                    <a:cubicBezTo>
                      <a:pt x="1439" y="66"/>
                      <a:pt x="1419" y="48"/>
                      <a:pt x="1408" y="47"/>
                    </a:cubicBezTo>
                    <a:cubicBezTo>
                      <a:pt x="1397" y="46"/>
                      <a:pt x="1390" y="59"/>
                      <a:pt x="1382" y="59"/>
                    </a:cubicBezTo>
                    <a:cubicBezTo>
                      <a:pt x="1374" y="59"/>
                      <a:pt x="1362" y="52"/>
                      <a:pt x="1357" y="47"/>
                    </a:cubicBezTo>
                    <a:cubicBezTo>
                      <a:pt x="1352" y="42"/>
                      <a:pt x="1356" y="36"/>
                      <a:pt x="1349" y="30"/>
                    </a:cubicBezTo>
                    <a:cubicBezTo>
                      <a:pt x="1333" y="26"/>
                      <a:pt x="1330" y="13"/>
                      <a:pt x="1318" y="11"/>
                    </a:cubicBezTo>
                    <a:cubicBezTo>
                      <a:pt x="1306" y="9"/>
                      <a:pt x="1287" y="20"/>
                      <a:pt x="1277" y="20"/>
                    </a:cubicBezTo>
                    <a:cubicBezTo>
                      <a:pt x="1267" y="20"/>
                      <a:pt x="1268" y="10"/>
                      <a:pt x="1259" y="9"/>
                    </a:cubicBezTo>
                    <a:lnTo>
                      <a:pt x="1222" y="14"/>
                    </a:lnTo>
                    <a:lnTo>
                      <a:pt x="1210" y="32"/>
                    </a:lnTo>
                    <a:cubicBezTo>
                      <a:pt x="1203" y="35"/>
                      <a:pt x="1187" y="28"/>
                      <a:pt x="1178" y="29"/>
                    </a:cubicBezTo>
                    <a:cubicBezTo>
                      <a:pt x="1169" y="30"/>
                      <a:pt x="1164" y="36"/>
                      <a:pt x="1154" y="39"/>
                    </a:cubicBezTo>
                    <a:cubicBezTo>
                      <a:pt x="1144" y="42"/>
                      <a:pt x="1124" y="44"/>
                      <a:pt x="1120" y="48"/>
                    </a:cubicBezTo>
                    <a:cubicBezTo>
                      <a:pt x="1109" y="57"/>
                      <a:pt x="1132" y="61"/>
                      <a:pt x="1132" y="65"/>
                    </a:cubicBezTo>
                    <a:cubicBezTo>
                      <a:pt x="1132" y="69"/>
                      <a:pt x="1126" y="70"/>
                      <a:pt x="1118" y="72"/>
                    </a:cubicBezTo>
                    <a:cubicBezTo>
                      <a:pt x="1110" y="74"/>
                      <a:pt x="1084" y="72"/>
                      <a:pt x="1085" y="77"/>
                    </a:cubicBezTo>
                    <a:cubicBezTo>
                      <a:pt x="1085" y="86"/>
                      <a:pt x="1126" y="103"/>
                      <a:pt x="1127" y="105"/>
                    </a:cubicBezTo>
                    <a:lnTo>
                      <a:pt x="1090" y="90"/>
                    </a:lnTo>
                    <a:lnTo>
                      <a:pt x="1072" y="95"/>
                    </a:lnTo>
                    <a:cubicBezTo>
                      <a:pt x="1063" y="93"/>
                      <a:pt x="1039" y="65"/>
                      <a:pt x="1033" y="80"/>
                    </a:cubicBezTo>
                    <a:cubicBezTo>
                      <a:pt x="1027" y="95"/>
                      <a:pt x="1077" y="132"/>
                      <a:pt x="1084" y="147"/>
                    </a:cubicBezTo>
                    <a:lnTo>
                      <a:pt x="1075" y="171"/>
                    </a:lnTo>
                    <a:lnTo>
                      <a:pt x="1040" y="170"/>
                    </a:lnTo>
                    <a:cubicBezTo>
                      <a:pt x="1040" y="170"/>
                      <a:pt x="1061" y="164"/>
                      <a:pt x="1060" y="155"/>
                    </a:cubicBezTo>
                    <a:cubicBezTo>
                      <a:pt x="1059" y="146"/>
                      <a:pt x="1043" y="127"/>
                      <a:pt x="1031" y="113"/>
                    </a:cubicBezTo>
                    <a:cubicBezTo>
                      <a:pt x="1025" y="101"/>
                      <a:pt x="1030" y="84"/>
                      <a:pt x="1024" y="81"/>
                    </a:cubicBezTo>
                    <a:cubicBezTo>
                      <a:pt x="1018" y="78"/>
                      <a:pt x="997" y="65"/>
                      <a:pt x="989" y="71"/>
                    </a:cubicBezTo>
                    <a:cubicBezTo>
                      <a:pt x="968" y="74"/>
                      <a:pt x="970" y="107"/>
                      <a:pt x="974" y="116"/>
                    </a:cubicBezTo>
                    <a:cubicBezTo>
                      <a:pt x="978" y="125"/>
                      <a:pt x="1009" y="122"/>
                      <a:pt x="1012" y="125"/>
                    </a:cubicBezTo>
                    <a:cubicBezTo>
                      <a:pt x="1028" y="153"/>
                      <a:pt x="1005" y="143"/>
                      <a:pt x="989" y="134"/>
                    </a:cubicBezTo>
                    <a:cubicBezTo>
                      <a:pt x="973" y="125"/>
                      <a:pt x="968" y="128"/>
                      <a:pt x="958" y="128"/>
                    </a:cubicBezTo>
                    <a:cubicBezTo>
                      <a:pt x="948" y="128"/>
                      <a:pt x="931" y="133"/>
                      <a:pt x="926" y="137"/>
                    </a:cubicBezTo>
                    <a:cubicBezTo>
                      <a:pt x="921" y="141"/>
                      <a:pt x="939" y="157"/>
                      <a:pt x="926" y="152"/>
                    </a:cubicBezTo>
                    <a:cubicBezTo>
                      <a:pt x="913" y="147"/>
                      <a:pt x="899" y="149"/>
                      <a:pt x="886" y="147"/>
                    </a:cubicBezTo>
                    <a:cubicBezTo>
                      <a:pt x="873" y="145"/>
                      <a:pt x="863" y="136"/>
                      <a:pt x="847" y="140"/>
                    </a:cubicBezTo>
                    <a:cubicBezTo>
                      <a:pt x="825" y="147"/>
                      <a:pt x="794" y="185"/>
                      <a:pt x="787" y="171"/>
                    </a:cubicBezTo>
                    <a:cubicBezTo>
                      <a:pt x="780" y="157"/>
                      <a:pt x="800" y="155"/>
                      <a:pt x="800" y="150"/>
                    </a:cubicBezTo>
                    <a:cubicBezTo>
                      <a:pt x="800" y="145"/>
                      <a:pt x="796" y="138"/>
                      <a:pt x="790" y="138"/>
                    </a:cubicBezTo>
                    <a:cubicBezTo>
                      <a:pt x="784" y="138"/>
                      <a:pt x="764" y="144"/>
                      <a:pt x="763" y="152"/>
                    </a:cubicBezTo>
                    <a:cubicBezTo>
                      <a:pt x="761" y="163"/>
                      <a:pt x="783" y="181"/>
                      <a:pt x="782" y="186"/>
                    </a:cubicBezTo>
                    <a:cubicBezTo>
                      <a:pt x="781" y="191"/>
                      <a:pt x="765" y="180"/>
                      <a:pt x="758" y="183"/>
                    </a:cubicBezTo>
                    <a:cubicBezTo>
                      <a:pt x="751" y="186"/>
                      <a:pt x="746" y="207"/>
                      <a:pt x="742" y="203"/>
                    </a:cubicBezTo>
                    <a:lnTo>
                      <a:pt x="728" y="189"/>
                    </a:lnTo>
                    <a:lnTo>
                      <a:pt x="746" y="170"/>
                    </a:lnTo>
                    <a:lnTo>
                      <a:pt x="733" y="158"/>
                    </a:lnTo>
                    <a:cubicBezTo>
                      <a:pt x="727" y="155"/>
                      <a:pt x="718" y="150"/>
                      <a:pt x="712" y="149"/>
                    </a:cubicBezTo>
                    <a:cubicBezTo>
                      <a:pt x="706" y="148"/>
                      <a:pt x="701" y="154"/>
                      <a:pt x="698" y="152"/>
                    </a:cubicBezTo>
                    <a:cubicBezTo>
                      <a:pt x="695" y="150"/>
                      <a:pt x="698" y="139"/>
                      <a:pt x="695" y="138"/>
                    </a:cubicBezTo>
                    <a:cubicBezTo>
                      <a:pt x="692" y="137"/>
                      <a:pt x="685" y="146"/>
                      <a:pt x="680" y="146"/>
                    </a:cubicBezTo>
                    <a:cubicBezTo>
                      <a:pt x="675" y="146"/>
                      <a:pt x="677" y="142"/>
                      <a:pt x="667" y="140"/>
                    </a:cubicBezTo>
                    <a:cubicBezTo>
                      <a:pt x="657" y="138"/>
                      <a:pt x="632" y="139"/>
                      <a:pt x="622" y="135"/>
                    </a:cubicBezTo>
                    <a:cubicBezTo>
                      <a:pt x="612" y="131"/>
                      <a:pt x="632" y="117"/>
                      <a:pt x="608" y="113"/>
                    </a:cubicBezTo>
                    <a:cubicBezTo>
                      <a:pt x="584" y="109"/>
                      <a:pt x="590" y="119"/>
                      <a:pt x="583" y="119"/>
                    </a:cubicBezTo>
                    <a:lnTo>
                      <a:pt x="568" y="114"/>
                    </a:lnTo>
                    <a:cubicBezTo>
                      <a:pt x="555" y="116"/>
                      <a:pt x="521" y="125"/>
                      <a:pt x="505" y="131"/>
                    </a:cubicBezTo>
                    <a:cubicBezTo>
                      <a:pt x="482" y="140"/>
                      <a:pt x="485" y="140"/>
                      <a:pt x="472" y="152"/>
                    </a:cubicBezTo>
                    <a:cubicBezTo>
                      <a:pt x="459" y="164"/>
                      <a:pt x="443" y="192"/>
                      <a:pt x="428" y="204"/>
                    </a:cubicBezTo>
                    <a:cubicBezTo>
                      <a:pt x="410" y="223"/>
                      <a:pt x="393" y="217"/>
                      <a:pt x="382" y="224"/>
                    </a:cubicBezTo>
                    <a:lnTo>
                      <a:pt x="364" y="248"/>
                    </a:lnTo>
                    <a:lnTo>
                      <a:pt x="368" y="290"/>
                    </a:lnTo>
                    <a:lnTo>
                      <a:pt x="389" y="306"/>
                    </a:lnTo>
                    <a:lnTo>
                      <a:pt x="436" y="290"/>
                    </a:lnTo>
                    <a:cubicBezTo>
                      <a:pt x="447" y="296"/>
                      <a:pt x="448" y="335"/>
                      <a:pt x="457" y="341"/>
                    </a:cubicBezTo>
                    <a:cubicBezTo>
                      <a:pt x="468" y="348"/>
                      <a:pt x="486" y="330"/>
                      <a:pt x="491" y="324"/>
                    </a:cubicBezTo>
                    <a:lnTo>
                      <a:pt x="496" y="300"/>
                    </a:lnTo>
                    <a:lnTo>
                      <a:pt x="514" y="281"/>
                    </a:lnTo>
                    <a:cubicBezTo>
                      <a:pt x="515" y="270"/>
                      <a:pt x="499" y="245"/>
                      <a:pt x="502" y="234"/>
                    </a:cubicBezTo>
                    <a:cubicBezTo>
                      <a:pt x="505" y="225"/>
                      <a:pt x="526" y="220"/>
                      <a:pt x="535" y="213"/>
                    </a:cubicBezTo>
                    <a:cubicBezTo>
                      <a:pt x="544" y="206"/>
                      <a:pt x="546" y="192"/>
                      <a:pt x="554" y="191"/>
                    </a:cubicBezTo>
                    <a:cubicBezTo>
                      <a:pt x="567" y="190"/>
                      <a:pt x="580" y="200"/>
                      <a:pt x="581" y="204"/>
                    </a:cubicBezTo>
                    <a:cubicBezTo>
                      <a:pt x="581" y="208"/>
                      <a:pt x="560" y="200"/>
                      <a:pt x="557" y="215"/>
                    </a:cubicBezTo>
                    <a:cubicBezTo>
                      <a:pt x="554" y="230"/>
                      <a:pt x="535" y="233"/>
                      <a:pt x="533" y="242"/>
                    </a:cubicBezTo>
                    <a:lnTo>
                      <a:pt x="548" y="267"/>
                    </a:lnTo>
                    <a:lnTo>
                      <a:pt x="571" y="276"/>
                    </a:lnTo>
                    <a:lnTo>
                      <a:pt x="598" y="264"/>
                    </a:lnTo>
                    <a:lnTo>
                      <a:pt x="625" y="261"/>
                    </a:lnTo>
                    <a:cubicBezTo>
                      <a:pt x="632" y="263"/>
                      <a:pt x="645" y="271"/>
                      <a:pt x="638" y="276"/>
                    </a:cubicBezTo>
                    <a:cubicBezTo>
                      <a:pt x="631" y="281"/>
                      <a:pt x="593" y="287"/>
                      <a:pt x="584" y="293"/>
                    </a:cubicBezTo>
                    <a:cubicBezTo>
                      <a:pt x="575" y="299"/>
                      <a:pt x="587" y="309"/>
                      <a:pt x="581" y="311"/>
                    </a:cubicBezTo>
                    <a:cubicBezTo>
                      <a:pt x="567" y="319"/>
                      <a:pt x="556" y="301"/>
                      <a:pt x="550" y="303"/>
                    </a:cubicBezTo>
                    <a:lnTo>
                      <a:pt x="547" y="323"/>
                    </a:lnTo>
                    <a:lnTo>
                      <a:pt x="536" y="350"/>
                    </a:lnTo>
                    <a:lnTo>
                      <a:pt x="512" y="351"/>
                    </a:lnTo>
                    <a:lnTo>
                      <a:pt x="476" y="360"/>
                    </a:lnTo>
                    <a:lnTo>
                      <a:pt x="457" y="351"/>
                    </a:lnTo>
                    <a:lnTo>
                      <a:pt x="443" y="357"/>
                    </a:lnTo>
                    <a:lnTo>
                      <a:pt x="419" y="342"/>
                    </a:lnTo>
                    <a:cubicBezTo>
                      <a:pt x="417" y="335"/>
                      <a:pt x="433" y="329"/>
                      <a:pt x="428" y="317"/>
                    </a:cubicBezTo>
                    <a:cubicBezTo>
                      <a:pt x="423" y="305"/>
                      <a:pt x="396" y="313"/>
                      <a:pt x="392" y="321"/>
                    </a:cubicBezTo>
                    <a:lnTo>
                      <a:pt x="397" y="362"/>
                    </a:lnTo>
                    <a:lnTo>
                      <a:pt x="373" y="362"/>
                    </a:lnTo>
                    <a:cubicBezTo>
                      <a:pt x="365" y="366"/>
                      <a:pt x="355" y="380"/>
                      <a:pt x="347" y="386"/>
                    </a:cubicBezTo>
                    <a:cubicBezTo>
                      <a:pt x="339" y="392"/>
                      <a:pt x="332" y="379"/>
                      <a:pt x="322" y="399"/>
                    </a:cubicBezTo>
                    <a:cubicBezTo>
                      <a:pt x="312" y="419"/>
                      <a:pt x="301" y="411"/>
                      <a:pt x="293" y="414"/>
                    </a:cubicBezTo>
                    <a:cubicBezTo>
                      <a:pt x="285" y="417"/>
                      <a:pt x="280" y="414"/>
                      <a:pt x="275" y="416"/>
                    </a:cubicBezTo>
                    <a:cubicBezTo>
                      <a:pt x="270" y="418"/>
                      <a:pt x="267" y="426"/>
                      <a:pt x="260" y="426"/>
                    </a:cubicBezTo>
                    <a:cubicBezTo>
                      <a:pt x="253" y="426"/>
                      <a:pt x="238" y="417"/>
                      <a:pt x="232" y="419"/>
                    </a:cubicBezTo>
                    <a:cubicBezTo>
                      <a:pt x="226" y="421"/>
                      <a:pt x="221" y="432"/>
                      <a:pt x="226" y="437"/>
                    </a:cubicBezTo>
                    <a:lnTo>
                      <a:pt x="263" y="449"/>
                    </a:lnTo>
                    <a:lnTo>
                      <a:pt x="272" y="474"/>
                    </a:lnTo>
                    <a:lnTo>
                      <a:pt x="262" y="503"/>
                    </a:lnTo>
                    <a:cubicBezTo>
                      <a:pt x="251" y="507"/>
                      <a:pt x="223" y="499"/>
                      <a:pt x="206" y="498"/>
                    </a:cubicBezTo>
                    <a:cubicBezTo>
                      <a:pt x="189" y="497"/>
                      <a:pt x="164" y="492"/>
                      <a:pt x="158" y="498"/>
                    </a:cubicBezTo>
                    <a:cubicBezTo>
                      <a:pt x="152" y="504"/>
                      <a:pt x="167" y="527"/>
                      <a:pt x="167" y="537"/>
                    </a:cubicBezTo>
                    <a:cubicBezTo>
                      <a:pt x="167" y="547"/>
                      <a:pt x="159" y="551"/>
                      <a:pt x="157" y="557"/>
                    </a:cubicBezTo>
                    <a:cubicBezTo>
                      <a:pt x="155" y="563"/>
                      <a:pt x="161" y="569"/>
                      <a:pt x="157" y="576"/>
                    </a:cubicBezTo>
                    <a:cubicBezTo>
                      <a:pt x="153" y="583"/>
                      <a:pt x="127" y="594"/>
                      <a:pt x="130" y="597"/>
                    </a:cubicBezTo>
                    <a:cubicBezTo>
                      <a:pt x="139" y="606"/>
                      <a:pt x="160" y="592"/>
                      <a:pt x="176" y="592"/>
                    </a:cubicBezTo>
                    <a:lnTo>
                      <a:pt x="226" y="598"/>
                    </a:lnTo>
                    <a:lnTo>
                      <a:pt x="260" y="588"/>
                    </a:lnTo>
                    <a:lnTo>
                      <a:pt x="274" y="576"/>
                    </a:lnTo>
                    <a:cubicBezTo>
                      <a:pt x="282" y="573"/>
                      <a:pt x="306" y="573"/>
                      <a:pt x="307" y="569"/>
                    </a:cubicBezTo>
                    <a:cubicBezTo>
                      <a:pt x="321" y="557"/>
                      <a:pt x="283" y="559"/>
                      <a:pt x="283" y="552"/>
                    </a:cubicBezTo>
                    <a:cubicBezTo>
                      <a:pt x="283" y="545"/>
                      <a:pt x="300" y="533"/>
                      <a:pt x="307" y="528"/>
                    </a:cubicBezTo>
                    <a:lnTo>
                      <a:pt x="325" y="522"/>
                    </a:lnTo>
                    <a:lnTo>
                      <a:pt x="320" y="503"/>
                    </a:lnTo>
                    <a:cubicBezTo>
                      <a:pt x="323" y="499"/>
                      <a:pt x="336" y="495"/>
                      <a:pt x="342" y="495"/>
                    </a:cubicBezTo>
                    <a:cubicBezTo>
                      <a:pt x="348" y="495"/>
                      <a:pt x="350" y="506"/>
                      <a:pt x="358" y="505"/>
                    </a:cubicBezTo>
                    <a:cubicBezTo>
                      <a:pt x="366" y="504"/>
                      <a:pt x="384" y="490"/>
                      <a:pt x="393" y="491"/>
                    </a:cubicBezTo>
                    <a:lnTo>
                      <a:pt x="415" y="510"/>
                    </a:lnTo>
                    <a:cubicBezTo>
                      <a:pt x="416" y="517"/>
                      <a:pt x="407" y="520"/>
                      <a:pt x="401" y="530"/>
                    </a:cubicBezTo>
                    <a:lnTo>
                      <a:pt x="381" y="573"/>
                    </a:lnTo>
                    <a:lnTo>
                      <a:pt x="406" y="576"/>
                    </a:lnTo>
                    <a:lnTo>
                      <a:pt x="412" y="561"/>
                    </a:lnTo>
                    <a:lnTo>
                      <a:pt x="404" y="543"/>
                    </a:lnTo>
                    <a:cubicBezTo>
                      <a:pt x="406" y="539"/>
                      <a:pt x="417" y="541"/>
                      <a:pt x="423" y="538"/>
                    </a:cubicBezTo>
                    <a:cubicBezTo>
                      <a:pt x="430" y="537"/>
                      <a:pt x="435" y="526"/>
                      <a:pt x="441" y="527"/>
                    </a:cubicBezTo>
                    <a:cubicBezTo>
                      <a:pt x="447" y="528"/>
                      <a:pt x="453" y="542"/>
                      <a:pt x="460" y="547"/>
                    </a:cubicBezTo>
                    <a:lnTo>
                      <a:pt x="483" y="559"/>
                    </a:lnTo>
                    <a:lnTo>
                      <a:pt x="490" y="573"/>
                    </a:lnTo>
                    <a:lnTo>
                      <a:pt x="493" y="590"/>
                    </a:lnTo>
                    <a:lnTo>
                      <a:pt x="508" y="579"/>
                    </a:lnTo>
                    <a:cubicBezTo>
                      <a:pt x="508" y="579"/>
                      <a:pt x="507" y="566"/>
                      <a:pt x="509" y="564"/>
                    </a:cubicBezTo>
                    <a:cubicBezTo>
                      <a:pt x="513" y="561"/>
                      <a:pt x="512" y="581"/>
                      <a:pt x="521" y="569"/>
                    </a:cubicBezTo>
                    <a:cubicBezTo>
                      <a:pt x="530" y="557"/>
                      <a:pt x="525" y="556"/>
                      <a:pt x="515" y="549"/>
                    </a:cubicBezTo>
                    <a:lnTo>
                      <a:pt x="468" y="523"/>
                    </a:lnTo>
                    <a:lnTo>
                      <a:pt x="441" y="508"/>
                    </a:lnTo>
                    <a:lnTo>
                      <a:pt x="455" y="480"/>
                    </a:lnTo>
                    <a:lnTo>
                      <a:pt x="464" y="498"/>
                    </a:lnTo>
                    <a:lnTo>
                      <a:pt x="487" y="512"/>
                    </a:lnTo>
                    <a:lnTo>
                      <a:pt x="517" y="527"/>
                    </a:lnTo>
                    <a:cubicBezTo>
                      <a:pt x="526" y="535"/>
                      <a:pt x="529" y="546"/>
                      <a:pt x="539" y="559"/>
                    </a:cubicBezTo>
                    <a:cubicBezTo>
                      <a:pt x="549" y="572"/>
                      <a:pt x="570" y="602"/>
                      <a:pt x="579" y="608"/>
                    </a:cubicBezTo>
                    <a:cubicBezTo>
                      <a:pt x="588" y="614"/>
                      <a:pt x="588" y="598"/>
                      <a:pt x="592" y="597"/>
                    </a:cubicBezTo>
                    <a:cubicBezTo>
                      <a:pt x="596" y="594"/>
                      <a:pt x="604" y="602"/>
                      <a:pt x="604" y="599"/>
                    </a:cubicBezTo>
                    <a:cubicBezTo>
                      <a:pt x="604" y="596"/>
                      <a:pt x="596" y="583"/>
                      <a:pt x="593" y="578"/>
                    </a:cubicBezTo>
                    <a:cubicBezTo>
                      <a:pt x="589" y="574"/>
                      <a:pt x="590" y="568"/>
                      <a:pt x="587" y="567"/>
                    </a:cubicBezTo>
                    <a:cubicBezTo>
                      <a:pt x="585" y="563"/>
                      <a:pt x="583" y="558"/>
                      <a:pt x="584" y="555"/>
                    </a:cubicBezTo>
                    <a:cubicBezTo>
                      <a:pt x="585" y="552"/>
                      <a:pt x="589" y="550"/>
                      <a:pt x="592" y="548"/>
                    </a:cubicBezTo>
                    <a:lnTo>
                      <a:pt x="601" y="542"/>
                    </a:lnTo>
                    <a:cubicBezTo>
                      <a:pt x="607" y="541"/>
                      <a:pt x="621" y="541"/>
                      <a:pt x="627" y="541"/>
                    </a:cubicBezTo>
                    <a:cubicBezTo>
                      <a:pt x="633" y="541"/>
                      <a:pt x="636" y="541"/>
                      <a:pt x="640" y="539"/>
                    </a:cubicBezTo>
                    <a:cubicBezTo>
                      <a:pt x="644" y="537"/>
                      <a:pt x="648" y="532"/>
                      <a:pt x="650" y="528"/>
                    </a:cubicBezTo>
                    <a:lnTo>
                      <a:pt x="653" y="513"/>
                    </a:lnTo>
                    <a:lnTo>
                      <a:pt x="639" y="505"/>
                    </a:lnTo>
                    <a:cubicBezTo>
                      <a:pt x="639" y="503"/>
                      <a:pt x="650" y="505"/>
                      <a:pt x="655" y="501"/>
                    </a:cubicBezTo>
                    <a:cubicBezTo>
                      <a:pt x="660" y="497"/>
                      <a:pt x="665" y="488"/>
                      <a:pt x="670" y="483"/>
                    </a:cubicBezTo>
                    <a:cubicBezTo>
                      <a:pt x="675" y="478"/>
                      <a:pt x="681" y="471"/>
                      <a:pt x="686" y="470"/>
                    </a:cubicBezTo>
                    <a:lnTo>
                      <a:pt x="703" y="476"/>
                    </a:lnTo>
                    <a:lnTo>
                      <a:pt x="718" y="494"/>
                    </a:lnTo>
                    <a:cubicBezTo>
                      <a:pt x="723" y="498"/>
                      <a:pt x="727" y="503"/>
                      <a:pt x="731" y="501"/>
                    </a:cubicBezTo>
                    <a:cubicBezTo>
                      <a:pt x="735" y="499"/>
                      <a:pt x="742" y="488"/>
                      <a:pt x="742" y="482"/>
                    </a:cubicBezTo>
                    <a:lnTo>
                      <a:pt x="728" y="466"/>
                    </a:lnTo>
                    <a:cubicBezTo>
                      <a:pt x="730" y="462"/>
                      <a:pt x="746" y="463"/>
                      <a:pt x="755" y="459"/>
                    </a:cubicBezTo>
                    <a:cubicBezTo>
                      <a:pt x="764" y="455"/>
                      <a:pt x="777" y="444"/>
                      <a:pt x="782" y="444"/>
                    </a:cubicBezTo>
                    <a:cubicBezTo>
                      <a:pt x="787" y="444"/>
                      <a:pt x="786" y="452"/>
                      <a:pt x="784" y="458"/>
                    </a:cubicBezTo>
                    <a:cubicBezTo>
                      <a:pt x="782" y="464"/>
                      <a:pt x="765" y="469"/>
                      <a:pt x="772" y="480"/>
                    </a:cubicBezTo>
                    <a:cubicBezTo>
                      <a:pt x="779" y="491"/>
                      <a:pt x="820" y="516"/>
                      <a:pt x="824" y="525"/>
                    </a:cubicBezTo>
                    <a:cubicBezTo>
                      <a:pt x="828" y="534"/>
                      <a:pt x="808" y="535"/>
                      <a:pt x="796" y="537"/>
                    </a:cubicBezTo>
                    <a:cubicBezTo>
                      <a:pt x="784" y="539"/>
                      <a:pt x="763" y="541"/>
                      <a:pt x="751" y="539"/>
                    </a:cubicBezTo>
                    <a:cubicBezTo>
                      <a:pt x="739" y="537"/>
                      <a:pt x="739" y="524"/>
                      <a:pt x="722" y="524"/>
                    </a:cubicBezTo>
                    <a:cubicBezTo>
                      <a:pt x="705" y="524"/>
                      <a:pt x="707" y="533"/>
                      <a:pt x="697" y="537"/>
                    </a:cubicBezTo>
                    <a:lnTo>
                      <a:pt x="667" y="538"/>
                    </a:lnTo>
                    <a:lnTo>
                      <a:pt x="623" y="560"/>
                    </a:lnTo>
                    <a:lnTo>
                      <a:pt x="634" y="576"/>
                    </a:lnTo>
                    <a:lnTo>
                      <a:pt x="639" y="598"/>
                    </a:lnTo>
                    <a:lnTo>
                      <a:pt x="669" y="617"/>
                    </a:lnTo>
                    <a:lnTo>
                      <a:pt x="700" y="602"/>
                    </a:lnTo>
                    <a:lnTo>
                      <a:pt x="718" y="611"/>
                    </a:lnTo>
                    <a:lnTo>
                      <a:pt x="752" y="608"/>
                    </a:lnTo>
                    <a:lnTo>
                      <a:pt x="757" y="644"/>
                    </a:lnTo>
                    <a:lnTo>
                      <a:pt x="697" y="677"/>
                    </a:ln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8" name="Group 83"/>
            <p:cNvGrpSpPr/>
            <p:nvPr/>
          </p:nvGrpSpPr>
          <p:grpSpPr bwMode="auto">
            <a:xfrm>
              <a:off x="3019" y="1680"/>
              <a:ext cx="1874" cy="2024"/>
              <a:chOff x="4383" y="1774"/>
              <a:chExt cx="1874" cy="2024"/>
            </a:xfrm>
            <a:grpFill/>
          </p:grpSpPr>
          <p:sp>
            <p:nvSpPr>
              <p:cNvPr id="139" name="Freeform 84"/>
              <p:cNvSpPr/>
              <p:nvPr/>
            </p:nvSpPr>
            <p:spPr bwMode="gray">
              <a:xfrm>
                <a:off x="4464" y="1868"/>
                <a:ext cx="1299" cy="1930"/>
              </a:xfrm>
              <a:custGeom>
                <a:avLst/>
                <a:gdLst>
                  <a:gd name="T0" fmla="*/ 116 w 1692"/>
                  <a:gd name="T1" fmla="*/ 258 h 2586"/>
                  <a:gd name="T2" fmla="*/ 320 w 1692"/>
                  <a:gd name="T3" fmla="*/ 210 h 2586"/>
                  <a:gd name="T4" fmla="*/ 434 w 1692"/>
                  <a:gd name="T5" fmla="*/ 240 h 2586"/>
                  <a:gd name="T6" fmla="*/ 416 w 1692"/>
                  <a:gd name="T7" fmla="*/ 444 h 2586"/>
                  <a:gd name="T8" fmla="*/ 272 w 1692"/>
                  <a:gd name="T9" fmla="*/ 582 h 2586"/>
                  <a:gd name="T10" fmla="*/ 218 w 1692"/>
                  <a:gd name="T11" fmla="*/ 714 h 2586"/>
                  <a:gd name="T12" fmla="*/ 284 w 1692"/>
                  <a:gd name="T13" fmla="*/ 964 h 2586"/>
                  <a:gd name="T14" fmla="*/ 316 w 1692"/>
                  <a:gd name="T15" fmla="*/ 960 h 2586"/>
                  <a:gd name="T16" fmla="*/ 328 w 1692"/>
                  <a:gd name="T17" fmla="*/ 906 h 2586"/>
                  <a:gd name="T18" fmla="*/ 478 w 1692"/>
                  <a:gd name="T19" fmla="*/ 1154 h 2586"/>
                  <a:gd name="T20" fmla="*/ 650 w 1692"/>
                  <a:gd name="T21" fmla="*/ 1200 h 2586"/>
                  <a:gd name="T22" fmla="*/ 794 w 1692"/>
                  <a:gd name="T23" fmla="*/ 1350 h 2586"/>
                  <a:gd name="T24" fmla="*/ 854 w 1692"/>
                  <a:gd name="T25" fmla="*/ 1422 h 2586"/>
                  <a:gd name="T26" fmla="*/ 770 w 1692"/>
                  <a:gd name="T27" fmla="*/ 1608 h 2586"/>
                  <a:gd name="T28" fmla="*/ 916 w 1692"/>
                  <a:gd name="T29" fmla="*/ 1782 h 2586"/>
                  <a:gd name="T30" fmla="*/ 1034 w 1692"/>
                  <a:gd name="T31" fmla="*/ 2022 h 2586"/>
                  <a:gd name="T32" fmla="*/ 1094 w 1692"/>
                  <a:gd name="T33" fmla="*/ 2310 h 2586"/>
                  <a:gd name="T34" fmla="*/ 1194 w 1692"/>
                  <a:gd name="T35" fmla="*/ 2540 h 2586"/>
                  <a:gd name="T36" fmla="*/ 1280 w 1692"/>
                  <a:gd name="T37" fmla="*/ 2520 h 2586"/>
                  <a:gd name="T38" fmla="*/ 1244 w 1692"/>
                  <a:gd name="T39" fmla="*/ 2394 h 2586"/>
                  <a:gd name="T40" fmla="*/ 1288 w 1692"/>
                  <a:gd name="T41" fmla="*/ 2306 h 2586"/>
                  <a:gd name="T42" fmla="*/ 1368 w 1692"/>
                  <a:gd name="T43" fmla="*/ 2228 h 2586"/>
                  <a:gd name="T44" fmla="*/ 1448 w 1692"/>
                  <a:gd name="T45" fmla="*/ 2076 h 2586"/>
                  <a:gd name="T46" fmla="*/ 1568 w 1692"/>
                  <a:gd name="T47" fmla="*/ 1950 h 2586"/>
                  <a:gd name="T48" fmla="*/ 1622 w 1692"/>
                  <a:gd name="T49" fmla="*/ 1746 h 2586"/>
                  <a:gd name="T50" fmla="*/ 1552 w 1692"/>
                  <a:gd name="T51" fmla="*/ 1538 h 2586"/>
                  <a:gd name="T52" fmla="*/ 1376 w 1692"/>
                  <a:gd name="T53" fmla="*/ 1410 h 2586"/>
                  <a:gd name="T54" fmla="*/ 1104 w 1692"/>
                  <a:gd name="T55" fmla="*/ 1280 h 2586"/>
                  <a:gd name="T56" fmla="*/ 974 w 1692"/>
                  <a:gd name="T57" fmla="*/ 1260 h 2586"/>
                  <a:gd name="T58" fmla="*/ 904 w 1692"/>
                  <a:gd name="T59" fmla="*/ 1268 h 2586"/>
                  <a:gd name="T60" fmla="*/ 794 w 1692"/>
                  <a:gd name="T61" fmla="*/ 1308 h 2586"/>
                  <a:gd name="T62" fmla="*/ 758 w 1692"/>
                  <a:gd name="T63" fmla="*/ 1174 h 2586"/>
                  <a:gd name="T64" fmla="*/ 736 w 1692"/>
                  <a:gd name="T65" fmla="*/ 1062 h 2586"/>
                  <a:gd name="T66" fmla="*/ 632 w 1692"/>
                  <a:gd name="T67" fmla="*/ 1104 h 2586"/>
                  <a:gd name="T68" fmla="*/ 568 w 1692"/>
                  <a:gd name="T69" fmla="*/ 950 h 2586"/>
                  <a:gd name="T70" fmla="*/ 740 w 1692"/>
                  <a:gd name="T71" fmla="*/ 912 h 2586"/>
                  <a:gd name="T72" fmla="*/ 842 w 1692"/>
                  <a:gd name="T73" fmla="*/ 906 h 2586"/>
                  <a:gd name="T74" fmla="*/ 896 w 1692"/>
                  <a:gd name="T75" fmla="*/ 900 h 2586"/>
                  <a:gd name="T76" fmla="*/ 1058 w 1692"/>
                  <a:gd name="T77" fmla="*/ 750 h 2586"/>
                  <a:gd name="T78" fmla="*/ 1184 w 1692"/>
                  <a:gd name="T79" fmla="*/ 678 h 2586"/>
                  <a:gd name="T80" fmla="*/ 1278 w 1692"/>
                  <a:gd name="T81" fmla="*/ 636 h 2586"/>
                  <a:gd name="T82" fmla="*/ 1340 w 1692"/>
                  <a:gd name="T83" fmla="*/ 538 h 2586"/>
                  <a:gd name="T84" fmla="*/ 1288 w 1692"/>
                  <a:gd name="T85" fmla="*/ 512 h 2586"/>
                  <a:gd name="T86" fmla="*/ 1526 w 1692"/>
                  <a:gd name="T87" fmla="*/ 456 h 2586"/>
                  <a:gd name="T88" fmla="*/ 1406 w 1692"/>
                  <a:gd name="T89" fmla="*/ 342 h 2586"/>
                  <a:gd name="T90" fmla="*/ 1328 w 1692"/>
                  <a:gd name="T91" fmla="*/ 264 h 2586"/>
                  <a:gd name="T92" fmla="*/ 1222 w 1692"/>
                  <a:gd name="T93" fmla="*/ 364 h 2586"/>
                  <a:gd name="T94" fmla="*/ 1110 w 1692"/>
                  <a:gd name="T95" fmla="*/ 444 h 2586"/>
                  <a:gd name="T96" fmla="*/ 1022 w 1692"/>
                  <a:gd name="T97" fmla="*/ 304 h 2586"/>
                  <a:gd name="T98" fmla="*/ 1212 w 1692"/>
                  <a:gd name="T99" fmla="*/ 240 h 2586"/>
                  <a:gd name="T100" fmla="*/ 1266 w 1692"/>
                  <a:gd name="T101" fmla="*/ 198 h 2586"/>
                  <a:gd name="T102" fmla="*/ 1328 w 1692"/>
                  <a:gd name="T103" fmla="*/ 172 h 2586"/>
                  <a:gd name="T104" fmla="*/ 1286 w 1692"/>
                  <a:gd name="T105" fmla="*/ 144 h 2586"/>
                  <a:gd name="T106" fmla="*/ 1262 w 1692"/>
                  <a:gd name="T107" fmla="*/ 120 h 2586"/>
                  <a:gd name="T108" fmla="*/ 1202 w 1692"/>
                  <a:gd name="T109" fmla="*/ 102 h 2586"/>
                  <a:gd name="T110" fmla="*/ 1106 w 1692"/>
                  <a:gd name="T111" fmla="*/ 136 h 2586"/>
                  <a:gd name="T112" fmla="*/ 950 w 1692"/>
                  <a:gd name="T113" fmla="*/ 120 h 2586"/>
                  <a:gd name="T114" fmla="*/ 550 w 1692"/>
                  <a:gd name="T115" fmla="*/ 0 h 2586"/>
                  <a:gd name="T116" fmla="*/ 344 w 1692"/>
                  <a:gd name="T117" fmla="*/ 32 h 2586"/>
                  <a:gd name="T118" fmla="*/ 290 w 1692"/>
                  <a:gd name="T119" fmla="*/ 102 h 2586"/>
                  <a:gd name="T120" fmla="*/ 128 w 1692"/>
                  <a:gd name="T121" fmla="*/ 174 h 2586"/>
                  <a:gd name="T122" fmla="*/ 128 w 1692"/>
                  <a:gd name="T123" fmla="*/ 216 h 2586"/>
                  <a:gd name="T124" fmla="*/ 2 w 1692"/>
                  <a:gd name="T125" fmla="*/ 252 h 25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92"/>
                  <a:gd name="T190" fmla="*/ 0 h 2586"/>
                  <a:gd name="T191" fmla="*/ 1692 w 1692"/>
                  <a:gd name="T192" fmla="*/ 2586 h 25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92" h="2586">
                    <a:moveTo>
                      <a:pt x="2" y="252"/>
                    </a:moveTo>
                    <a:lnTo>
                      <a:pt x="68" y="264"/>
                    </a:lnTo>
                    <a:lnTo>
                      <a:pt x="116" y="258"/>
                    </a:lnTo>
                    <a:lnTo>
                      <a:pt x="188" y="216"/>
                    </a:lnTo>
                    <a:lnTo>
                      <a:pt x="236" y="210"/>
                    </a:lnTo>
                    <a:lnTo>
                      <a:pt x="320" y="210"/>
                    </a:lnTo>
                    <a:lnTo>
                      <a:pt x="368" y="216"/>
                    </a:lnTo>
                    <a:lnTo>
                      <a:pt x="398" y="246"/>
                    </a:lnTo>
                    <a:lnTo>
                      <a:pt x="434" y="240"/>
                    </a:lnTo>
                    <a:lnTo>
                      <a:pt x="422" y="294"/>
                    </a:lnTo>
                    <a:lnTo>
                      <a:pt x="404" y="354"/>
                    </a:lnTo>
                    <a:lnTo>
                      <a:pt x="416" y="444"/>
                    </a:lnTo>
                    <a:lnTo>
                      <a:pt x="408" y="480"/>
                    </a:lnTo>
                    <a:lnTo>
                      <a:pt x="380" y="474"/>
                    </a:lnTo>
                    <a:lnTo>
                      <a:pt x="272" y="582"/>
                    </a:lnTo>
                    <a:lnTo>
                      <a:pt x="236" y="628"/>
                    </a:lnTo>
                    <a:lnTo>
                      <a:pt x="242" y="672"/>
                    </a:lnTo>
                    <a:lnTo>
                      <a:pt x="218" y="714"/>
                    </a:lnTo>
                    <a:lnTo>
                      <a:pt x="268" y="774"/>
                    </a:lnTo>
                    <a:lnTo>
                      <a:pt x="262" y="844"/>
                    </a:lnTo>
                    <a:lnTo>
                      <a:pt x="284" y="964"/>
                    </a:lnTo>
                    <a:lnTo>
                      <a:pt x="320" y="1010"/>
                    </a:lnTo>
                    <a:lnTo>
                      <a:pt x="324" y="970"/>
                    </a:lnTo>
                    <a:lnTo>
                      <a:pt x="316" y="960"/>
                    </a:lnTo>
                    <a:lnTo>
                      <a:pt x="302" y="834"/>
                    </a:lnTo>
                    <a:lnTo>
                      <a:pt x="326" y="830"/>
                    </a:lnTo>
                    <a:lnTo>
                      <a:pt x="328" y="906"/>
                    </a:lnTo>
                    <a:lnTo>
                      <a:pt x="380" y="996"/>
                    </a:lnTo>
                    <a:lnTo>
                      <a:pt x="368" y="1074"/>
                    </a:lnTo>
                    <a:lnTo>
                      <a:pt x="478" y="1154"/>
                    </a:lnTo>
                    <a:lnTo>
                      <a:pt x="564" y="1164"/>
                    </a:lnTo>
                    <a:lnTo>
                      <a:pt x="612" y="1208"/>
                    </a:lnTo>
                    <a:lnTo>
                      <a:pt x="650" y="1200"/>
                    </a:lnTo>
                    <a:lnTo>
                      <a:pt x="680" y="1224"/>
                    </a:lnTo>
                    <a:lnTo>
                      <a:pt x="698" y="1272"/>
                    </a:lnTo>
                    <a:lnTo>
                      <a:pt x="794" y="1350"/>
                    </a:lnTo>
                    <a:lnTo>
                      <a:pt x="842" y="1308"/>
                    </a:lnTo>
                    <a:lnTo>
                      <a:pt x="848" y="1350"/>
                    </a:lnTo>
                    <a:lnTo>
                      <a:pt x="854" y="1422"/>
                    </a:lnTo>
                    <a:lnTo>
                      <a:pt x="786" y="1490"/>
                    </a:lnTo>
                    <a:lnTo>
                      <a:pt x="788" y="1542"/>
                    </a:lnTo>
                    <a:lnTo>
                      <a:pt x="770" y="1608"/>
                    </a:lnTo>
                    <a:lnTo>
                      <a:pt x="802" y="1634"/>
                    </a:lnTo>
                    <a:lnTo>
                      <a:pt x="848" y="1668"/>
                    </a:lnTo>
                    <a:lnTo>
                      <a:pt x="916" y="1782"/>
                    </a:lnTo>
                    <a:lnTo>
                      <a:pt x="956" y="1800"/>
                    </a:lnTo>
                    <a:lnTo>
                      <a:pt x="1010" y="1848"/>
                    </a:lnTo>
                    <a:lnTo>
                      <a:pt x="1034" y="2022"/>
                    </a:lnTo>
                    <a:lnTo>
                      <a:pt x="1058" y="2178"/>
                    </a:lnTo>
                    <a:lnTo>
                      <a:pt x="1046" y="2244"/>
                    </a:lnTo>
                    <a:lnTo>
                      <a:pt x="1094" y="2310"/>
                    </a:lnTo>
                    <a:lnTo>
                      <a:pt x="1118" y="2364"/>
                    </a:lnTo>
                    <a:lnTo>
                      <a:pt x="1138" y="2458"/>
                    </a:lnTo>
                    <a:lnTo>
                      <a:pt x="1194" y="2540"/>
                    </a:lnTo>
                    <a:lnTo>
                      <a:pt x="1286" y="2586"/>
                    </a:lnTo>
                    <a:lnTo>
                      <a:pt x="1382" y="2574"/>
                    </a:lnTo>
                    <a:lnTo>
                      <a:pt x="1280" y="2520"/>
                    </a:lnTo>
                    <a:lnTo>
                      <a:pt x="1266" y="2472"/>
                    </a:lnTo>
                    <a:lnTo>
                      <a:pt x="1288" y="2428"/>
                    </a:lnTo>
                    <a:lnTo>
                      <a:pt x="1244" y="2394"/>
                    </a:lnTo>
                    <a:lnTo>
                      <a:pt x="1284" y="2334"/>
                    </a:lnTo>
                    <a:lnTo>
                      <a:pt x="1244" y="2300"/>
                    </a:lnTo>
                    <a:lnTo>
                      <a:pt x="1288" y="2306"/>
                    </a:lnTo>
                    <a:lnTo>
                      <a:pt x="1286" y="2244"/>
                    </a:lnTo>
                    <a:lnTo>
                      <a:pt x="1330" y="2268"/>
                    </a:lnTo>
                    <a:lnTo>
                      <a:pt x="1368" y="2228"/>
                    </a:lnTo>
                    <a:lnTo>
                      <a:pt x="1334" y="2160"/>
                    </a:lnTo>
                    <a:lnTo>
                      <a:pt x="1382" y="2184"/>
                    </a:lnTo>
                    <a:lnTo>
                      <a:pt x="1448" y="2076"/>
                    </a:lnTo>
                    <a:lnTo>
                      <a:pt x="1468" y="2052"/>
                    </a:lnTo>
                    <a:lnTo>
                      <a:pt x="1476" y="1982"/>
                    </a:lnTo>
                    <a:lnTo>
                      <a:pt x="1568" y="1950"/>
                    </a:lnTo>
                    <a:lnTo>
                      <a:pt x="1612" y="1880"/>
                    </a:lnTo>
                    <a:lnTo>
                      <a:pt x="1628" y="1830"/>
                    </a:lnTo>
                    <a:lnTo>
                      <a:pt x="1622" y="1746"/>
                    </a:lnTo>
                    <a:lnTo>
                      <a:pt x="1692" y="1644"/>
                    </a:lnTo>
                    <a:lnTo>
                      <a:pt x="1652" y="1578"/>
                    </a:lnTo>
                    <a:lnTo>
                      <a:pt x="1552" y="1538"/>
                    </a:lnTo>
                    <a:lnTo>
                      <a:pt x="1448" y="1500"/>
                    </a:lnTo>
                    <a:lnTo>
                      <a:pt x="1376" y="1494"/>
                    </a:lnTo>
                    <a:lnTo>
                      <a:pt x="1376" y="1410"/>
                    </a:lnTo>
                    <a:lnTo>
                      <a:pt x="1262" y="1356"/>
                    </a:lnTo>
                    <a:lnTo>
                      <a:pt x="1166" y="1272"/>
                    </a:lnTo>
                    <a:lnTo>
                      <a:pt x="1104" y="1280"/>
                    </a:lnTo>
                    <a:lnTo>
                      <a:pt x="1048" y="1276"/>
                    </a:lnTo>
                    <a:lnTo>
                      <a:pt x="1020" y="1244"/>
                    </a:lnTo>
                    <a:lnTo>
                      <a:pt x="974" y="1260"/>
                    </a:lnTo>
                    <a:lnTo>
                      <a:pt x="984" y="1238"/>
                    </a:lnTo>
                    <a:lnTo>
                      <a:pt x="934" y="1268"/>
                    </a:lnTo>
                    <a:lnTo>
                      <a:pt x="904" y="1268"/>
                    </a:lnTo>
                    <a:lnTo>
                      <a:pt x="872" y="1314"/>
                    </a:lnTo>
                    <a:lnTo>
                      <a:pt x="836" y="1272"/>
                    </a:lnTo>
                    <a:lnTo>
                      <a:pt x="794" y="1308"/>
                    </a:lnTo>
                    <a:lnTo>
                      <a:pt x="748" y="1278"/>
                    </a:lnTo>
                    <a:lnTo>
                      <a:pt x="758" y="1242"/>
                    </a:lnTo>
                    <a:lnTo>
                      <a:pt x="758" y="1174"/>
                    </a:lnTo>
                    <a:lnTo>
                      <a:pt x="698" y="1176"/>
                    </a:lnTo>
                    <a:lnTo>
                      <a:pt x="668" y="1140"/>
                    </a:lnTo>
                    <a:lnTo>
                      <a:pt x="736" y="1062"/>
                    </a:lnTo>
                    <a:lnTo>
                      <a:pt x="712" y="1050"/>
                    </a:lnTo>
                    <a:lnTo>
                      <a:pt x="658" y="1062"/>
                    </a:lnTo>
                    <a:lnTo>
                      <a:pt x="632" y="1104"/>
                    </a:lnTo>
                    <a:lnTo>
                      <a:pt x="596" y="1110"/>
                    </a:lnTo>
                    <a:lnTo>
                      <a:pt x="538" y="1066"/>
                    </a:lnTo>
                    <a:lnTo>
                      <a:pt x="568" y="950"/>
                    </a:lnTo>
                    <a:lnTo>
                      <a:pt x="632" y="894"/>
                    </a:lnTo>
                    <a:lnTo>
                      <a:pt x="686" y="894"/>
                    </a:lnTo>
                    <a:lnTo>
                      <a:pt x="740" y="912"/>
                    </a:lnTo>
                    <a:lnTo>
                      <a:pt x="736" y="900"/>
                    </a:lnTo>
                    <a:lnTo>
                      <a:pt x="766" y="868"/>
                    </a:lnTo>
                    <a:lnTo>
                      <a:pt x="842" y="906"/>
                    </a:lnTo>
                    <a:lnTo>
                      <a:pt x="848" y="966"/>
                    </a:lnTo>
                    <a:lnTo>
                      <a:pt x="884" y="984"/>
                    </a:lnTo>
                    <a:lnTo>
                      <a:pt x="896" y="900"/>
                    </a:lnTo>
                    <a:lnTo>
                      <a:pt x="878" y="858"/>
                    </a:lnTo>
                    <a:lnTo>
                      <a:pt x="998" y="806"/>
                    </a:lnTo>
                    <a:lnTo>
                      <a:pt x="1058" y="750"/>
                    </a:lnTo>
                    <a:lnTo>
                      <a:pt x="1100" y="696"/>
                    </a:lnTo>
                    <a:lnTo>
                      <a:pt x="1130" y="672"/>
                    </a:lnTo>
                    <a:lnTo>
                      <a:pt x="1184" y="678"/>
                    </a:lnTo>
                    <a:lnTo>
                      <a:pt x="1190" y="636"/>
                    </a:lnTo>
                    <a:lnTo>
                      <a:pt x="1280" y="588"/>
                    </a:lnTo>
                    <a:lnTo>
                      <a:pt x="1278" y="636"/>
                    </a:lnTo>
                    <a:lnTo>
                      <a:pt x="1360" y="602"/>
                    </a:lnTo>
                    <a:lnTo>
                      <a:pt x="1322" y="570"/>
                    </a:lnTo>
                    <a:lnTo>
                      <a:pt x="1340" y="538"/>
                    </a:lnTo>
                    <a:lnTo>
                      <a:pt x="1320" y="522"/>
                    </a:lnTo>
                    <a:lnTo>
                      <a:pt x="1286" y="546"/>
                    </a:lnTo>
                    <a:lnTo>
                      <a:pt x="1288" y="512"/>
                    </a:lnTo>
                    <a:lnTo>
                      <a:pt x="1400" y="504"/>
                    </a:lnTo>
                    <a:lnTo>
                      <a:pt x="1490" y="480"/>
                    </a:lnTo>
                    <a:lnTo>
                      <a:pt x="1526" y="456"/>
                    </a:lnTo>
                    <a:lnTo>
                      <a:pt x="1484" y="394"/>
                    </a:lnTo>
                    <a:cubicBezTo>
                      <a:pt x="1474" y="370"/>
                      <a:pt x="1479" y="319"/>
                      <a:pt x="1466" y="310"/>
                    </a:cubicBezTo>
                    <a:cubicBezTo>
                      <a:pt x="1456" y="300"/>
                      <a:pt x="1423" y="343"/>
                      <a:pt x="1406" y="342"/>
                    </a:cubicBezTo>
                    <a:lnTo>
                      <a:pt x="1376" y="312"/>
                    </a:lnTo>
                    <a:lnTo>
                      <a:pt x="1376" y="270"/>
                    </a:lnTo>
                    <a:lnTo>
                      <a:pt x="1328" y="264"/>
                    </a:lnTo>
                    <a:lnTo>
                      <a:pt x="1312" y="252"/>
                    </a:lnTo>
                    <a:lnTo>
                      <a:pt x="1256" y="314"/>
                    </a:lnTo>
                    <a:lnTo>
                      <a:pt x="1222" y="364"/>
                    </a:lnTo>
                    <a:lnTo>
                      <a:pt x="1172" y="402"/>
                    </a:lnTo>
                    <a:lnTo>
                      <a:pt x="1136" y="474"/>
                    </a:lnTo>
                    <a:lnTo>
                      <a:pt x="1110" y="444"/>
                    </a:lnTo>
                    <a:lnTo>
                      <a:pt x="1128" y="394"/>
                    </a:lnTo>
                    <a:lnTo>
                      <a:pt x="1038" y="334"/>
                    </a:lnTo>
                    <a:lnTo>
                      <a:pt x="1022" y="304"/>
                    </a:lnTo>
                    <a:lnTo>
                      <a:pt x="1122" y="226"/>
                    </a:lnTo>
                    <a:lnTo>
                      <a:pt x="1184" y="222"/>
                    </a:lnTo>
                    <a:lnTo>
                      <a:pt x="1212" y="240"/>
                    </a:lnTo>
                    <a:lnTo>
                      <a:pt x="1248" y="220"/>
                    </a:lnTo>
                    <a:lnTo>
                      <a:pt x="1300" y="220"/>
                    </a:lnTo>
                    <a:lnTo>
                      <a:pt x="1266" y="198"/>
                    </a:lnTo>
                    <a:lnTo>
                      <a:pt x="1208" y="196"/>
                    </a:lnTo>
                    <a:lnTo>
                      <a:pt x="1250" y="174"/>
                    </a:lnTo>
                    <a:lnTo>
                      <a:pt x="1328" y="172"/>
                    </a:lnTo>
                    <a:lnTo>
                      <a:pt x="1364" y="132"/>
                    </a:lnTo>
                    <a:cubicBezTo>
                      <a:pt x="1346" y="124"/>
                      <a:pt x="1343" y="119"/>
                      <a:pt x="1324" y="122"/>
                    </a:cubicBezTo>
                    <a:cubicBezTo>
                      <a:pt x="1310" y="124"/>
                      <a:pt x="1294" y="132"/>
                      <a:pt x="1286" y="144"/>
                    </a:cubicBezTo>
                    <a:cubicBezTo>
                      <a:pt x="1282" y="149"/>
                      <a:pt x="1274" y="148"/>
                      <a:pt x="1268" y="150"/>
                    </a:cubicBezTo>
                    <a:cubicBezTo>
                      <a:pt x="1266" y="144"/>
                      <a:pt x="1259" y="138"/>
                      <a:pt x="1262" y="132"/>
                    </a:cubicBezTo>
                    <a:cubicBezTo>
                      <a:pt x="1269" y="118"/>
                      <a:pt x="1303" y="134"/>
                      <a:pt x="1262" y="120"/>
                    </a:cubicBezTo>
                    <a:cubicBezTo>
                      <a:pt x="1221" y="134"/>
                      <a:pt x="1252" y="105"/>
                      <a:pt x="1262" y="90"/>
                    </a:cubicBezTo>
                    <a:cubicBezTo>
                      <a:pt x="1260" y="84"/>
                      <a:pt x="1262" y="75"/>
                      <a:pt x="1256" y="72"/>
                    </a:cubicBezTo>
                    <a:cubicBezTo>
                      <a:pt x="1238" y="63"/>
                      <a:pt x="1202" y="102"/>
                      <a:pt x="1202" y="102"/>
                    </a:cubicBezTo>
                    <a:cubicBezTo>
                      <a:pt x="1198" y="108"/>
                      <a:pt x="1186" y="140"/>
                      <a:pt x="1180" y="144"/>
                    </a:cubicBezTo>
                    <a:cubicBezTo>
                      <a:pt x="1169" y="151"/>
                      <a:pt x="1148" y="122"/>
                      <a:pt x="1148" y="122"/>
                    </a:cubicBezTo>
                    <a:cubicBezTo>
                      <a:pt x="1138" y="123"/>
                      <a:pt x="1121" y="137"/>
                      <a:pt x="1106" y="136"/>
                    </a:cubicBezTo>
                    <a:cubicBezTo>
                      <a:pt x="1091" y="135"/>
                      <a:pt x="1074" y="117"/>
                      <a:pt x="1056" y="116"/>
                    </a:cubicBezTo>
                    <a:cubicBezTo>
                      <a:pt x="1038" y="115"/>
                      <a:pt x="1016" y="131"/>
                      <a:pt x="998" y="132"/>
                    </a:cubicBezTo>
                    <a:cubicBezTo>
                      <a:pt x="997" y="132"/>
                      <a:pt x="956" y="125"/>
                      <a:pt x="950" y="120"/>
                    </a:cubicBezTo>
                    <a:cubicBezTo>
                      <a:pt x="918" y="94"/>
                      <a:pt x="960" y="108"/>
                      <a:pt x="920" y="90"/>
                    </a:cubicBezTo>
                    <a:cubicBezTo>
                      <a:pt x="852" y="60"/>
                      <a:pt x="806" y="58"/>
                      <a:pt x="730" y="54"/>
                    </a:cubicBezTo>
                    <a:cubicBezTo>
                      <a:pt x="656" y="39"/>
                      <a:pt x="625" y="15"/>
                      <a:pt x="550" y="0"/>
                    </a:cubicBezTo>
                    <a:cubicBezTo>
                      <a:pt x="510" y="2"/>
                      <a:pt x="486" y="5"/>
                      <a:pt x="446" y="8"/>
                    </a:cubicBezTo>
                    <a:cubicBezTo>
                      <a:pt x="424" y="9"/>
                      <a:pt x="423" y="14"/>
                      <a:pt x="406" y="18"/>
                    </a:cubicBezTo>
                    <a:cubicBezTo>
                      <a:pt x="389" y="22"/>
                      <a:pt x="353" y="24"/>
                      <a:pt x="344" y="32"/>
                    </a:cubicBezTo>
                    <a:cubicBezTo>
                      <a:pt x="346" y="38"/>
                      <a:pt x="354" y="60"/>
                      <a:pt x="350" y="64"/>
                    </a:cubicBezTo>
                    <a:cubicBezTo>
                      <a:pt x="274" y="50"/>
                      <a:pt x="250" y="81"/>
                      <a:pt x="236" y="82"/>
                    </a:cubicBezTo>
                    <a:cubicBezTo>
                      <a:pt x="278" y="110"/>
                      <a:pt x="270" y="72"/>
                      <a:pt x="290" y="102"/>
                    </a:cubicBezTo>
                    <a:cubicBezTo>
                      <a:pt x="234" y="121"/>
                      <a:pt x="178" y="104"/>
                      <a:pt x="128" y="138"/>
                    </a:cubicBezTo>
                    <a:cubicBezTo>
                      <a:pt x="126" y="144"/>
                      <a:pt x="122" y="150"/>
                      <a:pt x="122" y="156"/>
                    </a:cubicBezTo>
                    <a:cubicBezTo>
                      <a:pt x="122" y="162"/>
                      <a:pt x="132" y="170"/>
                      <a:pt x="128" y="174"/>
                    </a:cubicBezTo>
                    <a:cubicBezTo>
                      <a:pt x="126" y="182"/>
                      <a:pt x="109" y="197"/>
                      <a:pt x="112" y="202"/>
                    </a:cubicBezTo>
                    <a:cubicBezTo>
                      <a:pt x="124" y="206"/>
                      <a:pt x="137" y="195"/>
                      <a:pt x="146" y="204"/>
                    </a:cubicBezTo>
                    <a:cubicBezTo>
                      <a:pt x="151" y="209"/>
                      <a:pt x="135" y="213"/>
                      <a:pt x="128" y="216"/>
                    </a:cubicBezTo>
                    <a:cubicBezTo>
                      <a:pt x="116" y="221"/>
                      <a:pt x="104" y="226"/>
                      <a:pt x="92" y="228"/>
                    </a:cubicBezTo>
                    <a:cubicBezTo>
                      <a:pt x="48" y="237"/>
                      <a:pt x="72" y="233"/>
                      <a:pt x="20" y="240"/>
                    </a:cubicBezTo>
                    <a:cubicBezTo>
                      <a:pt x="0" y="247"/>
                      <a:pt x="2" y="240"/>
                      <a:pt x="2" y="252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Freeform 85"/>
              <p:cNvSpPr/>
              <p:nvPr/>
            </p:nvSpPr>
            <p:spPr bwMode="gray">
              <a:xfrm>
                <a:off x="4423" y="2052"/>
                <a:ext cx="35" cy="28"/>
              </a:xfrm>
              <a:custGeom>
                <a:avLst/>
                <a:gdLst>
                  <a:gd name="T0" fmla="*/ 16 w 46"/>
                  <a:gd name="T1" fmla="*/ 4 h 38"/>
                  <a:gd name="T2" fmla="*/ 0 w 46"/>
                  <a:gd name="T3" fmla="*/ 22 h 38"/>
                  <a:gd name="T4" fmla="*/ 22 w 46"/>
                  <a:gd name="T5" fmla="*/ 38 h 38"/>
                  <a:gd name="T6" fmla="*/ 46 w 46"/>
                  <a:gd name="T7" fmla="*/ 26 h 38"/>
                  <a:gd name="T8" fmla="*/ 30 w 46"/>
                  <a:gd name="T9" fmla="*/ 0 h 38"/>
                  <a:gd name="T10" fmla="*/ 16 w 46"/>
                  <a:gd name="T11" fmla="*/ 4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38"/>
                  <a:gd name="T20" fmla="*/ 46 w 46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38">
                    <a:moveTo>
                      <a:pt x="16" y="4"/>
                    </a:moveTo>
                    <a:lnTo>
                      <a:pt x="0" y="22"/>
                    </a:lnTo>
                    <a:lnTo>
                      <a:pt x="22" y="38"/>
                    </a:lnTo>
                    <a:lnTo>
                      <a:pt x="46" y="26"/>
                    </a:lnTo>
                    <a:lnTo>
                      <a:pt x="30" y="0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Freeform 86"/>
              <p:cNvSpPr/>
              <p:nvPr/>
            </p:nvSpPr>
            <p:spPr bwMode="gray">
              <a:xfrm>
                <a:off x="4738" y="2174"/>
                <a:ext cx="40" cy="32"/>
              </a:xfrm>
              <a:custGeom>
                <a:avLst/>
                <a:gdLst>
                  <a:gd name="T0" fmla="*/ 12 w 52"/>
                  <a:gd name="T1" fmla="*/ 0 h 44"/>
                  <a:gd name="T2" fmla="*/ 26 w 52"/>
                  <a:gd name="T3" fmla="*/ 44 h 44"/>
                  <a:gd name="T4" fmla="*/ 42 w 52"/>
                  <a:gd name="T5" fmla="*/ 42 h 44"/>
                  <a:gd name="T6" fmla="*/ 38 w 52"/>
                  <a:gd name="T7" fmla="*/ 16 h 44"/>
                  <a:gd name="T8" fmla="*/ 26 w 52"/>
                  <a:gd name="T9" fmla="*/ 2 h 44"/>
                  <a:gd name="T10" fmla="*/ 12 w 52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44"/>
                  <a:gd name="T20" fmla="*/ 52 w 52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44">
                    <a:moveTo>
                      <a:pt x="12" y="0"/>
                    </a:moveTo>
                    <a:cubicBezTo>
                      <a:pt x="16" y="14"/>
                      <a:pt x="18" y="32"/>
                      <a:pt x="26" y="44"/>
                    </a:cubicBezTo>
                    <a:cubicBezTo>
                      <a:pt x="31" y="43"/>
                      <a:pt x="37" y="44"/>
                      <a:pt x="42" y="42"/>
                    </a:cubicBezTo>
                    <a:cubicBezTo>
                      <a:pt x="52" y="38"/>
                      <a:pt x="48" y="19"/>
                      <a:pt x="38" y="16"/>
                    </a:cubicBezTo>
                    <a:cubicBezTo>
                      <a:pt x="33" y="9"/>
                      <a:pt x="34" y="5"/>
                      <a:pt x="26" y="2"/>
                    </a:cubicBezTo>
                    <a:cubicBezTo>
                      <a:pt x="4" y="4"/>
                      <a:pt x="0" y="8"/>
                      <a:pt x="12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Freeform 87"/>
              <p:cNvSpPr/>
              <p:nvPr/>
            </p:nvSpPr>
            <p:spPr bwMode="gray">
              <a:xfrm>
                <a:off x="5539" y="2230"/>
                <a:ext cx="101" cy="74"/>
              </a:xfrm>
              <a:custGeom>
                <a:avLst/>
                <a:gdLst>
                  <a:gd name="T0" fmla="*/ 97 w 131"/>
                  <a:gd name="T1" fmla="*/ 0 h 98"/>
                  <a:gd name="T2" fmla="*/ 79 w 131"/>
                  <a:gd name="T3" fmla="*/ 8 h 98"/>
                  <a:gd name="T4" fmla="*/ 53 w 131"/>
                  <a:gd name="T5" fmla="*/ 24 h 98"/>
                  <a:gd name="T6" fmla="*/ 39 w 131"/>
                  <a:gd name="T7" fmla="*/ 40 h 98"/>
                  <a:gd name="T8" fmla="*/ 21 w 131"/>
                  <a:gd name="T9" fmla="*/ 52 h 98"/>
                  <a:gd name="T10" fmla="*/ 63 w 131"/>
                  <a:gd name="T11" fmla="*/ 82 h 98"/>
                  <a:gd name="T12" fmla="*/ 79 w 131"/>
                  <a:gd name="T13" fmla="*/ 94 h 98"/>
                  <a:gd name="T14" fmla="*/ 85 w 131"/>
                  <a:gd name="T15" fmla="*/ 92 h 98"/>
                  <a:gd name="T16" fmla="*/ 89 w 131"/>
                  <a:gd name="T17" fmla="*/ 86 h 98"/>
                  <a:gd name="T18" fmla="*/ 97 w 131"/>
                  <a:gd name="T19" fmla="*/ 98 h 98"/>
                  <a:gd name="T20" fmla="*/ 123 w 131"/>
                  <a:gd name="T21" fmla="*/ 86 h 98"/>
                  <a:gd name="T22" fmla="*/ 129 w 131"/>
                  <a:gd name="T23" fmla="*/ 74 h 98"/>
                  <a:gd name="T24" fmla="*/ 101 w 131"/>
                  <a:gd name="T25" fmla="*/ 40 h 98"/>
                  <a:gd name="T26" fmla="*/ 115 w 131"/>
                  <a:gd name="T27" fmla="*/ 24 h 98"/>
                  <a:gd name="T28" fmla="*/ 111 w 131"/>
                  <a:gd name="T29" fmla="*/ 4 h 98"/>
                  <a:gd name="T30" fmla="*/ 97 w 131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1"/>
                  <a:gd name="T49" fmla="*/ 0 h 98"/>
                  <a:gd name="T50" fmla="*/ 131 w 131"/>
                  <a:gd name="T51" fmla="*/ 98 h 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1" h="98">
                    <a:moveTo>
                      <a:pt x="97" y="0"/>
                    </a:moveTo>
                    <a:cubicBezTo>
                      <a:pt x="83" y="5"/>
                      <a:pt x="89" y="2"/>
                      <a:pt x="79" y="8"/>
                    </a:cubicBezTo>
                    <a:cubicBezTo>
                      <a:pt x="76" y="18"/>
                      <a:pt x="62" y="18"/>
                      <a:pt x="53" y="24"/>
                    </a:cubicBezTo>
                    <a:cubicBezTo>
                      <a:pt x="49" y="29"/>
                      <a:pt x="44" y="36"/>
                      <a:pt x="39" y="40"/>
                    </a:cubicBezTo>
                    <a:cubicBezTo>
                      <a:pt x="34" y="45"/>
                      <a:pt x="21" y="52"/>
                      <a:pt x="21" y="52"/>
                    </a:cubicBezTo>
                    <a:cubicBezTo>
                      <a:pt x="0" y="84"/>
                      <a:pt x="41" y="75"/>
                      <a:pt x="63" y="82"/>
                    </a:cubicBezTo>
                    <a:cubicBezTo>
                      <a:pt x="68" y="89"/>
                      <a:pt x="71" y="91"/>
                      <a:pt x="79" y="94"/>
                    </a:cubicBezTo>
                    <a:cubicBezTo>
                      <a:pt x="81" y="93"/>
                      <a:pt x="83" y="93"/>
                      <a:pt x="85" y="92"/>
                    </a:cubicBezTo>
                    <a:cubicBezTo>
                      <a:pt x="87" y="90"/>
                      <a:pt x="87" y="85"/>
                      <a:pt x="89" y="86"/>
                    </a:cubicBezTo>
                    <a:cubicBezTo>
                      <a:pt x="93" y="88"/>
                      <a:pt x="97" y="98"/>
                      <a:pt x="97" y="98"/>
                    </a:cubicBezTo>
                    <a:cubicBezTo>
                      <a:pt x="112" y="95"/>
                      <a:pt x="111" y="90"/>
                      <a:pt x="123" y="86"/>
                    </a:cubicBezTo>
                    <a:cubicBezTo>
                      <a:pt x="124" y="82"/>
                      <a:pt x="128" y="78"/>
                      <a:pt x="129" y="74"/>
                    </a:cubicBezTo>
                    <a:cubicBezTo>
                      <a:pt x="131" y="61"/>
                      <a:pt x="108" y="47"/>
                      <a:pt x="101" y="40"/>
                    </a:cubicBezTo>
                    <a:cubicBezTo>
                      <a:pt x="103" y="33"/>
                      <a:pt x="115" y="24"/>
                      <a:pt x="115" y="24"/>
                    </a:cubicBezTo>
                    <a:cubicBezTo>
                      <a:pt x="121" y="15"/>
                      <a:pt x="124" y="8"/>
                      <a:pt x="111" y="4"/>
                    </a:cubicBezTo>
                    <a:cubicBezTo>
                      <a:pt x="101" y="7"/>
                      <a:pt x="97" y="13"/>
                      <a:pt x="97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3" name="Freeform 88"/>
              <p:cNvSpPr/>
              <p:nvPr/>
            </p:nvSpPr>
            <p:spPr bwMode="gray">
              <a:xfrm>
                <a:off x="5053" y="2613"/>
                <a:ext cx="162" cy="84"/>
              </a:xfrm>
              <a:custGeom>
                <a:avLst/>
                <a:gdLst>
                  <a:gd name="T0" fmla="*/ 47 w 212"/>
                  <a:gd name="T1" fmla="*/ 12 h 112"/>
                  <a:gd name="T2" fmla="*/ 17 w 212"/>
                  <a:gd name="T3" fmla="*/ 12 h 112"/>
                  <a:gd name="T4" fmla="*/ 5 w 212"/>
                  <a:gd name="T5" fmla="*/ 16 h 112"/>
                  <a:gd name="T6" fmla="*/ 25 w 212"/>
                  <a:gd name="T7" fmla="*/ 52 h 112"/>
                  <a:gd name="T8" fmla="*/ 51 w 212"/>
                  <a:gd name="T9" fmla="*/ 44 h 112"/>
                  <a:gd name="T10" fmla="*/ 93 w 212"/>
                  <a:gd name="T11" fmla="*/ 54 h 112"/>
                  <a:gd name="T12" fmla="*/ 111 w 212"/>
                  <a:gd name="T13" fmla="*/ 60 h 112"/>
                  <a:gd name="T14" fmla="*/ 133 w 212"/>
                  <a:gd name="T15" fmla="*/ 88 h 112"/>
                  <a:gd name="T16" fmla="*/ 141 w 212"/>
                  <a:gd name="T17" fmla="*/ 112 h 112"/>
                  <a:gd name="T18" fmla="*/ 157 w 212"/>
                  <a:gd name="T19" fmla="*/ 100 h 112"/>
                  <a:gd name="T20" fmla="*/ 169 w 212"/>
                  <a:gd name="T21" fmla="*/ 96 h 112"/>
                  <a:gd name="T22" fmla="*/ 187 w 212"/>
                  <a:gd name="T23" fmla="*/ 102 h 112"/>
                  <a:gd name="T24" fmla="*/ 195 w 212"/>
                  <a:gd name="T25" fmla="*/ 80 h 112"/>
                  <a:gd name="T26" fmla="*/ 153 w 212"/>
                  <a:gd name="T27" fmla="*/ 54 h 112"/>
                  <a:gd name="T28" fmla="*/ 105 w 212"/>
                  <a:gd name="T29" fmla="*/ 20 h 112"/>
                  <a:gd name="T30" fmla="*/ 53 w 212"/>
                  <a:gd name="T31" fmla="*/ 26 h 112"/>
                  <a:gd name="T32" fmla="*/ 47 w 212"/>
                  <a:gd name="T33" fmla="*/ 12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2"/>
                  <a:gd name="T52" fmla="*/ 0 h 112"/>
                  <a:gd name="T53" fmla="*/ 212 w 212"/>
                  <a:gd name="T54" fmla="*/ 112 h 1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2" h="112">
                    <a:moveTo>
                      <a:pt x="47" y="12"/>
                    </a:moveTo>
                    <a:cubicBezTo>
                      <a:pt x="39" y="0"/>
                      <a:pt x="28" y="7"/>
                      <a:pt x="17" y="12"/>
                    </a:cubicBezTo>
                    <a:cubicBezTo>
                      <a:pt x="13" y="14"/>
                      <a:pt x="5" y="16"/>
                      <a:pt x="5" y="16"/>
                    </a:cubicBezTo>
                    <a:cubicBezTo>
                      <a:pt x="0" y="31"/>
                      <a:pt x="10" y="48"/>
                      <a:pt x="25" y="52"/>
                    </a:cubicBezTo>
                    <a:cubicBezTo>
                      <a:pt x="37" y="50"/>
                      <a:pt x="41" y="47"/>
                      <a:pt x="51" y="44"/>
                    </a:cubicBezTo>
                    <a:cubicBezTo>
                      <a:pt x="65" y="53"/>
                      <a:pt x="76" y="53"/>
                      <a:pt x="93" y="54"/>
                    </a:cubicBezTo>
                    <a:cubicBezTo>
                      <a:pt x="99" y="56"/>
                      <a:pt x="111" y="60"/>
                      <a:pt x="111" y="60"/>
                    </a:cubicBezTo>
                    <a:cubicBezTo>
                      <a:pt x="120" y="69"/>
                      <a:pt x="129" y="75"/>
                      <a:pt x="133" y="88"/>
                    </a:cubicBezTo>
                    <a:cubicBezTo>
                      <a:pt x="125" y="100"/>
                      <a:pt x="126" y="107"/>
                      <a:pt x="141" y="112"/>
                    </a:cubicBezTo>
                    <a:cubicBezTo>
                      <a:pt x="145" y="106"/>
                      <a:pt x="150" y="103"/>
                      <a:pt x="157" y="100"/>
                    </a:cubicBezTo>
                    <a:cubicBezTo>
                      <a:pt x="161" y="98"/>
                      <a:pt x="169" y="96"/>
                      <a:pt x="169" y="96"/>
                    </a:cubicBezTo>
                    <a:cubicBezTo>
                      <a:pt x="175" y="98"/>
                      <a:pt x="187" y="102"/>
                      <a:pt x="187" y="102"/>
                    </a:cubicBezTo>
                    <a:cubicBezTo>
                      <a:pt x="203" y="100"/>
                      <a:pt x="212" y="94"/>
                      <a:pt x="195" y="80"/>
                    </a:cubicBezTo>
                    <a:cubicBezTo>
                      <a:pt x="183" y="70"/>
                      <a:pt x="165" y="66"/>
                      <a:pt x="153" y="54"/>
                    </a:cubicBezTo>
                    <a:cubicBezTo>
                      <a:pt x="141" y="42"/>
                      <a:pt x="122" y="26"/>
                      <a:pt x="105" y="20"/>
                    </a:cubicBezTo>
                    <a:cubicBezTo>
                      <a:pt x="85" y="21"/>
                      <a:pt x="71" y="20"/>
                      <a:pt x="53" y="26"/>
                    </a:cubicBezTo>
                    <a:cubicBezTo>
                      <a:pt x="47" y="24"/>
                      <a:pt x="33" y="12"/>
                      <a:pt x="47" y="12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4" name="Freeform 89"/>
              <p:cNvSpPr/>
              <p:nvPr/>
            </p:nvSpPr>
            <p:spPr bwMode="gray">
              <a:xfrm>
                <a:off x="5187" y="2677"/>
                <a:ext cx="101" cy="40"/>
              </a:xfrm>
              <a:custGeom>
                <a:avLst/>
                <a:gdLst>
                  <a:gd name="T0" fmla="*/ 57 w 133"/>
                  <a:gd name="T1" fmla="*/ 0 h 54"/>
                  <a:gd name="T2" fmla="*/ 43 w 133"/>
                  <a:gd name="T3" fmla="*/ 6 h 54"/>
                  <a:gd name="T4" fmla="*/ 31 w 133"/>
                  <a:gd name="T5" fmla="*/ 30 h 54"/>
                  <a:gd name="T6" fmla="*/ 15 w 133"/>
                  <a:gd name="T7" fmla="*/ 34 h 54"/>
                  <a:gd name="T8" fmla="*/ 3 w 133"/>
                  <a:gd name="T9" fmla="*/ 42 h 54"/>
                  <a:gd name="T10" fmla="*/ 13 w 133"/>
                  <a:gd name="T11" fmla="*/ 54 h 54"/>
                  <a:gd name="T12" fmla="*/ 133 w 133"/>
                  <a:gd name="T13" fmla="*/ 34 h 54"/>
                  <a:gd name="T14" fmla="*/ 123 w 133"/>
                  <a:gd name="T15" fmla="*/ 16 h 54"/>
                  <a:gd name="T16" fmla="*/ 105 w 133"/>
                  <a:gd name="T17" fmla="*/ 8 h 54"/>
                  <a:gd name="T18" fmla="*/ 101 w 133"/>
                  <a:gd name="T19" fmla="*/ 24 h 54"/>
                  <a:gd name="T20" fmla="*/ 89 w 133"/>
                  <a:gd name="T21" fmla="*/ 18 h 54"/>
                  <a:gd name="T22" fmla="*/ 67 w 133"/>
                  <a:gd name="T23" fmla="*/ 14 h 54"/>
                  <a:gd name="T24" fmla="*/ 57 w 133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54"/>
                  <a:gd name="T41" fmla="*/ 133 w 133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54">
                    <a:moveTo>
                      <a:pt x="57" y="0"/>
                    </a:moveTo>
                    <a:cubicBezTo>
                      <a:pt x="53" y="3"/>
                      <a:pt x="46" y="2"/>
                      <a:pt x="43" y="6"/>
                    </a:cubicBezTo>
                    <a:cubicBezTo>
                      <a:pt x="36" y="14"/>
                      <a:pt x="43" y="26"/>
                      <a:pt x="31" y="30"/>
                    </a:cubicBezTo>
                    <a:cubicBezTo>
                      <a:pt x="26" y="32"/>
                      <a:pt x="20" y="31"/>
                      <a:pt x="15" y="34"/>
                    </a:cubicBezTo>
                    <a:cubicBezTo>
                      <a:pt x="11" y="36"/>
                      <a:pt x="3" y="42"/>
                      <a:pt x="3" y="42"/>
                    </a:cubicBezTo>
                    <a:cubicBezTo>
                      <a:pt x="0" y="51"/>
                      <a:pt x="5" y="51"/>
                      <a:pt x="13" y="54"/>
                    </a:cubicBezTo>
                    <a:cubicBezTo>
                      <a:pt x="51" y="51"/>
                      <a:pt x="97" y="46"/>
                      <a:pt x="133" y="34"/>
                    </a:cubicBezTo>
                    <a:cubicBezTo>
                      <a:pt x="129" y="28"/>
                      <a:pt x="128" y="21"/>
                      <a:pt x="123" y="16"/>
                    </a:cubicBezTo>
                    <a:cubicBezTo>
                      <a:pt x="118" y="11"/>
                      <a:pt x="105" y="8"/>
                      <a:pt x="105" y="8"/>
                    </a:cubicBezTo>
                    <a:cubicBezTo>
                      <a:pt x="84" y="13"/>
                      <a:pt x="106" y="19"/>
                      <a:pt x="101" y="24"/>
                    </a:cubicBezTo>
                    <a:cubicBezTo>
                      <a:pt x="99" y="26"/>
                      <a:pt x="89" y="18"/>
                      <a:pt x="89" y="18"/>
                    </a:cubicBezTo>
                    <a:cubicBezTo>
                      <a:pt x="83" y="15"/>
                      <a:pt x="73" y="15"/>
                      <a:pt x="67" y="14"/>
                    </a:cubicBezTo>
                    <a:cubicBezTo>
                      <a:pt x="58" y="8"/>
                      <a:pt x="62" y="12"/>
                      <a:pt x="57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5" name="Freeform 90"/>
              <p:cNvSpPr/>
              <p:nvPr/>
            </p:nvSpPr>
            <p:spPr bwMode="gray">
              <a:xfrm>
                <a:off x="5294" y="2702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Freeform 91"/>
              <p:cNvSpPr/>
              <p:nvPr/>
            </p:nvSpPr>
            <p:spPr bwMode="gray">
              <a:xfrm>
                <a:off x="5352" y="2705"/>
                <a:ext cx="12" cy="25"/>
              </a:xfrm>
              <a:custGeom>
                <a:avLst/>
                <a:gdLst>
                  <a:gd name="T0" fmla="*/ 14 w 16"/>
                  <a:gd name="T1" fmla="*/ 0 h 34"/>
                  <a:gd name="T2" fmla="*/ 0 w 16"/>
                  <a:gd name="T3" fmla="*/ 14 h 34"/>
                  <a:gd name="T4" fmla="*/ 16 w 16"/>
                  <a:gd name="T5" fmla="*/ 34 h 34"/>
                  <a:gd name="T6" fmla="*/ 12 w 16"/>
                  <a:gd name="T7" fmla="*/ 18 h 34"/>
                  <a:gd name="T8" fmla="*/ 16 w 16"/>
                  <a:gd name="T9" fmla="*/ 6 h 34"/>
                  <a:gd name="T10" fmla="*/ 14 w 16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4"/>
                  <a:gd name="T20" fmla="*/ 16 w 1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4">
                    <a:moveTo>
                      <a:pt x="14" y="0"/>
                    </a:moveTo>
                    <a:cubicBezTo>
                      <a:pt x="5" y="3"/>
                      <a:pt x="2" y="4"/>
                      <a:pt x="0" y="14"/>
                    </a:cubicBezTo>
                    <a:cubicBezTo>
                      <a:pt x="3" y="26"/>
                      <a:pt x="4" y="30"/>
                      <a:pt x="16" y="34"/>
                    </a:cubicBezTo>
                    <a:cubicBezTo>
                      <a:pt x="15" y="29"/>
                      <a:pt x="11" y="23"/>
                      <a:pt x="12" y="18"/>
                    </a:cubicBezTo>
                    <a:cubicBezTo>
                      <a:pt x="12" y="14"/>
                      <a:pt x="16" y="6"/>
                      <a:pt x="16" y="6"/>
                    </a:cubicBezTo>
                    <a:cubicBezTo>
                      <a:pt x="9" y="1"/>
                      <a:pt x="8" y="3"/>
                      <a:pt x="14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7" name="Freeform 92"/>
              <p:cNvSpPr/>
              <p:nvPr/>
            </p:nvSpPr>
            <p:spPr bwMode="gray">
              <a:xfrm>
                <a:off x="5164" y="1863"/>
                <a:ext cx="185" cy="87"/>
              </a:xfrm>
              <a:custGeom>
                <a:avLst/>
                <a:gdLst>
                  <a:gd name="T0" fmla="*/ 64 w 240"/>
                  <a:gd name="T1" fmla="*/ 1 h 117"/>
                  <a:gd name="T2" fmla="*/ 24 w 240"/>
                  <a:gd name="T3" fmla="*/ 31 h 117"/>
                  <a:gd name="T4" fmla="*/ 6 w 240"/>
                  <a:gd name="T5" fmla="*/ 37 h 117"/>
                  <a:gd name="T6" fmla="*/ 0 w 240"/>
                  <a:gd name="T7" fmla="*/ 39 h 117"/>
                  <a:gd name="T8" fmla="*/ 26 w 240"/>
                  <a:gd name="T9" fmla="*/ 59 h 117"/>
                  <a:gd name="T10" fmla="*/ 38 w 240"/>
                  <a:gd name="T11" fmla="*/ 63 h 117"/>
                  <a:gd name="T12" fmla="*/ 68 w 240"/>
                  <a:gd name="T13" fmla="*/ 47 h 117"/>
                  <a:gd name="T14" fmla="*/ 80 w 240"/>
                  <a:gd name="T15" fmla="*/ 43 h 117"/>
                  <a:gd name="T16" fmla="*/ 82 w 240"/>
                  <a:gd name="T17" fmla="*/ 55 h 117"/>
                  <a:gd name="T18" fmla="*/ 64 w 240"/>
                  <a:gd name="T19" fmla="*/ 61 h 117"/>
                  <a:gd name="T20" fmla="*/ 72 w 240"/>
                  <a:gd name="T21" fmla="*/ 73 h 117"/>
                  <a:gd name="T22" fmla="*/ 40 w 240"/>
                  <a:gd name="T23" fmla="*/ 87 h 117"/>
                  <a:gd name="T24" fmla="*/ 70 w 240"/>
                  <a:gd name="T25" fmla="*/ 109 h 117"/>
                  <a:gd name="T26" fmla="*/ 82 w 240"/>
                  <a:gd name="T27" fmla="*/ 113 h 117"/>
                  <a:gd name="T28" fmla="*/ 118 w 240"/>
                  <a:gd name="T29" fmla="*/ 103 h 117"/>
                  <a:gd name="T30" fmla="*/ 150 w 240"/>
                  <a:gd name="T31" fmla="*/ 105 h 117"/>
                  <a:gd name="T32" fmla="*/ 168 w 240"/>
                  <a:gd name="T33" fmla="*/ 117 h 117"/>
                  <a:gd name="T34" fmla="*/ 204 w 240"/>
                  <a:gd name="T35" fmla="*/ 109 h 117"/>
                  <a:gd name="T36" fmla="*/ 224 w 240"/>
                  <a:gd name="T37" fmla="*/ 103 h 117"/>
                  <a:gd name="T38" fmla="*/ 222 w 240"/>
                  <a:gd name="T39" fmla="*/ 77 h 117"/>
                  <a:gd name="T40" fmla="*/ 234 w 240"/>
                  <a:gd name="T41" fmla="*/ 69 h 117"/>
                  <a:gd name="T42" fmla="*/ 238 w 240"/>
                  <a:gd name="T43" fmla="*/ 47 h 117"/>
                  <a:gd name="T44" fmla="*/ 210 w 240"/>
                  <a:gd name="T45" fmla="*/ 57 h 117"/>
                  <a:gd name="T46" fmla="*/ 200 w 240"/>
                  <a:gd name="T47" fmla="*/ 43 h 117"/>
                  <a:gd name="T48" fmla="*/ 172 w 240"/>
                  <a:gd name="T49" fmla="*/ 45 h 117"/>
                  <a:gd name="T50" fmla="*/ 134 w 240"/>
                  <a:gd name="T51" fmla="*/ 9 h 117"/>
                  <a:gd name="T52" fmla="*/ 94 w 240"/>
                  <a:gd name="T53" fmla="*/ 11 h 117"/>
                  <a:gd name="T54" fmla="*/ 82 w 240"/>
                  <a:gd name="T55" fmla="*/ 1 h 117"/>
                  <a:gd name="T56" fmla="*/ 64 w 240"/>
                  <a:gd name="T57" fmla="*/ 1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0"/>
                  <a:gd name="T88" fmla="*/ 0 h 117"/>
                  <a:gd name="T89" fmla="*/ 240 w 240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0" h="117">
                    <a:moveTo>
                      <a:pt x="64" y="1"/>
                    </a:moveTo>
                    <a:cubicBezTo>
                      <a:pt x="57" y="21"/>
                      <a:pt x="44" y="24"/>
                      <a:pt x="24" y="31"/>
                    </a:cubicBezTo>
                    <a:cubicBezTo>
                      <a:pt x="18" y="33"/>
                      <a:pt x="12" y="35"/>
                      <a:pt x="6" y="37"/>
                    </a:cubicBezTo>
                    <a:cubicBezTo>
                      <a:pt x="4" y="38"/>
                      <a:pt x="0" y="39"/>
                      <a:pt x="0" y="39"/>
                    </a:cubicBezTo>
                    <a:cubicBezTo>
                      <a:pt x="3" y="55"/>
                      <a:pt x="12" y="54"/>
                      <a:pt x="26" y="59"/>
                    </a:cubicBezTo>
                    <a:cubicBezTo>
                      <a:pt x="30" y="60"/>
                      <a:pt x="38" y="63"/>
                      <a:pt x="38" y="63"/>
                    </a:cubicBezTo>
                    <a:cubicBezTo>
                      <a:pt x="50" y="59"/>
                      <a:pt x="57" y="54"/>
                      <a:pt x="68" y="47"/>
                    </a:cubicBezTo>
                    <a:cubicBezTo>
                      <a:pt x="72" y="45"/>
                      <a:pt x="80" y="43"/>
                      <a:pt x="80" y="43"/>
                    </a:cubicBezTo>
                    <a:cubicBezTo>
                      <a:pt x="82" y="46"/>
                      <a:pt x="88" y="51"/>
                      <a:pt x="82" y="55"/>
                    </a:cubicBezTo>
                    <a:cubicBezTo>
                      <a:pt x="77" y="59"/>
                      <a:pt x="64" y="61"/>
                      <a:pt x="64" y="61"/>
                    </a:cubicBezTo>
                    <a:cubicBezTo>
                      <a:pt x="58" y="70"/>
                      <a:pt x="63" y="70"/>
                      <a:pt x="72" y="73"/>
                    </a:cubicBezTo>
                    <a:cubicBezTo>
                      <a:pt x="77" y="88"/>
                      <a:pt x="50" y="86"/>
                      <a:pt x="40" y="87"/>
                    </a:cubicBezTo>
                    <a:cubicBezTo>
                      <a:pt x="47" y="94"/>
                      <a:pt x="60" y="106"/>
                      <a:pt x="70" y="109"/>
                    </a:cubicBezTo>
                    <a:cubicBezTo>
                      <a:pt x="74" y="110"/>
                      <a:pt x="82" y="113"/>
                      <a:pt x="82" y="113"/>
                    </a:cubicBezTo>
                    <a:cubicBezTo>
                      <a:pt x="99" y="111"/>
                      <a:pt x="104" y="108"/>
                      <a:pt x="118" y="103"/>
                    </a:cubicBezTo>
                    <a:cubicBezTo>
                      <a:pt x="129" y="104"/>
                      <a:pt x="140" y="103"/>
                      <a:pt x="150" y="105"/>
                    </a:cubicBezTo>
                    <a:cubicBezTo>
                      <a:pt x="157" y="107"/>
                      <a:pt x="168" y="117"/>
                      <a:pt x="168" y="117"/>
                    </a:cubicBezTo>
                    <a:cubicBezTo>
                      <a:pt x="193" y="115"/>
                      <a:pt x="188" y="116"/>
                      <a:pt x="204" y="109"/>
                    </a:cubicBezTo>
                    <a:cubicBezTo>
                      <a:pt x="210" y="106"/>
                      <a:pt x="224" y="103"/>
                      <a:pt x="224" y="103"/>
                    </a:cubicBezTo>
                    <a:cubicBezTo>
                      <a:pt x="223" y="98"/>
                      <a:pt x="217" y="82"/>
                      <a:pt x="222" y="77"/>
                    </a:cubicBezTo>
                    <a:cubicBezTo>
                      <a:pt x="225" y="73"/>
                      <a:pt x="234" y="69"/>
                      <a:pt x="234" y="69"/>
                    </a:cubicBezTo>
                    <a:cubicBezTo>
                      <a:pt x="237" y="59"/>
                      <a:pt x="240" y="59"/>
                      <a:pt x="238" y="47"/>
                    </a:cubicBezTo>
                    <a:cubicBezTo>
                      <a:pt x="228" y="49"/>
                      <a:pt x="219" y="51"/>
                      <a:pt x="210" y="57"/>
                    </a:cubicBezTo>
                    <a:cubicBezTo>
                      <a:pt x="201" y="71"/>
                      <a:pt x="201" y="50"/>
                      <a:pt x="200" y="43"/>
                    </a:cubicBezTo>
                    <a:cubicBezTo>
                      <a:pt x="189" y="45"/>
                      <a:pt x="182" y="48"/>
                      <a:pt x="172" y="45"/>
                    </a:cubicBezTo>
                    <a:cubicBezTo>
                      <a:pt x="161" y="34"/>
                      <a:pt x="148" y="14"/>
                      <a:pt x="134" y="9"/>
                    </a:cubicBezTo>
                    <a:cubicBezTo>
                      <a:pt x="119" y="11"/>
                      <a:pt x="108" y="13"/>
                      <a:pt x="94" y="11"/>
                    </a:cubicBezTo>
                    <a:cubicBezTo>
                      <a:pt x="92" y="9"/>
                      <a:pt x="85" y="2"/>
                      <a:pt x="82" y="1"/>
                    </a:cubicBezTo>
                    <a:cubicBezTo>
                      <a:pt x="74" y="0"/>
                      <a:pt x="72" y="9"/>
                      <a:pt x="64" y="1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Freeform 93"/>
              <p:cNvSpPr/>
              <p:nvPr/>
            </p:nvSpPr>
            <p:spPr bwMode="gray">
              <a:xfrm>
                <a:off x="5246" y="1822"/>
                <a:ext cx="150" cy="60"/>
              </a:xfrm>
              <a:custGeom>
                <a:avLst/>
                <a:gdLst>
                  <a:gd name="T0" fmla="*/ 97 w 194"/>
                  <a:gd name="T1" fmla="*/ 10 h 80"/>
                  <a:gd name="T2" fmla="*/ 13 w 194"/>
                  <a:gd name="T3" fmla="*/ 24 h 80"/>
                  <a:gd name="T4" fmla="*/ 9 w 194"/>
                  <a:gd name="T5" fmla="*/ 34 h 80"/>
                  <a:gd name="T6" fmla="*/ 57 w 194"/>
                  <a:gd name="T7" fmla="*/ 52 h 80"/>
                  <a:gd name="T8" fmla="*/ 135 w 194"/>
                  <a:gd name="T9" fmla="*/ 74 h 80"/>
                  <a:gd name="T10" fmla="*/ 175 w 194"/>
                  <a:gd name="T11" fmla="*/ 68 h 80"/>
                  <a:gd name="T12" fmla="*/ 187 w 194"/>
                  <a:gd name="T13" fmla="*/ 64 h 80"/>
                  <a:gd name="T14" fmla="*/ 175 w 194"/>
                  <a:gd name="T15" fmla="*/ 44 h 80"/>
                  <a:gd name="T16" fmla="*/ 163 w 194"/>
                  <a:gd name="T17" fmla="*/ 36 h 80"/>
                  <a:gd name="T18" fmla="*/ 129 w 194"/>
                  <a:gd name="T19" fmla="*/ 26 h 80"/>
                  <a:gd name="T20" fmla="*/ 97 w 194"/>
                  <a:gd name="T21" fmla="*/ 10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4"/>
                  <a:gd name="T34" fmla="*/ 0 h 80"/>
                  <a:gd name="T35" fmla="*/ 194 w 194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4" h="80">
                    <a:moveTo>
                      <a:pt x="97" y="10"/>
                    </a:moveTo>
                    <a:cubicBezTo>
                      <a:pt x="70" y="19"/>
                      <a:pt x="42" y="22"/>
                      <a:pt x="13" y="24"/>
                    </a:cubicBezTo>
                    <a:cubicBezTo>
                      <a:pt x="9" y="25"/>
                      <a:pt x="0" y="26"/>
                      <a:pt x="9" y="34"/>
                    </a:cubicBezTo>
                    <a:cubicBezTo>
                      <a:pt x="21" y="44"/>
                      <a:pt x="43" y="43"/>
                      <a:pt x="57" y="52"/>
                    </a:cubicBezTo>
                    <a:cubicBezTo>
                      <a:pt x="75" y="80"/>
                      <a:pt x="104" y="73"/>
                      <a:pt x="135" y="74"/>
                    </a:cubicBezTo>
                    <a:cubicBezTo>
                      <a:pt x="153" y="73"/>
                      <a:pt x="159" y="73"/>
                      <a:pt x="175" y="68"/>
                    </a:cubicBezTo>
                    <a:cubicBezTo>
                      <a:pt x="179" y="67"/>
                      <a:pt x="187" y="64"/>
                      <a:pt x="187" y="64"/>
                    </a:cubicBezTo>
                    <a:cubicBezTo>
                      <a:pt x="194" y="53"/>
                      <a:pt x="184" y="49"/>
                      <a:pt x="175" y="44"/>
                    </a:cubicBezTo>
                    <a:cubicBezTo>
                      <a:pt x="171" y="42"/>
                      <a:pt x="163" y="36"/>
                      <a:pt x="163" y="36"/>
                    </a:cubicBezTo>
                    <a:cubicBezTo>
                      <a:pt x="140" y="41"/>
                      <a:pt x="147" y="38"/>
                      <a:pt x="129" y="26"/>
                    </a:cubicBezTo>
                    <a:cubicBezTo>
                      <a:pt x="123" y="17"/>
                      <a:pt x="107" y="0"/>
                      <a:pt x="97" y="1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Freeform 94"/>
              <p:cNvSpPr/>
              <p:nvPr/>
            </p:nvSpPr>
            <p:spPr bwMode="gray">
              <a:xfrm>
                <a:off x="5456" y="1892"/>
                <a:ext cx="239" cy="189"/>
              </a:xfrm>
              <a:custGeom>
                <a:avLst/>
                <a:gdLst>
                  <a:gd name="T0" fmla="*/ 67 w 310"/>
                  <a:gd name="T1" fmla="*/ 9 h 254"/>
                  <a:gd name="T2" fmla="*/ 51 w 310"/>
                  <a:gd name="T3" fmla="*/ 23 h 254"/>
                  <a:gd name="T4" fmla="*/ 21 w 310"/>
                  <a:gd name="T5" fmla="*/ 39 h 254"/>
                  <a:gd name="T6" fmla="*/ 53 w 310"/>
                  <a:gd name="T7" fmla="*/ 77 h 254"/>
                  <a:gd name="T8" fmla="*/ 79 w 310"/>
                  <a:gd name="T9" fmla="*/ 85 h 254"/>
                  <a:gd name="T10" fmla="*/ 103 w 310"/>
                  <a:gd name="T11" fmla="*/ 99 h 254"/>
                  <a:gd name="T12" fmla="*/ 127 w 310"/>
                  <a:gd name="T13" fmla="*/ 85 h 254"/>
                  <a:gd name="T14" fmla="*/ 143 w 310"/>
                  <a:gd name="T15" fmla="*/ 101 h 254"/>
                  <a:gd name="T16" fmla="*/ 149 w 310"/>
                  <a:gd name="T17" fmla="*/ 127 h 254"/>
                  <a:gd name="T18" fmla="*/ 115 w 310"/>
                  <a:gd name="T19" fmla="*/ 151 h 254"/>
                  <a:gd name="T20" fmla="*/ 89 w 310"/>
                  <a:gd name="T21" fmla="*/ 173 h 254"/>
                  <a:gd name="T22" fmla="*/ 69 w 310"/>
                  <a:gd name="T23" fmla="*/ 169 h 254"/>
                  <a:gd name="T24" fmla="*/ 57 w 310"/>
                  <a:gd name="T25" fmla="*/ 165 h 254"/>
                  <a:gd name="T26" fmla="*/ 43 w 310"/>
                  <a:gd name="T27" fmla="*/ 187 h 254"/>
                  <a:gd name="T28" fmla="*/ 39 w 310"/>
                  <a:gd name="T29" fmla="*/ 199 h 254"/>
                  <a:gd name="T30" fmla="*/ 73 w 310"/>
                  <a:gd name="T31" fmla="*/ 205 h 254"/>
                  <a:gd name="T32" fmla="*/ 95 w 310"/>
                  <a:gd name="T33" fmla="*/ 203 h 254"/>
                  <a:gd name="T34" fmla="*/ 115 w 310"/>
                  <a:gd name="T35" fmla="*/ 231 h 254"/>
                  <a:gd name="T36" fmla="*/ 127 w 310"/>
                  <a:gd name="T37" fmla="*/ 235 h 254"/>
                  <a:gd name="T38" fmla="*/ 139 w 310"/>
                  <a:gd name="T39" fmla="*/ 239 h 254"/>
                  <a:gd name="T40" fmla="*/ 155 w 310"/>
                  <a:gd name="T41" fmla="*/ 251 h 254"/>
                  <a:gd name="T42" fmla="*/ 181 w 310"/>
                  <a:gd name="T43" fmla="*/ 237 h 254"/>
                  <a:gd name="T44" fmla="*/ 203 w 310"/>
                  <a:gd name="T45" fmla="*/ 235 h 254"/>
                  <a:gd name="T46" fmla="*/ 229 w 310"/>
                  <a:gd name="T47" fmla="*/ 213 h 254"/>
                  <a:gd name="T48" fmla="*/ 225 w 310"/>
                  <a:gd name="T49" fmla="*/ 185 h 254"/>
                  <a:gd name="T50" fmla="*/ 217 w 310"/>
                  <a:gd name="T51" fmla="*/ 173 h 254"/>
                  <a:gd name="T52" fmla="*/ 233 w 310"/>
                  <a:gd name="T53" fmla="*/ 167 h 254"/>
                  <a:gd name="T54" fmla="*/ 245 w 310"/>
                  <a:gd name="T55" fmla="*/ 183 h 254"/>
                  <a:gd name="T56" fmla="*/ 247 w 310"/>
                  <a:gd name="T57" fmla="*/ 197 h 254"/>
                  <a:gd name="T58" fmla="*/ 261 w 310"/>
                  <a:gd name="T59" fmla="*/ 193 h 254"/>
                  <a:gd name="T60" fmla="*/ 303 w 310"/>
                  <a:gd name="T61" fmla="*/ 169 h 254"/>
                  <a:gd name="T62" fmla="*/ 293 w 310"/>
                  <a:gd name="T63" fmla="*/ 147 h 254"/>
                  <a:gd name="T64" fmla="*/ 259 w 310"/>
                  <a:gd name="T65" fmla="*/ 123 h 254"/>
                  <a:gd name="T66" fmla="*/ 265 w 310"/>
                  <a:gd name="T67" fmla="*/ 107 h 254"/>
                  <a:gd name="T68" fmla="*/ 277 w 310"/>
                  <a:gd name="T69" fmla="*/ 103 h 254"/>
                  <a:gd name="T70" fmla="*/ 253 w 310"/>
                  <a:gd name="T71" fmla="*/ 63 h 254"/>
                  <a:gd name="T72" fmla="*/ 233 w 310"/>
                  <a:gd name="T73" fmla="*/ 59 h 254"/>
                  <a:gd name="T74" fmla="*/ 221 w 310"/>
                  <a:gd name="T75" fmla="*/ 55 h 254"/>
                  <a:gd name="T76" fmla="*/ 201 w 310"/>
                  <a:gd name="T77" fmla="*/ 33 h 254"/>
                  <a:gd name="T78" fmla="*/ 155 w 310"/>
                  <a:gd name="T79" fmla="*/ 45 h 254"/>
                  <a:gd name="T80" fmla="*/ 167 w 310"/>
                  <a:gd name="T81" fmla="*/ 25 h 254"/>
                  <a:gd name="T82" fmla="*/ 139 w 310"/>
                  <a:gd name="T83" fmla="*/ 17 h 254"/>
                  <a:gd name="T84" fmla="*/ 119 w 310"/>
                  <a:gd name="T85" fmla="*/ 19 h 254"/>
                  <a:gd name="T86" fmla="*/ 67 w 310"/>
                  <a:gd name="T87" fmla="*/ 9 h 2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0"/>
                  <a:gd name="T133" fmla="*/ 0 h 254"/>
                  <a:gd name="T134" fmla="*/ 310 w 310"/>
                  <a:gd name="T135" fmla="*/ 254 h 25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0" h="254">
                    <a:moveTo>
                      <a:pt x="67" y="9"/>
                    </a:moveTo>
                    <a:cubicBezTo>
                      <a:pt x="63" y="15"/>
                      <a:pt x="51" y="23"/>
                      <a:pt x="51" y="23"/>
                    </a:cubicBezTo>
                    <a:cubicBezTo>
                      <a:pt x="43" y="34"/>
                      <a:pt x="33" y="35"/>
                      <a:pt x="21" y="39"/>
                    </a:cubicBezTo>
                    <a:cubicBezTo>
                      <a:pt x="0" y="71"/>
                      <a:pt x="30" y="74"/>
                      <a:pt x="53" y="77"/>
                    </a:cubicBezTo>
                    <a:cubicBezTo>
                      <a:pt x="61" y="89"/>
                      <a:pt x="63" y="87"/>
                      <a:pt x="79" y="85"/>
                    </a:cubicBezTo>
                    <a:cubicBezTo>
                      <a:pt x="88" y="88"/>
                      <a:pt x="93" y="96"/>
                      <a:pt x="103" y="99"/>
                    </a:cubicBezTo>
                    <a:cubicBezTo>
                      <a:pt x="117" y="96"/>
                      <a:pt x="116" y="89"/>
                      <a:pt x="127" y="85"/>
                    </a:cubicBezTo>
                    <a:cubicBezTo>
                      <a:pt x="134" y="90"/>
                      <a:pt x="138" y="94"/>
                      <a:pt x="143" y="101"/>
                    </a:cubicBezTo>
                    <a:cubicBezTo>
                      <a:pt x="140" y="116"/>
                      <a:pt x="134" y="117"/>
                      <a:pt x="149" y="127"/>
                    </a:cubicBezTo>
                    <a:cubicBezTo>
                      <a:pt x="161" y="144"/>
                      <a:pt x="126" y="147"/>
                      <a:pt x="115" y="151"/>
                    </a:cubicBezTo>
                    <a:cubicBezTo>
                      <a:pt x="109" y="160"/>
                      <a:pt x="100" y="169"/>
                      <a:pt x="89" y="173"/>
                    </a:cubicBezTo>
                    <a:cubicBezTo>
                      <a:pt x="81" y="172"/>
                      <a:pt x="76" y="171"/>
                      <a:pt x="69" y="169"/>
                    </a:cubicBezTo>
                    <a:cubicBezTo>
                      <a:pt x="65" y="168"/>
                      <a:pt x="57" y="165"/>
                      <a:pt x="57" y="165"/>
                    </a:cubicBezTo>
                    <a:cubicBezTo>
                      <a:pt x="46" y="169"/>
                      <a:pt x="46" y="177"/>
                      <a:pt x="43" y="187"/>
                    </a:cubicBezTo>
                    <a:cubicBezTo>
                      <a:pt x="42" y="191"/>
                      <a:pt x="39" y="199"/>
                      <a:pt x="39" y="199"/>
                    </a:cubicBezTo>
                    <a:cubicBezTo>
                      <a:pt x="50" y="203"/>
                      <a:pt x="61" y="204"/>
                      <a:pt x="73" y="205"/>
                    </a:cubicBezTo>
                    <a:cubicBezTo>
                      <a:pt x="82" y="203"/>
                      <a:pt x="86" y="201"/>
                      <a:pt x="95" y="203"/>
                    </a:cubicBezTo>
                    <a:cubicBezTo>
                      <a:pt x="107" y="211"/>
                      <a:pt x="111" y="218"/>
                      <a:pt x="115" y="231"/>
                    </a:cubicBezTo>
                    <a:cubicBezTo>
                      <a:pt x="116" y="235"/>
                      <a:pt x="123" y="234"/>
                      <a:pt x="127" y="235"/>
                    </a:cubicBezTo>
                    <a:cubicBezTo>
                      <a:pt x="131" y="236"/>
                      <a:pt x="139" y="239"/>
                      <a:pt x="139" y="239"/>
                    </a:cubicBezTo>
                    <a:cubicBezTo>
                      <a:pt x="144" y="246"/>
                      <a:pt x="147" y="248"/>
                      <a:pt x="155" y="251"/>
                    </a:cubicBezTo>
                    <a:cubicBezTo>
                      <a:pt x="169" y="250"/>
                      <a:pt x="187" y="254"/>
                      <a:pt x="181" y="237"/>
                    </a:cubicBezTo>
                    <a:cubicBezTo>
                      <a:pt x="184" y="220"/>
                      <a:pt x="192" y="228"/>
                      <a:pt x="203" y="235"/>
                    </a:cubicBezTo>
                    <a:cubicBezTo>
                      <a:pt x="224" y="233"/>
                      <a:pt x="224" y="232"/>
                      <a:pt x="229" y="213"/>
                    </a:cubicBezTo>
                    <a:cubicBezTo>
                      <a:pt x="229" y="211"/>
                      <a:pt x="229" y="192"/>
                      <a:pt x="225" y="185"/>
                    </a:cubicBezTo>
                    <a:cubicBezTo>
                      <a:pt x="223" y="181"/>
                      <a:pt x="217" y="173"/>
                      <a:pt x="217" y="173"/>
                    </a:cubicBezTo>
                    <a:cubicBezTo>
                      <a:pt x="220" y="163"/>
                      <a:pt x="224" y="165"/>
                      <a:pt x="233" y="167"/>
                    </a:cubicBezTo>
                    <a:cubicBezTo>
                      <a:pt x="240" y="172"/>
                      <a:pt x="242" y="175"/>
                      <a:pt x="245" y="183"/>
                    </a:cubicBezTo>
                    <a:cubicBezTo>
                      <a:pt x="246" y="188"/>
                      <a:pt x="244" y="193"/>
                      <a:pt x="247" y="197"/>
                    </a:cubicBezTo>
                    <a:cubicBezTo>
                      <a:pt x="250" y="201"/>
                      <a:pt x="256" y="194"/>
                      <a:pt x="261" y="193"/>
                    </a:cubicBezTo>
                    <a:cubicBezTo>
                      <a:pt x="276" y="188"/>
                      <a:pt x="290" y="178"/>
                      <a:pt x="303" y="169"/>
                    </a:cubicBezTo>
                    <a:cubicBezTo>
                      <a:pt x="310" y="158"/>
                      <a:pt x="302" y="153"/>
                      <a:pt x="293" y="147"/>
                    </a:cubicBezTo>
                    <a:cubicBezTo>
                      <a:pt x="281" y="129"/>
                      <a:pt x="283" y="126"/>
                      <a:pt x="259" y="123"/>
                    </a:cubicBezTo>
                    <a:cubicBezTo>
                      <a:pt x="256" y="115"/>
                      <a:pt x="257" y="111"/>
                      <a:pt x="265" y="107"/>
                    </a:cubicBezTo>
                    <a:cubicBezTo>
                      <a:pt x="269" y="105"/>
                      <a:pt x="277" y="103"/>
                      <a:pt x="277" y="103"/>
                    </a:cubicBezTo>
                    <a:cubicBezTo>
                      <a:pt x="287" y="88"/>
                      <a:pt x="269" y="66"/>
                      <a:pt x="253" y="63"/>
                    </a:cubicBezTo>
                    <a:cubicBezTo>
                      <a:pt x="239" y="60"/>
                      <a:pt x="244" y="62"/>
                      <a:pt x="233" y="59"/>
                    </a:cubicBezTo>
                    <a:cubicBezTo>
                      <a:pt x="229" y="58"/>
                      <a:pt x="221" y="55"/>
                      <a:pt x="221" y="55"/>
                    </a:cubicBezTo>
                    <a:cubicBezTo>
                      <a:pt x="200" y="60"/>
                      <a:pt x="217" y="38"/>
                      <a:pt x="201" y="33"/>
                    </a:cubicBezTo>
                    <a:cubicBezTo>
                      <a:pt x="185" y="35"/>
                      <a:pt x="169" y="36"/>
                      <a:pt x="155" y="45"/>
                    </a:cubicBezTo>
                    <a:cubicBezTo>
                      <a:pt x="145" y="30"/>
                      <a:pt x="152" y="30"/>
                      <a:pt x="167" y="25"/>
                    </a:cubicBezTo>
                    <a:cubicBezTo>
                      <a:pt x="163" y="10"/>
                      <a:pt x="155" y="15"/>
                      <a:pt x="139" y="17"/>
                    </a:cubicBezTo>
                    <a:cubicBezTo>
                      <a:pt x="131" y="20"/>
                      <a:pt x="127" y="22"/>
                      <a:pt x="119" y="19"/>
                    </a:cubicBezTo>
                    <a:cubicBezTo>
                      <a:pt x="106" y="0"/>
                      <a:pt x="74" y="29"/>
                      <a:pt x="67" y="9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Freeform 95"/>
              <p:cNvSpPr/>
              <p:nvPr/>
            </p:nvSpPr>
            <p:spPr bwMode="gray">
              <a:xfrm>
                <a:off x="5454" y="1810"/>
                <a:ext cx="45" cy="37"/>
              </a:xfrm>
              <a:custGeom>
                <a:avLst/>
                <a:gdLst>
                  <a:gd name="T0" fmla="*/ 26 w 59"/>
                  <a:gd name="T1" fmla="*/ 0 h 50"/>
                  <a:gd name="T2" fmla="*/ 0 w 59"/>
                  <a:gd name="T3" fmla="*/ 10 h 50"/>
                  <a:gd name="T4" fmla="*/ 30 w 59"/>
                  <a:gd name="T5" fmla="*/ 40 h 50"/>
                  <a:gd name="T6" fmla="*/ 48 w 59"/>
                  <a:gd name="T7" fmla="*/ 50 h 50"/>
                  <a:gd name="T8" fmla="*/ 58 w 59"/>
                  <a:gd name="T9" fmla="*/ 28 h 50"/>
                  <a:gd name="T10" fmla="*/ 44 w 59"/>
                  <a:gd name="T11" fmla="*/ 8 h 50"/>
                  <a:gd name="T12" fmla="*/ 26 w 5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0"/>
                  <a:gd name="T23" fmla="*/ 59 w 59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0">
                    <a:moveTo>
                      <a:pt x="26" y="0"/>
                    </a:moveTo>
                    <a:cubicBezTo>
                      <a:pt x="13" y="2"/>
                      <a:pt x="7" y="0"/>
                      <a:pt x="0" y="10"/>
                    </a:cubicBezTo>
                    <a:cubicBezTo>
                      <a:pt x="4" y="22"/>
                      <a:pt x="18" y="36"/>
                      <a:pt x="30" y="40"/>
                    </a:cubicBezTo>
                    <a:cubicBezTo>
                      <a:pt x="37" y="42"/>
                      <a:pt x="48" y="50"/>
                      <a:pt x="48" y="50"/>
                    </a:cubicBezTo>
                    <a:cubicBezTo>
                      <a:pt x="57" y="44"/>
                      <a:pt x="55" y="37"/>
                      <a:pt x="58" y="28"/>
                    </a:cubicBezTo>
                    <a:cubicBezTo>
                      <a:pt x="55" y="11"/>
                      <a:pt x="59" y="18"/>
                      <a:pt x="44" y="8"/>
                    </a:cubicBezTo>
                    <a:cubicBezTo>
                      <a:pt x="42" y="6"/>
                      <a:pt x="26" y="5"/>
                      <a:pt x="26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1" name="Freeform 96"/>
              <p:cNvSpPr/>
              <p:nvPr/>
            </p:nvSpPr>
            <p:spPr bwMode="gray">
              <a:xfrm>
                <a:off x="5368" y="1880"/>
                <a:ext cx="67" cy="41"/>
              </a:xfrm>
              <a:custGeom>
                <a:avLst/>
                <a:gdLst>
                  <a:gd name="T0" fmla="*/ 44 w 86"/>
                  <a:gd name="T1" fmla="*/ 7 h 57"/>
                  <a:gd name="T2" fmla="*/ 24 w 86"/>
                  <a:gd name="T3" fmla="*/ 25 h 57"/>
                  <a:gd name="T4" fmla="*/ 4 w 86"/>
                  <a:gd name="T5" fmla="*/ 27 h 57"/>
                  <a:gd name="T6" fmla="*/ 16 w 86"/>
                  <a:gd name="T7" fmla="*/ 57 h 57"/>
                  <a:gd name="T8" fmla="*/ 74 w 86"/>
                  <a:gd name="T9" fmla="*/ 35 h 57"/>
                  <a:gd name="T10" fmla="*/ 86 w 86"/>
                  <a:gd name="T11" fmla="*/ 17 h 57"/>
                  <a:gd name="T12" fmla="*/ 56 w 86"/>
                  <a:gd name="T13" fmla="*/ 7 h 57"/>
                  <a:gd name="T14" fmla="*/ 44 w 86"/>
                  <a:gd name="T15" fmla="*/ 7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57"/>
                  <a:gd name="T26" fmla="*/ 86 w 86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57">
                    <a:moveTo>
                      <a:pt x="44" y="7"/>
                    </a:moveTo>
                    <a:cubicBezTo>
                      <a:pt x="39" y="14"/>
                      <a:pt x="31" y="20"/>
                      <a:pt x="24" y="25"/>
                    </a:cubicBezTo>
                    <a:cubicBezTo>
                      <a:pt x="16" y="19"/>
                      <a:pt x="12" y="22"/>
                      <a:pt x="4" y="27"/>
                    </a:cubicBezTo>
                    <a:cubicBezTo>
                      <a:pt x="0" y="38"/>
                      <a:pt x="4" y="53"/>
                      <a:pt x="16" y="57"/>
                    </a:cubicBezTo>
                    <a:cubicBezTo>
                      <a:pt x="33" y="51"/>
                      <a:pt x="60" y="45"/>
                      <a:pt x="74" y="35"/>
                    </a:cubicBezTo>
                    <a:cubicBezTo>
                      <a:pt x="78" y="29"/>
                      <a:pt x="86" y="17"/>
                      <a:pt x="86" y="17"/>
                    </a:cubicBezTo>
                    <a:cubicBezTo>
                      <a:pt x="80" y="0"/>
                      <a:pt x="74" y="5"/>
                      <a:pt x="56" y="7"/>
                    </a:cubicBezTo>
                    <a:cubicBezTo>
                      <a:pt x="43" y="11"/>
                      <a:pt x="44" y="15"/>
                      <a:pt x="44" y="7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2" name="Freeform 97"/>
              <p:cNvSpPr/>
              <p:nvPr/>
            </p:nvSpPr>
            <p:spPr bwMode="gray">
              <a:xfrm>
                <a:off x="5438" y="1888"/>
                <a:ext cx="55" cy="24"/>
              </a:xfrm>
              <a:custGeom>
                <a:avLst/>
                <a:gdLst>
                  <a:gd name="T0" fmla="*/ 40 w 73"/>
                  <a:gd name="T1" fmla="*/ 0 h 34"/>
                  <a:gd name="T2" fmla="*/ 10 w 73"/>
                  <a:gd name="T3" fmla="*/ 16 h 34"/>
                  <a:gd name="T4" fmla="*/ 24 w 73"/>
                  <a:gd name="T5" fmla="*/ 34 h 34"/>
                  <a:gd name="T6" fmla="*/ 52 w 73"/>
                  <a:gd name="T7" fmla="*/ 28 h 34"/>
                  <a:gd name="T8" fmla="*/ 64 w 73"/>
                  <a:gd name="T9" fmla="*/ 20 h 34"/>
                  <a:gd name="T10" fmla="*/ 40 w 7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34"/>
                  <a:gd name="T20" fmla="*/ 73 w 7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34">
                    <a:moveTo>
                      <a:pt x="40" y="0"/>
                    </a:moveTo>
                    <a:cubicBezTo>
                      <a:pt x="30" y="6"/>
                      <a:pt x="20" y="10"/>
                      <a:pt x="10" y="16"/>
                    </a:cubicBezTo>
                    <a:cubicBezTo>
                      <a:pt x="0" y="31"/>
                      <a:pt x="13" y="30"/>
                      <a:pt x="24" y="34"/>
                    </a:cubicBezTo>
                    <a:cubicBezTo>
                      <a:pt x="44" y="31"/>
                      <a:pt x="35" y="34"/>
                      <a:pt x="52" y="28"/>
                    </a:cubicBezTo>
                    <a:cubicBezTo>
                      <a:pt x="57" y="26"/>
                      <a:pt x="64" y="20"/>
                      <a:pt x="64" y="20"/>
                    </a:cubicBezTo>
                    <a:cubicBezTo>
                      <a:pt x="73" y="7"/>
                      <a:pt x="48" y="8"/>
                      <a:pt x="40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3" name="Freeform 98"/>
              <p:cNvSpPr/>
              <p:nvPr/>
            </p:nvSpPr>
            <p:spPr bwMode="gray">
              <a:xfrm>
                <a:off x="5408" y="1852"/>
                <a:ext cx="66" cy="34"/>
              </a:xfrm>
              <a:custGeom>
                <a:avLst/>
                <a:gdLst>
                  <a:gd name="T0" fmla="*/ 58 w 85"/>
                  <a:gd name="T1" fmla="*/ 10 h 45"/>
                  <a:gd name="T2" fmla="*/ 28 w 85"/>
                  <a:gd name="T3" fmla="*/ 4 h 45"/>
                  <a:gd name="T4" fmla="*/ 0 w 85"/>
                  <a:gd name="T5" fmla="*/ 18 h 45"/>
                  <a:gd name="T6" fmla="*/ 40 w 85"/>
                  <a:gd name="T7" fmla="*/ 32 h 45"/>
                  <a:gd name="T8" fmla="*/ 64 w 85"/>
                  <a:gd name="T9" fmla="*/ 40 h 45"/>
                  <a:gd name="T10" fmla="*/ 84 w 85"/>
                  <a:gd name="T11" fmla="*/ 18 h 45"/>
                  <a:gd name="T12" fmla="*/ 82 w 85"/>
                  <a:gd name="T13" fmla="*/ 6 h 45"/>
                  <a:gd name="T14" fmla="*/ 64 w 85"/>
                  <a:gd name="T15" fmla="*/ 0 h 45"/>
                  <a:gd name="T16" fmla="*/ 58 w 85"/>
                  <a:gd name="T17" fmla="*/ 1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5"/>
                  <a:gd name="T29" fmla="*/ 85 w 85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5">
                    <a:moveTo>
                      <a:pt x="58" y="10"/>
                    </a:moveTo>
                    <a:cubicBezTo>
                      <a:pt x="39" y="16"/>
                      <a:pt x="45" y="10"/>
                      <a:pt x="28" y="4"/>
                    </a:cubicBezTo>
                    <a:cubicBezTo>
                      <a:pt x="7" y="6"/>
                      <a:pt x="5" y="2"/>
                      <a:pt x="0" y="18"/>
                    </a:cubicBezTo>
                    <a:cubicBezTo>
                      <a:pt x="5" y="34"/>
                      <a:pt x="26" y="31"/>
                      <a:pt x="40" y="32"/>
                    </a:cubicBezTo>
                    <a:cubicBezTo>
                      <a:pt x="50" y="42"/>
                      <a:pt x="49" y="45"/>
                      <a:pt x="64" y="40"/>
                    </a:cubicBezTo>
                    <a:cubicBezTo>
                      <a:pt x="69" y="32"/>
                      <a:pt x="77" y="25"/>
                      <a:pt x="84" y="18"/>
                    </a:cubicBezTo>
                    <a:cubicBezTo>
                      <a:pt x="83" y="14"/>
                      <a:pt x="85" y="9"/>
                      <a:pt x="82" y="6"/>
                    </a:cubicBezTo>
                    <a:cubicBezTo>
                      <a:pt x="78" y="1"/>
                      <a:pt x="64" y="0"/>
                      <a:pt x="64" y="0"/>
                    </a:cubicBezTo>
                    <a:cubicBezTo>
                      <a:pt x="56" y="3"/>
                      <a:pt x="47" y="21"/>
                      <a:pt x="58" y="1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4" name="Freeform 99"/>
              <p:cNvSpPr/>
              <p:nvPr/>
            </p:nvSpPr>
            <p:spPr bwMode="gray">
              <a:xfrm>
                <a:off x="5380" y="1820"/>
                <a:ext cx="45" cy="24"/>
              </a:xfrm>
              <a:custGeom>
                <a:avLst/>
                <a:gdLst>
                  <a:gd name="T0" fmla="*/ 16 w 58"/>
                  <a:gd name="T1" fmla="*/ 4 h 31"/>
                  <a:gd name="T2" fmla="*/ 0 w 58"/>
                  <a:gd name="T3" fmla="*/ 18 h 31"/>
                  <a:gd name="T4" fmla="*/ 20 w 58"/>
                  <a:gd name="T5" fmla="*/ 28 h 31"/>
                  <a:gd name="T6" fmla="*/ 28 w 58"/>
                  <a:gd name="T7" fmla="*/ 20 h 31"/>
                  <a:gd name="T8" fmla="*/ 52 w 58"/>
                  <a:gd name="T9" fmla="*/ 12 h 31"/>
                  <a:gd name="T10" fmla="*/ 44 w 58"/>
                  <a:gd name="T11" fmla="*/ 0 h 31"/>
                  <a:gd name="T12" fmla="*/ 16 w 58"/>
                  <a:gd name="T13" fmla="*/ 4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31"/>
                  <a:gd name="T23" fmla="*/ 58 w 5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31">
                    <a:moveTo>
                      <a:pt x="16" y="4"/>
                    </a:moveTo>
                    <a:cubicBezTo>
                      <a:pt x="2" y="13"/>
                      <a:pt x="7" y="8"/>
                      <a:pt x="0" y="18"/>
                    </a:cubicBezTo>
                    <a:cubicBezTo>
                      <a:pt x="5" y="26"/>
                      <a:pt x="11" y="25"/>
                      <a:pt x="20" y="28"/>
                    </a:cubicBezTo>
                    <a:cubicBezTo>
                      <a:pt x="36" y="23"/>
                      <a:pt x="17" y="31"/>
                      <a:pt x="28" y="20"/>
                    </a:cubicBezTo>
                    <a:cubicBezTo>
                      <a:pt x="33" y="15"/>
                      <a:pt x="46" y="13"/>
                      <a:pt x="52" y="12"/>
                    </a:cubicBezTo>
                    <a:cubicBezTo>
                      <a:pt x="58" y="3"/>
                      <a:pt x="53" y="3"/>
                      <a:pt x="44" y="0"/>
                    </a:cubicBezTo>
                    <a:cubicBezTo>
                      <a:pt x="38" y="1"/>
                      <a:pt x="20" y="8"/>
                      <a:pt x="16" y="4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5" name="Freeform 100"/>
              <p:cNvSpPr/>
              <p:nvPr/>
            </p:nvSpPr>
            <p:spPr bwMode="gray">
              <a:xfrm>
                <a:off x="5497" y="1823"/>
                <a:ext cx="117" cy="77"/>
              </a:xfrm>
              <a:custGeom>
                <a:avLst/>
                <a:gdLst>
                  <a:gd name="T0" fmla="*/ 38 w 152"/>
                  <a:gd name="T1" fmla="*/ 0 h 102"/>
                  <a:gd name="T2" fmla="*/ 14 w 152"/>
                  <a:gd name="T3" fmla="*/ 6 h 102"/>
                  <a:gd name="T4" fmla="*/ 4 w 152"/>
                  <a:gd name="T5" fmla="*/ 38 h 102"/>
                  <a:gd name="T6" fmla="*/ 12 w 152"/>
                  <a:gd name="T7" fmla="*/ 56 h 102"/>
                  <a:gd name="T8" fmla="*/ 0 w 152"/>
                  <a:gd name="T9" fmla="*/ 72 h 102"/>
                  <a:gd name="T10" fmla="*/ 56 w 152"/>
                  <a:gd name="T11" fmla="*/ 86 h 102"/>
                  <a:gd name="T12" fmla="*/ 82 w 152"/>
                  <a:gd name="T13" fmla="*/ 92 h 102"/>
                  <a:gd name="T14" fmla="*/ 152 w 152"/>
                  <a:gd name="T15" fmla="*/ 86 h 102"/>
                  <a:gd name="T16" fmla="*/ 76 w 152"/>
                  <a:gd name="T17" fmla="*/ 70 h 102"/>
                  <a:gd name="T18" fmla="*/ 54 w 152"/>
                  <a:gd name="T19" fmla="*/ 62 h 102"/>
                  <a:gd name="T20" fmla="*/ 44 w 152"/>
                  <a:gd name="T21" fmla="*/ 52 h 102"/>
                  <a:gd name="T22" fmla="*/ 50 w 152"/>
                  <a:gd name="T23" fmla="*/ 34 h 102"/>
                  <a:gd name="T24" fmla="*/ 38 w 152"/>
                  <a:gd name="T25" fmla="*/ 0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2"/>
                  <a:gd name="T40" fmla="*/ 0 h 102"/>
                  <a:gd name="T41" fmla="*/ 152 w 152"/>
                  <a:gd name="T42" fmla="*/ 102 h 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2" h="102">
                    <a:moveTo>
                      <a:pt x="38" y="0"/>
                    </a:moveTo>
                    <a:cubicBezTo>
                      <a:pt x="22" y="5"/>
                      <a:pt x="30" y="3"/>
                      <a:pt x="14" y="6"/>
                    </a:cubicBezTo>
                    <a:cubicBezTo>
                      <a:pt x="18" y="22"/>
                      <a:pt x="22" y="32"/>
                      <a:pt x="4" y="38"/>
                    </a:cubicBezTo>
                    <a:cubicBezTo>
                      <a:pt x="1" y="47"/>
                      <a:pt x="7" y="49"/>
                      <a:pt x="12" y="56"/>
                    </a:cubicBezTo>
                    <a:cubicBezTo>
                      <a:pt x="10" y="65"/>
                      <a:pt x="9" y="69"/>
                      <a:pt x="0" y="72"/>
                    </a:cubicBezTo>
                    <a:cubicBezTo>
                      <a:pt x="5" y="88"/>
                      <a:pt x="45" y="85"/>
                      <a:pt x="56" y="86"/>
                    </a:cubicBezTo>
                    <a:cubicBezTo>
                      <a:pt x="72" y="97"/>
                      <a:pt x="63" y="95"/>
                      <a:pt x="82" y="92"/>
                    </a:cubicBezTo>
                    <a:cubicBezTo>
                      <a:pt x="86" y="92"/>
                      <a:pt x="147" y="102"/>
                      <a:pt x="152" y="86"/>
                    </a:cubicBezTo>
                    <a:cubicBezTo>
                      <a:pt x="123" y="66"/>
                      <a:pt x="128" y="72"/>
                      <a:pt x="76" y="70"/>
                    </a:cubicBezTo>
                    <a:cubicBezTo>
                      <a:pt x="62" y="56"/>
                      <a:pt x="81" y="73"/>
                      <a:pt x="54" y="62"/>
                    </a:cubicBezTo>
                    <a:cubicBezTo>
                      <a:pt x="50" y="60"/>
                      <a:pt x="48" y="55"/>
                      <a:pt x="44" y="52"/>
                    </a:cubicBezTo>
                    <a:cubicBezTo>
                      <a:pt x="41" y="43"/>
                      <a:pt x="42" y="39"/>
                      <a:pt x="50" y="34"/>
                    </a:cubicBezTo>
                    <a:cubicBezTo>
                      <a:pt x="52" y="27"/>
                      <a:pt x="42" y="9"/>
                      <a:pt x="38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Freeform 101"/>
              <p:cNvSpPr/>
              <p:nvPr/>
            </p:nvSpPr>
            <p:spPr bwMode="gray">
              <a:xfrm>
                <a:off x="4383" y="2067"/>
                <a:ext cx="26" cy="15"/>
              </a:xfrm>
              <a:custGeom>
                <a:avLst/>
                <a:gdLst>
                  <a:gd name="T0" fmla="*/ 34 w 34"/>
                  <a:gd name="T1" fmla="*/ 0 h 20"/>
                  <a:gd name="T2" fmla="*/ 24 w 34"/>
                  <a:gd name="T3" fmla="*/ 20 h 20"/>
                  <a:gd name="T4" fmla="*/ 4 w 34"/>
                  <a:gd name="T5" fmla="*/ 18 h 20"/>
                  <a:gd name="T6" fmla="*/ 4 w 34"/>
                  <a:gd name="T7" fmla="*/ 6 h 20"/>
                  <a:gd name="T8" fmla="*/ 34 w 34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0"/>
                  <a:gd name="T17" fmla="*/ 34 w 3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0">
                    <a:moveTo>
                      <a:pt x="34" y="0"/>
                    </a:moveTo>
                    <a:cubicBezTo>
                      <a:pt x="32" y="10"/>
                      <a:pt x="34" y="17"/>
                      <a:pt x="24" y="20"/>
                    </a:cubicBezTo>
                    <a:cubicBezTo>
                      <a:pt x="17" y="19"/>
                      <a:pt x="10" y="20"/>
                      <a:pt x="4" y="18"/>
                    </a:cubicBezTo>
                    <a:cubicBezTo>
                      <a:pt x="0" y="17"/>
                      <a:pt x="2" y="7"/>
                      <a:pt x="4" y="6"/>
                    </a:cubicBezTo>
                    <a:cubicBezTo>
                      <a:pt x="12" y="0"/>
                      <a:pt x="24" y="0"/>
                      <a:pt x="34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7" name="Freeform 102"/>
              <p:cNvSpPr/>
              <p:nvPr/>
            </p:nvSpPr>
            <p:spPr bwMode="gray">
              <a:xfrm>
                <a:off x="5159" y="2576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13 w 21"/>
                  <a:gd name="T3" fmla="*/ 16 h 16"/>
                  <a:gd name="T4" fmla="*/ 3 w 2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6"/>
                  <a:gd name="T11" fmla="*/ 21 w 2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8" name="Freeform 103"/>
              <p:cNvSpPr/>
              <p:nvPr/>
            </p:nvSpPr>
            <p:spPr bwMode="gray">
              <a:xfrm>
                <a:off x="5162" y="2601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13 w 21"/>
                  <a:gd name="T3" fmla="*/ 16 h 16"/>
                  <a:gd name="T4" fmla="*/ 3 w 2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6"/>
                  <a:gd name="T11" fmla="*/ 21 w 2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9" name="Freeform 104"/>
              <p:cNvSpPr/>
              <p:nvPr/>
            </p:nvSpPr>
            <p:spPr bwMode="gray">
              <a:xfrm>
                <a:off x="5371" y="2732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13 w 21"/>
                  <a:gd name="T3" fmla="*/ 16 h 16"/>
                  <a:gd name="T4" fmla="*/ 3 w 2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6"/>
                  <a:gd name="T11" fmla="*/ 21 w 2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0" name="Freeform 105"/>
              <p:cNvSpPr/>
              <p:nvPr/>
            </p:nvSpPr>
            <p:spPr bwMode="gray">
              <a:xfrm>
                <a:off x="5498" y="2250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1" name="Freeform 106"/>
              <p:cNvSpPr/>
              <p:nvPr/>
            </p:nvSpPr>
            <p:spPr bwMode="gray">
              <a:xfrm>
                <a:off x="5396" y="2046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2" name="Freeform 107"/>
              <p:cNvSpPr/>
              <p:nvPr/>
            </p:nvSpPr>
            <p:spPr bwMode="gray">
              <a:xfrm>
                <a:off x="5462" y="1868"/>
                <a:ext cx="40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3" name="Freeform 108"/>
              <p:cNvSpPr/>
              <p:nvPr/>
            </p:nvSpPr>
            <p:spPr bwMode="gray">
              <a:xfrm>
                <a:off x="5527" y="1975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4" name="Freeform 109"/>
              <p:cNvSpPr/>
              <p:nvPr/>
            </p:nvSpPr>
            <p:spPr bwMode="gray">
              <a:xfrm>
                <a:off x="5543" y="1774"/>
                <a:ext cx="714" cy="345"/>
              </a:xfrm>
              <a:custGeom>
                <a:avLst/>
                <a:gdLst>
                  <a:gd name="T0" fmla="*/ 28 w 929"/>
                  <a:gd name="T1" fmla="*/ 56 h 462"/>
                  <a:gd name="T2" fmla="*/ 6 w 929"/>
                  <a:gd name="T3" fmla="*/ 92 h 462"/>
                  <a:gd name="T4" fmla="*/ 36 w 929"/>
                  <a:gd name="T5" fmla="*/ 100 h 462"/>
                  <a:gd name="T6" fmla="*/ 16 w 929"/>
                  <a:gd name="T7" fmla="*/ 116 h 462"/>
                  <a:gd name="T8" fmla="*/ 104 w 929"/>
                  <a:gd name="T9" fmla="*/ 136 h 462"/>
                  <a:gd name="T10" fmla="*/ 142 w 929"/>
                  <a:gd name="T11" fmla="*/ 130 h 462"/>
                  <a:gd name="T12" fmla="*/ 250 w 929"/>
                  <a:gd name="T13" fmla="*/ 78 h 462"/>
                  <a:gd name="T14" fmla="*/ 300 w 929"/>
                  <a:gd name="T15" fmla="*/ 66 h 462"/>
                  <a:gd name="T16" fmla="*/ 324 w 929"/>
                  <a:gd name="T17" fmla="*/ 80 h 462"/>
                  <a:gd name="T18" fmla="*/ 272 w 929"/>
                  <a:gd name="T19" fmla="*/ 88 h 462"/>
                  <a:gd name="T20" fmla="*/ 242 w 929"/>
                  <a:gd name="T21" fmla="*/ 112 h 462"/>
                  <a:gd name="T22" fmla="*/ 254 w 929"/>
                  <a:gd name="T23" fmla="*/ 120 h 462"/>
                  <a:gd name="T24" fmla="*/ 260 w 929"/>
                  <a:gd name="T25" fmla="*/ 158 h 462"/>
                  <a:gd name="T26" fmla="*/ 350 w 929"/>
                  <a:gd name="T27" fmla="*/ 192 h 462"/>
                  <a:gd name="T28" fmla="*/ 336 w 929"/>
                  <a:gd name="T29" fmla="*/ 210 h 462"/>
                  <a:gd name="T30" fmla="*/ 368 w 929"/>
                  <a:gd name="T31" fmla="*/ 246 h 462"/>
                  <a:gd name="T32" fmla="*/ 348 w 929"/>
                  <a:gd name="T33" fmla="*/ 266 h 462"/>
                  <a:gd name="T34" fmla="*/ 324 w 929"/>
                  <a:gd name="T35" fmla="*/ 294 h 462"/>
                  <a:gd name="T36" fmla="*/ 294 w 929"/>
                  <a:gd name="T37" fmla="*/ 324 h 462"/>
                  <a:gd name="T38" fmla="*/ 292 w 929"/>
                  <a:gd name="T39" fmla="*/ 420 h 462"/>
                  <a:gd name="T40" fmla="*/ 332 w 929"/>
                  <a:gd name="T41" fmla="*/ 446 h 462"/>
                  <a:gd name="T42" fmla="*/ 388 w 929"/>
                  <a:gd name="T43" fmla="*/ 448 h 462"/>
                  <a:gd name="T44" fmla="*/ 412 w 929"/>
                  <a:gd name="T45" fmla="*/ 422 h 462"/>
                  <a:gd name="T46" fmla="*/ 506 w 929"/>
                  <a:gd name="T47" fmla="*/ 356 h 462"/>
                  <a:gd name="T48" fmla="*/ 572 w 929"/>
                  <a:gd name="T49" fmla="*/ 334 h 462"/>
                  <a:gd name="T50" fmla="*/ 646 w 929"/>
                  <a:gd name="T51" fmla="*/ 308 h 462"/>
                  <a:gd name="T52" fmla="*/ 720 w 929"/>
                  <a:gd name="T53" fmla="*/ 290 h 462"/>
                  <a:gd name="T54" fmla="*/ 762 w 929"/>
                  <a:gd name="T55" fmla="*/ 260 h 462"/>
                  <a:gd name="T56" fmla="*/ 800 w 929"/>
                  <a:gd name="T57" fmla="*/ 200 h 462"/>
                  <a:gd name="T58" fmla="*/ 802 w 929"/>
                  <a:gd name="T59" fmla="*/ 154 h 462"/>
                  <a:gd name="T60" fmla="*/ 802 w 929"/>
                  <a:gd name="T61" fmla="*/ 124 h 462"/>
                  <a:gd name="T62" fmla="*/ 832 w 929"/>
                  <a:gd name="T63" fmla="*/ 90 h 462"/>
                  <a:gd name="T64" fmla="*/ 876 w 929"/>
                  <a:gd name="T65" fmla="*/ 94 h 462"/>
                  <a:gd name="T66" fmla="*/ 922 w 929"/>
                  <a:gd name="T67" fmla="*/ 52 h 462"/>
                  <a:gd name="T68" fmla="*/ 888 w 929"/>
                  <a:gd name="T69" fmla="*/ 56 h 462"/>
                  <a:gd name="T70" fmla="*/ 848 w 929"/>
                  <a:gd name="T71" fmla="*/ 46 h 462"/>
                  <a:gd name="T72" fmla="*/ 794 w 929"/>
                  <a:gd name="T73" fmla="*/ 22 h 462"/>
                  <a:gd name="T74" fmla="*/ 642 w 929"/>
                  <a:gd name="T75" fmla="*/ 26 h 462"/>
                  <a:gd name="T76" fmla="*/ 584 w 929"/>
                  <a:gd name="T77" fmla="*/ 38 h 462"/>
                  <a:gd name="T78" fmla="*/ 556 w 929"/>
                  <a:gd name="T79" fmla="*/ 38 h 462"/>
                  <a:gd name="T80" fmla="*/ 516 w 929"/>
                  <a:gd name="T81" fmla="*/ 54 h 462"/>
                  <a:gd name="T82" fmla="*/ 478 w 929"/>
                  <a:gd name="T83" fmla="*/ 30 h 462"/>
                  <a:gd name="T84" fmla="*/ 432 w 929"/>
                  <a:gd name="T85" fmla="*/ 40 h 462"/>
                  <a:gd name="T86" fmla="*/ 366 w 929"/>
                  <a:gd name="T87" fmla="*/ 52 h 462"/>
                  <a:gd name="T88" fmla="*/ 410 w 929"/>
                  <a:gd name="T89" fmla="*/ 38 h 462"/>
                  <a:gd name="T90" fmla="*/ 352 w 929"/>
                  <a:gd name="T91" fmla="*/ 8 h 462"/>
                  <a:gd name="T92" fmla="*/ 334 w 929"/>
                  <a:gd name="T93" fmla="*/ 2 h 462"/>
                  <a:gd name="T94" fmla="*/ 314 w 929"/>
                  <a:gd name="T95" fmla="*/ 8 h 462"/>
                  <a:gd name="T96" fmla="*/ 240 w 929"/>
                  <a:gd name="T97" fmla="*/ 16 h 462"/>
                  <a:gd name="T98" fmla="*/ 160 w 929"/>
                  <a:gd name="T99" fmla="*/ 28 h 462"/>
                  <a:gd name="T100" fmla="*/ 108 w 929"/>
                  <a:gd name="T101" fmla="*/ 26 h 462"/>
                  <a:gd name="T102" fmla="*/ 114 w 929"/>
                  <a:gd name="T103" fmla="*/ 68 h 462"/>
                  <a:gd name="T104" fmla="*/ 104 w 929"/>
                  <a:gd name="T105" fmla="*/ 52 h 462"/>
                  <a:gd name="T106" fmla="*/ 60 w 929"/>
                  <a:gd name="T107" fmla="*/ 42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29"/>
                  <a:gd name="T163" fmla="*/ 0 h 462"/>
                  <a:gd name="T164" fmla="*/ 929 w 929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29" h="462">
                    <a:moveTo>
                      <a:pt x="60" y="42"/>
                    </a:moveTo>
                    <a:cubicBezTo>
                      <a:pt x="40" y="45"/>
                      <a:pt x="42" y="46"/>
                      <a:pt x="28" y="56"/>
                    </a:cubicBezTo>
                    <a:cubicBezTo>
                      <a:pt x="26" y="74"/>
                      <a:pt x="27" y="75"/>
                      <a:pt x="10" y="78"/>
                    </a:cubicBezTo>
                    <a:cubicBezTo>
                      <a:pt x="4" y="82"/>
                      <a:pt x="0" y="82"/>
                      <a:pt x="6" y="92"/>
                    </a:cubicBezTo>
                    <a:cubicBezTo>
                      <a:pt x="10" y="98"/>
                      <a:pt x="21" y="96"/>
                      <a:pt x="28" y="98"/>
                    </a:cubicBezTo>
                    <a:cubicBezTo>
                      <a:pt x="31" y="99"/>
                      <a:pt x="36" y="100"/>
                      <a:pt x="36" y="100"/>
                    </a:cubicBezTo>
                    <a:cubicBezTo>
                      <a:pt x="47" y="99"/>
                      <a:pt x="69" y="97"/>
                      <a:pt x="50" y="110"/>
                    </a:cubicBezTo>
                    <a:cubicBezTo>
                      <a:pt x="37" y="108"/>
                      <a:pt x="24" y="104"/>
                      <a:pt x="16" y="116"/>
                    </a:cubicBezTo>
                    <a:cubicBezTo>
                      <a:pt x="24" y="141"/>
                      <a:pt x="68" y="125"/>
                      <a:pt x="94" y="126"/>
                    </a:cubicBezTo>
                    <a:cubicBezTo>
                      <a:pt x="98" y="129"/>
                      <a:pt x="100" y="134"/>
                      <a:pt x="104" y="136"/>
                    </a:cubicBezTo>
                    <a:cubicBezTo>
                      <a:pt x="108" y="138"/>
                      <a:pt x="116" y="140"/>
                      <a:pt x="116" y="140"/>
                    </a:cubicBezTo>
                    <a:cubicBezTo>
                      <a:pt x="129" y="138"/>
                      <a:pt x="133" y="139"/>
                      <a:pt x="142" y="130"/>
                    </a:cubicBezTo>
                    <a:cubicBezTo>
                      <a:pt x="151" y="104"/>
                      <a:pt x="179" y="110"/>
                      <a:pt x="202" y="102"/>
                    </a:cubicBezTo>
                    <a:cubicBezTo>
                      <a:pt x="219" y="96"/>
                      <a:pt x="233" y="84"/>
                      <a:pt x="250" y="78"/>
                    </a:cubicBezTo>
                    <a:cubicBezTo>
                      <a:pt x="260" y="75"/>
                      <a:pt x="269" y="74"/>
                      <a:pt x="280" y="72"/>
                    </a:cubicBezTo>
                    <a:cubicBezTo>
                      <a:pt x="287" y="71"/>
                      <a:pt x="300" y="66"/>
                      <a:pt x="300" y="66"/>
                    </a:cubicBezTo>
                    <a:cubicBezTo>
                      <a:pt x="311" y="49"/>
                      <a:pt x="336" y="54"/>
                      <a:pt x="354" y="60"/>
                    </a:cubicBezTo>
                    <a:cubicBezTo>
                      <a:pt x="367" y="79"/>
                      <a:pt x="335" y="79"/>
                      <a:pt x="324" y="80"/>
                    </a:cubicBezTo>
                    <a:cubicBezTo>
                      <a:pt x="312" y="83"/>
                      <a:pt x="306" y="93"/>
                      <a:pt x="292" y="96"/>
                    </a:cubicBezTo>
                    <a:cubicBezTo>
                      <a:pt x="284" y="94"/>
                      <a:pt x="279" y="90"/>
                      <a:pt x="272" y="88"/>
                    </a:cubicBezTo>
                    <a:cubicBezTo>
                      <a:pt x="253" y="91"/>
                      <a:pt x="232" y="96"/>
                      <a:pt x="214" y="102"/>
                    </a:cubicBezTo>
                    <a:cubicBezTo>
                      <a:pt x="223" y="108"/>
                      <a:pt x="231" y="109"/>
                      <a:pt x="242" y="112"/>
                    </a:cubicBezTo>
                    <a:cubicBezTo>
                      <a:pt x="245" y="113"/>
                      <a:pt x="250" y="114"/>
                      <a:pt x="250" y="114"/>
                    </a:cubicBezTo>
                    <a:cubicBezTo>
                      <a:pt x="251" y="116"/>
                      <a:pt x="255" y="118"/>
                      <a:pt x="254" y="120"/>
                    </a:cubicBezTo>
                    <a:cubicBezTo>
                      <a:pt x="252" y="124"/>
                      <a:pt x="242" y="128"/>
                      <a:pt x="242" y="128"/>
                    </a:cubicBezTo>
                    <a:cubicBezTo>
                      <a:pt x="233" y="141"/>
                      <a:pt x="247" y="154"/>
                      <a:pt x="260" y="158"/>
                    </a:cubicBezTo>
                    <a:cubicBezTo>
                      <a:pt x="282" y="155"/>
                      <a:pt x="295" y="151"/>
                      <a:pt x="318" y="150"/>
                    </a:cubicBezTo>
                    <a:cubicBezTo>
                      <a:pt x="334" y="155"/>
                      <a:pt x="345" y="176"/>
                      <a:pt x="350" y="192"/>
                    </a:cubicBezTo>
                    <a:cubicBezTo>
                      <a:pt x="349" y="195"/>
                      <a:pt x="350" y="199"/>
                      <a:pt x="348" y="202"/>
                    </a:cubicBezTo>
                    <a:cubicBezTo>
                      <a:pt x="345" y="206"/>
                      <a:pt x="336" y="210"/>
                      <a:pt x="336" y="210"/>
                    </a:cubicBezTo>
                    <a:cubicBezTo>
                      <a:pt x="327" y="224"/>
                      <a:pt x="332" y="235"/>
                      <a:pt x="348" y="240"/>
                    </a:cubicBezTo>
                    <a:cubicBezTo>
                      <a:pt x="358" y="237"/>
                      <a:pt x="362" y="237"/>
                      <a:pt x="368" y="246"/>
                    </a:cubicBezTo>
                    <a:cubicBezTo>
                      <a:pt x="360" y="252"/>
                      <a:pt x="346" y="246"/>
                      <a:pt x="338" y="252"/>
                    </a:cubicBezTo>
                    <a:cubicBezTo>
                      <a:pt x="326" y="260"/>
                      <a:pt x="346" y="265"/>
                      <a:pt x="348" y="266"/>
                    </a:cubicBezTo>
                    <a:cubicBezTo>
                      <a:pt x="352" y="278"/>
                      <a:pt x="347" y="279"/>
                      <a:pt x="336" y="286"/>
                    </a:cubicBezTo>
                    <a:cubicBezTo>
                      <a:pt x="332" y="289"/>
                      <a:pt x="324" y="294"/>
                      <a:pt x="324" y="294"/>
                    </a:cubicBezTo>
                    <a:cubicBezTo>
                      <a:pt x="315" y="308"/>
                      <a:pt x="320" y="303"/>
                      <a:pt x="310" y="310"/>
                    </a:cubicBezTo>
                    <a:cubicBezTo>
                      <a:pt x="306" y="316"/>
                      <a:pt x="294" y="324"/>
                      <a:pt x="294" y="324"/>
                    </a:cubicBezTo>
                    <a:cubicBezTo>
                      <a:pt x="285" y="338"/>
                      <a:pt x="288" y="331"/>
                      <a:pt x="284" y="342"/>
                    </a:cubicBezTo>
                    <a:cubicBezTo>
                      <a:pt x="285" y="374"/>
                      <a:pt x="283" y="393"/>
                      <a:pt x="292" y="420"/>
                    </a:cubicBezTo>
                    <a:cubicBezTo>
                      <a:pt x="295" y="429"/>
                      <a:pt x="307" y="435"/>
                      <a:pt x="314" y="440"/>
                    </a:cubicBezTo>
                    <a:cubicBezTo>
                      <a:pt x="319" y="444"/>
                      <a:pt x="332" y="446"/>
                      <a:pt x="332" y="446"/>
                    </a:cubicBezTo>
                    <a:cubicBezTo>
                      <a:pt x="340" y="457"/>
                      <a:pt x="345" y="459"/>
                      <a:pt x="358" y="462"/>
                    </a:cubicBezTo>
                    <a:cubicBezTo>
                      <a:pt x="376" y="459"/>
                      <a:pt x="375" y="457"/>
                      <a:pt x="388" y="448"/>
                    </a:cubicBezTo>
                    <a:cubicBezTo>
                      <a:pt x="390" y="441"/>
                      <a:pt x="394" y="435"/>
                      <a:pt x="400" y="430"/>
                    </a:cubicBezTo>
                    <a:cubicBezTo>
                      <a:pt x="404" y="427"/>
                      <a:pt x="412" y="422"/>
                      <a:pt x="412" y="422"/>
                    </a:cubicBezTo>
                    <a:cubicBezTo>
                      <a:pt x="417" y="415"/>
                      <a:pt x="451" y="367"/>
                      <a:pt x="458" y="364"/>
                    </a:cubicBezTo>
                    <a:cubicBezTo>
                      <a:pt x="475" y="356"/>
                      <a:pt x="486" y="357"/>
                      <a:pt x="506" y="356"/>
                    </a:cubicBezTo>
                    <a:cubicBezTo>
                      <a:pt x="525" y="350"/>
                      <a:pt x="533" y="342"/>
                      <a:pt x="554" y="340"/>
                    </a:cubicBezTo>
                    <a:cubicBezTo>
                      <a:pt x="560" y="338"/>
                      <a:pt x="566" y="336"/>
                      <a:pt x="572" y="334"/>
                    </a:cubicBezTo>
                    <a:cubicBezTo>
                      <a:pt x="576" y="333"/>
                      <a:pt x="584" y="330"/>
                      <a:pt x="584" y="330"/>
                    </a:cubicBezTo>
                    <a:cubicBezTo>
                      <a:pt x="603" y="311"/>
                      <a:pt x="618" y="310"/>
                      <a:pt x="646" y="308"/>
                    </a:cubicBezTo>
                    <a:cubicBezTo>
                      <a:pt x="665" y="304"/>
                      <a:pt x="684" y="303"/>
                      <a:pt x="704" y="302"/>
                    </a:cubicBezTo>
                    <a:cubicBezTo>
                      <a:pt x="712" y="299"/>
                      <a:pt x="712" y="293"/>
                      <a:pt x="720" y="290"/>
                    </a:cubicBezTo>
                    <a:cubicBezTo>
                      <a:pt x="732" y="285"/>
                      <a:pt x="743" y="285"/>
                      <a:pt x="754" y="278"/>
                    </a:cubicBezTo>
                    <a:cubicBezTo>
                      <a:pt x="756" y="271"/>
                      <a:pt x="760" y="267"/>
                      <a:pt x="762" y="260"/>
                    </a:cubicBezTo>
                    <a:cubicBezTo>
                      <a:pt x="763" y="247"/>
                      <a:pt x="762" y="233"/>
                      <a:pt x="764" y="220"/>
                    </a:cubicBezTo>
                    <a:cubicBezTo>
                      <a:pt x="764" y="219"/>
                      <a:pt x="794" y="204"/>
                      <a:pt x="800" y="200"/>
                    </a:cubicBezTo>
                    <a:cubicBezTo>
                      <a:pt x="807" y="189"/>
                      <a:pt x="808" y="186"/>
                      <a:pt x="820" y="182"/>
                    </a:cubicBezTo>
                    <a:cubicBezTo>
                      <a:pt x="825" y="166"/>
                      <a:pt x="814" y="162"/>
                      <a:pt x="802" y="154"/>
                    </a:cubicBezTo>
                    <a:cubicBezTo>
                      <a:pt x="797" y="151"/>
                      <a:pt x="790" y="142"/>
                      <a:pt x="790" y="142"/>
                    </a:cubicBezTo>
                    <a:cubicBezTo>
                      <a:pt x="786" y="131"/>
                      <a:pt x="792" y="127"/>
                      <a:pt x="802" y="124"/>
                    </a:cubicBezTo>
                    <a:cubicBezTo>
                      <a:pt x="810" y="116"/>
                      <a:pt x="813" y="98"/>
                      <a:pt x="820" y="94"/>
                    </a:cubicBezTo>
                    <a:cubicBezTo>
                      <a:pt x="824" y="92"/>
                      <a:pt x="832" y="90"/>
                      <a:pt x="832" y="90"/>
                    </a:cubicBezTo>
                    <a:cubicBezTo>
                      <a:pt x="844" y="92"/>
                      <a:pt x="848" y="92"/>
                      <a:pt x="856" y="100"/>
                    </a:cubicBezTo>
                    <a:cubicBezTo>
                      <a:pt x="863" y="98"/>
                      <a:pt x="876" y="94"/>
                      <a:pt x="876" y="94"/>
                    </a:cubicBezTo>
                    <a:cubicBezTo>
                      <a:pt x="889" y="81"/>
                      <a:pt x="906" y="77"/>
                      <a:pt x="924" y="74"/>
                    </a:cubicBezTo>
                    <a:cubicBezTo>
                      <a:pt x="929" y="67"/>
                      <a:pt x="929" y="58"/>
                      <a:pt x="922" y="52"/>
                    </a:cubicBezTo>
                    <a:cubicBezTo>
                      <a:pt x="918" y="49"/>
                      <a:pt x="910" y="44"/>
                      <a:pt x="910" y="44"/>
                    </a:cubicBezTo>
                    <a:cubicBezTo>
                      <a:pt x="894" y="47"/>
                      <a:pt x="899" y="49"/>
                      <a:pt x="888" y="56"/>
                    </a:cubicBezTo>
                    <a:cubicBezTo>
                      <a:pt x="884" y="58"/>
                      <a:pt x="876" y="60"/>
                      <a:pt x="876" y="60"/>
                    </a:cubicBezTo>
                    <a:cubicBezTo>
                      <a:pt x="853" y="59"/>
                      <a:pt x="810" y="59"/>
                      <a:pt x="848" y="46"/>
                    </a:cubicBezTo>
                    <a:cubicBezTo>
                      <a:pt x="844" y="33"/>
                      <a:pt x="831" y="37"/>
                      <a:pt x="818" y="36"/>
                    </a:cubicBezTo>
                    <a:cubicBezTo>
                      <a:pt x="809" y="33"/>
                      <a:pt x="802" y="27"/>
                      <a:pt x="794" y="22"/>
                    </a:cubicBezTo>
                    <a:cubicBezTo>
                      <a:pt x="790" y="20"/>
                      <a:pt x="782" y="18"/>
                      <a:pt x="782" y="18"/>
                    </a:cubicBezTo>
                    <a:cubicBezTo>
                      <a:pt x="727" y="19"/>
                      <a:pt x="688" y="11"/>
                      <a:pt x="642" y="26"/>
                    </a:cubicBezTo>
                    <a:cubicBezTo>
                      <a:pt x="635" y="16"/>
                      <a:pt x="632" y="18"/>
                      <a:pt x="620" y="20"/>
                    </a:cubicBezTo>
                    <a:cubicBezTo>
                      <a:pt x="611" y="34"/>
                      <a:pt x="600" y="36"/>
                      <a:pt x="584" y="38"/>
                    </a:cubicBezTo>
                    <a:cubicBezTo>
                      <a:pt x="575" y="44"/>
                      <a:pt x="581" y="46"/>
                      <a:pt x="578" y="56"/>
                    </a:cubicBezTo>
                    <a:cubicBezTo>
                      <a:pt x="572" y="47"/>
                      <a:pt x="566" y="41"/>
                      <a:pt x="556" y="38"/>
                    </a:cubicBezTo>
                    <a:cubicBezTo>
                      <a:pt x="553" y="38"/>
                      <a:pt x="539" y="39"/>
                      <a:pt x="534" y="42"/>
                    </a:cubicBezTo>
                    <a:cubicBezTo>
                      <a:pt x="528" y="46"/>
                      <a:pt x="516" y="54"/>
                      <a:pt x="516" y="54"/>
                    </a:cubicBezTo>
                    <a:cubicBezTo>
                      <a:pt x="507" y="52"/>
                      <a:pt x="503" y="51"/>
                      <a:pt x="500" y="42"/>
                    </a:cubicBezTo>
                    <a:cubicBezTo>
                      <a:pt x="505" y="28"/>
                      <a:pt x="488" y="31"/>
                      <a:pt x="478" y="30"/>
                    </a:cubicBezTo>
                    <a:cubicBezTo>
                      <a:pt x="469" y="33"/>
                      <a:pt x="473" y="37"/>
                      <a:pt x="464" y="40"/>
                    </a:cubicBezTo>
                    <a:cubicBezTo>
                      <a:pt x="447" y="34"/>
                      <a:pt x="451" y="27"/>
                      <a:pt x="432" y="40"/>
                    </a:cubicBezTo>
                    <a:cubicBezTo>
                      <a:pt x="427" y="54"/>
                      <a:pt x="427" y="52"/>
                      <a:pt x="410" y="50"/>
                    </a:cubicBezTo>
                    <a:cubicBezTo>
                      <a:pt x="391" y="52"/>
                      <a:pt x="385" y="54"/>
                      <a:pt x="366" y="52"/>
                    </a:cubicBezTo>
                    <a:cubicBezTo>
                      <a:pt x="357" y="49"/>
                      <a:pt x="356" y="46"/>
                      <a:pt x="364" y="40"/>
                    </a:cubicBezTo>
                    <a:cubicBezTo>
                      <a:pt x="380" y="42"/>
                      <a:pt x="395" y="43"/>
                      <a:pt x="410" y="38"/>
                    </a:cubicBezTo>
                    <a:cubicBezTo>
                      <a:pt x="426" y="15"/>
                      <a:pt x="386" y="21"/>
                      <a:pt x="370" y="20"/>
                    </a:cubicBezTo>
                    <a:cubicBezTo>
                      <a:pt x="364" y="16"/>
                      <a:pt x="358" y="12"/>
                      <a:pt x="352" y="8"/>
                    </a:cubicBezTo>
                    <a:cubicBezTo>
                      <a:pt x="348" y="5"/>
                      <a:pt x="340" y="0"/>
                      <a:pt x="340" y="0"/>
                    </a:cubicBezTo>
                    <a:cubicBezTo>
                      <a:pt x="338" y="1"/>
                      <a:pt x="336" y="1"/>
                      <a:pt x="334" y="2"/>
                    </a:cubicBezTo>
                    <a:cubicBezTo>
                      <a:pt x="331" y="3"/>
                      <a:pt x="329" y="3"/>
                      <a:pt x="326" y="4"/>
                    </a:cubicBezTo>
                    <a:cubicBezTo>
                      <a:pt x="322" y="5"/>
                      <a:pt x="314" y="8"/>
                      <a:pt x="314" y="8"/>
                    </a:cubicBezTo>
                    <a:cubicBezTo>
                      <a:pt x="305" y="22"/>
                      <a:pt x="288" y="6"/>
                      <a:pt x="276" y="2"/>
                    </a:cubicBezTo>
                    <a:cubicBezTo>
                      <a:pt x="270" y="3"/>
                      <a:pt x="241" y="16"/>
                      <a:pt x="240" y="16"/>
                    </a:cubicBezTo>
                    <a:cubicBezTo>
                      <a:pt x="226" y="17"/>
                      <a:pt x="212" y="17"/>
                      <a:pt x="198" y="18"/>
                    </a:cubicBezTo>
                    <a:cubicBezTo>
                      <a:pt x="183" y="19"/>
                      <a:pt x="172" y="20"/>
                      <a:pt x="160" y="28"/>
                    </a:cubicBezTo>
                    <a:cubicBezTo>
                      <a:pt x="146" y="26"/>
                      <a:pt x="141" y="27"/>
                      <a:pt x="130" y="20"/>
                    </a:cubicBezTo>
                    <a:cubicBezTo>
                      <a:pt x="123" y="22"/>
                      <a:pt x="115" y="24"/>
                      <a:pt x="108" y="26"/>
                    </a:cubicBezTo>
                    <a:cubicBezTo>
                      <a:pt x="102" y="35"/>
                      <a:pt x="113" y="41"/>
                      <a:pt x="122" y="44"/>
                    </a:cubicBezTo>
                    <a:cubicBezTo>
                      <a:pt x="125" y="52"/>
                      <a:pt x="114" y="68"/>
                      <a:pt x="114" y="68"/>
                    </a:cubicBezTo>
                    <a:cubicBezTo>
                      <a:pt x="112" y="79"/>
                      <a:pt x="111" y="82"/>
                      <a:pt x="100" y="78"/>
                    </a:cubicBezTo>
                    <a:cubicBezTo>
                      <a:pt x="93" y="67"/>
                      <a:pt x="100" y="63"/>
                      <a:pt x="104" y="52"/>
                    </a:cubicBezTo>
                    <a:cubicBezTo>
                      <a:pt x="96" y="44"/>
                      <a:pt x="91" y="36"/>
                      <a:pt x="80" y="32"/>
                    </a:cubicBezTo>
                    <a:cubicBezTo>
                      <a:pt x="73" y="34"/>
                      <a:pt x="67" y="39"/>
                      <a:pt x="60" y="42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5" name="Freeform 110"/>
              <p:cNvSpPr/>
              <p:nvPr/>
            </p:nvSpPr>
            <p:spPr bwMode="gray">
              <a:xfrm>
                <a:off x="5762" y="1957"/>
                <a:ext cx="40" cy="24"/>
              </a:xfrm>
              <a:custGeom>
                <a:avLst/>
                <a:gdLst>
                  <a:gd name="T0" fmla="*/ 34 w 52"/>
                  <a:gd name="T1" fmla="*/ 0 h 32"/>
                  <a:gd name="T2" fmla="*/ 8 w 52"/>
                  <a:gd name="T3" fmla="*/ 20 h 32"/>
                  <a:gd name="T4" fmla="*/ 24 w 52"/>
                  <a:gd name="T5" fmla="*/ 32 h 32"/>
                  <a:gd name="T6" fmla="*/ 42 w 52"/>
                  <a:gd name="T7" fmla="*/ 30 h 32"/>
                  <a:gd name="T8" fmla="*/ 34 w 5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32"/>
                  <a:gd name="T17" fmla="*/ 52 w 5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6" name="Freeform 111"/>
              <p:cNvSpPr/>
              <p:nvPr/>
            </p:nvSpPr>
            <p:spPr bwMode="gray">
              <a:xfrm>
                <a:off x="6052" y="2023"/>
                <a:ext cx="131" cy="54"/>
              </a:xfrm>
              <a:custGeom>
                <a:avLst/>
                <a:gdLst>
                  <a:gd name="T0" fmla="*/ 102 w 172"/>
                  <a:gd name="T1" fmla="*/ 8 h 72"/>
                  <a:gd name="T2" fmla="*/ 66 w 172"/>
                  <a:gd name="T3" fmla="*/ 4 h 72"/>
                  <a:gd name="T4" fmla="*/ 54 w 172"/>
                  <a:gd name="T5" fmla="*/ 0 h 72"/>
                  <a:gd name="T6" fmla="*/ 0 w 172"/>
                  <a:gd name="T7" fmla="*/ 28 h 72"/>
                  <a:gd name="T8" fmla="*/ 28 w 172"/>
                  <a:gd name="T9" fmla="*/ 40 h 72"/>
                  <a:gd name="T10" fmla="*/ 42 w 172"/>
                  <a:gd name="T11" fmla="*/ 60 h 72"/>
                  <a:gd name="T12" fmla="*/ 66 w 172"/>
                  <a:gd name="T13" fmla="*/ 68 h 72"/>
                  <a:gd name="T14" fmla="*/ 78 w 172"/>
                  <a:gd name="T15" fmla="*/ 72 h 72"/>
                  <a:gd name="T16" fmla="*/ 130 w 172"/>
                  <a:gd name="T17" fmla="*/ 60 h 72"/>
                  <a:gd name="T18" fmla="*/ 172 w 172"/>
                  <a:gd name="T19" fmla="*/ 44 h 72"/>
                  <a:gd name="T20" fmla="*/ 148 w 172"/>
                  <a:gd name="T21" fmla="*/ 18 h 72"/>
                  <a:gd name="T22" fmla="*/ 136 w 172"/>
                  <a:gd name="T23" fmla="*/ 4 h 72"/>
                  <a:gd name="T24" fmla="*/ 102 w 172"/>
                  <a:gd name="T25" fmla="*/ 8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2"/>
                  <a:gd name="T40" fmla="*/ 0 h 72"/>
                  <a:gd name="T41" fmla="*/ 172 w 172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2" h="72">
                    <a:moveTo>
                      <a:pt x="102" y="8"/>
                    </a:moveTo>
                    <a:cubicBezTo>
                      <a:pt x="89" y="12"/>
                      <a:pt x="78" y="8"/>
                      <a:pt x="66" y="4"/>
                    </a:cubicBezTo>
                    <a:cubicBezTo>
                      <a:pt x="62" y="3"/>
                      <a:pt x="54" y="0"/>
                      <a:pt x="54" y="0"/>
                    </a:cubicBezTo>
                    <a:cubicBezTo>
                      <a:pt x="38" y="5"/>
                      <a:pt x="12" y="16"/>
                      <a:pt x="0" y="28"/>
                    </a:cubicBezTo>
                    <a:cubicBezTo>
                      <a:pt x="4" y="39"/>
                      <a:pt x="18" y="39"/>
                      <a:pt x="28" y="40"/>
                    </a:cubicBezTo>
                    <a:cubicBezTo>
                      <a:pt x="39" y="44"/>
                      <a:pt x="41" y="60"/>
                      <a:pt x="42" y="60"/>
                    </a:cubicBezTo>
                    <a:cubicBezTo>
                      <a:pt x="50" y="63"/>
                      <a:pt x="58" y="65"/>
                      <a:pt x="66" y="68"/>
                    </a:cubicBezTo>
                    <a:cubicBezTo>
                      <a:pt x="70" y="69"/>
                      <a:pt x="78" y="72"/>
                      <a:pt x="78" y="72"/>
                    </a:cubicBezTo>
                    <a:cubicBezTo>
                      <a:pt x="92" y="71"/>
                      <a:pt x="117" y="69"/>
                      <a:pt x="130" y="60"/>
                    </a:cubicBezTo>
                    <a:cubicBezTo>
                      <a:pt x="148" y="48"/>
                      <a:pt x="150" y="46"/>
                      <a:pt x="172" y="44"/>
                    </a:cubicBezTo>
                    <a:cubicBezTo>
                      <a:pt x="169" y="29"/>
                      <a:pt x="162" y="23"/>
                      <a:pt x="148" y="18"/>
                    </a:cubicBezTo>
                    <a:cubicBezTo>
                      <a:pt x="145" y="10"/>
                      <a:pt x="144" y="7"/>
                      <a:pt x="136" y="4"/>
                    </a:cubicBezTo>
                    <a:cubicBezTo>
                      <a:pt x="134" y="4"/>
                      <a:pt x="105" y="11"/>
                      <a:pt x="102" y="8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7" name="Freeform 112"/>
              <p:cNvSpPr/>
              <p:nvPr/>
            </p:nvSpPr>
            <p:spPr bwMode="gray">
              <a:xfrm>
                <a:off x="6155" y="1861"/>
                <a:ext cx="40" cy="24"/>
              </a:xfrm>
              <a:custGeom>
                <a:avLst/>
                <a:gdLst>
                  <a:gd name="T0" fmla="*/ 34 w 52"/>
                  <a:gd name="T1" fmla="*/ 0 h 32"/>
                  <a:gd name="T2" fmla="*/ 8 w 52"/>
                  <a:gd name="T3" fmla="*/ 20 h 32"/>
                  <a:gd name="T4" fmla="*/ 24 w 52"/>
                  <a:gd name="T5" fmla="*/ 32 h 32"/>
                  <a:gd name="T6" fmla="*/ 42 w 52"/>
                  <a:gd name="T7" fmla="*/ 30 h 32"/>
                  <a:gd name="T8" fmla="*/ 34 w 5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32"/>
                  <a:gd name="T17" fmla="*/ 52 w 5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8" name="Freeform 113"/>
              <p:cNvSpPr/>
              <p:nvPr/>
            </p:nvSpPr>
            <p:spPr bwMode="gray">
              <a:xfrm>
                <a:off x="6240" y="2081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grpFill/>
              <a:ln w="63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1B40C"/>
                  </a:buClr>
                  <a:buFont typeface="微软雅黑" panose="020B0503020204020204" pitchFamily="34" charset="-122"/>
                  <a:buNone/>
                </a:pPr>
                <a:endParaRPr lang="zh-CN" altLang="en-US" sz="1400" b="1">
                  <a:solidFill>
                    <a:srgbClr val="2B2C27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48" name="TextBox 11"/>
          <p:cNvSpPr txBox="1"/>
          <p:nvPr/>
        </p:nvSpPr>
        <p:spPr>
          <a:xfrm>
            <a:off x="2609832" y="1984283"/>
            <a:ext cx="14334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2B2C27"/>
                </a:solidFill>
                <a:cs typeface="+mn-ea"/>
                <a:sym typeface="+mn-lt"/>
              </a:rPr>
              <a:t>添加标题</a:t>
            </a:r>
            <a:endParaRPr lang="en-US" sz="2000" b="1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sp>
        <p:nvSpPr>
          <p:cNvPr id="251" name="TextBox 11"/>
          <p:cNvSpPr txBox="1"/>
          <p:nvPr/>
        </p:nvSpPr>
        <p:spPr>
          <a:xfrm>
            <a:off x="7916402" y="2756247"/>
            <a:ext cx="12122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2B2C27"/>
                </a:solidFill>
                <a:cs typeface="+mn-ea"/>
                <a:sym typeface="+mn-lt"/>
              </a:rPr>
              <a:t>添加标题</a:t>
            </a:r>
            <a:endParaRPr lang="en-US" sz="2000" b="1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sp>
        <p:nvSpPr>
          <p:cNvPr id="254" name="TextBox 11"/>
          <p:cNvSpPr txBox="1"/>
          <p:nvPr/>
        </p:nvSpPr>
        <p:spPr>
          <a:xfrm>
            <a:off x="2630941" y="3961169"/>
            <a:ext cx="1225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2B2C27"/>
                </a:solidFill>
                <a:cs typeface="+mn-ea"/>
                <a:sym typeface="+mn-lt"/>
              </a:rPr>
              <a:t>添加标题</a:t>
            </a:r>
            <a:endParaRPr lang="en-US" sz="2000" b="1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grpSp>
        <p:nvGrpSpPr>
          <p:cNvPr id="256" name="组合 255"/>
          <p:cNvGrpSpPr/>
          <p:nvPr/>
        </p:nvGrpSpPr>
        <p:grpSpPr>
          <a:xfrm>
            <a:off x="7544080" y="2376001"/>
            <a:ext cx="314064" cy="478170"/>
            <a:chOff x="1471009" y="446059"/>
            <a:chExt cx="193544" cy="294675"/>
          </a:xfrm>
        </p:grpSpPr>
        <p:sp>
          <p:nvSpPr>
            <p:cNvPr id="257" name="Oval 80"/>
            <p:cNvSpPr>
              <a:spLocks noChangeArrowheads="1"/>
            </p:cNvSpPr>
            <p:nvPr/>
          </p:nvSpPr>
          <p:spPr bwMode="auto">
            <a:xfrm>
              <a:off x="1510241" y="479188"/>
              <a:ext cx="115080" cy="1176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58" name="Freeform 81"/>
            <p:cNvSpPr/>
            <p:nvPr/>
          </p:nvSpPr>
          <p:spPr bwMode="auto">
            <a:xfrm>
              <a:off x="1522446" y="479188"/>
              <a:ext cx="107233" cy="88926"/>
            </a:xfrm>
            <a:custGeom>
              <a:avLst/>
              <a:gdLst>
                <a:gd name="T0" fmla="*/ 22 w 52"/>
                <a:gd name="T1" fmla="*/ 0 h 43"/>
                <a:gd name="T2" fmla="*/ 8 w 52"/>
                <a:gd name="T3" fmla="*/ 4 h 43"/>
                <a:gd name="T4" fmla="*/ 0 w 52"/>
                <a:gd name="T5" fmla="*/ 11 h 43"/>
                <a:gd name="T6" fmla="*/ 22 w 52"/>
                <a:gd name="T7" fmla="*/ 0 h 43"/>
                <a:gd name="T8" fmla="*/ 50 w 52"/>
                <a:gd name="T9" fmla="*/ 28 h 43"/>
                <a:gd name="T10" fmla="*/ 47 w 52"/>
                <a:gd name="T11" fmla="*/ 42 h 43"/>
                <a:gd name="T12" fmla="*/ 47 w 52"/>
                <a:gd name="T13" fmla="*/ 43 h 43"/>
                <a:gd name="T14" fmla="*/ 47 w 52"/>
                <a:gd name="T15" fmla="*/ 13 h 43"/>
                <a:gd name="T16" fmla="*/ 22 w 52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3">
                  <a:moveTo>
                    <a:pt x="22" y="0"/>
                  </a:moveTo>
                  <a:cubicBezTo>
                    <a:pt x="17" y="0"/>
                    <a:pt x="12" y="1"/>
                    <a:pt x="8" y="4"/>
                  </a:cubicBezTo>
                  <a:cubicBezTo>
                    <a:pt x="4" y="6"/>
                    <a:pt x="2" y="8"/>
                    <a:pt x="0" y="11"/>
                  </a:cubicBezTo>
                  <a:cubicBezTo>
                    <a:pt x="5" y="4"/>
                    <a:pt x="13" y="0"/>
                    <a:pt x="22" y="0"/>
                  </a:cubicBezTo>
                  <a:cubicBezTo>
                    <a:pt x="38" y="0"/>
                    <a:pt x="50" y="13"/>
                    <a:pt x="50" y="28"/>
                  </a:cubicBezTo>
                  <a:cubicBezTo>
                    <a:pt x="50" y="33"/>
                    <a:pt x="49" y="38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52" y="34"/>
                    <a:pt x="52" y="23"/>
                    <a:pt x="47" y="13"/>
                  </a:cubicBezTo>
                  <a:cubicBezTo>
                    <a:pt x="41" y="5"/>
                    <a:pt x="32" y="0"/>
                    <a:pt x="22" y="0"/>
                  </a:cubicBezTo>
                </a:path>
              </a:pathLst>
            </a:custGeom>
            <a:solidFill>
              <a:srgbClr val="807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59" name="Freeform 82"/>
            <p:cNvSpPr/>
            <p:nvPr/>
          </p:nvSpPr>
          <p:spPr bwMode="auto">
            <a:xfrm>
              <a:off x="1514600" y="479188"/>
              <a:ext cx="110721" cy="87182"/>
            </a:xfrm>
            <a:custGeom>
              <a:avLst/>
              <a:gdLst>
                <a:gd name="T0" fmla="*/ 26 w 54"/>
                <a:gd name="T1" fmla="*/ 0 h 42"/>
                <a:gd name="T2" fmla="*/ 4 w 54"/>
                <a:gd name="T3" fmla="*/ 11 h 42"/>
                <a:gd name="T4" fmla="*/ 0 w 54"/>
                <a:gd name="T5" fmla="*/ 17 h 42"/>
                <a:gd name="T6" fmla="*/ 10 w 54"/>
                <a:gd name="T7" fmla="*/ 8 h 42"/>
                <a:gd name="T8" fmla="*/ 24 w 54"/>
                <a:gd name="T9" fmla="*/ 3 h 42"/>
                <a:gd name="T10" fmla="*/ 49 w 54"/>
                <a:gd name="T11" fmla="*/ 17 h 42"/>
                <a:gd name="T12" fmla="*/ 51 w 54"/>
                <a:gd name="T13" fmla="*/ 42 h 42"/>
                <a:gd name="T14" fmla="*/ 54 w 54"/>
                <a:gd name="T15" fmla="*/ 28 h 42"/>
                <a:gd name="T16" fmla="*/ 26 w 54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2">
                  <a:moveTo>
                    <a:pt x="26" y="0"/>
                  </a:moveTo>
                  <a:cubicBezTo>
                    <a:pt x="17" y="0"/>
                    <a:pt x="9" y="4"/>
                    <a:pt x="4" y="11"/>
                  </a:cubicBezTo>
                  <a:cubicBezTo>
                    <a:pt x="2" y="13"/>
                    <a:pt x="1" y="15"/>
                    <a:pt x="0" y="17"/>
                  </a:cubicBezTo>
                  <a:cubicBezTo>
                    <a:pt x="2" y="13"/>
                    <a:pt x="6" y="10"/>
                    <a:pt x="10" y="8"/>
                  </a:cubicBezTo>
                  <a:cubicBezTo>
                    <a:pt x="14" y="5"/>
                    <a:pt x="19" y="3"/>
                    <a:pt x="24" y="3"/>
                  </a:cubicBezTo>
                  <a:cubicBezTo>
                    <a:pt x="34" y="3"/>
                    <a:pt x="43" y="8"/>
                    <a:pt x="49" y="17"/>
                  </a:cubicBezTo>
                  <a:cubicBezTo>
                    <a:pt x="53" y="25"/>
                    <a:pt x="54" y="34"/>
                    <a:pt x="51" y="42"/>
                  </a:cubicBezTo>
                  <a:cubicBezTo>
                    <a:pt x="53" y="38"/>
                    <a:pt x="54" y="33"/>
                    <a:pt x="54" y="28"/>
                  </a:cubicBezTo>
                  <a:cubicBezTo>
                    <a:pt x="54" y="13"/>
                    <a:pt x="42" y="0"/>
                    <a:pt x="26" y="0"/>
                  </a:cubicBezTo>
                </a:path>
              </a:pathLst>
            </a:custGeom>
            <a:solidFill>
              <a:srgbClr val="D9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60" name="Freeform 83"/>
            <p:cNvSpPr>
              <a:spLocks noEditPoints="1"/>
            </p:cNvSpPr>
            <p:nvPr/>
          </p:nvSpPr>
          <p:spPr bwMode="auto">
            <a:xfrm>
              <a:off x="1471009" y="446059"/>
              <a:ext cx="193544" cy="294675"/>
            </a:xfrm>
            <a:custGeom>
              <a:avLst/>
              <a:gdLst>
                <a:gd name="T0" fmla="*/ 47 w 94"/>
                <a:gd name="T1" fmla="*/ 0 h 143"/>
                <a:gd name="T2" fmla="*/ 0 w 94"/>
                <a:gd name="T3" fmla="*/ 43 h 143"/>
                <a:gd name="T4" fmla="*/ 2 w 94"/>
                <a:gd name="T5" fmla="*/ 57 h 143"/>
                <a:gd name="T6" fmla="*/ 44 w 94"/>
                <a:gd name="T7" fmla="*/ 143 h 143"/>
                <a:gd name="T8" fmla="*/ 91 w 94"/>
                <a:gd name="T9" fmla="*/ 59 h 143"/>
                <a:gd name="T10" fmla="*/ 94 w 94"/>
                <a:gd name="T11" fmla="*/ 43 h 143"/>
                <a:gd name="T12" fmla="*/ 47 w 94"/>
                <a:gd name="T13" fmla="*/ 0 h 143"/>
                <a:gd name="T14" fmla="*/ 47 w 94"/>
                <a:gd name="T15" fmla="*/ 71 h 143"/>
                <a:gd name="T16" fmla="*/ 19 w 94"/>
                <a:gd name="T17" fmla="*/ 44 h 143"/>
                <a:gd name="T18" fmla="*/ 47 w 94"/>
                <a:gd name="T19" fmla="*/ 16 h 143"/>
                <a:gd name="T20" fmla="*/ 75 w 94"/>
                <a:gd name="T21" fmla="*/ 44 h 143"/>
                <a:gd name="T22" fmla="*/ 47 w 94"/>
                <a:gd name="T23" fmla="*/ 7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43">
                  <a:moveTo>
                    <a:pt x="47" y="0"/>
                  </a:moveTo>
                  <a:cubicBezTo>
                    <a:pt x="21" y="0"/>
                    <a:pt x="0" y="20"/>
                    <a:pt x="0" y="43"/>
                  </a:cubicBezTo>
                  <a:cubicBezTo>
                    <a:pt x="0" y="48"/>
                    <a:pt x="1" y="53"/>
                    <a:pt x="2" y="57"/>
                  </a:cubicBezTo>
                  <a:cubicBezTo>
                    <a:pt x="6" y="68"/>
                    <a:pt x="44" y="143"/>
                    <a:pt x="44" y="143"/>
                  </a:cubicBezTo>
                  <a:cubicBezTo>
                    <a:pt x="44" y="143"/>
                    <a:pt x="85" y="75"/>
                    <a:pt x="91" y="59"/>
                  </a:cubicBezTo>
                  <a:cubicBezTo>
                    <a:pt x="93" y="54"/>
                    <a:pt x="94" y="49"/>
                    <a:pt x="94" y="43"/>
                  </a:cubicBezTo>
                  <a:cubicBezTo>
                    <a:pt x="94" y="20"/>
                    <a:pt x="73" y="0"/>
                    <a:pt x="47" y="0"/>
                  </a:cubicBezTo>
                  <a:close/>
                  <a:moveTo>
                    <a:pt x="47" y="71"/>
                  </a:moveTo>
                  <a:cubicBezTo>
                    <a:pt x="31" y="71"/>
                    <a:pt x="19" y="59"/>
                    <a:pt x="19" y="44"/>
                  </a:cubicBezTo>
                  <a:cubicBezTo>
                    <a:pt x="19" y="29"/>
                    <a:pt x="31" y="16"/>
                    <a:pt x="47" y="16"/>
                  </a:cubicBezTo>
                  <a:cubicBezTo>
                    <a:pt x="63" y="16"/>
                    <a:pt x="75" y="29"/>
                    <a:pt x="75" y="44"/>
                  </a:cubicBezTo>
                  <a:cubicBezTo>
                    <a:pt x="75" y="59"/>
                    <a:pt x="63" y="71"/>
                    <a:pt x="47" y="71"/>
                  </a:cubicBezTo>
                  <a:close/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4235564" y="2097564"/>
            <a:ext cx="314064" cy="478170"/>
            <a:chOff x="1471009" y="446059"/>
            <a:chExt cx="193544" cy="294675"/>
          </a:xfrm>
        </p:grpSpPr>
        <p:sp>
          <p:nvSpPr>
            <p:cNvPr id="262" name="Oval 80"/>
            <p:cNvSpPr>
              <a:spLocks noChangeArrowheads="1"/>
            </p:cNvSpPr>
            <p:nvPr/>
          </p:nvSpPr>
          <p:spPr bwMode="auto">
            <a:xfrm>
              <a:off x="1510241" y="479188"/>
              <a:ext cx="115080" cy="1176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63" name="Freeform 81"/>
            <p:cNvSpPr/>
            <p:nvPr/>
          </p:nvSpPr>
          <p:spPr bwMode="auto">
            <a:xfrm>
              <a:off x="1522446" y="479188"/>
              <a:ext cx="107233" cy="88926"/>
            </a:xfrm>
            <a:custGeom>
              <a:avLst/>
              <a:gdLst>
                <a:gd name="T0" fmla="*/ 22 w 52"/>
                <a:gd name="T1" fmla="*/ 0 h 43"/>
                <a:gd name="T2" fmla="*/ 8 w 52"/>
                <a:gd name="T3" fmla="*/ 4 h 43"/>
                <a:gd name="T4" fmla="*/ 0 w 52"/>
                <a:gd name="T5" fmla="*/ 11 h 43"/>
                <a:gd name="T6" fmla="*/ 22 w 52"/>
                <a:gd name="T7" fmla="*/ 0 h 43"/>
                <a:gd name="T8" fmla="*/ 50 w 52"/>
                <a:gd name="T9" fmla="*/ 28 h 43"/>
                <a:gd name="T10" fmla="*/ 47 w 52"/>
                <a:gd name="T11" fmla="*/ 42 h 43"/>
                <a:gd name="T12" fmla="*/ 47 w 52"/>
                <a:gd name="T13" fmla="*/ 43 h 43"/>
                <a:gd name="T14" fmla="*/ 47 w 52"/>
                <a:gd name="T15" fmla="*/ 13 h 43"/>
                <a:gd name="T16" fmla="*/ 22 w 52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3">
                  <a:moveTo>
                    <a:pt x="22" y="0"/>
                  </a:moveTo>
                  <a:cubicBezTo>
                    <a:pt x="17" y="0"/>
                    <a:pt x="12" y="1"/>
                    <a:pt x="8" y="4"/>
                  </a:cubicBezTo>
                  <a:cubicBezTo>
                    <a:pt x="4" y="6"/>
                    <a:pt x="2" y="8"/>
                    <a:pt x="0" y="11"/>
                  </a:cubicBezTo>
                  <a:cubicBezTo>
                    <a:pt x="5" y="4"/>
                    <a:pt x="13" y="0"/>
                    <a:pt x="22" y="0"/>
                  </a:cubicBezTo>
                  <a:cubicBezTo>
                    <a:pt x="38" y="0"/>
                    <a:pt x="50" y="13"/>
                    <a:pt x="50" y="28"/>
                  </a:cubicBezTo>
                  <a:cubicBezTo>
                    <a:pt x="50" y="33"/>
                    <a:pt x="49" y="38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52" y="34"/>
                    <a:pt x="52" y="23"/>
                    <a:pt x="47" y="13"/>
                  </a:cubicBezTo>
                  <a:cubicBezTo>
                    <a:pt x="41" y="5"/>
                    <a:pt x="32" y="0"/>
                    <a:pt x="22" y="0"/>
                  </a:cubicBezTo>
                </a:path>
              </a:pathLst>
            </a:custGeom>
            <a:solidFill>
              <a:srgbClr val="807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64" name="Freeform 82"/>
            <p:cNvSpPr/>
            <p:nvPr/>
          </p:nvSpPr>
          <p:spPr bwMode="auto">
            <a:xfrm>
              <a:off x="1514600" y="479188"/>
              <a:ext cx="110721" cy="87182"/>
            </a:xfrm>
            <a:custGeom>
              <a:avLst/>
              <a:gdLst>
                <a:gd name="T0" fmla="*/ 26 w 54"/>
                <a:gd name="T1" fmla="*/ 0 h 42"/>
                <a:gd name="T2" fmla="*/ 4 w 54"/>
                <a:gd name="T3" fmla="*/ 11 h 42"/>
                <a:gd name="T4" fmla="*/ 0 w 54"/>
                <a:gd name="T5" fmla="*/ 17 h 42"/>
                <a:gd name="T6" fmla="*/ 10 w 54"/>
                <a:gd name="T7" fmla="*/ 8 h 42"/>
                <a:gd name="T8" fmla="*/ 24 w 54"/>
                <a:gd name="T9" fmla="*/ 3 h 42"/>
                <a:gd name="T10" fmla="*/ 49 w 54"/>
                <a:gd name="T11" fmla="*/ 17 h 42"/>
                <a:gd name="T12" fmla="*/ 51 w 54"/>
                <a:gd name="T13" fmla="*/ 42 h 42"/>
                <a:gd name="T14" fmla="*/ 54 w 54"/>
                <a:gd name="T15" fmla="*/ 28 h 42"/>
                <a:gd name="T16" fmla="*/ 26 w 54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2">
                  <a:moveTo>
                    <a:pt x="26" y="0"/>
                  </a:moveTo>
                  <a:cubicBezTo>
                    <a:pt x="17" y="0"/>
                    <a:pt x="9" y="4"/>
                    <a:pt x="4" y="11"/>
                  </a:cubicBezTo>
                  <a:cubicBezTo>
                    <a:pt x="2" y="13"/>
                    <a:pt x="1" y="15"/>
                    <a:pt x="0" y="17"/>
                  </a:cubicBezTo>
                  <a:cubicBezTo>
                    <a:pt x="2" y="13"/>
                    <a:pt x="6" y="10"/>
                    <a:pt x="10" y="8"/>
                  </a:cubicBezTo>
                  <a:cubicBezTo>
                    <a:pt x="14" y="5"/>
                    <a:pt x="19" y="3"/>
                    <a:pt x="24" y="3"/>
                  </a:cubicBezTo>
                  <a:cubicBezTo>
                    <a:pt x="34" y="3"/>
                    <a:pt x="43" y="8"/>
                    <a:pt x="49" y="17"/>
                  </a:cubicBezTo>
                  <a:cubicBezTo>
                    <a:pt x="53" y="25"/>
                    <a:pt x="54" y="34"/>
                    <a:pt x="51" y="42"/>
                  </a:cubicBezTo>
                  <a:cubicBezTo>
                    <a:pt x="53" y="38"/>
                    <a:pt x="54" y="33"/>
                    <a:pt x="54" y="28"/>
                  </a:cubicBezTo>
                  <a:cubicBezTo>
                    <a:pt x="54" y="13"/>
                    <a:pt x="42" y="0"/>
                    <a:pt x="26" y="0"/>
                  </a:cubicBezTo>
                </a:path>
              </a:pathLst>
            </a:custGeom>
            <a:solidFill>
              <a:srgbClr val="D9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65" name="Freeform 83"/>
            <p:cNvSpPr>
              <a:spLocks noEditPoints="1"/>
            </p:cNvSpPr>
            <p:nvPr/>
          </p:nvSpPr>
          <p:spPr bwMode="auto">
            <a:xfrm>
              <a:off x="1471009" y="446059"/>
              <a:ext cx="193544" cy="294675"/>
            </a:xfrm>
            <a:custGeom>
              <a:avLst/>
              <a:gdLst>
                <a:gd name="T0" fmla="*/ 47 w 94"/>
                <a:gd name="T1" fmla="*/ 0 h 143"/>
                <a:gd name="T2" fmla="*/ 0 w 94"/>
                <a:gd name="T3" fmla="*/ 43 h 143"/>
                <a:gd name="T4" fmla="*/ 2 w 94"/>
                <a:gd name="T5" fmla="*/ 57 h 143"/>
                <a:gd name="T6" fmla="*/ 44 w 94"/>
                <a:gd name="T7" fmla="*/ 143 h 143"/>
                <a:gd name="T8" fmla="*/ 91 w 94"/>
                <a:gd name="T9" fmla="*/ 59 h 143"/>
                <a:gd name="T10" fmla="*/ 94 w 94"/>
                <a:gd name="T11" fmla="*/ 43 h 143"/>
                <a:gd name="T12" fmla="*/ 47 w 94"/>
                <a:gd name="T13" fmla="*/ 0 h 143"/>
                <a:gd name="T14" fmla="*/ 47 w 94"/>
                <a:gd name="T15" fmla="*/ 71 h 143"/>
                <a:gd name="T16" fmla="*/ 19 w 94"/>
                <a:gd name="T17" fmla="*/ 44 h 143"/>
                <a:gd name="T18" fmla="*/ 47 w 94"/>
                <a:gd name="T19" fmla="*/ 16 h 143"/>
                <a:gd name="T20" fmla="*/ 75 w 94"/>
                <a:gd name="T21" fmla="*/ 44 h 143"/>
                <a:gd name="T22" fmla="*/ 47 w 94"/>
                <a:gd name="T23" fmla="*/ 7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43">
                  <a:moveTo>
                    <a:pt x="47" y="0"/>
                  </a:moveTo>
                  <a:cubicBezTo>
                    <a:pt x="21" y="0"/>
                    <a:pt x="0" y="20"/>
                    <a:pt x="0" y="43"/>
                  </a:cubicBezTo>
                  <a:cubicBezTo>
                    <a:pt x="0" y="48"/>
                    <a:pt x="1" y="53"/>
                    <a:pt x="2" y="57"/>
                  </a:cubicBezTo>
                  <a:cubicBezTo>
                    <a:pt x="6" y="68"/>
                    <a:pt x="44" y="143"/>
                    <a:pt x="44" y="143"/>
                  </a:cubicBezTo>
                  <a:cubicBezTo>
                    <a:pt x="44" y="143"/>
                    <a:pt x="85" y="75"/>
                    <a:pt x="91" y="59"/>
                  </a:cubicBezTo>
                  <a:cubicBezTo>
                    <a:pt x="93" y="54"/>
                    <a:pt x="94" y="49"/>
                    <a:pt x="94" y="43"/>
                  </a:cubicBezTo>
                  <a:cubicBezTo>
                    <a:pt x="94" y="20"/>
                    <a:pt x="73" y="0"/>
                    <a:pt x="47" y="0"/>
                  </a:cubicBezTo>
                  <a:close/>
                  <a:moveTo>
                    <a:pt x="47" y="71"/>
                  </a:moveTo>
                  <a:cubicBezTo>
                    <a:pt x="31" y="71"/>
                    <a:pt x="19" y="59"/>
                    <a:pt x="19" y="44"/>
                  </a:cubicBezTo>
                  <a:cubicBezTo>
                    <a:pt x="19" y="29"/>
                    <a:pt x="31" y="16"/>
                    <a:pt x="47" y="16"/>
                  </a:cubicBezTo>
                  <a:cubicBezTo>
                    <a:pt x="63" y="16"/>
                    <a:pt x="75" y="29"/>
                    <a:pt x="75" y="44"/>
                  </a:cubicBezTo>
                  <a:cubicBezTo>
                    <a:pt x="75" y="59"/>
                    <a:pt x="63" y="71"/>
                    <a:pt x="47" y="71"/>
                  </a:cubicBezTo>
                  <a:close/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4023862" y="3835091"/>
            <a:ext cx="314064" cy="478170"/>
            <a:chOff x="1471009" y="446059"/>
            <a:chExt cx="193544" cy="294675"/>
          </a:xfrm>
        </p:grpSpPr>
        <p:sp>
          <p:nvSpPr>
            <p:cNvPr id="267" name="Oval 80"/>
            <p:cNvSpPr>
              <a:spLocks noChangeArrowheads="1"/>
            </p:cNvSpPr>
            <p:nvPr/>
          </p:nvSpPr>
          <p:spPr bwMode="auto">
            <a:xfrm>
              <a:off x="1510241" y="479188"/>
              <a:ext cx="115080" cy="1176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68" name="Freeform 81"/>
            <p:cNvSpPr/>
            <p:nvPr/>
          </p:nvSpPr>
          <p:spPr bwMode="auto">
            <a:xfrm>
              <a:off x="1522446" y="479188"/>
              <a:ext cx="107233" cy="88926"/>
            </a:xfrm>
            <a:custGeom>
              <a:avLst/>
              <a:gdLst>
                <a:gd name="T0" fmla="*/ 22 w 52"/>
                <a:gd name="T1" fmla="*/ 0 h 43"/>
                <a:gd name="T2" fmla="*/ 8 w 52"/>
                <a:gd name="T3" fmla="*/ 4 h 43"/>
                <a:gd name="T4" fmla="*/ 0 w 52"/>
                <a:gd name="T5" fmla="*/ 11 h 43"/>
                <a:gd name="T6" fmla="*/ 22 w 52"/>
                <a:gd name="T7" fmla="*/ 0 h 43"/>
                <a:gd name="T8" fmla="*/ 50 w 52"/>
                <a:gd name="T9" fmla="*/ 28 h 43"/>
                <a:gd name="T10" fmla="*/ 47 w 52"/>
                <a:gd name="T11" fmla="*/ 42 h 43"/>
                <a:gd name="T12" fmla="*/ 47 w 52"/>
                <a:gd name="T13" fmla="*/ 43 h 43"/>
                <a:gd name="T14" fmla="*/ 47 w 52"/>
                <a:gd name="T15" fmla="*/ 13 h 43"/>
                <a:gd name="T16" fmla="*/ 22 w 52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3">
                  <a:moveTo>
                    <a:pt x="22" y="0"/>
                  </a:moveTo>
                  <a:cubicBezTo>
                    <a:pt x="17" y="0"/>
                    <a:pt x="12" y="1"/>
                    <a:pt x="8" y="4"/>
                  </a:cubicBezTo>
                  <a:cubicBezTo>
                    <a:pt x="4" y="6"/>
                    <a:pt x="2" y="8"/>
                    <a:pt x="0" y="11"/>
                  </a:cubicBezTo>
                  <a:cubicBezTo>
                    <a:pt x="5" y="4"/>
                    <a:pt x="13" y="0"/>
                    <a:pt x="22" y="0"/>
                  </a:cubicBezTo>
                  <a:cubicBezTo>
                    <a:pt x="38" y="0"/>
                    <a:pt x="50" y="13"/>
                    <a:pt x="50" y="28"/>
                  </a:cubicBezTo>
                  <a:cubicBezTo>
                    <a:pt x="50" y="33"/>
                    <a:pt x="49" y="38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52" y="34"/>
                    <a:pt x="52" y="23"/>
                    <a:pt x="47" y="13"/>
                  </a:cubicBezTo>
                  <a:cubicBezTo>
                    <a:pt x="41" y="5"/>
                    <a:pt x="32" y="0"/>
                    <a:pt x="22" y="0"/>
                  </a:cubicBezTo>
                </a:path>
              </a:pathLst>
            </a:custGeom>
            <a:solidFill>
              <a:srgbClr val="807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69" name="Freeform 82"/>
            <p:cNvSpPr/>
            <p:nvPr/>
          </p:nvSpPr>
          <p:spPr bwMode="auto">
            <a:xfrm>
              <a:off x="1514600" y="479188"/>
              <a:ext cx="110721" cy="87182"/>
            </a:xfrm>
            <a:custGeom>
              <a:avLst/>
              <a:gdLst>
                <a:gd name="T0" fmla="*/ 26 w 54"/>
                <a:gd name="T1" fmla="*/ 0 h 42"/>
                <a:gd name="T2" fmla="*/ 4 w 54"/>
                <a:gd name="T3" fmla="*/ 11 h 42"/>
                <a:gd name="T4" fmla="*/ 0 w 54"/>
                <a:gd name="T5" fmla="*/ 17 h 42"/>
                <a:gd name="T6" fmla="*/ 10 w 54"/>
                <a:gd name="T7" fmla="*/ 8 h 42"/>
                <a:gd name="T8" fmla="*/ 24 w 54"/>
                <a:gd name="T9" fmla="*/ 3 h 42"/>
                <a:gd name="T10" fmla="*/ 49 w 54"/>
                <a:gd name="T11" fmla="*/ 17 h 42"/>
                <a:gd name="T12" fmla="*/ 51 w 54"/>
                <a:gd name="T13" fmla="*/ 42 h 42"/>
                <a:gd name="T14" fmla="*/ 54 w 54"/>
                <a:gd name="T15" fmla="*/ 28 h 42"/>
                <a:gd name="T16" fmla="*/ 26 w 54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2">
                  <a:moveTo>
                    <a:pt x="26" y="0"/>
                  </a:moveTo>
                  <a:cubicBezTo>
                    <a:pt x="17" y="0"/>
                    <a:pt x="9" y="4"/>
                    <a:pt x="4" y="11"/>
                  </a:cubicBezTo>
                  <a:cubicBezTo>
                    <a:pt x="2" y="13"/>
                    <a:pt x="1" y="15"/>
                    <a:pt x="0" y="17"/>
                  </a:cubicBezTo>
                  <a:cubicBezTo>
                    <a:pt x="2" y="13"/>
                    <a:pt x="6" y="10"/>
                    <a:pt x="10" y="8"/>
                  </a:cubicBezTo>
                  <a:cubicBezTo>
                    <a:pt x="14" y="5"/>
                    <a:pt x="19" y="3"/>
                    <a:pt x="24" y="3"/>
                  </a:cubicBezTo>
                  <a:cubicBezTo>
                    <a:pt x="34" y="3"/>
                    <a:pt x="43" y="8"/>
                    <a:pt x="49" y="17"/>
                  </a:cubicBezTo>
                  <a:cubicBezTo>
                    <a:pt x="53" y="25"/>
                    <a:pt x="54" y="34"/>
                    <a:pt x="51" y="42"/>
                  </a:cubicBezTo>
                  <a:cubicBezTo>
                    <a:pt x="53" y="38"/>
                    <a:pt x="54" y="33"/>
                    <a:pt x="54" y="28"/>
                  </a:cubicBezTo>
                  <a:cubicBezTo>
                    <a:pt x="54" y="13"/>
                    <a:pt x="42" y="0"/>
                    <a:pt x="26" y="0"/>
                  </a:cubicBezTo>
                </a:path>
              </a:pathLst>
            </a:custGeom>
            <a:solidFill>
              <a:srgbClr val="D9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70" name="Freeform 83"/>
            <p:cNvSpPr>
              <a:spLocks noEditPoints="1"/>
            </p:cNvSpPr>
            <p:nvPr/>
          </p:nvSpPr>
          <p:spPr bwMode="auto">
            <a:xfrm>
              <a:off x="1471009" y="446059"/>
              <a:ext cx="193544" cy="294675"/>
            </a:xfrm>
            <a:custGeom>
              <a:avLst/>
              <a:gdLst>
                <a:gd name="T0" fmla="*/ 47 w 94"/>
                <a:gd name="T1" fmla="*/ 0 h 143"/>
                <a:gd name="T2" fmla="*/ 0 w 94"/>
                <a:gd name="T3" fmla="*/ 43 h 143"/>
                <a:gd name="T4" fmla="*/ 2 w 94"/>
                <a:gd name="T5" fmla="*/ 57 h 143"/>
                <a:gd name="T6" fmla="*/ 44 w 94"/>
                <a:gd name="T7" fmla="*/ 143 h 143"/>
                <a:gd name="T8" fmla="*/ 91 w 94"/>
                <a:gd name="T9" fmla="*/ 59 h 143"/>
                <a:gd name="T10" fmla="*/ 94 w 94"/>
                <a:gd name="T11" fmla="*/ 43 h 143"/>
                <a:gd name="T12" fmla="*/ 47 w 94"/>
                <a:gd name="T13" fmla="*/ 0 h 143"/>
                <a:gd name="T14" fmla="*/ 47 w 94"/>
                <a:gd name="T15" fmla="*/ 71 h 143"/>
                <a:gd name="T16" fmla="*/ 19 w 94"/>
                <a:gd name="T17" fmla="*/ 44 h 143"/>
                <a:gd name="T18" fmla="*/ 47 w 94"/>
                <a:gd name="T19" fmla="*/ 16 h 143"/>
                <a:gd name="T20" fmla="*/ 75 w 94"/>
                <a:gd name="T21" fmla="*/ 44 h 143"/>
                <a:gd name="T22" fmla="*/ 47 w 94"/>
                <a:gd name="T23" fmla="*/ 7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43">
                  <a:moveTo>
                    <a:pt x="47" y="0"/>
                  </a:moveTo>
                  <a:cubicBezTo>
                    <a:pt x="21" y="0"/>
                    <a:pt x="0" y="20"/>
                    <a:pt x="0" y="43"/>
                  </a:cubicBezTo>
                  <a:cubicBezTo>
                    <a:pt x="0" y="48"/>
                    <a:pt x="1" y="53"/>
                    <a:pt x="2" y="57"/>
                  </a:cubicBezTo>
                  <a:cubicBezTo>
                    <a:pt x="6" y="68"/>
                    <a:pt x="44" y="143"/>
                    <a:pt x="44" y="143"/>
                  </a:cubicBezTo>
                  <a:cubicBezTo>
                    <a:pt x="44" y="143"/>
                    <a:pt x="85" y="75"/>
                    <a:pt x="91" y="59"/>
                  </a:cubicBezTo>
                  <a:cubicBezTo>
                    <a:pt x="93" y="54"/>
                    <a:pt x="94" y="49"/>
                    <a:pt x="94" y="43"/>
                  </a:cubicBezTo>
                  <a:cubicBezTo>
                    <a:pt x="94" y="20"/>
                    <a:pt x="73" y="0"/>
                    <a:pt x="47" y="0"/>
                  </a:cubicBezTo>
                  <a:close/>
                  <a:moveTo>
                    <a:pt x="47" y="71"/>
                  </a:moveTo>
                  <a:cubicBezTo>
                    <a:pt x="31" y="71"/>
                    <a:pt x="19" y="59"/>
                    <a:pt x="19" y="44"/>
                  </a:cubicBezTo>
                  <a:cubicBezTo>
                    <a:pt x="19" y="29"/>
                    <a:pt x="31" y="16"/>
                    <a:pt x="47" y="16"/>
                  </a:cubicBezTo>
                  <a:cubicBezTo>
                    <a:pt x="63" y="16"/>
                    <a:pt x="75" y="29"/>
                    <a:pt x="75" y="44"/>
                  </a:cubicBezTo>
                  <a:cubicBezTo>
                    <a:pt x="75" y="59"/>
                    <a:pt x="63" y="71"/>
                    <a:pt x="47" y="71"/>
                  </a:cubicBezTo>
                  <a:close/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7" name="文本框 246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/>
      <p:bldP spid="251" grpId="0"/>
      <p:bldP spid="254" grpId="0"/>
      <p:bldP spid="2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11265" y="1808753"/>
            <a:ext cx="2448336" cy="2448064"/>
            <a:chOff x="1211265" y="1808753"/>
            <a:chExt cx="2448336" cy="2448064"/>
          </a:xfrm>
        </p:grpSpPr>
        <p:grpSp>
          <p:nvGrpSpPr>
            <p:cNvPr id="3" name="组合 2"/>
            <p:cNvGrpSpPr/>
            <p:nvPr/>
          </p:nvGrpSpPr>
          <p:grpSpPr>
            <a:xfrm>
              <a:off x="1211265" y="1808753"/>
              <a:ext cx="2448336" cy="2448064"/>
              <a:chOff x="1211265" y="1808753"/>
              <a:chExt cx="2448336" cy="2448064"/>
            </a:xfrm>
          </p:grpSpPr>
          <p:sp>
            <p:nvSpPr>
              <p:cNvPr id="13" name="弧形 12"/>
              <p:cNvSpPr/>
              <p:nvPr/>
            </p:nvSpPr>
            <p:spPr>
              <a:xfrm>
                <a:off x="1674102" y="2350885"/>
                <a:ext cx="1440160" cy="1440000"/>
              </a:xfrm>
              <a:prstGeom prst="arc">
                <a:avLst>
                  <a:gd name="adj1" fmla="val 21573786"/>
                  <a:gd name="adj2" fmla="val 16218957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弧形 13"/>
              <p:cNvSpPr/>
              <p:nvPr/>
            </p:nvSpPr>
            <p:spPr>
              <a:xfrm>
                <a:off x="1211265" y="1808753"/>
                <a:ext cx="2448336" cy="2448064"/>
              </a:xfrm>
              <a:prstGeom prst="arc">
                <a:avLst>
                  <a:gd name="adj1" fmla="val 16190681"/>
                  <a:gd name="adj2" fmla="val 21566573"/>
                </a:avLst>
              </a:prstGeom>
              <a:solidFill>
                <a:srgbClr val="F49C1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2375880" y="2293617"/>
              <a:ext cx="10038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25</a:t>
              </a:r>
              <a:r>
                <a:rPr lang="en-US" altLang="zh-CN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67648" y="1808753"/>
            <a:ext cx="2448336" cy="2448064"/>
            <a:chOff x="4597241" y="1808753"/>
            <a:chExt cx="2448336" cy="2448064"/>
          </a:xfrm>
        </p:grpSpPr>
        <p:sp>
          <p:nvSpPr>
            <p:cNvPr id="15" name="弧形 14"/>
            <p:cNvSpPr/>
            <p:nvPr/>
          </p:nvSpPr>
          <p:spPr>
            <a:xfrm>
              <a:off x="5063409" y="2312785"/>
              <a:ext cx="1440160" cy="1440000"/>
            </a:xfrm>
            <a:prstGeom prst="arc">
              <a:avLst>
                <a:gd name="adj1" fmla="val 2818122"/>
                <a:gd name="adj2" fmla="val 16218957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弧形 15"/>
            <p:cNvSpPr/>
            <p:nvPr/>
          </p:nvSpPr>
          <p:spPr>
            <a:xfrm>
              <a:off x="4597241" y="1808753"/>
              <a:ext cx="2448336" cy="2448064"/>
            </a:xfrm>
            <a:prstGeom prst="arc">
              <a:avLst>
                <a:gd name="adj1" fmla="val 16190681"/>
                <a:gd name="adj2" fmla="val 2805342"/>
              </a:avLst>
            </a:prstGeom>
            <a:solidFill>
              <a:srgbClr val="F49C1D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757263" y="2255517"/>
              <a:ext cx="10214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40</a:t>
              </a:r>
              <a:r>
                <a:rPr lang="en-US" altLang="zh-CN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19732" y="1808753"/>
            <a:ext cx="2448336" cy="2448064"/>
            <a:chOff x="8049325" y="1808753"/>
            <a:chExt cx="2448336" cy="2448064"/>
          </a:xfrm>
        </p:grpSpPr>
        <p:sp>
          <p:nvSpPr>
            <p:cNvPr id="17" name="弧形 16"/>
            <p:cNvSpPr/>
            <p:nvPr/>
          </p:nvSpPr>
          <p:spPr>
            <a:xfrm>
              <a:off x="8513383" y="2312785"/>
              <a:ext cx="1440160" cy="1440000"/>
            </a:xfrm>
            <a:prstGeom prst="arc">
              <a:avLst>
                <a:gd name="adj1" fmla="val 7617337"/>
                <a:gd name="adj2" fmla="val 1619334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>
              <a:off x="8049325" y="1808753"/>
              <a:ext cx="2448336" cy="2448064"/>
            </a:xfrm>
            <a:prstGeom prst="arc">
              <a:avLst>
                <a:gd name="adj1" fmla="val 16190681"/>
                <a:gd name="adj2" fmla="val 7562253"/>
              </a:avLst>
            </a:prstGeom>
            <a:solidFill>
              <a:srgbClr val="F49C1D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190707" y="2255517"/>
              <a:ext cx="10246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  <a:r>
                <a:rPr lang="en-US" altLang="zh-CN" sz="4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18778" y="5145009"/>
            <a:ext cx="9093670" cy="408056"/>
            <a:chOff x="1773362" y="5754266"/>
            <a:chExt cx="9093670" cy="408056"/>
          </a:xfrm>
        </p:grpSpPr>
        <p:sp>
          <p:nvSpPr>
            <p:cNvPr id="23" name="圆角矩形 22"/>
            <p:cNvSpPr/>
            <p:nvPr/>
          </p:nvSpPr>
          <p:spPr>
            <a:xfrm>
              <a:off x="1773362" y="5754266"/>
              <a:ext cx="1280029" cy="408056"/>
            </a:xfrm>
            <a:prstGeom prst="roundRect">
              <a:avLst>
                <a:gd name="adj" fmla="val 4305"/>
              </a:avLst>
            </a:prstGeom>
            <a:solidFill>
              <a:srgbClr val="F49C1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11"/>
            <p:cNvSpPr txBox="1"/>
            <p:nvPr/>
          </p:nvSpPr>
          <p:spPr>
            <a:xfrm>
              <a:off x="3069886" y="5792366"/>
              <a:ext cx="7797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>
                  <a:solidFill>
                    <a:srgbClr val="2B2C27"/>
                  </a:solidFill>
                  <a:cs typeface="+mn-ea"/>
                  <a:sym typeface="+mn-lt"/>
                </a:rPr>
                <a:t>请在此输入您的文字内容请在此输入您的文字</a:t>
              </a:r>
              <a:r>
                <a:rPr lang="zh-CN" altLang="en-US" sz="1800" dirty="0" smtClean="0">
                  <a:solidFill>
                    <a:srgbClr val="2B2C27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rgbClr val="2B2C27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800" dirty="0" smtClean="0">
                  <a:solidFill>
                    <a:srgbClr val="2B2C27"/>
                  </a:solidFill>
                  <a:cs typeface="+mn-ea"/>
                  <a:sym typeface="+mn-lt"/>
                </a:rPr>
                <a:t>内容</a:t>
              </a:r>
              <a:endParaRPr lang="zh-CN" altLang="en-US" sz="18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539838" y="4288859"/>
            <a:ext cx="185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2B2C27"/>
                </a:solidFill>
                <a:cs typeface="+mn-ea"/>
                <a:sym typeface="+mn-lt"/>
              </a:rPr>
              <a:t>添加标题</a:t>
            </a:r>
            <a:endParaRPr lang="zh-CN" altLang="en-US" sz="2000" b="1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70084" y="4288859"/>
            <a:ext cx="185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2B2C27"/>
                </a:solidFill>
                <a:cs typeface="+mn-ea"/>
                <a:sym typeface="+mn-lt"/>
              </a:rPr>
              <a:t>添加标题</a:t>
            </a:r>
            <a:endParaRPr lang="zh-CN" altLang="en-US" sz="2000" b="1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00330" y="4288859"/>
            <a:ext cx="185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2B2C27"/>
                </a:solidFill>
                <a:cs typeface="+mn-ea"/>
                <a:sym typeface="+mn-lt"/>
              </a:rPr>
              <a:t>添加标题</a:t>
            </a:r>
            <a:endParaRPr lang="zh-CN" altLang="en-US" sz="2000" b="1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019723" y="206727"/>
            <a:ext cx="3872093" cy="954687"/>
            <a:chOff x="406574" y="261442"/>
            <a:chExt cx="3872093" cy="954687"/>
          </a:xfrm>
        </p:grpSpPr>
        <p:grpSp>
          <p:nvGrpSpPr>
            <p:cNvPr id="29" name="组合 28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32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5A5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F49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p:transition spd="slow" advTm="0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4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4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13" y="0"/>
            <a:ext cx="4715300" cy="6859588"/>
          </a:xfrm>
          <a:prstGeom prst="rect">
            <a:avLst/>
          </a:prstGeom>
        </p:spPr>
      </p:pic>
      <p:grpSp>
        <p:nvGrpSpPr>
          <p:cNvPr id="3156" name="组合 3155"/>
          <p:cNvGrpSpPr/>
          <p:nvPr/>
        </p:nvGrpSpPr>
        <p:grpSpPr>
          <a:xfrm>
            <a:off x="46535" y="4869954"/>
            <a:ext cx="1811524" cy="1922377"/>
            <a:chOff x="617538" y="1066801"/>
            <a:chExt cx="3562351" cy="3276599"/>
          </a:xfrm>
        </p:grpSpPr>
        <p:sp>
          <p:nvSpPr>
            <p:cNvPr id="191" name="Freeform 125"/>
            <p:cNvSpPr/>
            <p:nvPr/>
          </p:nvSpPr>
          <p:spPr bwMode="auto">
            <a:xfrm>
              <a:off x="617538" y="3819525"/>
              <a:ext cx="568325" cy="461962"/>
            </a:xfrm>
            <a:custGeom>
              <a:avLst/>
              <a:gdLst>
                <a:gd name="T0" fmla="*/ 0 w 358"/>
                <a:gd name="T1" fmla="*/ 9 h 291"/>
                <a:gd name="T2" fmla="*/ 89 w 358"/>
                <a:gd name="T3" fmla="*/ 0 h 291"/>
                <a:gd name="T4" fmla="*/ 358 w 358"/>
                <a:gd name="T5" fmla="*/ 240 h 291"/>
                <a:gd name="T6" fmla="*/ 339 w 358"/>
                <a:gd name="T7" fmla="*/ 291 h 291"/>
                <a:gd name="T8" fmla="*/ 0 w 358"/>
                <a:gd name="T9" fmla="*/ 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91">
                  <a:moveTo>
                    <a:pt x="0" y="9"/>
                  </a:moveTo>
                  <a:lnTo>
                    <a:pt x="89" y="0"/>
                  </a:lnTo>
                  <a:lnTo>
                    <a:pt x="358" y="240"/>
                  </a:lnTo>
                  <a:lnTo>
                    <a:pt x="339" y="29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80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2" name="Freeform 126"/>
            <p:cNvSpPr/>
            <p:nvPr/>
          </p:nvSpPr>
          <p:spPr bwMode="auto">
            <a:xfrm>
              <a:off x="617538" y="3819525"/>
              <a:ext cx="568325" cy="461962"/>
            </a:xfrm>
            <a:custGeom>
              <a:avLst/>
              <a:gdLst>
                <a:gd name="T0" fmla="*/ 0 w 358"/>
                <a:gd name="T1" fmla="*/ 9 h 291"/>
                <a:gd name="T2" fmla="*/ 89 w 358"/>
                <a:gd name="T3" fmla="*/ 0 h 291"/>
                <a:gd name="T4" fmla="*/ 358 w 358"/>
                <a:gd name="T5" fmla="*/ 240 h 291"/>
                <a:gd name="T6" fmla="*/ 339 w 358"/>
                <a:gd name="T7" fmla="*/ 291 h 291"/>
                <a:gd name="T8" fmla="*/ 0 w 358"/>
                <a:gd name="T9" fmla="*/ 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91">
                  <a:moveTo>
                    <a:pt x="0" y="9"/>
                  </a:moveTo>
                  <a:lnTo>
                    <a:pt x="89" y="0"/>
                  </a:lnTo>
                  <a:lnTo>
                    <a:pt x="358" y="240"/>
                  </a:lnTo>
                  <a:lnTo>
                    <a:pt x="339" y="291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3" name="Freeform 127"/>
            <p:cNvSpPr/>
            <p:nvPr/>
          </p:nvSpPr>
          <p:spPr bwMode="auto">
            <a:xfrm>
              <a:off x="698501" y="3355975"/>
              <a:ext cx="584200" cy="869950"/>
            </a:xfrm>
            <a:custGeom>
              <a:avLst/>
              <a:gdLst>
                <a:gd name="T0" fmla="*/ 0 w 324"/>
                <a:gd name="T1" fmla="*/ 0 h 482"/>
                <a:gd name="T2" fmla="*/ 12 w 324"/>
                <a:gd name="T3" fmla="*/ 277 h 482"/>
                <a:gd name="T4" fmla="*/ 265 w 324"/>
                <a:gd name="T5" fmla="*/ 482 h 482"/>
                <a:gd name="T6" fmla="*/ 253 w 324"/>
                <a:gd name="T7" fmla="*/ 204 h 482"/>
                <a:gd name="T8" fmla="*/ 0 w 324"/>
                <a:gd name="T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482">
                  <a:moveTo>
                    <a:pt x="0" y="0"/>
                  </a:moveTo>
                  <a:cubicBezTo>
                    <a:pt x="0" y="0"/>
                    <a:pt x="65" y="166"/>
                    <a:pt x="12" y="277"/>
                  </a:cubicBezTo>
                  <a:cubicBezTo>
                    <a:pt x="265" y="482"/>
                    <a:pt x="265" y="482"/>
                    <a:pt x="265" y="482"/>
                  </a:cubicBezTo>
                  <a:cubicBezTo>
                    <a:pt x="265" y="482"/>
                    <a:pt x="324" y="363"/>
                    <a:pt x="253" y="20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7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00" name="Picture 12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1" y="3482975"/>
              <a:ext cx="3024188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" name="Freeform 129"/>
            <p:cNvSpPr/>
            <p:nvPr/>
          </p:nvSpPr>
          <p:spPr bwMode="auto">
            <a:xfrm>
              <a:off x="665163" y="3141663"/>
              <a:ext cx="3413125" cy="554037"/>
            </a:xfrm>
            <a:custGeom>
              <a:avLst/>
              <a:gdLst>
                <a:gd name="T0" fmla="*/ 327 w 2150"/>
                <a:gd name="T1" fmla="*/ 349 h 349"/>
                <a:gd name="T2" fmla="*/ 2150 w 2150"/>
                <a:gd name="T3" fmla="*/ 224 h 349"/>
                <a:gd name="T4" fmla="*/ 1731 w 2150"/>
                <a:gd name="T5" fmla="*/ 0 h 349"/>
                <a:gd name="T6" fmla="*/ 0 w 2150"/>
                <a:gd name="T7" fmla="*/ 85 h 349"/>
                <a:gd name="T8" fmla="*/ 327 w 2150"/>
                <a:gd name="T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0" h="349">
                  <a:moveTo>
                    <a:pt x="327" y="349"/>
                  </a:moveTo>
                  <a:lnTo>
                    <a:pt x="2150" y="224"/>
                  </a:lnTo>
                  <a:lnTo>
                    <a:pt x="1731" y="0"/>
                  </a:lnTo>
                  <a:lnTo>
                    <a:pt x="0" y="85"/>
                  </a:lnTo>
                  <a:lnTo>
                    <a:pt x="327" y="349"/>
                  </a:lnTo>
                  <a:close/>
                </a:path>
              </a:pathLst>
            </a:custGeom>
            <a:solidFill>
              <a:srgbClr val="643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5" name="Freeform 130"/>
            <p:cNvSpPr/>
            <p:nvPr/>
          </p:nvSpPr>
          <p:spPr bwMode="auto">
            <a:xfrm>
              <a:off x="665163" y="3141663"/>
              <a:ext cx="3413125" cy="554037"/>
            </a:xfrm>
            <a:custGeom>
              <a:avLst/>
              <a:gdLst>
                <a:gd name="T0" fmla="*/ 327 w 2150"/>
                <a:gd name="T1" fmla="*/ 349 h 349"/>
                <a:gd name="T2" fmla="*/ 2150 w 2150"/>
                <a:gd name="T3" fmla="*/ 224 h 349"/>
                <a:gd name="T4" fmla="*/ 1731 w 2150"/>
                <a:gd name="T5" fmla="*/ 0 h 349"/>
                <a:gd name="T6" fmla="*/ 0 w 2150"/>
                <a:gd name="T7" fmla="*/ 85 h 349"/>
                <a:gd name="T8" fmla="*/ 327 w 2150"/>
                <a:gd name="T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0" h="349">
                  <a:moveTo>
                    <a:pt x="327" y="349"/>
                  </a:moveTo>
                  <a:lnTo>
                    <a:pt x="2150" y="224"/>
                  </a:lnTo>
                  <a:lnTo>
                    <a:pt x="1731" y="0"/>
                  </a:lnTo>
                  <a:lnTo>
                    <a:pt x="0" y="85"/>
                  </a:lnTo>
                  <a:lnTo>
                    <a:pt x="327" y="3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6" name="Freeform 131"/>
            <p:cNvSpPr/>
            <p:nvPr/>
          </p:nvSpPr>
          <p:spPr bwMode="auto">
            <a:xfrm>
              <a:off x="617538" y="3276600"/>
              <a:ext cx="744538" cy="1066800"/>
            </a:xfrm>
            <a:custGeom>
              <a:avLst/>
              <a:gdLst>
                <a:gd name="T0" fmla="*/ 26 w 413"/>
                <a:gd name="T1" fmla="*/ 0 h 591"/>
                <a:gd name="T2" fmla="*/ 314 w 413"/>
                <a:gd name="T3" fmla="*/ 232 h 591"/>
                <a:gd name="T4" fmla="*/ 302 w 413"/>
                <a:gd name="T5" fmla="*/ 591 h 591"/>
                <a:gd name="T6" fmla="*/ 0 w 413"/>
                <a:gd name="T7" fmla="*/ 337 h 591"/>
                <a:gd name="T8" fmla="*/ 0 w 413"/>
                <a:gd name="T9" fmla="*/ 309 h 591"/>
                <a:gd name="T10" fmla="*/ 298 w 413"/>
                <a:gd name="T11" fmla="*/ 557 h 591"/>
                <a:gd name="T12" fmla="*/ 298 w 413"/>
                <a:gd name="T13" fmla="*/ 248 h 591"/>
                <a:gd name="T14" fmla="*/ 28 w 413"/>
                <a:gd name="T15" fmla="*/ 32 h 591"/>
                <a:gd name="T16" fmla="*/ 26 w 413"/>
                <a:gd name="T1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591">
                  <a:moveTo>
                    <a:pt x="26" y="0"/>
                  </a:moveTo>
                  <a:cubicBezTo>
                    <a:pt x="314" y="232"/>
                    <a:pt x="314" y="232"/>
                    <a:pt x="314" y="232"/>
                  </a:cubicBezTo>
                  <a:cubicBezTo>
                    <a:pt x="314" y="232"/>
                    <a:pt x="413" y="436"/>
                    <a:pt x="302" y="591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98" y="557"/>
                    <a:pt x="298" y="557"/>
                    <a:pt x="298" y="557"/>
                  </a:cubicBezTo>
                  <a:cubicBezTo>
                    <a:pt x="298" y="557"/>
                    <a:pt x="366" y="412"/>
                    <a:pt x="298" y="24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452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7" name="Freeform 132"/>
            <p:cNvSpPr/>
            <p:nvPr/>
          </p:nvSpPr>
          <p:spPr bwMode="auto">
            <a:xfrm>
              <a:off x="698501" y="3355975"/>
              <a:ext cx="509588" cy="574675"/>
            </a:xfrm>
            <a:custGeom>
              <a:avLst/>
              <a:gdLst>
                <a:gd name="T0" fmla="*/ 0 w 282"/>
                <a:gd name="T1" fmla="*/ 0 h 318"/>
                <a:gd name="T2" fmla="*/ 253 w 282"/>
                <a:gd name="T3" fmla="*/ 204 h 318"/>
                <a:gd name="T4" fmla="*/ 282 w 282"/>
                <a:gd name="T5" fmla="*/ 318 h 318"/>
                <a:gd name="T6" fmla="*/ 26 w 282"/>
                <a:gd name="T7" fmla="*/ 94 h 318"/>
                <a:gd name="T8" fmla="*/ 0 w 282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318">
                  <a:moveTo>
                    <a:pt x="0" y="0"/>
                  </a:moveTo>
                  <a:cubicBezTo>
                    <a:pt x="253" y="204"/>
                    <a:pt x="253" y="204"/>
                    <a:pt x="253" y="204"/>
                  </a:cubicBezTo>
                  <a:cubicBezTo>
                    <a:pt x="253" y="204"/>
                    <a:pt x="279" y="283"/>
                    <a:pt x="282" y="318"/>
                  </a:cubicBezTo>
                  <a:cubicBezTo>
                    <a:pt x="272" y="304"/>
                    <a:pt x="162" y="104"/>
                    <a:pt x="26" y="9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5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8" name="Freeform 133"/>
            <p:cNvSpPr/>
            <p:nvPr/>
          </p:nvSpPr>
          <p:spPr bwMode="auto">
            <a:xfrm>
              <a:off x="735013" y="3786188"/>
              <a:ext cx="9525" cy="23812"/>
            </a:xfrm>
            <a:custGeom>
              <a:avLst/>
              <a:gdLst>
                <a:gd name="T0" fmla="*/ 4 w 5"/>
                <a:gd name="T1" fmla="*/ 0 h 13"/>
                <a:gd name="T2" fmla="*/ 0 w 5"/>
                <a:gd name="T3" fmla="*/ 12 h 13"/>
                <a:gd name="T4" fmla="*/ 2 w 5"/>
                <a:gd name="T5" fmla="*/ 13 h 13"/>
                <a:gd name="T6" fmla="*/ 5 w 5"/>
                <a:gd name="T7" fmla="*/ 1 h 13"/>
                <a:gd name="T8" fmla="*/ 4 w 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4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9"/>
                    <a:pt x="4" y="5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0" name="Freeform 134"/>
            <p:cNvSpPr/>
            <p:nvPr/>
          </p:nvSpPr>
          <p:spPr bwMode="auto">
            <a:xfrm>
              <a:off x="738188" y="3787775"/>
              <a:ext cx="460375" cy="369887"/>
            </a:xfrm>
            <a:custGeom>
              <a:avLst/>
              <a:gdLst>
                <a:gd name="T0" fmla="*/ 3 w 255"/>
                <a:gd name="T1" fmla="*/ 0 h 205"/>
                <a:gd name="T2" fmla="*/ 0 w 255"/>
                <a:gd name="T3" fmla="*/ 12 h 205"/>
                <a:gd name="T4" fmla="*/ 252 w 255"/>
                <a:gd name="T5" fmla="*/ 205 h 205"/>
                <a:gd name="T6" fmla="*/ 255 w 255"/>
                <a:gd name="T7" fmla="*/ 192 h 205"/>
                <a:gd name="T8" fmla="*/ 3 w 255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5">
                  <a:moveTo>
                    <a:pt x="3" y="0"/>
                  </a:moveTo>
                  <a:cubicBezTo>
                    <a:pt x="2" y="4"/>
                    <a:pt x="1" y="8"/>
                    <a:pt x="0" y="12"/>
                  </a:cubicBezTo>
                  <a:cubicBezTo>
                    <a:pt x="252" y="205"/>
                    <a:pt x="252" y="205"/>
                    <a:pt x="252" y="205"/>
                  </a:cubicBezTo>
                  <a:cubicBezTo>
                    <a:pt x="253" y="201"/>
                    <a:pt x="254" y="197"/>
                    <a:pt x="255" y="19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6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1" name="Freeform 135"/>
            <p:cNvSpPr/>
            <p:nvPr/>
          </p:nvSpPr>
          <p:spPr bwMode="auto">
            <a:xfrm>
              <a:off x="1192213" y="4133850"/>
              <a:ext cx="9525" cy="23812"/>
            </a:xfrm>
            <a:custGeom>
              <a:avLst/>
              <a:gdLst>
                <a:gd name="T0" fmla="*/ 3 w 5"/>
                <a:gd name="T1" fmla="*/ 0 h 13"/>
                <a:gd name="T2" fmla="*/ 0 w 5"/>
                <a:gd name="T3" fmla="*/ 13 h 13"/>
                <a:gd name="T4" fmla="*/ 1 w 5"/>
                <a:gd name="T5" fmla="*/ 13 h 13"/>
                <a:gd name="T6" fmla="*/ 5 w 5"/>
                <a:gd name="T7" fmla="*/ 2 h 13"/>
                <a:gd name="T8" fmla="*/ 3 w 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3" y="0"/>
                  </a:moveTo>
                  <a:cubicBezTo>
                    <a:pt x="2" y="5"/>
                    <a:pt x="1" y="9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4F2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2" name="Freeform 136"/>
            <p:cNvSpPr/>
            <p:nvPr/>
          </p:nvSpPr>
          <p:spPr bwMode="auto">
            <a:xfrm>
              <a:off x="750888" y="3733800"/>
              <a:ext cx="3175" cy="952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2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8B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4" name="Freeform 137"/>
            <p:cNvSpPr/>
            <p:nvPr/>
          </p:nvSpPr>
          <p:spPr bwMode="auto">
            <a:xfrm>
              <a:off x="752476" y="3735388"/>
              <a:ext cx="455613" cy="341312"/>
            </a:xfrm>
            <a:custGeom>
              <a:avLst/>
              <a:gdLst>
                <a:gd name="T0" fmla="*/ 1 w 252"/>
                <a:gd name="T1" fmla="*/ 0 h 189"/>
                <a:gd name="T2" fmla="*/ 0 w 252"/>
                <a:gd name="T3" fmla="*/ 4 h 189"/>
                <a:gd name="T4" fmla="*/ 1 w 252"/>
                <a:gd name="T5" fmla="*/ 9 h 189"/>
                <a:gd name="T6" fmla="*/ 251 w 252"/>
                <a:gd name="T7" fmla="*/ 189 h 189"/>
                <a:gd name="T8" fmla="*/ 252 w 252"/>
                <a:gd name="T9" fmla="*/ 183 h 189"/>
                <a:gd name="T10" fmla="*/ 251 w 252"/>
                <a:gd name="T11" fmla="*/ 172 h 189"/>
                <a:gd name="T12" fmla="*/ 1 w 252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189">
                  <a:moveTo>
                    <a:pt x="1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51" y="189"/>
                    <a:pt x="251" y="189"/>
                    <a:pt x="251" y="189"/>
                  </a:cubicBezTo>
                  <a:cubicBezTo>
                    <a:pt x="251" y="187"/>
                    <a:pt x="252" y="185"/>
                    <a:pt x="252" y="183"/>
                  </a:cubicBezTo>
                  <a:cubicBezTo>
                    <a:pt x="251" y="172"/>
                    <a:pt x="251" y="172"/>
                    <a:pt x="251" y="17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9A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5" name="Freeform 138"/>
            <p:cNvSpPr/>
            <p:nvPr/>
          </p:nvSpPr>
          <p:spPr bwMode="auto">
            <a:xfrm>
              <a:off x="1204913" y="4065588"/>
              <a:ext cx="3175" cy="12700"/>
            </a:xfrm>
            <a:custGeom>
              <a:avLst/>
              <a:gdLst>
                <a:gd name="T0" fmla="*/ 1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8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6" name="Freeform 139"/>
            <p:cNvSpPr/>
            <p:nvPr/>
          </p:nvSpPr>
          <p:spPr bwMode="auto">
            <a:xfrm>
              <a:off x="757238" y="3662363"/>
              <a:ext cx="1588" cy="15875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8 h 8"/>
                <a:gd name="T4" fmla="*/ 1 w 1"/>
                <a:gd name="T5" fmla="*/ 8 h 8"/>
                <a:gd name="T6" fmla="*/ 1 w 1"/>
                <a:gd name="T7" fmla="*/ 0 h 8"/>
                <a:gd name="T8" fmla="*/ 1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7" name="Freeform 140"/>
            <p:cNvSpPr/>
            <p:nvPr/>
          </p:nvSpPr>
          <p:spPr bwMode="auto">
            <a:xfrm>
              <a:off x="758826" y="3662363"/>
              <a:ext cx="450850" cy="323850"/>
            </a:xfrm>
            <a:custGeom>
              <a:avLst/>
              <a:gdLst>
                <a:gd name="T0" fmla="*/ 0 w 250"/>
                <a:gd name="T1" fmla="*/ 0 h 179"/>
                <a:gd name="T2" fmla="*/ 0 w 250"/>
                <a:gd name="T3" fmla="*/ 8 h 179"/>
                <a:gd name="T4" fmla="*/ 249 w 250"/>
                <a:gd name="T5" fmla="*/ 179 h 179"/>
                <a:gd name="T6" fmla="*/ 250 w 250"/>
                <a:gd name="T7" fmla="*/ 167 h 179"/>
                <a:gd name="T8" fmla="*/ 250 w 250"/>
                <a:gd name="T9" fmla="*/ 166 h 179"/>
                <a:gd name="T10" fmla="*/ 0 w 250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179">
                  <a:moveTo>
                    <a:pt x="0" y="0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250" y="167"/>
                    <a:pt x="250" y="167"/>
                    <a:pt x="250" y="167"/>
                  </a:cubicBezTo>
                  <a:cubicBezTo>
                    <a:pt x="250" y="166"/>
                    <a:pt x="250" y="166"/>
                    <a:pt x="250" y="16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9" name="Freeform 141"/>
            <p:cNvSpPr/>
            <p:nvPr/>
          </p:nvSpPr>
          <p:spPr bwMode="auto">
            <a:xfrm>
              <a:off x="1209676" y="3962400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F2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0" name="Freeform 142"/>
            <p:cNvSpPr/>
            <p:nvPr/>
          </p:nvSpPr>
          <p:spPr bwMode="auto">
            <a:xfrm>
              <a:off x="728663" y="3500438"/>
              <a:ext cx="15875" cy="23812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13 h 13"/>
                <a:gd name="T4" fmla="*/ 7 w 8"/>
                <a:gd name="T5" fmla="*/ 5 h 13"/>
                <a:gd name="T6" fmla="*/ 7 w 8"/>
                <a:gd name="T7" fmla="*/ 5 h 13"/>
                <a:gd name="T8" fmla="*/ 0 w 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7" y="8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1" name="Freeform 143"/>
            <p:cNvSpPr>
              <a:spLocks noEditPoints="1"/>
            </p:cNvSpPr>
            <p:nvPr/>
          </p:nvSpPr>
          <p:spPr bwMode="auto">
            <a:xfrm>
              <a:off x="741363" y="3509963"/>
              <a:ext cx="455613" cy="352425"/>
            </a:xfrm>
            <a:custGeom>
              <a:avLst/>
              <a:gdLst>
                <a:gd name="T0" fmla="*/ 248 w 252"/>
                <a:gd name="T1" fmla="*/ 185 h 195"/>
                <a:gd name="T2" fmla="*/ 251 w 252"/>
                <a:gd name="T3" fmla="*/ 194 h 195"/>
                <a:gd name="T4" fmla="*/ 252 w 252"/>
                <a:gd name="T5" fmla="*/ 195 h 195"/>
                <a:gd name="T6" fmla="*/ 251 w 252"/>
                <a:gd name="T7" fmla="*/ 192 h 195"/>
                <a:gd name="T8" fmla="*/ 248 w 252"/>
                <a:gd name="T9" fmla="*/ 185 h 195"/>
                <a:gd name="T10" fmla="*/ 2 w 252"/>
                <a:gd name="T11" fmla="*/ 9 h 195"/>
                <a:gd name="T12" fmla="*/ 215 w 252"/>
                <a:gd name="T13" fmla="*/ 168 h 195"/>
                <a:gd name="T14" fmla="*/ 199 w 252"/>
                <a:gd name="T15" fmla="*/ 146 h 195"/>
                <a:gd name="T16" fmla="*/ 14 w 252"/>
                <a:gd name="T17" fmla="*/ 11 h 195"/>
                <a:gd name="T18" fmla="*/ 2 w 252"/>
                <a:gd name="T19" fmla="*/ 9 h 195"/>
                <a:gd name="T20" fmla="*/ 0 w 252"/>
                <a:gd name="T21" fmla="*/ 0 h 195"/>
                <a:gd name="T22" fmla="*/ 1 w 252"/>
                <a:gd name="T23" fmla="*/ 8 h 195"/>
                <a:gd name="T24" fmla="*/ 2 w 252"/>
                <a:gd name="T25" fmla="*/ 9 h 195"/>
                <a:gd name="T26" fmla="*/ 0 w 252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2" h="195">
                  <a:moveTo>
                    <a:pt x="248" y="185"/>
                  </a:moveTo>
                  <a:cubicBezTo>
                    <a:pt x="249" y="188"/>
                    <a:pt x="250" y="191"/>
                    <a:pt x="251" y="194"/>
                  </a:cubicBezTo>
                  <a:cubicBezTo>
                    <a:pt x="252" y="195"/>
                    <a:pt x="252" y="195"/>
                    <a:pt x="252" y="195"/>
                  </a:cubicBezTo>
                  <a:cubicBezTo>
                    <a:pt x="252" y="194"/>
                    <a:pt x="252" y="193"/>
                    <a:pt x="251" y="192"/>
                  </a:cubicBezTo>
                  <a:cubicBezTo>
                    <a:pt x="248" y="185"/>
                    <a:pt x="248" y="185"/>
                    <a:pt x="248" y="185"/>
                  </a:cubicBezTo>
                  <a:moveTo>
                    <a:pt x="2" y="9"/>
                  </a:moveTo>
                  <a:cubicBezTo>
                    <a:pt x="215" y="168"/>
                    <a:pt x="215" y="168"/>
                    <a:pt x="215" y="168"/>
                  </a:cubicBezTo>
                  <a:cubicBezTo>
                    <a:pt x="210" y="161"/>
                    <a:pt x="205" y="153"/>
                    <a:pt x="199" y="14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0" y="10"/>
                    <a:pt x="6" y="10"/>
                    <a:pt x="2" y="9"/>
                  </a:cubicBezTo>
                  <a:moveTo>
                    <a:pt x="0" y="0"/>
                  </a:moveTo>
                  <a:cubicBezTo>
                    <a:pt x="0" y="3"/>
                    <a:pt x="1" y="5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2" name="Freeform 144"/>
            <p:cNvSpPr/>
            <p:nvPr/>
          </p:nvSpPr>
          <p:spPr bwMode="auto">
            <a:xfrm>
              <a:off x="1195388" y="3856038"/>
              <a:ext cx="3175" cy="7937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3 h 4"/>
                <a:gd name="T4" fmla="*/ 2 w 2"/>
                <a:gd name="T5" fmla="*/ 4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F2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3" name="Freeform 145"/>
            <p:cNvSpPr>
              <a:spLocks noEditPoints="1"/>
            </p:cNvSpPr>
            <p:nvPr/>
          </p:nvSpPr>
          <p:spPr bwMode="auto">
            <a:xfrm>
              <a:off x="741363" y="3509963"/>
              <a:ext cx="454025" cy="349250"/>
            </a:xfrm>
            <a:custGeom>
              <a:avLst/>
              <a:gdLst>
                <a:gd name="T0" fmla="*/ 199 w 251"/>
                <a:gd name="T1" fmla="*/ 146 h 194"/>
                <a:gd name="T2" fmla="*/ 215 w 251"/>
                <a:gd name="T3" fmla="*/ 168 h 194"/>
                <a:gd name="T4" fmla="*/ 251 w 251"/>
                <a:gd name="T5" fmla="*/ 194 h 194"/>
                <a:gd name="T6" fmla="*/ 248 w 251"/>
                <a:gd name="T7" fmla="*/ 185 h 194"/>
                <a:gd name="T8" fmla="*/ 246 w 251"/>
                <a:gd name="T9" fmla="*/ 180 h 194"/>
                <a:gd name="T10" fmla="*/ 199 w 251"/>
                <a:gd name="T11" fmla="*/ 146 h 194"/>
                <a:gd name="T12" fmla="*/ 0 w 251"/>
                <a:gd name="T13" fmla="*/ 0 h 194"/>
                <a:gd name="T14" fmla="*/ 0 w 251"/>
                <a:gd name="T15" fmla="*/ 0 h 194"/>
                <a:gd name="T16" fmla="*/ 2 w 251"/>
                <a:gd name="T17" fmla="*/ 9 h 194"/>
                <a:gd name="T18" fmla="*/ 14 w 251"/>
                <a:gd name="T19" fmla="*/ 11 h 194"/>
                <a:gd name="T20" fmla="*/ 0 w 251"/>
                <a:gd name="T2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199" y="146"/>
                  </a:moveTo>
                  <a:cubicBezTo>
                    <a:pt x="205" y="153"/>
                    <a:pt x="210" y="161"/>
                    <a:pt x="215" y="168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1"/>
                    <a:pt x="249" y="188"/>
                    <a:pt x="248" y="185"/>
                  </a:cubicBezTo>
                  <a:cubicBezTo>
                    <a:pt x="246" y="180"/>
                    <a:pt x="246" y="180"/>
                    <a:pt x="246" y="180"/>
                  </a:cubicBezTo>
                  <a:cubicBezTo>
                    <a:pt x="199" y="146"/>
                    <a:pt x="199" y="146"/>
                    <a:pt x="199" y="14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6" y="10"/>
                    <a:pt x="10" y="10"/>
                    <a:pt x="14" y="1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5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4" name="Freeform 146"/>
            <p:cNvSpPr/>
            <p:nvPr/>
          </p:nvSpPr>
          <p:spPr bwMode="auto">
            <a:xfrm>
              <a:off x="808038" y="2781300"/>
              <a:ext cx="2251075" cy="957262"/>
            </a:xfrm>
            <a:custGeom>
              <a:avLst/>
              <a:gdLst>
                <a:gd name="T0" fmla="*/ 63 w 1248"/>
                <a:gd name="T1" fmla="*/ 0 h 531"/>
                <a:gd name="T2" fmla="*/ 66 w 1248"/>
                <a:gd name="T3" fmla="*/ 264 h 531"/>
                <a:gd name="T4" fmla="*/ 1248 w 1248"/>
                <a:gd name="T5" fmla="*/ 531 h 531"/>
                <a:gd name="T6" fmla="*/ 1224 w 1248"/>
                <a:gd name="T7" fmla="*/ 217 h 531"/>
                <a:gd name="T8" fmla="*/ 63 w 1248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8" h="531">
                  <a:moveTo>
                    <a:pt x="63" y="0"/>
                  </a:moveTo>
                  <a:cubicBezTo>
                    <a:pt x="63" y="0"/>
                    <a:pt x="0" y="140"/>
                    <a:pt x="66" y="264"/>
                  </a:cubicBezTo>
                  <a:cubicBezTo>
                    <a:pt x="1248" y="531"/>
                    <a:pt x="1248" y="531"/>
                    <a:pt x="1248" y="531"/>
                  </a:cubicBezTo>
                  <a:cubicBezTo>
                    <a:pt x="1248" y="531"/>
                    <a:pt x="1201" y="405"/>
                    <a:pt x="1224" y="217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EA8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5" name="Freeform 147"/>
            <p:cNvSpPr/>
            <p:nvPr/>
          </p:nvSpPr>
          <p:spPr bwMode="auto">
            <a:xfrm>
              <a:off x="3051176" y="3263900"/>
              <a:ext cx="604838" cy="393700"/>
            </a:xfrm>
            <a:custGeom>
              <a:avLst/>
              <a:gdLst>
                <a:gd name="T0" fmla="*/ 22 w 381"/>
                <a:gd name="T1" fmla="*/ 248 h 248"/>
                <a:gd name="T2" fmla="*/ 381 w 381"/>
                <a:gd name="T3" fmla="*/ 4 h 248"/>
                <a:gd name="T4" fmla="*/ 295 w 381"/>
                <a:gd name="T5" fmla="*/ 0 h 248"/>
                <a:gd name="T6" fmla="*/ 0 w 381"/>
                <a:gd name="T7" fmla="*/ 203 h 248"/>
                <a:gd name="T8" fmla="*/ 22 w 381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48">
                  <a:moveTo>
                    <a:pt x="22" y="248"/>
                  </a:moveTo>
                  <a:lnTo>
                    <a:pt x="381" y="4"/>
                  </a:lnTo>
                  <a:lnTo>
                    <a:pt x="295" y="0"/>
                  </a:lnTo>
                  <a:lnTo>
                    <a:pt x="0" y="203"/>
                  </a:lnTo>
                  <a:lnTo>
                    <a:pt x="22" y="248"/>
                  </a:lnTo>
                  <a:close/>
                </a:path>
              </a:pathLst>
            </a:custGeom>
            <a:solidFill>
              <a:srgbClr val="EA8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6" name="Freeform 148"/>
            <p:cNvSpPr/>
            <p:nvPr/>
          </p:nvSpPr>
          <p:spPr bwMode="auto">
            <a:xfrm>
              <a:off x="922338" y="2595563"/>
              <a:ext cx="2687638" cy="585787"/>
            </a:xfrm>
            <a:custGeom>
              <a:avLst/>
              <a:gdLst>
                <a:gd name="T0" fmla="*/ 1432 w 1490"/>
                <a:gd name="T1" fmla="*/ 147 h 325"/>
                <a:gd name="T2" fmla="*/ 1432 w 1490"/>
                <a:gd name="T3" fmla="*/ 135 h 325"/>
                <a:gd name="T4" fmla="*/ 416 w 1490"/>
                <a:gd name="T5" fmla="*/ 0 h 325"/>
                <a:gd name="T6" fmla="*/ 0 w 1490"/>
                <a:gd name="T7" fmla="*/ 103 h 325"/>
                <a:gd name="T8" fmla="*/ 1161 w 1490"/>
                <a:gd name="T9" fmla="*/ 322 h 325"/>
                <a:gd name="T10" fmla="*/ 1490 w 1490"/>
                <a:gd name="T11" fmla="*/ 149 h 325"/>
                <a:gd name="T12" fmla="*/ 1432 w 1490"/>
                <a:gd name="T13" fmla="*/ 14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0" h="325">
                  <a:moveTo>
                    <a:pt x="1432" y="147"/>
                  </a:moveTo>
                  <a:cubicBezTo>
                    <a:pt x="1432" y="135"/>
                    <a:pt x="1432" y="135"/>
                    <a:pt x="1432" y="135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1156" y="320"/>
                    <a:pt x="1161" y="322"/>
                  </a:cubicBezTo>
                  <a:cubicBezTo>
                    <a:pt x="1165" y="325"/>
                    <a:pt x="1434" y="179"/>
                    <a:pt x="1490" y="149"/>
                  </a:cubicBezTo>
                  <a:cubicBezTo>
                    <a:pt x="1432" y="147"/>
                    <a:pt x="1432" y="147"/>
                    <a:pt x="1432" y="147"/>
                  </a:cubicBezTo>
                </a:path>
              </a:pathLst>
            </a:custGeom>
            <a:solidFill>
              <a:srgbClr val="F7B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21" name="Picture 14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888" y="2936875"/>
              <a:ext cx="547688" cy="69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7" name="Freeform 150"/>
            <p:cNvSpPr/>
            <p:nvPr/>
          </p:nvSpPr>
          <p:spPr bwMode="auto">
            <a:xfrm>
              <a:off x="2954338" y="2863850"/>
              <a:ext cx="703263" cy="874712"/>
            </a:xfrm>
            <a:custGeom>
              <a:avLst/>
              <a:gdLst>
                <a:gd name="T0" fmla="*/ 73 w 390"/>
                <a:gd name="T1" fmla="*/ 440 h 485"/>
                <a:gd name="T2" fmla="*/ 61 w 390"/>
                <a:gd name="T3" fmla="*/ 198 h 485"/>
                <a:gd name="T4" fmla="*/ 373 w 390"/>
                <a:gd name="T5" fmla="*/ 28 h 485"/>
                <a:gd name="T6" fmla="*/ 373 w 390"/>
                <a:gd name="T7" fmla="*/ 1 h 485"/>
                <a:gd name="T8" fmla="*/ 362 w 390"/>
                <a:gd name="T9" fmla="*/ 0 h 485"/>
                <a:gd name="T10" fmla="*/ 34 w 390"/>
                <a:gd name="T11" fmla="*/ 173 h 485"/>
                <a:gd name="T12" fmla="*/ 58 w 390"/>
                <a:gd name="T13" fmla="*/ 485 h 485"/>
                <a:gd name="T14" fmla="*/ 390 w 390"/>
                <a:gd name="T15" fmla="*/ 250 h 485"/>
                <a:gd name="T16" fmla="*/ 389 w 390"/>
                <a:gd name="T17" fmla="*/ 225 h 485"/>
                <a:gd name="T18" fmla="*/ 73 w 390"/>
                <a:gd name="T19" fmla="*/ 44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485">
                  <a:moveTo>
                    <a:pt x="73" y="440"/>
                  </a:moveTo>
                  <a:cubicBezTo>
                    <a:pt x="73" y="440"/>
                    <a:pt x="46" y="304"/>
                    <a:pt x="61" y="198"/>
                  </a:cubicBezTo>
                  <a:cubicBezTo>
                    <a:pt x="373" y="28"/>
                    <a:pt x="373" y="28"/>
                    <a:pt x="373" y="28"/>
                  </a:cubicBezTo>
                  <a:cubicBezTo>
                    <a:pt x="373" y="1"/>
                    <a:pt x="373" y="1"/>
                    <a:pt x="373" y="1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0" y="374"/>
                    <a:pt x="58" y="485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89" y="225"/>
                    <a:pt x="389" y="225"/>
                    <a:pt x="389" y="225"/>
                  </a:cubicBezTo>
                  <a:cubicBezTo>
                    <a:pt x="73" y="440"/>
                    <a:pt x="73" y="440"/>
                    <a:pt x="73" y="440"/>
                  </a:cubicBezTo>
                </a:path>
              </a:pathLst>
            </a:custGeom>
            <a:solidFill>
              <a:srgbClr val="FFD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8" name="Freeform 151"/>
            <p:cNvSpPr/>
            <p:nvPr/>
          </p:nvSpPr>
          <p:spPr bwMode="auto">
            <a:xfrm>
              <a:off x="896938" y="2889250"/>
              <a:ext cx="247650" cy="334962"/>
            </a:xfrm>
            <a:custGeom>
              <a:avLst/>
              <a:gdLst>
                <a:gd name="T0" fmla="*/ 137 w 137"/>
                <a:gd name="T1" fmla="*/ 20 h 186"/>
                <a:gd name="T2" fmla="*/ 19 w 137"/>
                <a:gd name="T3" fmla="*/ 0 h 186"/>
                <a:gd name="T4" fmla="*/ 25 w 137"/>
                <a:gd name="T5" fmla="*/ 163 h 186"/>
                <a:gd name="T6" fmla="*/ 127 w 137"/>
                <a:gd name="T7" fmla="*/ 186 h 186"/>
                <a:gd name="T8" fmla="*/ 137 w 137"/>
                <a:gd name="T9" fmla="*/ 2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86">
                  <a:moveTo>
                    <a:pt x="137" y="2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0" y="92"/>
                    <a:pt x="25" y="16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8" y="131"/>
                    <a:pt x="131" y="75"/>
                    <a:pt x="137" y="20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9" name="Freeform 152"/>
            <p:cNvSpPr/>
            <p:nvPr/>
          </p:nvSpPr>
          <p:spPr bwMode="auto">
            <a:xfrm>
              <a:off x="2584451" y="3184525"/>
              <a:ext cx="339725" cy="434975"/>
            </a:xfrm>
            <a:custGeom>
              <a:avLst/>
              <a:gdLst>
                <a:gd name="T0" fmla="*/ 15 w 188"/>
                <a:gd name="T1" fmla="*/ 0 h 241"/>
                <a:gd name="T2" fmla="*/ 1 w 188"/>
                <a:gd name="T3" fmla="*/ 199 h 241"/>
                <a:gd name="T4" fmla="*/ 171 w 188"/>
                <a:gd name="T5" fmla="*/ 241 h 241"/>
                <a:gd name="T6" fmla="*/ 188 w 188"/>
                <a:gd name="T7" fmla="*/ 31 h 241"/>
                <a:gd name="T8" fmla="*/ 15 w 188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41">
                  <a:moveTo>
                    <a:pt x="15" y="0"/>
                  </a:moveTo>
                  <a:cubicBezTo>
                    <a:pt x="3" y="65"/>
                    <a:pt x="0" y="132"/>
                    <a:pt x="1" y="199"/>
                  </a:cubicBezTo>
                  <a:cubicBezTo>
                    <a:pt x="171" y="241"/>
                    <a:pt x="171" y="241"/>
                    <a:pt x="171" y="241"/>
                  </a:cubicBezTo>
                  <a:cubicBezTo>
                    <a:pt x="171" y="241"/>
                    <a:pt x="162" y="104"/>
                    <a:pt x="188" y="31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0" name="Freeform 153"/>
            <p:cNvSpPr/>
            <p:nvPr/>
          </p:nvSpPr>
          <p:spPr bwMode="auto">
            <a:xfrm>
              <a:off x="1343026" y="2965450"/>
              <a:ext cx="1046163" cy="523875"/>
            </a:xfrm>
            <a:custGeom>
              <a:avLst/>
              <a:gdLst>
                <a:gd name="T0" fmla="*/ 580 w 580"/>
                <a:gd name="T1" fmla="*/ 100 h 291"/>
                <a:gd name="T2" fmla="*/ 10 w 580"/>
                <a:gd name="T3" fmla="*/ 0 h 291"/>
                <a:gd name="T4" fmla="*/ 0 w 580"/>
                <a:gd name="T5" fmla="*/ 170 h 291"/>
                <a:gd name="T6" fmla="*/ 556 w 580"/>
                <a:gd name="T7" fmla="*/ 291 h 291"/>
                <a:gd name="T8" fmla="*/ 580 w 580"/>
                <a:gd name="T9" fmla="*/ 10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291">
                  <a:moveTo>
                    <a:pt x="580" y="10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56"/>
                    <a:pt x="0" y="113"/>
                    <a:pt x="0" y="170"/>
                  </a:cubicBezTo>
                  <a:cubicBezTo>
                    <a:pt x="556" y="291"/>
                    <a:pt x="556" y="291"/>
                    <a:pt x="556" y="291"/>
                  </a:cubicBezTo>
                  <a:cubicBezTo>
                    <a:pt x="561" y="227"/>
                    <a:pt x="568" y="164"/>
                    <a:pt x="580" y="100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1" name="Freeform 154"/>
            <p:cNvSpPr/>
            <p:nvPr/>
          </p:nvSpPr>
          <p:spPr bwMode="auto">
            <a:xfrm>
              <a:off x="2398713" y="3155950"/>
              <a:ext cx="157163" cy="376237"/>
            </a:xfrm>
            <a:custGeom>
              <a:avLst/>
              <a:gdLst>
                <a:gd name="T0" fmla="*/ 87 w 87"/>
                <a:gd name="T1" fmla="*/ 11 h 208"/>
                <a:gd name="T2" fmla="*/ 25 w 87"/>
                <a:gd name="T3" fmla="*/ 0 h 208"/>
                <a:gd name="T4" fmla="*/ 0 w 87"/>
                <a:gd name="T5" fmla="*/ 192 h 208"/>
                <a:gd name="T6" fmla="*/ 73 w 87"/>
                <a:gd name="T7" fmla="*/ 208 h 208"/>
                <a:gd name="T8" fmla="*/ 87 w 87"/>
                <a:gd name="T9" fmla="*/ 1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08">
                  <a:moveTo>
                    <a:pt x="87" y="11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3" y="63"/>
                    <a:pt x="5" y="128"/>
                    <a:pt x="0" y="192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2" y="142"/>
                    <a:pt x="76" y="76"/>
                    <a:pt x="87" y="11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2" name="Freeform 155"/>
            <p:cNvSpPr/>
            <p:nvPr/>
          </p:nvSpPr>
          <p:spPr bwMode="auto">
            <a:xfrm>
              <a:off x="1182688" y="2935288"/>
              <a:ext cx="122238" cy="323850"/>
            </a:xfrm>
            <a:custGeom>
              <a:avLst/>
              <a:gdLst>
                <a:gd name="T0" fmla="*/ 68 w 68"/>
                <a:gd name="T1" fmla="*/ 10 h 179"/>
                <a:gd name="T2" fmla="*/ 10 w 68"/>
                <a:gd name="T3" fmla="*/ 0 h 179"/>
                <a:gd name="T4" fmla="*/ 0 w 68"/>
                <a:gd name="T5" fmla="*/ 166 h 179"/>
                <a:gd name="T6" fmla="*/ 58 w 68"/>
                <a:gd name="T7" fmla="*/ 179 h 179"/>
                <a:gd name="T8" fmla="*/ 68 w 68"/>
                <a:gd name="T9" fmla="*/ 1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79">
                  <a:moveTo>
                    <a:pt x="68" y="1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55"/>
                    <a:pt x="1" y="111"/>
                    <a:pt x="0" y="166"/>
                  </a:cubicBezTo>
                  <a:cubicBezTo>
                    <a:pt x="58" y="179"/>
                    <a:pt x="58" y="179"/>
                    <a:pt x="58" y="179"/>
                  </a:cubicBezTo>
                  <a:cubicBezTo>
                    <a:pt x="58" y="122"/>
                    <a:pt x="61" y="66"/>
                    <a:pt x="68" y="10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28" name="Picture 15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63" y="2940050"/>
              <a:ext cx="546100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3" name="Freeform 157"/>
            <p:cNvSpPr/>
            <p:nvPr/>
          </p:nvSpPr>
          <p:spPr bwMode="auto">
            <a:xfrm>
              <a:off x="927101" y="3257550"/>
              <a:ext cx="23813" cy="6350"/>
            </a:xfrm>
            <a:custGeom>
              <a:avLst/>
              <a:gdLst>
                <a:gd name="T0" fmla="*/ 0 w 15"/>
                <a:gd name="T1" fmla="*/ 0 h 4"/>
                <a:gd name="T2" fmla="*/ 13 w 15"/>
                <a:gd name="T3" fmla="*/ 4 h 4"/>
                <a:gd name="T4" fmla="*/ 15 w 15"/>
                <a:gd name="T5" fmla="*/ 3 h 4"/>
                <a:gd name="T6" fmla="*/ 0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13" y="4"/>
                  </a:lnTo>
                  <a:lnTo>
                    <a:pt x="1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8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5" name="Freeform 158"/>
            <p:cNvSpPr/>
            <p:nvPr/>
          </p:nvSpPr>
          <p:spPr bwMode="auto">
            <a:xfrm>
              <a:off x="927101" y="3257550"/>
              <a:ext cx="23813" cy="6350"/>
            </a:xfrm>
            <a:custGeom>
              <a:avLst/>
              <a:gdLst>
                <a:gd name="T0" fmla="*/ 0 w 15"/>
                <a:gd name="T1" fmla="*/ 0 h 4"/>
                <a:gd name="T2" fmla="*/ 13 w 15"/>
                <a:gd name="T3" fmla="*/ 4 h 4"/>
                <a:gd name="T4" fmla="*/ 15 w 15"/>
                <a:gd name="T5" fmla="*/ 3 h 4"/>
                <a:gd name="T6" fmla="*/ 0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13" y="4"/>
                  </a:lnTo>
                  <a:lnTo>
                    <a:pt x="15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31" name="Picture 15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413" y="3600450"/>
              <a:ext cx="909638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6" name="Freeform 160"/>
            <p:cNvSpPr/>
            <p:nvPr/>
          </p:nvSpPr>
          <p:spPr bwMode="auto">
            <a:xfrm>
              <a:off x="947738" y="3262313"/>
              <a:ext cx="1511300" cy="365125"/>
            </a:xfrm>
            <a:custGeom>
              <a:avLst/>
              <a:gdLst>
                <a:gd name="T0" fmla="*/ 2 w 952"/>
                <a:gd name="T1" fmla="*/ 0 h 230"/>
                <a:gd name="T2" fmla="*/ 0 w 952"/>
                <a:gd name="T3" fmla="*/ 1 h 230"/>
                <a:gd name="T4" fmla="*/ 767 w 952"/>
                <a:gd name="T5" fmla="*/ 230 h 230"/>
                <a:gd name="T6" fmla="*/ 952 w 952"/>
                <a:gd name="T7" fmla="*/ 217 h 230"/>
                <a:gd name="T8" fmla="*/ 2 w 952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230">
                  <a:moveTo>
                    <a:pt x="2" y="0"/>
                  </a:moveTo>
                  <a:lnTo>
                    <a:pt x="0" y="1"/>
                  </a:lnTo>
                  <a:lnTo>
                    <a:pt x="767" y="230"/>
                  </a:lnTo>
                  <a:lnTo>
                    <a:pt x="952" y="2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62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7" name="Freeform 161"/>
            <p:cNvSpPr/>
            <p:nvPr/>
          </p:nvSpPr>
          <p:spPr bwMode="auto">
            <a:xfrm>
              <a:off x="947738" y="3262313"/>
              <a:ext cx="1511300" cy="365125"/>
            </a:xfrm>
            <a:custGeom>
              <a:avLst/>
              <a:gdLst>
                <a:gd name="T0" fmla="*/ 2 w 952"/>
                <a:gd name="T1" fmla="*/ 0 h 230"/>
                <a:gd name="T2" fmla="*/ 0 w 952"/>
                <a:gd name="T3" fmla="*/ 1 h 230"/>
                <a:gd name="T4" fmla="*/ 767 w 952"/>
                <a:gd name="T5" fmla="*/ 230 h 230"/>
                <a:gd name="T6" fmla="*/ 952 w 952"/>
                <a:gd name="T7" fmla="*/ 217 h 230"/>
                <a:gd name="T8" fmla="*/ 2 w 952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230">
                  <a:moveTo>
                    <a:pt x="2" y="0"/>
                  </a:moveTo>
                  <a:lnTo>
                    <a:pt x="0" y="1"/>
                  </a:lnTo>
                  <a:lnTo>
                    <a:pt x="767" y="230"/>
                  </a:lnTo>
                  <a:lnTo>
                    <a:pt x="952" y="217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8" name="Freeform 162"/>
            <p:cNvSpPr/>
            <p:nvPr/>
          </p:nvSpPr>
          <p:spPr bwMode="auto">
            <a:xfrm>
              <a:off x="1012826" y="2722563"/>
              <a:ext cx="2062163" cy="298450"/>
            </a:xfrm>
            <a:custGeom>
              <a:avLst/>
              <a:gdLst>
                <a:gd name="T0" fmla="*/ 103 w 1299"/>
                <a:gd name="T1" fmla="*/ 0 h 188"/>
                <a:gd name="T2" fmla="*/ 0 w 1299"/>
                <a:gd name="T3" fmla="*/ 42 h 188"/>
                <a:gd name="T4" fmla="*/ 1230 w 1299"/>
                <a:gd name="T5" fmla="*/ 188 h 188"/>
                <a:gd name="T6" fmla="*/ 1299 w 1299"/>
                <a:gd name="T7" fmla="*/ 122 h 188"/>
                <a:gd name="T8" fmla="*/ 103 w 1299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9" h="188">
                  <a:moveTo>
                    <a:pt x="103" y="0"/>
                  </a:moveTo>
                  <a:lnTo>
                    <a:pt x="0" y="42"/>
                  </a:lnTo>
                  <a:lnTo>
                    <a:pt x="1230" y="188"/>
                  </a:lnTo>
                  <a:lnTo>
                    <a:pt x="1299" y="12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9" name="Freeform 163"/>
            <p:cNvSpPr/>
            <p:nvPr/>
          </p:nvSpPr>
          <p:spPr bwMode="auto">
            <a:xfrm>
              <a:off x="1012826" y="2722563"/>
              <a:ext cx="2062163" cy="298450"/>
            </a:xfrm>
            <a:custGeom>
              <a:avLst/>
              <a:gdLst>
                <a:gd name="T0" fmla="*/ 103 w 1299"/>
                <a:gd name="T1" fmla="*/ 0 h 188"/>
                <a:gd name="T2" fmla="*/ 0 w 1299"/>
                <a:gd name="T3" fmla="*/ 42 h 188"/>
                <a:gd name="T4" fmla="*/ 1230 w 1299"/>
                <a:gd name="T5" fmla="*/ 188 h 188"/>
                <a:gd name="T6" fmla="*/ 1299 w 1299"/>
                <a:gd name="T7" fmla="*/ 122 h 188"/>
                <a:gd name="T8" fmla="*/ 103 w 1299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9" h="188">
                  <a:moveTo>
                    <a:pt x="103" y="0"/>
                  </a:moveTo>
                  <a:lnTo>
                    <a:pt x="0" y="42"/>
                  </a:lnTo>
                  <a:lnTo>
                    <a:pt x="1230" y="188"/>
                  </a:lnTo>
                  <a:lnTo>
                    <a:pt x="1299" y="122"/>
                  </a:lnTo>
                  <a:lnTo>
                    <a:pt x="1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36" name="Picture 16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6" y="2005013"/>
              <a:ext cx="1827213" cy="102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0" name="Freeform 165"/>
            <p:cNvSpPr/>
            <p:nvPr/>
          </p:nvSpPr>
          <p:spPr bwMode="auto">
            <a:xfrm>
              <a:off x="1236663" y="1949450"/>
              <a:ext cx="2308225" cy="177800"/>
            </a:xfrm>
            <a:custGeom>
              <a:avLst/>
              <a:gdLst>
                <a:gd name="T0" fmla="*/ 0 w 1454"/>
                <a:gd name="T1" fmla="*/ 44 h 112"/>
                <a:gd name="T2" fmla="*/ 1078 w 1454"/>
                <a:gd name="T3" fmla="*/ 112 h 112"/>
                <a:gd name="T4" fmla="*/ 1454 w 1454"/>
                <a:gd name="T5" fmla="*/ 71 h 112"/>
                <a:gd name="T6" fmla="*/ 505 w 1454"/>
                <a:gd name="T7" fmla="*/ 0 h 112"/>
                <a:gd name="T8" fmla="*/ 0 w 145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4" h="112">
                  <a:moveTo>
                    <a:pt x="0" y="44"/>
                  </a:moveTo>
                  <a:lnTo>
                    <a:pt x="1078" y="112"/>
                  </a:lnTo>
                  <a:lnTo>
                    <a:pt x="1454" y="71"/>
                  </a:lnTo>
                  <a:lnTo>
                    <a:pt x="505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B1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2" name="Freeform 166"/>
            <p:cNvSpPr/>
            <p:nvPr/>
          </p:nvSpPr>
          <p:spPr bwMode="auto">
            <a:xfrm>
              <a:off x="1236663" y="1949450"/>
              <a:ext cx="2308225" cy="177800"/>
            </a:xfrm>
            <a:custGeom>
              <a:avLst/>
              <a:gdLst>
                <a:gd name="T0" fmla="*/ 0 w 1454"/>
                <a:gd name="T1" fmla="*/ 44 h 112"/>
                <a:gd name="T2" fmla="*/ 1078 w 1454"/>
                <a:gd name="T3" fmla="*/ 112 h 112"/>
                <a:gd name="T4" fmla="*/ 1454 w 1454"/>
                <a:gd name="T5" fmla="*/ 71 h 112"/>
                <a:gd name="T6" fmla="*/ 505 w 1454"/>
                <a:gd name="T7" fmla="*/ 0 h 112"/>
                <a:gd name="T8" fmla="*/ 0 w 145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4" h="112">
                  <a:moveTo>
                    <a:pt x="0" y="44"/>
                  </a:moveTo>
                  <a:lnTo>
                    <a:pt x="1078" y="112"/>
                  </a:lnTo>
                  <a:lnTo>
                    <a:pt x="1454" y="71"/>
                  </a:lnTo>
                  <a:lnTo>
                    <a:pt x="505" y="0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3" name="Freeform 167"/>
            <p:cNvSpPr/>
            <p:nvPr/>
          </p:nvSpPr>
          <p:spPr bwMode="auto">
            <a:xfrm>
              <a:off x="2908301" y="2705100"/>
              <a:ext cx="601663" cy="312737"/>
            </a:xfrm>
            <a:custGeom>
              <a:avLst/>
              <a:gdLst>
                <a:gd name="T0" fmla="*/ 379 w 379"/>
                <a:gd name="T1" fmla="*/ 6 h 197"/>
                <a:gd name="T2" fmla="*/ 315 w 379"/>
                <a:gd name="T3" fmla="*/ 0 h 197"/>
                <a:gd name="T4" fmla="*/ 308 w 379"/>
                <a:gd name="T5" fmla="*/ 23 h 197"/>
                <a:gd name="T6" fmla="*/ 0 w 379"/>
                <a:gd name="T7" fmla="*/ 152 h 197"/>
                <a:gd name="T8" fmla="*/ 59 w 379"/>
                <a:gd name="T9" fmla="*/ 197 h 197"/>
                <a:gd name="T10" fmla="*/ 379 w 379"/>
                <a:gd name="T11" fmla="*/ 7 h 197"/>
                <a:gd name="T12" fmla="*/ 379 w 379"/>
                <a:gd name="T13" fmla="*/ 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9" h="197">
                  <a:moveTo>
                    <a:pt x="379" y="6"/>
                  </a:moveTo>
                  <a:lnTo>
                    <a:pt x="315" y="0"/>
                  </a:lnTo>
                  <a:lnTo>
                    <a:pt x="308" y="23"/>
                  </a:lnTo>
                  <a:lnTo>
                    <a:pt x="0" y="152"/>
                  </a:lnTo>
                  <a:lnTo>
                    <a:pt x="59" y="197"/>
                  </a:lnTo>
                  <a:lnTo>
                    <a:pt x="379" y="7"/>
                  </a:lnTo>
                  <a:lnTo>
                    <a:pt x="379" y="6"/>
                  </a:lnTo>
                  <a:close/>
                </a:path>
              </a:pathLst>
            </a:custGeom>
            <a:solidFill>
              <a:srgbClr val="9B1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5" name="Freeform 168"/>
            <p:cNvSpPr/>
            <p:nvPr/>
          </p:nvSpPr>
          <p:spPr bwMode="auto">
            <a:xfrm>
              <a:off x="2908301" y="2705100"/>
              <a:ext cx="601663" cy="312737"/>
            </a:xfrm>
            <a:custGeom>
              <a:avLst/>
              <a:gdLst>
                <a:gd name="T0" fmla="*/ 379 w 379"/>
                <a:gd name="T1" fmla="*/ 6 h 197"/>
                <a:gd name="T2" fmla="*/ 315 w 379"/>
                <a:gd name="T3" fmla="*/ 0 h 197"/>
                <a:gd name="T4" fmla="*/ 308 w 379"/>
                <a:gd name="T5" fmla="*/ 23 h 197"/>
                <a:gd name="T6" fmla="*/ 0 w 379"/>
                <a:gd name="T7" fmla="*/ 152 h 197"/>
                <a:gd name="T8" fmla="*/ 59 w 379"/>
                <a:gd name="T9" fmla="*/ 197 h 197"/>
                <a:gd name="T10" fmla="*/ 379 w 379"/>
                <a:gd name="T11" fmla="*/ 7 h 197"/>
                <a:gd name="T12" fmla="*/ 379 w 379"/>
                <a:gd name="T13" fmla="*/ 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9" h="197">
                  <a:moveTo>
                    <a:pt x="379" y="6"/>
                  </a:moveTo>
                  <a:lnTo>
                    <a:pt x="315" y="0"/>
                  </a:lnTo>
                  <a:lnTo>
                    <a:pt x="308" y="23"/>
                  </a:lnTo>
                  <a:lnTo>
                    <a:pt x="0" y="152"/>
                  </a:lnTo>
                  <a:lnTo>
                    <a:pt x="59" y="197"/>
                  </a:lnTo>
                  <a:lnTo>
                    <a:pt x="379" y="7"/>
                  </a:lnTo>
                  <a:lnTo>
                    <a:pt x="379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41" name="Picture 16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301" y="2078038"/>
              <a:ext cx="588963" cy="90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6" name="Freeform 170"/>
            <p:cNvSpPr/>
            <p:nvPr/>
          </p:nvSpPr>
          <p:spPr bwMode="auto">
            <a:xfrm>
              <a:off x="2909888" y="2257425"/>
              <a:ext cx="15875" cy="23812"/>
            </a:xfrm>
            <a:custGeom>
              <a:avLst/>
              <a:gdLst>
                <a:gd name="T0" fmla="*/ 8 w 9"/>
                <a:gd name="T1" fmla="*/ 0 h 13"/>
                <a:gd name="T2" fmla="*/ 0 w 9"/>
                <a:gd name="T3" fmla="*/ 2 h 13"/>
                <a:gd name="T4" fmla="*/ 0 w 9"/>
                <a:gd name="T5" fmla="*/ 13 h 13"/>
                <a:gd name="T6" fmla="*/ 9 w 9"/>
                <a:gd name="T7" fmla="*/ 11 h 13"/>
                <a:gd name="T8" fmla="*/ 8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9"/>
                    <a:pt x="0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43" name="Picture 17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188" y="2255838"/>
              <a:ext cx="206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4" name="Picture 17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826" y="2176463"/>
              <a:ext cx="557213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7" name="Freeform 173"/>
            <p:cNvSpPr/>
            <p:nvPr/>
          </p:nvSpPr>
          <p:spPr bwMode="auto">
            <a:xfrm>
              <a:off x="2909888" y="2306638"/>
              <a:ext cx="15875" cy="20637"/>
            </a:xfrm>
            <a:custGeom>
              <a:avLst/>
              <a:gdLst>
                <a:gd name="T0" fmla="*/ 9 w 9"/>
                <a:gd name="T1" fmla="*/ 0 h 12"/>
                <a:gd name="T2" fmla="*/ 0 w 9"/>
                <a:gd name="T3" fmla="*/ 2 h 12"/>
                <a:gd name="T4" fmla="*/ 0 w 9"/>
                <a:gd name="T5" fmla="*/ 12 h 12"/>
                <a:gd name="T6" fmla="*/ 9 w 9"/>
                <a:gd name="T7" fmla="*/ 11 h 12"/>
                <a:gd name="T8" fmla="*/ 9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9"/>
                    <a:pt x="0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46" name="Picture 17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013" y="2298700"/>
              <a:ext cx="2063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7" name="Picture 17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413" y="2214563"/>
              <a:ext cx="550863" cy="11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8" name="Picture 17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176" y="2303463"/>
              <a:ext cx="5302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9" name="Picture 17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588" y="2344738"/>
              <a:ext cx="53022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8" name="Freeform 178"/>
            <p:cNvSpPr/>
            <p:nvPr/>
          </p:nvSpPr>
          <p:spPr bwMode="auto">
            <a:xfrm>
              <a:off x="2922588" y="2481263"/>
              <a:ext cx="6350" cy="26987"/>
            </a:xfrm>
            <a:custGeom>
              <a:avLst/>
              <a:gdLst>
                <a:gd name="T0" fmla="*/ 4 w 4"/>
                <a:gd name="T1" fmla="*/ 0 h 17"/>
                <a:gd name="T2" fmla="*/ 1 w 4"/>
                <a:gd name="T3" fmla="*/ 0 h 17"/>
                <a:gd name="T4" fmla="*/ 0 w 4"/>
                <a:gd name="T5" fmla="*/ 17 h 17"/>
                <a:gd name="T6" fmla="*/ 4 w 4"/>
                <a:gd name="T7" fmla="*/ 17 h 17"/>
                <a:gd name="T8" fmla="*/ 4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4" y="0"/>
                  </a:moveTo>
                  <a:lnTo>
                    <a:pt x="1" y="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20" name="Freeform 179"/>
            <p:cNvSpPr/>
            <p:nvPr/>
          </p:nvSpPr>
          <p:spPr bwMode="auto">
            <a:xfrm>
              <a:off x="2922588" y="2481263"/>
              <a:ext cx="6350" cy="26987"/>
            </a:xfrm>
            <a:custGeom>
              <a:avLst/>
              <a:gdLst>
                <a:gd name="T0" fmla="*/ 4 w 4"/>
                <a:gd name="T1" fmla="*/ 0 h 17"/>
                <a:gd name="T2" fmla="*/ 1 w 4"/>
                <a:gd name="T3" fmla="*/ 0 h 17"/>
                <a:gd name="T4" fmla="*/ 0 w 4"/>
                <a:gd name="T5" fmla="*/ 17 h 17"/>
                <a:gd name="T6" fmla="*/ 4 w 4"/>
                <a:gd name="T7" fmla="*/ 17 h 17"/>
                <a:gd name="T8" fmla="*/ 4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4" y="0"/>
                  </a:moveTo>
                  <a:lnTo>
                    <a:pt x="1" y="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52" name="Picture 18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588" y="2384425"/>
              <a:ext cx="5191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1" name="Freeform 181"/>
            <p:cNvSpPr/>
            <p:nvPr/>
          </p:nvSpPr>
          <p:spPr bwMode="auto">
            <a:xfrm>
              <a:off x="2911476" y="2632075"/>
              <a:ext cx="22225" cy="23812"/>
            </a:xfrm>
            <a:custGeom>
              <a:avLst/>
              <a:gdLst>
                <a:gd name="T0" fmla="*/ 11 w 12"/>
                <a:gd name="T1" fmla="*/ 0 h 13"/>
                <a:gd name="T2" fmla="*/ 0 w 12"/>
                <a:gd name="T3" fmla="*/ 2 h 13"/>
                <a:gd name="T4" fmla="*/ 1 w 12"/>
                <a:gd name="T5" fmla="*/ 13 h 13"/>
                <a:gd name="T6" fmla="*/ 12 w 12"/>
                <a:gd name="T7" fmla="*/ 11 h 13"/>
                <a:gd name="T8" fmla="*/ 11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10"/>
                    <a:pt x="1" y="1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54" name="Picture 18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1" y="2628900"/>
              <a:ext cx="2222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5" name="Picture 18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2508250"/>
              <a:ext cx="501650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6" name="Picture 18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726" y="2570163"/>
              <a:ext cx="4159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2" name="Freeform 185"/>
            <p:cNvSpPr/>
            <p:nvPr/>
          </p:nvSpPr>
          <p:spPr bwMode="auto">
            <a:xfrm>
              <a:off x="2913063" y="2693988"/>
              <a:ext cx="20638" cy="23812"/>
            </a:xfrm>
            <a:custGeom>
              <a:avLst/>
              <a:gdLst>
                <a:gd name="T0" fmla="*/ 11 w 11"/>
                <a:gd name="T1" fmla="*/ 0 h 13"/>
                <a:gd name="T2" fmla="*/ 0 w 11"/>
                <a:gd name="T3" fmla="*/ 2 h 13"/>
                <a:gd name="T4" fmla="*/ 1 w 11"/>
                <a:gd name="T5" fmla="*/ 13 h 13"/>
                <a:gd name="T6" fmla="*/ 11 w 11"/>
                <a:gd name="T7" fmla="*/ 10 h 13"/>
                <a:gd name="T8" fmla="*/ 11 w 1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9"/>
                    <a:pt x="1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5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58" name="Picture 18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188" y="2689225"/>
              <a:ext cx="2698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9" name="Picture 187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2682875"/>
              <a:ext cx="2222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3" name="Freeform 188"/>
            <p:cNvSpPr/>
            <p:nvPr/>
          </p:nvSpPr>
          <p:spPr bwMode="auto">
            <a:xfrm>
              <a:off x="3413126" y="2668588"/>
              <a:ext cx="0" cy="476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61" name="Picture 189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688" y="2649538"/>
              <a:ext cx="458788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6" name="Freeform 190"/>
            <p:cNvSpPr/>
            <p:nvPr/>
          </p:nvSpPr>
          <p:spPr bwMode="auto">
            <a:xfrm>
              <a:off x="2922588" y="2835275"/>
              <a:ext cx="14288" cy="25400"/>
            </a:xfrm>
            <a:custGeom>
              <a:avLst/>
              <a:gdLst>
                <a:gd name="T0" fmla="*/ 7 w 8"/>
                <a:gd name="T1" fmla="*/ 0 h 14"/>
                <a:gd name="T2" fmla="*/ 0 w 8"/>
                <a:gd name="T3" fmla="*/ 3 h 14"/>
                <a:gd name="T4" fmla="*/ 1 w 8"/>
                <a:gd name="T5" fmla="*/ 14 h 14"/>
                <a:gd name="T6" fmla="*/ 8 w 8"/>
                <a:gd name="T7" fmla="*/ 11 h 14"/>
                <a:gd name="T8" fmla="*/ 7 w 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7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1" y="10"/>
                    <a:pt x="1" y="1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D9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63" name="Picture 19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476" y="2830513"/>
              <a:ext cx="2063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4" name="Picture 19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38" y="2824163"/>
              <a:ext cx="158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5" name="Picture 193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426" y="2536825"/>
              <a:ext cx="406400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0" name="Freeform 194"/>
            <p:cNvSpPr/>
            <p:nvPr/>
          </p:nvSpPr>
          <p:spPr bwMode="auto">
            <a:xfrm>
              <a:off x="2913063" y="2663825"/>
              <a:ext cx="20638" cy="23812"/>
            </a:xfrm>
            <a:custGeom>
              <a:avLst/>
              <a:gdLst>
                <a:gd name="T0" fmla="*/ 11 w 11"/>
                <a:gd name="T1" fmla="*/ 0 h 13"/>
                <a:gd name="T2" fmla="*/ 0 w 11"/>
                <a:gd name="T3" fmla="*/ 2 h 13"/>
                <a:gd name="T4" fmla="*/ 0 w 11"/>
                <a:gd name="T5" fmla="*/ 13 h 13"/>
                <a:gd name="T6" fmla="*/ 11 w 11"/>
                <a:gd name="T7" fmla="*/ 11 h 13"/>
                <a:gd name="T8" fmla="*/ 11 w 1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67" name="Picture 195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1" y="2659063"/>
              <a:ext cx="2698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8" name="Picture 196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2652713"/>
              <a:ext cx="22225" cy="3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6" name="Freeform 197"/>
            <p:cNvSpPr>
              <a:spLocks noEditPoints="1"/>
            </p:cNvSpPr>
            <p:nvPr/>
          </p:nvSpPr>
          <p:spPr bwMode="auto">
            <a:xfrm>
              <a:off x="2946401" y="2084388"/>
              <a:ext cx="542925" cy="79375"/>
            </a:xfrm>
            <a:custGeom>
              <a:avLst/>
              <a:gdLst>
                <a:gd name="T0" fmla="*/ 8 w 301"/>
                <a:gd name="T1" fmla="*/ 38 h 44"/>
                <a:gd name="T2" fmla="*/ 0 w 301"/>
                <a:gd name="T3" fmla="*/ 39 h 44"/>
                <a:gd name="T4" fmla="*/ 0 w 301"/>
                <a:gd name="T5" fmla="*/ 44 h 44"/>
                <a:gd name="T6" fmla="*/ 8 w 301"/>
                <a:gd name="T7" fmla="*/ 38 h 44"/>
                <a:gd name="T8" fmla="*/ 301 w 301"/>
                <a:gd name="T9" fmla="*/ 0 h 44"/>
                <a:gd name="T10" fmla="*/ 295 w 301"/>
                <a:gd name="T11" fmla="*/ 33 h 44"/>
                <a:gd name="T12" fmla="*/ 301 w 301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44">
                  <a:moveTo>
                    <a:pt x="8" y="3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2"/>
                    <a:pt x="5" y="39"/>
                    <a:pt x="8" y="38"/>
                  </a:cubicBezTo>
                  <a:moveTo>
                    <a:pt x="301" y="0"/>
                  </a:moveTo>
                  <a:cubicBezTo>
                    <a:pt x="301" y="0"/>
                    <a:pt x="299" y="13"/>
                    <a:pt x="295" y="33"/>
                  </a:cubicBezTo>
                  <a:cubicBezTo>
                    <a:pt x="301" y="0"/>
                    <a:pt x="301" y="0"/>
                    <a:pt x="301" y="0"/>
                  </a:cubicBezTo>
                </a:path>
              </a:pathLst>
            </a:custGeom>
            <a:solidFill>
              <a:srgbClr val="DDC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70" name="Picture 198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078038"/>
              <a:ext cx="563563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1" name="Picture 199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3" y="2168525"/>
              <a:ext cx="541338" cy="11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2" name="Picture 200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6" y="2232025"/>
              <a:ext cx="411163" cy="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3" name="Picture 20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6" y="2343150"/>
              <a:ext cx="285750" cy="8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4" name="Picture 202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6" y="2390775"/>
              <a:ext cx="24288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5" name="Picture 203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288" y="2436813"/>
              <a:ext cx="21113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6" name="Picture 204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597150"/>
              <a:ext cx="125413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" name="Picture 205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2651125"/>
              <a:ext cx="103188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" name="Picture 206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526" y="2965450"/>
              <a:ext cx="17463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7" name="Rectangle 207"/>
            <p:cNvSpPr>
              <a:spLocks noChangeArrowheads="1"/>
            </p:cNvSpPr>
            <p:nvPr/>
          </p:nvSpPr>
          <p:spPr bwMode="auto">
            <a:xfrm>
              <a:off x="2938463" y="2967038"/>
              <a:ext cx="1588" cy="3175"/>
            </a:xfrm>
            <a:prstGeom prst="rect">
              <a:avLst/>
            </a:prstGeom>
            <a:solidFill>
              <a:srgbClr val="972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40" name="Freeform 208"/>
            <p:cNvSpPr/>
            <p:nvPr/>
          </p:nvSpPr>
          <p:spPr bwMode="auto">
            <a:xfrm>
              <a:off x="2938463" y="2967038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81" name="Picture 209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2835275"/>
              <a:ext cx="42863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2" name="Picture 210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663825"/>
              <a:ext cx="968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3" name="Picture 211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2811463"/>
              <a:ext cx="49213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4" name="Picture 212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628900"/>
              <a:ext cx="107950" cy="5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4" name="Freeform 213"/>
            <p:cNvSpPr/>
            <p:nvPr/>
          </p:nvSpPr>
          <p:spPr bwMode="auto">
            <a:xfrm>
              <a:off x="2897188" y="2062163"/>
              <a:ext cx="649288" cy="962025"/>
            </a:xfrm>
            <a:custGeom>
              <a:avLst/>
              <a:gdLst>
                <a:gd name="T0" fmla="*/ 340 w 360"/>
                <a:gd name="T1" fmla="*/ 361 h 533"/>
                <a:gd name="T2" fmla="*/ 79 w 360"/>
                <a:gd name="T3" fmla="*/ 497 h 533"/>
                <a:gd name="T4" fmla="*/ 39 w 360"/>
                <a:gd name="T5" fmla="*/ 504 h 533"/>
                <a:gd name="T6" fmla="*/ 30 w 360"/>
                <a:gd name="T7" fmla="*/ 459 h 533"/>
                <a:gd name="T8" fmla="*/ 29 w 360"/>
                <a:gd name="T9" fmla="*/ 115 h 533"/>
                <a:gd name="T10" fmla="*/ 60 w 360"/>
                <a:gd name="T11" fmla="*/ 52 h 533"/>
                <a:gd name="T12" fmla="*/ 359 w 360"/>
                <a:gd name="T13" fmla="*/ 21 h 533"/>
                <a:gd name="T14" fmla="*/ 360 w 360"/>
                <a:gd name="T15" fmla="*/ 0 h 533"/>
                <a:gd name="T16" fmla="*/ 28 w 360"/>
                <a:gd name="T17" fmla="*/ 36 h 533"/>
                <a:gd name="T18" fmla="*/ 1 w 360"/>
                <a:gd name="T19" fmla="*/ 114 h 533"/>
                <a:gd name="T20" fmla="*/ 5 w 360"/>
                <a:gd name="T21" fmla="*/ 490 h 533"/>
                <a:gd name="T22" fmla="*/ 24 w 360"/>
                <a:gd name="T23" fmla="*/ 525 h 533"/>
                <a:gd name="T24" fmla="*/ 60 w 360"/>
                <a:gd name="T25" fmla="*/ 529 h 533"/>
                <a:gd name="T26" fmla="*/ 339 w 360"/>
                <a:gd name="T27" fmla="*/ 383 h 533"/>
                <a:gd name="T28" fmla="*/ 340 w 360"/>
                <a:gd name="T29" fmla="*/ 36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0" h="533">
                  <a:moveTo>
                    <a:pt x="340" y="361"/>
                  </a:moveTo>
                  <a:cubicBezTo>
                    <a:pt x="79" y="497"/>
                    <a:pt x="79" y="497"/>
                    <a:pt x="79" y="497"/>
                  </a:cubicBezTo>
                  <a:cubicBezTo>
                    <a:pt x="79" y="497"/>
                    <a:pt x="51" y="514"/>
                    <a:pt x="39" y="504"/>
                  </a:cubicBezTo>
                  <a:cubicBezTo>
                    <a:pt x="26" y="495"/>
                    <a:pt x="30" y="459"/>
                    <a:pt x="30" y="459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5"/>
                    <a:pt x="22" y="55"/>
                    <a:pt x="60" y="52"/>
                  </a:cubicBezTo>
                  <a:cubicBezTo>
                    <a:pt x="107" y="49"/>
                    <a:pt x="359" y="21"/>
                    <a:pt x="359" y="21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49" y="25"/>
                    <a:pt x="28" y="36"/>
                  </a:cubicBezTo>
                  <a:cubicBezTo>
                    <a:pt x="28" y="36"/>
                    <a:pt x="0" y="40"/>
                    <a:pt x="1" y="114"/>
                  </a:cubicBezTo>
                  <a:cubicBezTo>
                    <a:pt x="2" y="171"/>
                    <a:pt x="3" y="387"/>
                    <a:pt x="5" y="490"/>
                  </a:cubicBezTo>
                  <a:cubicBezTo>
                    <a:pt x="5" y="506"/>
                    <a:pt x="14" y="519"/>
                    <a:pt x="24" y="525"/>
                  </a:cubicBezTo>
                  <a:cubicBezTo>
                    <a:pt x="35" y="532"/>
                    <a:pt x="52" y="533"/>
                    <a:pt x="60" y="529"/>
                  </a:cubicBezTo>
                  <a:cubicBezTo>
                    <a:pt x="144" y="491"/>
                    <a:pt x="307" y="401"/>
                    <a:pt x="339" y="383"/>
                  </a:cubicBezTo>
                  <a:lnTo>
                    <a:pt x="340" y="361"/>
                  </a:lnTo>
                  <a:close/>
                </a:path>
              </a:pathLst>
            </a:custGeom>
            <a:solidFill>
              <a:srgbClr val="FF4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86" name="Picture 214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926" y="2132013"/>
              <a:ext cx="195263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7" name="Picture 215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26" y="2232025"/>
              <a:ext cx="2000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8" name="Picture 216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688" y="2182813"/>
              <a:ext cx="896938" cy="68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9" name="Picture 217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938" y="2446338"/>
              <a:ext cx="96838" cy="14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0" name="Picture 218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413" y="2435225"/>
              <a:ext cx="6508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1" name="Picture 219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738" y="2546350"/>
              <a:ext cx="42863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2" name="Picture 220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376" y="2595563"/>
              <a:ext cx="22225" cy="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3" name="Picture 221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726" y="2606675"/>
              <a:ext cx="1587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4" name="Picture 22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438" y="2571750"/>
              <a:ext cx="3175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5" name="Picture 223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413" y="2406650"/>
              <a:ext cx="2651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6" name="Picture 224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138" y="2036763"/>
              <a:ext cx="1397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7" name="Picture 225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563" y="2154238"/>
              <a:ext cx="269875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8" name="Picture 226"/>
            <p:cNvPicPr>
              <a:picLocks noChangeAspect="1" noChangeArrowheads="1"/>
            </p:cNvPicPr>
            <p:nvPr/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938" y="1109663"/>
              <a:ext cx="3051175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7" name="Freeform 227"/>
            <p:cNvSpPr/>
            <p:nvPr/>
          </p:nvSpPr>
          <p:spPr bwMode="auto">
            <a:xfrm>
              <a:off x="1438276" y="1235075"/>
              <a:ext cx="1901825" cy="900112"/>
            </a:xfrm>
            <a:custGeom>
              <a:avLst/>
              <a:gdLst>
                <a:gd name="T0" fmla="*/ 95 w 1055"/>
                <a:gd name="T1" fmla="*/ 427 h 499"/>
                <a:gd name="T2" fmla="*/ 955 w 1055"/>
                <a:gd name="T3" fmla="*/ 459 h 499"/>
                <a:gd name="T4" fmla="*/ 999 w 1055"/>
                <a:gd name="T5" fmla="*/ 191 h 499"/>
                <a:gd name="T6" fmla="*/ 63 w 1055"/>
                <a:gd name="T7" fmla="*/ 155 h 499"/>
                <a:gd name="T8" fmla="*/ 95 w 1055"/>
                <a:gd name="T9" fmla="*/ 42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5" h="499">
                  <a:moveTo>
                    <a:pt x="95" y="427"/>
                  </a:moveTo>
                  <a:cubicBezTo>
                    <a:pt x="95" y="427"/>
                    <a:pt x="503" y="499"/>
                    <a:pt x="955" y="459"/>
                  </a:cubicBezTo>
                  <a:cubicBezTo>
                    <a:pt x="955" y="459"/>
                    <a:pt x="1055" y="231"/>
                    <a:pt x="999" y="191"/>
                  </a:cubicBezTo>
                  <a:cubicBezTo>
                    <a:pt x="850" y="84"/>
                    <a:pt x="460" y="0"/>
                    <a:pt x="63" y="155"/>
                  </a:cubicBezTo>
                  <a:cubicBezTo>
                    <a:pt x="0" y="180"/>
                    <a:pt x="95" y="427"/>
                    <a:pt x="95" y="42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49" name="Freeform 228"/>
            <p:cNvSpPr/>
            <p:nvPr/>
          </p:nvSpPr>
          <p:spPr bwMode="auto">
            <a:xfrm>
              <a:off x="895351" y="1066801"/>
              <a:ext cx="3044825" cy="527050"/>
            </a:xfrm>
            <a:custGeom>
              <a:avLst/>
              <a:gdLst>
                <a:gd name="T0" fmla="*/ 5 w 1918"/>
                <a:gd name="T1" fmla="*/ 318 h 332"/>
                <a:gd name="T2" fmla="*/ 932 w 1918"/>
                <a:gd name="T3" fmla="*/ 32 h 332"/>
                <a:gd name="T4" fmla="*/ 1918 w 1918"/>
                <a:gd name="T5" fmla="*/ 332 h 332"/>
                <a:gd name="T6" fmla="*/ 1918 w 1918"/>
                <a:gd name="T7" fmla="*/ 305 h 332"/>
                <a:gd name="T8" fmla="*/ 932 w 1918"/>
                <a:gd name="T9" fmla="*/ 0 h 332"/>
                <a:gd name="T10" fmla="*/ 0 w 1918"/>
                <a:gd name="T11" fmla="*/ 295 h 332"/>
                <a:gd name="T12" fmla="*/ 5 w 1918"/>
                <a:gd name="T13" fmla="*/ 31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8" h="332">
                  <a:moveTo>
                    <a:pt x="5" y="318"/>
                  </a:moveTo>
                  <a:lnTo>
                    <a:pt x="932" y="32"/>
                  </a:lnTo>
                  <a:lnTo>
                    <a:pt x="1918" y="332"/>
                  </a:lnTo>
                  <a:lnTo>
                    <a:pt x="1918" y="305"/>
                  </a:lnTo>
                  <a:lnTo>
                    <a:pt x="932" y="0"/>
                  </a:lnTo>
                  <a:lnTo>
                    <a:pt x="0" y="295"/>
                  </a:lnTo>
                  <a:lnTo>
                    <a:pt x="5" y="318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301" name="Picture 229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438" y="1895475"/>
              <a:ext cx="30162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2" name="Picture 230"/>
            <p:cNvPicPr>
              <a:picLocks noChangeAspect="1" noChangeArrowheads="1"/>
            </p:cNvPicPr>
            <p:nvPr/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88" y="1154113"/>
              <a:ext cx="188913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3" name="Picture 231"/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826" y="2220913"/>
              <a:ext cx="15875" cy="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4" name="Picture 232"/>
            <p:cNvPicPr>
              <a:picLocks noChangeAspect="1" noChangeArrowheads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126" y="2092325"/>
              <a:ext cx="26988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5" name="Picture 233"/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938" y="1917700"/>
              <a:ext cx="2000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6" name="Picture 234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351" y="1765300"/>
              <a:ext cx="157163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3" name="Oval 235"/>
            <p:cNvSpPr>
              <a:spLocks noChangeArrowheads="1"/>
            </p:cNvSpPr>
            <p:nvPr/>
          </p:nvSpPr>
          <p:spPr bwMode="auto">
            <a:xfrm>
              <a:off x="1709738" y="1795463"/>
              <a:ext cx="79375" cy="79375"/>
            </a:xfrm>
            <a:prstGeom prst="ellipse">
              <a:avLst/>
            </a:prstGeom>
            <a:solidFill>
              <a:srgbClr val="FFD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25" name="文本框 424"/>
          <p:cNvSpPr txBox="1"/>
          <p:nvPr/>
        </p:nvSpPr>
        <p:spPr>
          <a:xfrm>
            <a:off x="143408" y="368290"/>
            <a:ext cx="514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 smtClean="0">
                <a:solidFill>
                  <a:srgbClr val="C51E17"/>
                </a:solidFill>
                <a:cs typeface="+mn-ea"/>
                <a:sym typeface="+mn-lt"/>
              </a:rPr>
              <a:t>目录</a:t>
            </a:r>
            <a:r>
              <a:rPr lang="en-US" altLang="zh-CN" sz="4000" spc="300" dirty="0" smtClean="0">
                <a:solidFill>
                  <a:srgbClr val="C51E17"/>
                </a:solidFill>
                <a:cs typeface="+mn-ea"/>
                <a:sym typeface="+mn-lt"/>
              </a:rPr>
              <a:t>\</a:t>
            </a:r>
            <a:r>
              <a:rPr lang="en-US" altLang="zh-CN" sz="4000" spc="600" dirty="0" smtClean="0">
                <a:solidFill>
                  <a:srgbClr val="C51E17"/>
                </a:solidFill>
                <a:cs typeface="+mn-ea"/>
                <a:sym typeface="+mn-lt"/>
              </a:rPr>
              <a:t>Contents</a:t>
            </a:r>
            <a:endParaRPr lang="zh-CN" altLang="en-US" sz="4000" spc="600" dirty="0">
              <a:solidFill>
                <a:srgbClr val="C51E17"/>
              </a:solidFill>
              <a:cs typeface="+mn-ea"/>
              <a:sym typeface="+mn-lt"/>
            </a:endParaRPr>
          </a:p>
        </p:txBody>
      </p:sp>
      <p:sp>
        <p:nvSpPr>
          <p:cNvPr id="430" name="文本框 429"/>
          <p:cNvSpPr txBox="1"/>
          <p:nvPr/>
        </p:nvSpPr>
        <p:spPr>
          <a:xfrm>
            <a:off x="2422343" y="3472640"/>
            <a:ext cx="5153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03  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研究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思路及过程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5" name="文本框 434"/>
          <p:cNvSpPr txBox="1"/>
          <p:nvPr/>
        </p:nvSpPr>
        <p:spPr>
          <a:xfrm>
            <a:off x="2422343" y="4317616"/>
            <a:ext cx="5153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5A525"/>
                </a:solidFill>
                <a:cs typeface="+mn-ea"/>
                <a:sym typeface="+mn-lt"/>
              </a:rPr>
              <a:t>04  </a:t>
            </a:r>
            <a:r>
              <a:rPr lang="zh-CN" altLang="en-US" sz="2800" dirty="0" smtClean="0">
                <a:solidFill>
                  <a:srgbClr val="F5A525"/>
                </a:solidFill>
                <a:cs typeface="+mn-ea"/>
                <a:sym typeface="+mn-lt"/>
              </a:rPr>
              <a:t>实验</a:t>
            </a:r>
            <a:r>
              <a:rPr lang="zh-CN" altLang="en-US" sz="2800" dirty="0">
                <a:solidFill>
                  <a:srgbClr val="F5A525"/>
                </a:solidFill>
                <a:cs typeface="+mn-ea"/>
                <a:sym typeface="+mn-lt"/>
              </a:rPr>
              <a:t>数据结果</a:t>
            </a:r>
            <a:endParaRPr lang="zh-CN" altLang="en-US" sz="2800" dirty="0">
              <a:solidFill>
                <a:srgbClr val="F5A525"/>
              </a:solidFill>
              <a:cs typeface="+mn-ea"/>
              <a:sym typeface="+mn-lt"/>
            </a:endParaRPr>
          </a:p>
        </p:txBody>
      </p:sp>
      <p:sp>
        <p:nvSpPr>
          <p:cNvPr id="438" name="文本框 437"/>
          <p:cNvSpPr txBox="1"/>
          <p:nvPr/>
        </p:nvSpPr>
        <p:spPr>
          <a:xfrm>
            <a:off x="2422343" y="1782688"/>
            <a:ext cx="5153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51E17"/>
                </a:solidFill>
                <a:cs typeface="+mn-ea"/>
                <a:sym typeface="+mn-lt"/>
              </a:rPr>
              <a:t>01  </a:t>
            </a:r>
            <a:r>
              <a:rPr lang="zh-CN" altLang="en-US" sz="2800" dirty="0" smtClean="0">
                <a:solidFill>
                  <a:srgbClr val="C51E17"/>
                </a:solidFill>
                <a:cs typeface="+mn-ea"/>
                <a:sym typeface="+mn-lt"/>
              </a:rPr>
              <a:t>课题</a:t>
            </a:r>
            <a:r>
              <a:rPr lang="zh-CN" altLang="en-US" sz="2800" dirty="0">
                <a:solidFill>
                  <a:srgbClr val="C51E17"/>
                </a:solidFill>
                <a:cs typeface="+mn-ea"/>
                <a:sym typeface="+mn-lt"/>
              </a:rPr>
              <a:t>背景及</a:t>
            </a:r>
            <a:r>
              <a:rPr lang="zh-CN" altLang="en-US" sz="2800" dirty="0" smtClean="0">
                <a:solidFill>
                  <a:srgbClr val="C51E17"/>
                </a:solidFill>
                <a:cs typeface="+mn-ea"/>
                <a:sym typeface="+mn-lt"/>
              </a:rPr>
              <a:t>内容</a:t>
            </a:r>
            <a:endParaRPr lang="zh-CN" altLang="en-US" sz="2800" dirty="0">
              <a:solidFill>
                <a:srgbClr val="C51E17"/>
              </a:solidFill>
              <a:cs typeface="+mn-ea"/>
              <a:sym typeface="+mn-lt"/>
            </a:endParaRPr>
          </a:p>
        </p:txBody>
      </p:sp>
      <p:sp>
        <p:nvSpPr>
          <p:cNvPr id="443" name="文本框 442"/>
          <p:cNvSpPr txBox="1"/>
          <p:nvPr/>
        </p:nvSpPr>
        <p:spPr>
          <a:xfrm>
            <a:off x="2422343" y="2627664"/>
            <a:ext cx="5153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75B6"/>
                </a:solidFill>
                <a:cs typeface="+mn-ea"/>
                <a:sym typeface="+mn-lt"/>
              </a:rPr>
              <a:t>02  </a:t>
            </a:r>
            <a:r>
              <a:rPr lang="zh-CN" altLang="en-US" sz="2800" dirty="0" smtClean="0">
                <a:solidFill>
                  <a:srgbClr val="0075B6"/>
                </a:solidFill>
                <a:cs typeface="+mn-ea"/>
                <a:sym typeface="+mn-lt"/>
              </a:rPr>
              <a:t>课题</a:t>
            </a:r>
            <a:r>
              <a:rPr lang="zh-CN" altLang="en-US" sz="2800" dirty="0">
                <a:solidFill>
                  <a:srgbClr val="0075B6"/>
                </a:solidFill>
                <a:cs typeface="+mn-ea"/>
                <a:sym typeface="+mn-lt"/>
              </a:rPr>
              <a:t>现状及发展情况</a:t>
            </a:r>
            <a:endParaRPr lang="zh-CN" altLang="en-US" sz="2800" dirty="0">
              <a:solidFill>
                <a:srgbClr val="0075B6"/>
              </a:solidFill>
              <a:cs typeface="+mn-ea"/>
              <a:sym typeface="+mn-lt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2422343" y="5162593"/>
            <a:ext cx="5153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6CAF30"/>
                </a:solidFill>
                <a:cs typeface="+mn-ea"/>
                <a:sym typeface="+mn-lt"/>
              </a:rPr>
              <a:t>05  </a:t>
            </a:r>
            <a:r>
              <a:rPr lang="zh-CN" altLang="en-US" sz="2800" dirty="0" smtClean="0">
                <a:solidFill>
                  <a:srgbClr val="6CAF30"/>
                </a:solidFill>
                <a:cs typeface="+mn-ea"/>
                <a:sym typeface="+mn-lt"/>
              </a:rPr>
              <a:t>解决</a:t>
            </a:r>
            <a:r>
              <a:rPr lang="zh-CN" altLang="en-US" sz="2800" dirty="0">
                <a:solidFill>
                  <a:srgbClr val="6CAF30"/>
                </a:solidFill>
                <a:cs typeface="+mn-ea"/>
                <a:sym typeface="+mn-lt"/>
              </a:rPr>
              <a:t>方案及总结</a:t>
            </a:r>
            <a:endParaRPr lang="zh-CN" altLang="en-US" sz="2800" dirty="0">
              <a:solidFill>
                <a:srgbClr val="6CAF30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4550" y="1076176"/>
            <a:ext cx="6788768" cy="0"/>
          </a:xfrm>
          <a:prstGeom prst="line">
            <a:avLst/>
          </a:prstGeom>
          <a:ln w="28575">
            <a:solidFill>
              <a:srgbClr val="C51E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文本框 127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4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8" accel="50000" fill="hold" grpId="0" nodeType="after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5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50000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50000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10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5" grpId="0"/>
          <p:bldP spid="430" grpId="0"/>
          <p:bldP spid="435" grpId="0"/>
          <p:bldP spid="438" grpId="0"/>
          <p:bldP spid="443" grpId="0"/>
          <p:bldP spid="125" grpId="0"/>
          <p:bldP spid="1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4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8" accel="5000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10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5" grpId="0"/>
          <p:bldP spid="430" grpId="0"/>
          <p:bldP spid="435" grpId="0"/>
          <p:bldP spid="438" grpId="0"/>
          <p:bldP spid="443" grpId="0"/>
          <p:bldP spid="125" grpId="0"/>
          <p:bldP spid="12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834089" y="333450"/>
            <a:ext cx="3872093" cy="954687"/>
            <a:chOff x="406574" y="261442"/>
            <a:chExt cx="3872093" cy="954687"/>
          </a:xfrm>
        </p:grpSpPr>
        <p:grpSp>
          <p:nvGrpSpPr>
            <p:cNvPr id="32" name="组合 31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35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5A5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F49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1845774" y="2798752"/>
            <a:ext cx="2756539" cy="77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800" dirty="0">
                <a:solidFill>
                  <a:srgbClr val="2B2C27"/>
                </a:solidFill>
                <a:cs typeface="+mn-ea"/>
                <a:sym typeface="+mn-lt"/>
              </a:rPr>
              <a:t>内容请在此输入您的文字</a:t>
            </a: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内容</a:t>
            </a:r>
            <a:endParaRPr lang="zh-CN" altLang="en-US" sz="1800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61001" y="1141274"/>
            <a:ext cx="2756539" cy="77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800" dirty="0">
                <a:solidFill>
                  <a:srgbClr val="2B2C27"/>
                </a:solidFill>
                <a:cs typeface="+mn-ea"/>
                <a:sym typeface="+mn-lt"/>
              </a:rPr>
              <a:t>内容请在此输入您的文字</a:t>
            </a: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内容</a:t>
            </a:r>
            <a:endParaRPr lang="zh-CN" altLang="en-US" sz="1800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588100" y="3549603"/>
            <a:ext cx="2756539" cy="77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800" dirty="0">
                <a:solidFill>
                  <a:srgbClr val="2B2C27"/>
                </a:solidFill>
                <a:cs typeface="+mn-ea"/>
                <a:sym typeface="+mn-lt"/>
              </a:rPr>
              <a:t>内容请在此输入您的文字</a:t>
            </a: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内容</a:t>
            </a:r>
            <a:endParaRPr lang="zh-CN" altLang="en-US" sz="1800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63681" y="4374779"/>
            <a:ext cx="1687090" cy="1454565"/>
            <a:chOff x="4463681" y="4374779"/>
            <a:chExt cx="1687090" cy="1454565"/>
          </a:xfrm>
        </p:grpSpPr>
        <p:sp>
          <p:nvSpPr>
            <p:cNvPr id="13" name="任意多边形 12"/>
            <p:cNvSpPr/>
            <p:nvPr/>
          </p:nvSpPr>
          <p:spPr>
            <a:xfrm>
              <a:off x="4463681" y="4374779"/>
              <a:ext cx="1687090" cy="1454565"/>
            </a:xfrm>
            <a:custGeom>
              <a:avLst/>
              <a:gdLst>
                <a:gd name="connsiteX0" fmla="*/ 0 w 1930971"/>
                <a:gd name="connsiteY0" fmla="*/ 832417 h 1664833"/>
                <a:gd name="connsiteX1" fmla="*/ 416208 w 1930971"/>
                <a:gd name="connsiteY1" fmla="*/ 0 h 1664833"/>
                <a:gd name="connsiteX2" fmla="*/ 1514763 w 1930971"/>
                <a:gd name="connsiteY2" fmla="*/ 0 h 1664833"/>
                <a:gd name="connsiteX3" fmla="*/ 1930971 w 1930971"/>
                <a:gd name="connsiteY3" fmla="*/ 832417 h 1664833"/>
                <a:gd name="connsiteX4" fmla="*/ 1514763 w 1930971"/>
                <a:gd name="connsiteY4" fmla="*/ 1664833 h 1664833"/>
                <a:gd name="connsiteX5" fmla="*/ 416208 w 1930971"/>
                <a:gd name="connsiteY5" fmla="*/ 1664833 h 1664833"/>
                <a:gd name="connsiteX6" fmla="*/ 0 w 1930971"/>
                <a:gd name="connsiteY6" fmla="*/ 832417 h 166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971" h="1664833">
                  <a:moveTo>
                    <a:pt x="0" y="832417"/>
                  </a:moveTo>
                  <a:lnTo>
                    <a:pt x="416208" y="0"/>
                  </a:lnTo>
                  <a:lnTo>
                    <a:pt x="1514763" y="0"/>
                  </a:lnTo>
                  <a:lnTo>
                    <a:pt x="1930971" y="832417"/>
                  </a:lnTo>
                  <a:lnTo>
                    <a:pt x="1514763" y="1664833"/>
                  </a:lnTo>
                  <a:lnTo>
                    <a:pt x="416208" y="1664833"/>
                  </a:lnTo>
                  <a:lnTo>
                    <a:pt x="0" y="832417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650" tIns="316771" rIns="299650" bIns="316771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600" kern="120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14" name="六边形 13"/>
            <p:cNvSpPr/>
            <p:nvPr/>
          </p:nvSpPr>
          <p:spPr>
            <a:xfrm>
              <a:off x="4513057" y="5022488"/>
              <a:ext cx="197527" cy="170243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F49C1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01010" y="3576209"/>
            <a:ext cx="1687090" cy="1454565"/>
            <a:chOff x="5901010" y="3576209"/>
            <a:chExt cx="1687090" cy="1454565"/>
          </a:xfrm>
        </p:grpSpPr>
        <p:sp>
          <p:nvSpPr>
            <p:cNvPr id="17" name="任意多边形 16"/>
            <p:cNvSpPr/>
            <p:nvPr/>
          </p:nvSpPr>
          <p:spPr>
            <a:xfrm>
              <a:off x="5901010" y="3576209"/>
              <a:ext cx="1687090" cy="1454565"/>
            </a:xfrm>
            <a:custGeom>
              <a:avLst/>
              <a:gdLst>
                <a:gd name="connsiteX0" fmla="*/ 0 w 1930971"/>
                <a:gd name="connsiteY0" fmla="*/ 832417 h 1664833"/>
                <a:gd name="connsiteX1" fmla="*/ 416208 w 1930971"/>
                <a:gd name="connsiteY1" fmla="*/ 0 h 1664833"/>
                <a:gd name="connsiteX2" fmla="*/ 1514763 w 1930971"/>
                <a:gd name="connsiteY2" fmla="*/ 0 h 1664833"/>
                <a:gd name="connsiteX3" fmla="*/ 1930971 w 1930971"/>
                <a:gd name="connsiteY3" fmla="*/ 832417 h 1664833"/>
                <a:gd name="connsiteX4" fmla="*/ 1514763 w 1930971"/>
                <a:gd name="connsiteY4" fmla="*/ 1664833 h 1664833"/>
                <a:gd name="connsiteX5" fmla="*/ 416208 w 1930971"/>
                <a:gd name="connsiteY5" fmla="*/ 1664833 h 1664833"/>
                <a:gd name="connsiteX6" fmla="*/ 0 w 1930971"/>
                <a:gd name="connsiteY6" fmla="*/ 832417 h 166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971" h="1664833">
                  <a:moveTo>
                    <a:pt x="0" y="832417"/>
                  </a:moveTo>
                  <a:lnTo>
                    <a:pt x="416208" y="0"/>
                  </a:lnTo>
                  <a:lnTo>
                    <a:pt x="1514763" y="0"/>
                  </a:lnTo>
                  <a:lnTo>
                    <a:pt x="1930971" y="832417"/>
                  </a:lnTo>
                  <a:lnTo>
                    <a:pt x="1514763" y="1664833"/>
                  </a:lnTo>
                  <a:lnTo>
                    <a:pt x="416208" y="1664833"/>
                  </a:lnTo>
                  <a:lnTo>
                    <a:pt x="0" y="832417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650" tIns="316771" rIns="299650" bIns="316771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600" kern="120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18" name="六边形 17"/>
            <p:cNvSpPr/>
            <p:nvPr/>
          </p:nvSpPr>
          <p:spPr>
            <a:xfrm>
              <a:off x="7043259" y="4825992"/>
              <a:ext cx="197527" cy="170243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F49C1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63681" y="2781097"/>
            <a:ext cx="1687090" cy="1454565"/>
            <a:chOff x="4463681" y="2781097"/>
            <a:chExt cx="1687090" cy="1454565"/>
          </a:xfrm>
        </p:grpSpPr>
        <p:sp>
          <p:nvSpPr>
            <p:cNvPr id="21" name="任意多边形 20"/>
            <p:cNvSpPr/>
            <p:nvPr/>
          </p:nvSpPr>
          <p:spPr>
            <a:xfrm>
              <a:off x="4463681" y="2781097"/>
              <a:ext cx="1687090" cy="1454565"/>
            </a:xfrm>
            <a:custGeom>
              <a:avLst/>
              <a:gdLst>
                <a:gd name="connsiteX0" fmla="*/ 0 w 1930971"/>
                <a:gd name="connsiteY0" fmla="*/ 832417 h 1664833"/>
                <a:gd name="connsiteX1" fmla="*/ 416208 w 1930971"/>
                <a:gd name="connsiteY1" fmla="*/ 0 h 1664833"/>
                <a:gd name="connsiteX2" fmla="*/ 1514763 w 1930971"/>
                <a:gd name="connsiteY2" fmla="*/ 0 h 1664833"/>
                <a:gd name="connsiteX3" fmla="*/ 1930971 w 1930971"/>
                <a:gd name="connsiteY3" fmla="*/ 832417 h 1664833"/>
                <a:gd name="connsiteX4" fmla="*/ 1514763 w 1930971"/>
                <a:gd name="connsiteY4" fmla="*/ 1664833 h 1664833"/>
                <a:gd name="connsiteX5" fmla="*/ 416208 w 1930971"/>
                <a:gd name="connsiteY5" fmla="*/ 1664833 h 1664833"/>
                <a:gd name="connsiteX6" fmla="*/ 0 w 1930971"/>
                <a:gd name="connsiteY6" fmla="*/ 832417 h 166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971" h="1664833">
                  <a:moveTo>
                    <a:pt x="0" y="832417"/>
                  </a:moveTo>
                  <a:lnTo>
                    <a:pt x="416208" y="0"/>
                  </a:lnTo>
                  <a:lnTo>
                    <a:pt x="1514763" y="0"/>
                  </a:lnTo>
                  <a:lnTo>
                    <a:pt x="1930971" y="832417"/>
                  </a:lnTo>
                  <a:lnTo>
                    <a:pt x="1514763" y="1664833"/>
                  </a:lnTo>
                  <a:lnTo>
                    <a:pt x="416208" y="1664833"/>
                  </a:lnTo>
                  <a:lnTo>
                    <a:pt x="0" y="832417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650" tIns="316771" rIns="299650" bIns="316771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600" kern="120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22" name="六边形 21"/>
            <p:cNvSpPr/>
            <p:nvPr/>
          </p:nvSpPr>
          <p:spPr>
            <a:xfrm>
              <a:off x="5607419" y="2823705"/>
              <a:ext cx="197527" cy="170243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F49C1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21549" y="3593502"/>
            <a:ext cx="1687090" cy="1454565"/>
            <a:chOff x="3021549" y="3593502"/>
            <a:chExt cx="1687090" cy="1454565"/>
          </a:xfrm>
        </p:grpSpPr>
        <p:sp>
          <p:nvSpPr>
            <p:cNvPr id="15" name="六边形 14"/>
            <p:cNvSpPr/>
            <p:nvPr/>
          </p:nvSpPr>
          <p:spPr>
            <a:xfrm>
              <a:off x="3021549" y="3593502"/>
              <a:ext cx="1687090" cy="145456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F49C1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>
              <a:off x="4152252" y="4832531"/>
              <a:ext cx="197527" cy="17024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9C1D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168849" y="4280495"/>
              <a:ext cx="1392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2B2C27"/>
                  </a:solidFill>
                  <a:cs typeface="+mn-ea"/>
                  <a:sym typeface="+mn-lt"/>
                </a:rPr>
                <a:t>添加标题</a:t>
              </a:r>
              <a:endParaRPr lang="zh-CN" altLang="en-US" sz="20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428960" y="3593502"/>
              <a:ext cx="8722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i="1" dirty="0" smtClean="0">
                  <a:solidFill>
                    <a:srgbClr val="2B2C27"/>
                  </a:solidFill>
                  <a:cs typeface="+mn-ea"/>
                  <a:sym typeface="+mn-lt"/>
                </a:rPr>
                <a:t>01</a:t>
              </a:r>
              <a:endParaRPr lang="zh-CN" altLang="en-US" sz="4400" b="1" i="1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01010" y="1986369"/>
            <a:ext cx="1687090" cy="1454565"/>
            <a:chOff x="5901010" y="1986369"/>
            <a:chExt cx="1687090" cy="1454565"/>
          </a:xfrm>
        </p:grpSpPr>
        <p:sp>
          <p:nvSpPr>
            <p:cNvPr id="23" name="六边形 22"/>
            <p:cNvSpPr/>
            <p:nvPr/>
          </p:nvSpPr>
          <p:spPr>
            <a:xfrm>
              <a:off x="5901010" y="1986369"/>
              <a:ext cx="1687090" cy="145456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F49C1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六边形 23"/>
            <p:cNvSpPr/>
            <p:nvPr/>
          </p:nvSpPr>
          <p:spPr>
            <a:xfrm>
              <a:off x="5961937" y="2625072"/>
              <a:ext cx="197527" cy="17024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9C1D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078774" y="2694207"/>
              <a:ext cx="1331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2B2C27"/>
                  </a:solidFill>
                  <a:cs typeface="+mn-ea"/>
                  <a:sym typeface="+mn-lt"/>
                </a:rPr>
                <a:t>添加标题</a:t>
              </a:r>
              <a:endParaRPr lang="zh-CN" altLang="en-US" sz="20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302648" y="1986369"/>
              <a:ext cx="8838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i="1" dirty="0" smtClean="0">
                  <a:solidFill>
                    <a:srgbClr val="2B2C27"/>
                  </a:solidFill>
                  <a:cs typeface="+mn-ea"/>
                  <a:sym typeface="+mn-lt"/>
                </a:rPr>
                <a:t>02</a:t>
              </a:r>
              <a:endParaRPr lang="zh-CN" altLang="en-US" sz="4400" b="1" i="1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338338" y="4374779"/>
            <a:ext cx="1687090" cy="1454565"/>
            <a:chOff x="7338338" y="4374779"/>
            <a:chExt cx="1687090" cy="1454565"/>
          </a:xfrm>
        </p:grpSpPr>
        <p:sp>
          <p:nvSpPr>
            <p:cNvPr id="19" name="六边形 18"/>
            <p:cNvSpPr/>
            <p:nvPr/>
          </p:nvSpPr>
          <p:spPr>
            <a:xfrm>
              <a:off x="7338338" y="4374779"/>
              <a:ext cx="1687090" cy="145456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F49C1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六边形 19"/>
            <p:cNvSpPr/>
            <p:nvPr/>
          </p:nvSpPr>
          <p:spPr>
            <a:xfrm>
              <a:off x="7393262" y="5016940"/>
              <a:ext cx="197527" cy="17024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9C1D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39271" y="5112378"/>
              <a:ext cx="1285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2B2C27"/>
                  </a:solidFill>
                  <a:cs typeface="+mn-ea"/>
                  <a:sym typeface="+mn-lt"/>
                </a:rPr>
                <a:t>添加标题</a:t>
              </a:r>
              <a:endParaRPr lang="zh-CN" altLang="en-US" sz="20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713619" y="4374779"/>
              <a:ext cx="9365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i="1" dirty="0" smtClean="0">
                  <a:solidFill>
                    <a:srgbClr val="2B2C27"/>
                  </a:solidFill>
                  <a:cs typeface="+mn-ea"/>
                  <a:sym typeface="+mn-lt"/>
                </a:rPr>
                <a:t>03</a:t>
              </a:r>
              <a:endParaRPr lang="zh-CN" altLang="en-US" sz="4400" b="1" i="1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p:transition spd="slow" advTm="0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6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3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4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30" grpId="0"/>
          <p:bldP spid="4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6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3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4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30" grpId="0"/>
          <p:bldP spid="4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623806" y="1727602"/>
            <a:ext cx="2671200" cy="2718302"/>
            <a:chOff x="1623806" y="1727602"/>
            <a:chExt cx="2671200" cy="2718302"/>
          </a:xfrm>
        </p:grpSpPr>
        <p:sp>
          <p:nvSpPr>
            <p:cNvPr id="35" name="对角圆角矩形 34"/>
            <p:cNvSpPr/>
            <p:nvPr/>
          </p:nvSpPr>
          <p:spPr>
            <a:xfrm>
              <a:off x="1624754" y="1727602"/>
              <a:ext cx="2669305" cy="2718302"/>
            </a:xfrm>
            <a:prstGeom prst="round2DiagRect">
              <a:avLst/>
            </a:prstGeom>
            <a:solidFill>
              <a:srgbClr val="F49C1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623806" y="2161194"/>
              <a:ext cx="2671200" cy="751825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95061" y="2352440"/>
              <a:ext cx="2328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>
                  <a:solidFill>
                    <a:srgbClr val="F5A525"/>
                  </a:solidFill>
                  <a:cs typeface="+mn-ea"/>
                  <a:sym typeface="+mn-lt"/>
                </a:rPr>
                <a:t>点击</a:t>
              </a:r>
              <a:r>
                <a:rPr lang="zh-CN" altLang="en-US" sz="1800" dirty="0" smtClean="0">
                  <a:solidFill>
                    <a:srgbClr val="F5A525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F5A525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795061" y="3072656"/>
              <a:ext cx="23286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请在此输入您的文字内容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902297" y="1727602"/>
            <a:ext cx="2671200" cy="2718302"/>
            <a:chOff x="1623806" y="1727602"/>
            <a:chExt cx="2671200" cy="2718302"/>
          </a:xfrm>
        </p:grpSpPr>
        <p:sp>
          <p:nvSpPr>
            <p:cNvPr id="48" name="对角圆角矩形 47"/>
            <p:cNvSpPr/>
            <p:nvPr/>
          </p:nvSpPr>
          <p:spPr>
            <a:xfrm>
              <a:off x="1624754" y="1727602"/>
              <a:ext cx="2669305" cy="2718302"/>
            </a:xfrm>
            <a:prstGeom prst="round2DiagRect">
              <a:avLst/>
            </a:prstGeom>
            <a:solidFill>
              <a:srgbClr val="F49C1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623806" y="2161194"/>
              <a:ext cx="2671200" cy="751825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795061" y="2352440"/>
              <a:ext cx="2328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>
                  <a:solidFill>
                    <a:srgbClr val="F5A525"/>
                  </a:solidFill>
                  <a:cs typeface="+mn-ea"/>
                  <a:sym typeface="+mn-lt"/>
                </a:rPr>
                <a:t>点击</a:t>
              </a:r>
              <a:r>
                <a:rPr lang="zh-CN" altLang="en-US" sz="1800" dirty="0" smtClean="0">
                  <a:solidFill>
                    <a:srgbClr val="F5A525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F5A525"/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795061" y="3072656"/>
              <a:ext cx="23286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请在此输入您的文字内容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763051" y="1727602"/>
            <a:ext cx="2671200" cy="2718302"/>
            <a:chOff x="1623806" y="1727602"/>
            <a:chExt cx="2671200" cy="2718302"/>
          </a:xfrm>
        </p:grpSpPr>
        <p:sp>
          <p:nvSpPr>
            <p:cNvPr id="53" name="对角圆角矩形 52"/>
            <p:cNvSpPr/>
            <p:nvPr/>
          </p:nvSpPr>
          <p:spPr>
            <a:xfrm>
              <a:off x="1624754" y="1727602"/>
              <a:ext cx="2669305" cy="2718302"/>
            </a:xfrm>
            <a:prstGeom prst="round2DiagRect">
              <a:avLst/>
            </a:prstGeom>
            <a:solidFill>
              <a:srgbClr val="F49C1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623806" y="2161194"/>
              <a:ext cx="2671200" cy="751825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795061" y="2352440"/>
              <a:ext cx="2328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>
                  <a:solidFill>
                    <a:srgbClr val="F5A525"/>
                  </a:solidFill>
                  <a:cs typeface="+mn-ea"/>
                  <a:sym typeface="+mn-lt"/>
                </a:rPr>
                <a:t>点击</a:t>
              </a:r>
              <a:r>
                <a:rPr lang="zh-CN" altLang="en-US" sz="1800" dirty="0" smtClean="0">
                  <a:solidFill>
                    <a:srgbClr val="F5A525"/>
                  </a:solidFill>
                  <a:cs typeface="+mn-ea"/>
                  <a:sym typeface="+mn-lt"/>
                </a:rPr>
                <a:t>输入标题</a:t>
              </a:r>
              <a:endParaRPr lang="zh-CN" altLang="en-US" sz="1800" dirty="0">
                <a:solidFill>
                  <a:srgbClr val="F5A525"/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795061" y="3072656"/>
              <a:ext cx="23286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请在此输入您的文字内容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19601" y="5044719"/>
            <a:ext cx="9790179" cy="939203"/>
            <a:chOff x="1919601" y="5044719"/>
            <a:chExt cx="9790179" cy="939203"/>
          </a:xfrm>
        </p:grpSpPr>
        <p:sp>
          <p:nvSpPr>
            <p:cNvPr id="33" name="矩形 32"/>
            <p:cNvSpPr/>
            <p:nvPr/>
          </p:nvSpPr>
          <p:spPr>
            <a:xfrm>
              <a:off x="1919601" y="5044719"/>
              <a:ext cx="9790179" cy="939203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2038683" y="5223851"/>
              <a:ext cx="1204674" cy="580938"/>
              <a:chOff x="601222" y="5081666"/>
              <a:chExt cx="1204674" cy="580938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601222" y="5081666"/>
                <a:ext cx="1204674" cy="580938"/>
                <a:chOff x="572194" y="5009096"/>
                <a:chExt cx="1204674" cy="580938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572194" y="5199748"/>
                  <a:ext cx="1204674" cy="39028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634781" y="5009096"/>
                  <a:ext cx="1079500" cy="504056"/>
                </a:xfrm>
                <a:prstGeom prst="rect">
                  <a:avLst/>
                </a:prstGeom>
                <a:solidFill>
                  <a:srgbClr val="F49C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0" name="文本框 59"/>
              <p:cNvSpPr txBox="1"/>
              <p:nvPr/>
            </p:nvSpPr>
            <p:spPr>
              <a:xfrm>
                <a:off x="728064" y="5187469"/>
                <a:ext cx="95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总结</a:t>
                </a:r>
                <a:endParaRPr lang="zh-CN" altLang="en-US" sz="1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3309714" y="5227211"/>
              <a:ext cx="8147791" cy="583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请在此输入您的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文字内容请在此输入您的文字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请在此输入您的文字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95061" y="331903"/>
            <a:ext cx="3872093" cy="954687"/>
            <a:chOff x="406574" y="261442"/>
            <a:chExt cx="3872093" cy="954687"/>
          </a:xfrm>
        </p:grpSpPr>
        <p:grpSp>
          <p:nvGrpSpPr>
            <p:cNvPr id="39" name="组合 38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2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5A5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F49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718961" y="458850"/>
            <a:ext cx="3872093" cy="954687"/>
            <a:chOff x="406574" y="261442"/>
            <a:chExt cx="3872093" cy="954687"/>
          </a:xfrm>
        </p:grpSpPr>
        <p:grpSp>
          <p:nvGrpSpPr>
            <p:cNvPr id="39" name="组合 38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2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5A5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F49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5"/>
          <p:cNvSpPr/>
          <p:nvPr/>
        </p:nvSpPr>
        <p:spPr bwMode="auto">
          <a:xfrm>
            <a:off x="3492128" y="4489185"/>
            <a:ext cx="3627437" cy="630238"/>
          </a:xfrm>
          <a:custGeom>
            <a:avLst/>
            <a:gdLst>
              <a:gd name="T0" fmla="*/ 1623 w 1623"/>
              <a:gd name="T1" fmla="*/ 281 h 281"/>
              <a:gd name="T2" fmla="*/ 0 w 1623"/>
              <a:gd name="T3" fmla="*/ 277 h 281"/>
              <a:gd name="T4" fmla="*/ 174 w 1623"/>
              <a:gd name="T5" fmla="*/ 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" h="281">
                <a:moveTo>
                  <a:pt x="1623" y="281"/>
                </a:moveTo>
                <a:lnTo>
                  <a:pt x="0" y="277"/>
                </a:lnTo>
                <a:lnTo>
                  <a:pt x="174" y="0"/>
                </a:lnTo>
              </a:path>
            </a:pathLst>
          </a:custGeom>
          <a:noFill/>
          <a:ln w="22225" cap="flat" cmpd="sng">
            <a:solidFill>
              <a:srgbClr val="F49C1D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4158878" y="5186098"/>
            <a:ext cx="172720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kern="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单击添加</a:t>
            </a:r>
            <a:r>
              <a:rPr lang="zh-CN" altLang="en-US" sz="20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标题</a:t>
            </a:r>
            <a:endParaRPr lang="zh-CN" altLang="en-US" sz="36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Freeform 6"/>
          <p:cNvSpPr/>
          <p:nvPr/>
        </p:nvSpPr>
        <p:spPr bwMode="auto">
          <a:xfrm>
            <a:off x="4922465" y="1668197"/>
            <a:ext cx="1806575" cy="3148012"/>
          </a:xfrm>
          <a:custGeom>
            <a:avLst/>
            <a:gdLst>
              <a:gd name="T0" fmla="*/ 0 w 808"/>
              <a:gd name="T1" fmla="*/ 0 h 1408"/>
              <a:gd name="T2" fmla="*/ 808 w 808"/>
              <a:gd name="T3" fmla="*/ 1408 h 1408"/>
              <a:gd name="T4" fmla="*/ 430 w 808"/>
              <a:gd name="T5" fmla="*/ 1407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8" h="1408">
                <a:moveTo>
                  <a:pt x="0" y="0"/>
                </a:moveTo>
                <a:lnTo>
                  <a:pt x="808" y="1408"/>
                </a:lnTo>
                <a:lnTo>
                  <a:pt x="430" y="1407"/>
                </a:lnTo>
              </a:path>
            </a:pathLst>
          </a:custGeom>
          <a:noFill/>
          <a:ln w="22225" cap="flat" cmpd="sng">
            <a:solidFill>
              <a:srgbClr val="F49C1D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 rot="3623550">
            <a:off x="5418559" y="3392985"/>
            <a:ext cx="1728787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kern="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单击添加</a:t>
            </a:r>
            <a:r>
              <a:rPr lang="zh-CN" altLang="en-US" sz="20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标题</a:t>
            </a:r>
            <a:endParaRPr lang="zh-CN" altLang="en-US" sz="36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7" name="Freeform 4"/>
          <p:cNvSpPr/>
          <p:nvPr/>
        </p:nvSpPr>
        <p:spPr bwMode="auto">
          <a:xfrm>
            <a:off x="3055565" y="2150797"/>
            <a:ext cx="2203450" cy="3138487"/>
          </a:xfrm>
          <a:custGeom>
            <a:avLst/>
            <a:gdLst>
              <a:gd name="T0" fmla="*/ 0 w 986"/>
              <a:gd name="T1" fmla="*/ 1404 h 1404"/>
              <a:gd name="T2" fmla="*/ 814 w 986"/>
              <a:gd name="T3" fmla="*/ 0 h 1404"/>
              <a:gd name="T4" fmla="*/ 986 w 986"/>
              <a:gd name="T5" fmla="*/ 329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6" h="1404">
                <a:moveTo>
                  <a:pt x="0" y="1404"/>
                </a:moveTo>
                <a:lnTo>
                  <a:pt x="814" y="0"/>
                </a:lnTo>
                <a:lnTo>
                  <a:pt x="986" y="329"/>
                </a:lnTo>
              </a:path>
            </a:pathLst>
          </a:custGeom>
          <a:noFill/>
          <a:ln w="22225" cap="flat" cmpd="sng">
            <a:solidFill>
              <a:srgbClr val="F49C1D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TextBox 53"/>
          <p:cNvSpPr txBox="1">
            <a:spLocks noChangeArrowheads="1"/>
          </p:cNvSpPr>
          <p:nvPr/>
        </p:nvSpPr>
        <p:spPr bwMode="auto">
          <a:xfrm rot="18011491">
            <a:off x="2927772" y="3389810"/>
            <a:ext cx="1728787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kern="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单击添加</a:t>
            </a:r>
            <a:r>
              <a:rPr lang="zh-CN" altLang="en-US" sz="20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标题</a:t>
            </a:r>
            <a:endParaRPr lang="zh-CN" altLang="en-US" sz="36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722492" y="2742121"/>
            <a:ext cx="4008232" cy="2336365"/>
            <a:chOff x="1604412" y="2468648"/>
            <a:chExt cx="4008232" cy="2336365"/>
          </a:xfrm>
        </p:grpSpPr>
        <p:sp>
          <p:nvSpPr>
            <p:cNvPr id="20" name="矩形 19"/>
            <p:cNvSpPr/>
            <p:nvPr/>
          </p:nvSpPr>
          <p:spPr>
            <a:xfrm>
              <a:off x="1604412" y="2468648"/>
              <a:ext cx="4008232" cy="2336365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700682" y="2925135"/>
              <a:ext cx="3815693" cy="1423391"/>
              <a:chOff x="1415417" y="4403484"/>
              <a:chExt cx="3815693" cy="1423391"/>
            </a:xfrm>
          </p:grpSpPr>
          <p:sp>
            <p:nvSpPr>
              <p:cNvPr id="22" name="TextBox 11"/>
              <p:cNvSpPr txBox="1"/>
              <p:nvPr/>
            </p:nvSpPr>
            <p:spPr>
              <a:xfrm>
                <a:off x="2104381" y="4403484"/>
                <a:ext cx="243776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  <a:endParaRPr 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TextBox 12"/>
              <p:cNvSpPr txBox="1"/>
              <p:nvPr/>
            </p:nvSpPr>
            <p:spPr>
              <a:xfrm>
                <a:off x="1415417" y="4903545"/>
                <a:ext cx="38156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1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单击添加文字内容单击</a:t>
                </a:r>
                <a:r>
                  <a:rPr lang="zh-CN" altLang="en-US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添加文字</a:t>
                </a:r>
                <a:r>
                  <a:rPr lang="zh-CN" altLang="en-US" sz="1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内容单击</a:t>
                </a:r>
                <a:r>
                  <a:rPr lang="zh-CN" altLang="en-US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添加文字内容单击添加文字</a:t>
                </a:r>
                <a:r>
                  <a:rPr lang="zh-CN" altLang="en-US" sz="1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内容</a:t>
                </a:r>
                <a:r>
                  <a:rPr lang="zh-CN" altLang="en-US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单击添加文字</a:t>
                </a:r>
                <a:r>
                  <a:rPr lang="zh-CN" altLang="en-US" sz="1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内容</a:t>
                </a:r>
                <a:endParaRPr lang="en-US" altLang="zh-CN" sz="1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123953" y="2968359"/>
            <a:ext cx="1797050" cy="1555750"/>
            <a:chOff x="4123953" y="2968359"/>
            <a:chExt cx="1797050" cy="1555750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4123953" y="2968359"/>
              <a:ext cx="1797050" cy="1555750"/>
            </a:xfrm>
            <a:prstGeom prst="triangle">
              <a:avLst>
                <a:gd name="adj" fmla="val 50000"/>
              </a:avLst>
            </a:prstGeom>
            <a:solidFill>
              <a:srgbClr val="F49C1D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40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748046" y="3621149"/>
              <a:ext cx="487904" cy="730231"/>
              <a:chOff x="3502128" y="3392456"/>
              <a:chExt cx="540770" cy="809354"/>
            </a:xfrm>
          </p:grpSpPr>
          <p:sp>
            <p:nvSpPr>
              <p:cNvPr id="25" name="Freeform 121"/>
              <p:cNvSpPr>
                <a:spLocks noEditPoints="1"/>
              </p:cNvSpPr>
              <p:nvPr/>
            </p:nvSpPr>
            <p:spPr bwMode="auto">
              <a:xfrm>
                <a:off x="3502128" y="3392456"/>
                <a:ext cx="540770" cy="447036"/>
              </a:xfrm>
              <a:custGeom>
                <a:avLst/>
                <a:gdLst>
                  <a:gd name="T0" fmla="*/ 179 w 185"/>
                  <a:gd name="T1" fmla="*/ 61 h 153"/>
                  <a:gd name="T2" fmla="*/ 185 w 185"/>
                  <a:gd name="T3" fmla="*/ 0 h 153"/>
                  <a:gd name="T4" fmla="*/ 143 w 185"/>
                  <a:gd name="T5" fmla="*/ 11 h 153"/>
                  <a:gd name="T6" fmla="*/ 157 w 185"/>
                  <a:gd name="T7" fmla="*/ 26 h 153"/>
                  <a:gd name="T8" fmla="*/ 23 w 185"/>
                  <a:gd name="T9" fmla="*/ 83 h 153"/>
                  <a:gd name="T10" fmla="*/ 37 w 185"/>
                  <a:gd name="T11" fmla="*/ 105 h 153"/>
                  <a:gd name="T12" fmla="*/ 0 w 185"/>
                  <a:gd name="T13" fmla="*/ 132 h 153"/>
                  <a:gd name="T14" fmla="*/ 168 w 185"/>
                  <a:gd name="T15" fmla="*/ 38 h 153"/>
                  <a:gd name="T16" fmla="*/ 179 w 185"/>
                  <a:gd name="T17" fmla="*/ 61 h 153"/>
                  <a:gd name="T18" fmla="*/ 26 w 185"/>
                  <a:gd name="T19" fmla="*/ 125 h 153"/>
                  <a:gd name="T20" fmla="*/ 46 w 185"/>
                  <a:gd name="T21" fmla="*/ 109 h 153"/>
                  <a:gd name="T22" fmla="*/ 49 w 185"/>
                  <a:gd name="T23" fmla="*/ 109 h 153"/>
                  <a:gd name="T24" fmla="*/ 49 w 185"/>
                  <a:gd name="T25" fmla="*/ 110 h 153"/>
                  <a:gd name="T26" fmla="*/ 50 w 185"/>
                  <a:gd name="T27" fmla="*/ 110 h 153"/>
                  <a:gd name="T28" fmla="*/ 129 w 185"/>
                  <a:gd name="T29" fmla="*/ 80 h 153"/>
                  <a:gd name="T30" fmla="*/ 26 w 185"/>
                  <a:gd name="T31" fmla="*/ 12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5" h="153">
                    <a:moveTo>
                      <a:pt x="179" y="61"/>
                    </a:moveTo>
                    <a:cubicBezTo>
                      <a:pt x="185" y="0"/>
                      <a:pt x="185" y="0"/>
                      <a:pt x="185" y="0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57" y="26"/>
                      <a:pt x="157" y="26"/>
                      <a:pt x="157" y="26"/>
                    </a:cubicBezTo>
                    <a:cubicBezTo>
                      <a:pt x="157" y="26"/>
                      <a:pt x="98" y="97"/>
                      <a:pt x="23" y="83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2"/>
                      <a:pt x="106" y="153"/>
                      <a:pt x="168" y="38"/>
                    </a:cubicBezTo>
                    <a:lnTo>
                      <a:pt x="179" y="61"/>
                    </a:lnTo>
                    <a:close/>
                    <a:moveTo>
                      <a:pt x="26" y="125"/>
                    </a:moveTo>
                    <a:cubicBezTo>
                      <a:pt x="46" y="109"/>
                      <a:pt x="46" y="109"/>
                      <a:pt x="46" y="109"/>
                    </a:cubicBezTo>
                    <a:cubicBezTo>
                      <a:pt x="46" y="109"/>
                      <a:pt x="47" y="109"/>
                      <a:pt x="49" y="109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62" y="110"/>
                      <a:pt x="92" y="107"/>
                      <a:pt x="129" y="80"/>
                    </a:cubicBezTo>
                    <a:cubicBezTo>
                      <a:pt x="129" y="80"/>
                      <a:pt x="90" y="124"/>
                      <a:pt x="26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22"/>
              <p:cNvSpPr/>
              <p:nvPr/>
            </p:nvSpPr>
            <p:spPr bwMode="auto">
              <a:xfrm>
                <a:off x="3732857" y="3808848"/>
                <a:ext cx="127983" cy="392960"/>
              </a:xfrm>
              <a:custGeom>
                <a:avLst/>
                <a:gdLst>
                  <a:gd name="T0" fmla="*/ 35 w 44"/>
                  <a:gd name="T1" fmla="*/ 0 h 134"/>
                  <a:gd name="T2" fmla="*/ 9 w 44"/>
                  <a:gd name="T3" fmla="*/ 0 h 134"/>
                  <a:gd name="T4" fmla="*/ 0 w 44"/>
                  <a:gd name="T5" fmla="*/ 10 h 134"/>
                  <a:gd name="T6" fmla="*/ 0 w 44"/>
                  <a:gd name="T7" fmla="*/ 134 h 134"/>
                  <a:gd name="T8" fmla="*/ 44 w 44"/>
                  <a:gd name="T9" fmla="*/ 134 h 134"/>
                  <a:gd name="T10" fmla="*/ 44 w 44"/>
                  <a:gd name="T11" fmla="*/ 10 h 134"/>
                  <a:gd name="T12" fmla="*/ 35 w 44"/>
                  <a:gd name="T1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34">
                    <a:moveTo>
                      <a:pt x="3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44" y="134"/>
                      <a:pt x="44" y="134"/>
                      <a:pt x="44" y="134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5"/>
                      <a:pt x="40" y="0"/>
                      <a:pt x="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23"/>
              <p:cNvSpPr/>
              <p:nvPr/>
            </p:nvSpPr>
            <p:spPr bwMode="auto">
              <a:xfrm>
                <a:off x="3563416" y="3882755"/>
                <a:ext cx="127983" cy="319055"/>
              </a:xfrm>
              <a:custGeom>
                <a:avLst/>
                <a:gdLst>
                  <a:gd name="T0" fmla="*/ 35 w 44"/>
                  <a:gd name="T1" fmla="*/ 0 h 109"/>
                  <a:gd name="T2" fmla="*/ 9 w 44"/>
                  <a:gd name="T3" fmla="*/ 0 h 109"/>
                  <a:gd name="T4" fmla="*/ 0 w 44"/>
                  <a:gd name="T5" fmla="*/ 8 h 109"/>
                  <a:gd name="T6" fmla="*/ 0 w 44"/>
                  <a:gd name="T7" fmla="*/ 109 h 109"/>
                  <a:gd name="T8" fmla="*/ 44 w 44"/>
                  <a:gd name="T9" fmla="*/ 109 h 109"/>
                  <a:gd name="T10" fmla="*/ 44 w 44"/>
                  <a:gd name="T11" fmla="*/ 8 h 109"/>
                  <a:gd name="T12" fmla="*/ 35 w 44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09">
                    <a:moveTo>
                      <a:pt x="3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4"/>
                      <a:pt x="40" y="0"/>
                      <a:pt x="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124"/>
              <p:cNvSpPr/>
              <p:nvPr/>
            </p:nvSpPr>
            <p:spPr bwMode="auto">
              <a:xfrm>
                <a:off x="3902300" y="3707905"/>
                <a:ext cx="127983" cy="493904"/>
              </a:xfrm>
              <a:custGeom>
                <a:avLst/>
                <a:gdLst>
                  <a:gd name="T0" fmla="*/ 35 w 44"/>
                  <a:gd name="T1" fmla="*/ 0 h 169"/>
                  <a:gd name="T2" fmla="*/ 9 w 44"/>
                  <a:gd name="T3" fmla="*/ 0 h 169"/>
                  <a:gd name="T4" fmla="*/ 0 w 44"/>
                  <a:gd name="T5" fmla="*/ 9 h 169"/>
                  <a:gd name="T6" fmla="*/ 0 w 44"/>
                  <a:gd name="T7" fmla="*/ 169 h 169"/>
                  <a:gd name="T8" fmla="*/ 44 w 44"/>
                  <a:gd name="T9" fmla="*/ 169 h 169"/>
                  <a:gd name="T10" fmla="*/ 44 w 44"/>
                  <a:gd name="T11" fmla="*/ 9 h 169"/>
                  <a:gd name="T12" fmla="*/ 35 w 44"/>
                  <a:gd name="T1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69">
                    <a:moveTo>
                      <a:pt x="3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44" y="169"/>
                      <a:pt x="44" y="169"/>
                      <a:pt x="44" y="16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4"/>
                      <a:pt x="40" y="0"/>
                      <a:pt x="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654941" y="445738"/>
            <a:ext cx="3872093" cy="954687"/>
            <a:chOff x="406574" y="261442"/>
            <a:chExt cx="3872093" cy="954687"/>
          </a:xfrm>
        </p:grpSpPr>
        <p:grpSp>
          <p:nvGrpSpPr>
            <p:cNvPr id="14" name="组合 13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17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5A5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F49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222707" y="1992779"/>
            <a:ext cx="3836355" cy="1363532"/>
            <a:chOff x="3222707" y="1992779"/>
            <a:chExt cx="3836355" cy="1363532"/>
          </a:xfrm>
        </p:grpSpPr>
        <p:sp>
          <p:nvSpPr>
            <p:cNvPr id="24" name="圆角矩形 23"/>
            <p:cNvSpPr/>
            <p:nvPr/>
          </p:nvSpPr>
          <p:spPr>
            <a:xfrm>
              <a:off x="3222707" y="1992779"/>
              <a:ext cx="3836355" cy="1363532"/>
            </a:xfrm>
            <a:prstGeom prst="roundRect">
              <a:avLst>
                <a:gd name="adj" fmla="val 0"/>
              </a:avLst>
            </a:prstGeom>
            <a:solidFill>
              <a:srgbClr val="F5A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334857" y="2739101"/>
              <a:ext cx="1258154" cy="510342"/>
            </a:xfrm>
            <a:prstGeom prst="rect">
              <a:avLst/>
            </a:prstGeom>
            <a:solidFill>
              <a:srgbClr val="F49C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TextBox 12"/>
            <p:cNvSpPr txBox="1"/>
            <p:nvPr/>
          </p:nvSpPr>
          <p:spPr>
            <a:xfrm>
              <a:off x="4483157" y="2351380"/>
              <a:ext cx="24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3288997" y="2794905"/>
              <a:ext cx="1368152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F5A525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rgbClr val="F5A525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46"/>
            <p:cNvSpPr>
              <a:spLocks noEditPoints="1"/>
            </p:cNvSpPr>
            <p:nvPr/>
          </p:nvSpPr>
          <p:spPr bwMode="auto">
            <a:xfrm>
              <a:off x="3694239" y="2233938"/>
              <a:ext cx="557668" cy="406948"/>
            </a:xfrm>
            <a:custGeom>
              <a:avLst/>
              <a:gdLst>
                <a:gd name="T0" fmla="*/ 83 w 125"/>
                <a:gd name="T1" fmla="*/ 91 h 91"/>
                <a:gd name="T2" fmla="*/ 125 w 125"/>
                <a:gd name="T3" fmla="*/ 91 h 91"/>
                <a:gd name="T4" fmla="*/ 125 w 125"/>
                <a:gd name="T5" fmla="*/ 0 h 91"/>
                <a:gd name="T6" fmla="*/ 83 w 125"/>
                <a:gd name="T7" fmla="*/ 0 h 91"/>
                <a:gd name="T8" fmla="*/ 83 w 125"/>
                <a:gd name="T9" fmla="*/ 38 h 91"/>
                <a:gd name="T10" fmla="*/ 113 w 125"/>
                <a:gd name="T11" fmla="*/ 80 h 91"/>
                <a:gd name="T12" fmla="*/ 83 w 125"/>
                <a:gd name="T13" fmla="*/ 80 h 91"/>
                <a:gd name="T14" fmla="*/ 83 w 125"/>
                <a:gd name="T15" fmla="*/ 91 h 91"/>
                <a:gd name="T16" fmla="*/ 57 w 125"/>
                <a:gd name="T17" fmla="*/ 91 h 91"/>
                <a:gd name="T18" fmla="*/ 83 w 125"/>
                <a:gd name="T19" fmla="*/ 91 h 91"/>
                <a:gd name="T20" fmla="*/ 83 w 125"/>
                <a:gd name="T21" fmla="*/ 80 h 91"/>
                <a:gd name="T22" fmla="*/ 65 w 125"/>
                <a:gd name="T23" fmla="*/ 80 h 91"/>
                <a:gd name="T24" fmla="*/ 63 w 125"/>
                <a:gd name="T25" fmla="*/ 78 h 91"/>
                <a:gd name="T26" fmla="*/ 57 w 125"/>
                <a:gd name="T27" fmla="*/ 69 h 91"/>
                <a:gd name="T28" fmla="*/ 57 w 125"/>
                <a:gd name="T29" fmla="*/ 75 h 91"/>
                <a:gd name="T30" fmla="*/ 60 w 125"/>
                <a:gd name="T31" fmla="*/ 80 h 91"/>
                <a:gd name="T32" fmla="*/ 57 w 125"/>
                <a:gd name="T33" fmla="*/ 80 h 91"/>
                <a:gd name="T34" fmla="*/ 57 w 125"/>
                <a:gd name="T35" fmla="*/ 91 h 91"/>
                <a:gd name="T36" fmla="*/ 83 w 125"/>
                <a:gd name="T37" fmla="*/ 0 h 91"/>
                <a:gd name="T38" fmla="*/ 57 w 125"/>
                <a:gd name="T39" fmla="*/ 0 h 91"/>
                <a:gd name="T40" fmla="*/ 57 w 125"/>
                <a:gd name="T41" fmla="*/ 59 h 91"/>
                <a:gd name="T42" fmla="*/ 77 w 125"/>
                <a:gd name="T43" fmla="*/ 30 h 91"/>
                <a:gd name="T44" fmla="*/ 77 w 125"/>
                <a:gd name="T45" fmla="*/ 30 h 91"/>
                <a:gd name="T46" fmla="*/ 83 w 125"/>
                <a:gd name="T47" fmla="*/ 38 h 91"/>
                <a:gd name="T48" fmla="*/ 83 w 125"/>
                <a:gd name="T49" fmla="*/ 0 h 91"/>
                <a:gd name="T50" fmla="*/ 35 w 125"/>
                <a:gd name="T51" fmla="*/ 91 h 91"/>
                <a:gd name="T52" fmla="*/ 57 w 125"/>
                <a:gd name="T53" fmla="*/ 91 h 91"/>
                <a:gd name="T54" fmla="*/ 57 w 125"/>
                <a:gd name="T55" fmla="*/ 80 h 91"/>
                <a:gd name="T56" fmla="*/ 41 w 125"/>
                <a:gd name="T57" fmla="*/ 80 h 91"/>
                <a:gd name="T58" fmla="*/ 35 w 125"/>
                <a:gd name="T59" fmla="*/ 80 h 91"/>
                <a:gd name="T60" fmla="*/ 35 w 125"/>
                <a:gd name="T61" fmla="*/ 91 h 91"/>
                <a:gd name="T62" fmla="*/ 57 w 125"/>
                <a:gd name="T63" fmla="*/ 0 h 91"/>
                <a:gd name="T64" fmla="*/ 35 w 125"/>
                <a:gd name="T65" fmla="*/ 0 h 91"/>
                <a:gd name="T66" fmla="*/ 35 w 125"/>
                <a:gd name="T67" fmla="*/ 16 h 91"/>
                <a:gd name="T68" fmla="*/ 37 w 125"/>
                <a:gd name="T69" fmla="*/ 22 h 91"/>
                <a:gd name="T70" fmla="*/ 35 w 125"/>
                <a:gd name="T71" fmla="*/ 28 h 91"/>
                <a:gd name="T72" fmla="*/ 35 w 125"/>
                <a:gd name="T73" fmla="*/ 46 h 91"/>
                <a:gd name="T74" fmla="*/ 35 w 125"/>
                <a:gd name="T75" fmla="*/ 46 h 91"/>
                <a:gd name="T76" fmla="*/ 51 w 125"/>
                <a:gd name="T77" fmla="*/ 67 h 91"/>
                <a:gd name="T78" fmla="*/ 57 w 125"/>
                <a:gd name="T79" fmla="*/ 75 h 91"/>
                <a:gd name="T80" fmla="*/ 57 w 125"/>
                <a:gd name="T81" fmla="*/ 69 h 91"/>
                <a:gd name="T82" fmla="*/ 53 w 125"/>
                <a:gd name="T83" fmla="*/ 64 h 91"/>
                <a:gd name="T84" fmla="*/ 57 w 125"/>
                <a:gd name="T85" fmla="*/ 59 h 91"/>
                <a:gd name="T86" fmla="*/ 57 w 125"/>
                <a:gd name="T87" fmla="*/ 0 h 91"/>
                <a:gd name="T88" fmla="*/ 0 w 125"/>
                <a:gd name="T89" fmla="*/ 91 h 91"/>
                <a:gd name="T90" fmla="*/ 35 w 125"/>
                <a:gd name="T91" fmla="*/ 91 h 91"/>
                <a:gd name="T92" fmla="*/ 35 w 125"/>
                <a:gd name="T93" fmla="*/ 80 h 91"/>
                <a:gd name="T94" fmla="*/ 10 w 125"/>
                <a:gd name="T95" fmla="*/ 80 h 91"/>
                <a:gd name="T96" fmla="*/ 10 w 125"/>
                <a:gd name="T97" fmla="*/ 80 h 91"/>
                <a:gd name="T98" fmla="*/ 35 w 125"/>
                <a:gd name="T99" fmla="*/ 46 h 91"/>
                <a:gd name="T100" fmla="*/ 35 w 125"/>
                <a:gd name="T101" fmla="*/ 28 h 91"/>
                <a:gd name="T102" fmla="*/ 28 w 125"/>
                <a:gd name="T103" fmla="*/ 32 h 91"/>
                <a:gd name="T104" fmla="*/ 18 w 125"/>
                <a:gd name="T105" fmla="*/ 22 h 91"/>
                <a:gd name="T106" fmla="*/ 28 w 125"/>
                <a:gd name="T107" fmla="*/ 12 h 91"/>
                <a:gd name="T108" fmla="*/ 28 w 125"/>
                <a:gd name="T109" fmla="*/ 12 h 91"/>
                <a:gd name="T110" fmla="*/ 35 w 125"/>
                <a:gd name="T111" fmla="*/ 16 h 91"/>
                <a:gd name="T112" fmla="*/ 35 w 125"/>
                <a:gd name="T113" fmla="*/ 0 h 91"/>
                <a:gd name="T114" fmla="*/ 0 w 125"/>
                <a:gd name="T115" fmla="*/ 0 h 91"/>
                <a:gd name="T116" fmla="*/ 0 w 125"/>
                <a:gd name="T11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" h="91">
                  <a:moveTo>
                    <a:pt x="83" y="91"/>
                  </a:moveTo>
                  <a:cubicBezTo>
                    <a:pt x="125" y="91"/>
                    <a:pt x="125" y="91"/>
                    <a:pt x="125" y="91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83" y="80"/>
                    <a:pt x="83" y="80"/>
                    <a:pt x="83" y="80"/>
                  </a:cubicBezTo>
                  <a:lnTo>
                    <a:pt x="83" y="91"/>
                  </a:lnTo>
                  <a:close/>
                  <a:moveTo>
                    <a:pt x="57" y="91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91"/>
                    <a:pt x="57" y="91"/>
                    <a:pt x="57" y="91"/>
                  </a:cubicBezTo>
                  <a:close/>
                  <a:moveTo>
                    <a:pt x="83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3" y="38"/>
                    <a:pt x="83" y="38"/>
                    <a:pt x="83" y="38"/>
                  </a:cubicBezTo>
                  <a:lnTo>
                    <a:pt x="83" y="0"/>
                  </a:lnTo>
                  <a:close/>
                  <a:moveTo>
                    <a:pt x="35" y="91"/>
                  </a:moveTo>
                  <a:cubicBezTo>
                    <a:pt x="57" y="91"/>
                    <a:pt x="57" y="91"/>
                    <a:pt x="57" y="91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5" y="91"/>
                    <a:pt x="35" y="91"/>
                    <a:pt x="35" y="91"/>
                  </a:cubicBezTo>
                  <a:close/>
                  <a:moveTo>
                    <a:pt x="57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7" y="18"/>
                    <a:pt x="37" y="20"/>
                    <a:pt x="37" y="22"/>
                  </a:cubicBezTo>
                  <a:cubicBezTo>
                    <a:pt x="37" y="24"/>
                    <a:pt x="37" y="26"/>
                    <a:pt x="35" y="28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7" y="59"/>
                    <a:pt x="57" y="59"/>
                    <a:pt x="57" y="59"/>
                  </a:cubicBezTo>
                  <a:lnTo>
                    <a:pt x="57" y="0"/>
                  </a:lnTo>
                  <a:close/>
                  <a:moveTo>
                    <a:pt x="0" y="91"/>
                  </a:moveTo>
                  <a:cubicBezTo>
                    <a:pt x="35" y="91"/>
                    <a:pt x="35" y="91"/>
                    <a:pt x="35" y="91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30"/>
                    <a:pt x="31" y="32"/>
                    <a:pt x="28" y="32"/>
                  </a:cubicBezTo>
                  <a:cubicBezTo>
                    <a:pt x="22" y="32"/>
                    <a:pt x="18" y="27"/>
                    <a:pt x="18" y="22"/>
                  </a:cubicBezTo>
                  <a:cubicBezTo>
                    <a:pt x="18" y="17"/>
                    <a:pt x="22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1" y="12"/>
                    <a:pt x="34" y="14"/>
                    <a:pt x="35" y="1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191358" y="1992779"/>
            <a:ext cx="3836355" cy="1363532"/>
            <a:chOff x="7191358" y="1992779"/>
            <a:chExt cx="3836355" cy="1363532"/>
          </a:xfrm>
        </p:grpSpPr>
        <p:sp>
          <p:nvSpPr>
            <p:cNvPr id="30" name="圆角矩形 29"/>
            <p:cNvSpPr/>
            <p:nvPr/>
          </p:nvSpPr>
          <p:spPr>
            <a:xfrm>
              <a:off x="7191358" y="1992779"/>
              <a:ext cx="3836355" cy="1363532"/>
            </a:xfrm>
            <a:prstGeom prst="roundRect">
              <a:avLst>
                <a:gd name="adj" fmla="val 0"/>
              </a:avLst>
            </a:prstGeom>
            <a:solidFill>
              <a:srgbClr val="F5A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7309830" y="2739101"/>
              <a:ext cx="1258154" cy="510342"/>
            </a:xfrm>
            <a:prstGeom prst="rect">
              <a:avLst/>
            </a:prstGeom>
            <a:solidFill>
              <a:srgbClr val="F49C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TextBox 12"/>
            <p:cNvSpPr txBox="1"/>
            <p:nvPr/>
          </p:nvSpPr>
          <p:spPr>
            <a:xfrm>
              <a:off x="8451808" y="2351380"/>
              <a:ext cx="24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11"/>
            <p:cNvSpPr txBox="1"/>
            <p:nvPr/>
          </p:nvSpPr>
          <p:spPr>
            <a:xfrm>
              <a:off x="7257648" y="2794905"/>
              <a:ext cx="1368152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F5A525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rgbClr val="F5A525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719149" y="2163713"/>
              <a:ext cx="445151" cy="471729"/>
              <a:chOff x="9013843" y="2999198"/>
              <a:chExt cx="172030" cy="182301"/>
            </a:xfrm>
            <a:solidFill>
              <a:schemeClr val="bg1"/>
            </a:solidFill>
          </p:grpSpPr>
          <p:sp>
            <p:nvSpPr>
              <p:cNvPr id="34" name="Freeform 221"/>
              <p:cNvSpPr>
                <a:spLocks noEditPoints="1"/>
              </p:cNvSpPr>
              <p:nvPr/>
            </p:nvSpPr>
            <p:spPr bwMode="auto">
              <a:xfrm>
                <a:off x="9013843" y="3075370"/>
                <a:ext cx="172030" cy="85587"/>
              </a:xfrm>
              <a:custGeom>
                <a:avLst/>
                <a:gdLst>
                  <a:gd name="T0" fmla="*/ 157 w 183"/>
                  <a:gd name="T1" fmla="*/ 64 h 91"/>
                  <a:gd name="T2" fmla="*/ 183 w 183"/>
                  <a:gd name="T3" fmla="*/ 32 h 91"/>
                  <a:gd name="T4" fmla="*/ 157 w 183"/>
                  <a:gd name="T5" fmla="*/ 0 h 91"/>
                  <a:gd name="T6" fmla="*/ 157 w 183"/>
                  <a:gd name="T7" fmla="*/ 15 h 91"/>
                  <a:gd name="T8" fmla="*/ 169 w 183"/>
                  <a:gd name="T9" fmla="*/ 32 h 91"/>
                  <a:gd name="T10" fmla="*/ 157 w 183"/>
                  <a:gd name="T11" fmla="*/ 49 h 91"/>
                  <a:gd name="T12" fmla="*/ 157 w 183"/>
                  <a:gd name="T13" fmla="*/ 64 h 91"/>
                  <a:gd name="T14" fmla="*/ 77 w 183"/>
                  <a:gd name="T15" fmla="*/ 91 h 91"/>
                  <a:gd name="T16" fmla="*/ 137 w 183"/>
                  <a:gd name="T17" fmla="*/ 62 h 91"/>
                  <a:gd name="T18" fmla="*/ 151 w 183"/>
                  <a:gd name="T19" fmla="*/ 65 h 91"/>
                  <a:gd name="T20" fmla="*/ 157 w 183"/>
                  <a:gd name="T21" fmla="*/ 64 h 91"/>
                  <a:gd name="T22" fmla="*/ 157 w 183"/>
                  <a:gd name="T23" fmla="*/ 49 h 91"/>
                  <a:gd name="T24" fmla="*/ 151 w 183"/>
                  <a:gd name="T25" fmla="*/ 51 h 91"/>
                  <a:gd name="T26" fmla="*/ 145 w 183"/>
                  <a:gd name="T27" fmla="*/ 50 h 91"/>
                  <a:gd name="T28" fmla="*/ 154 w 183"/>
                  <a:gd name="T29" fmla="*/ 14 h 91"/>
                  <a:gd name="T30" fmla="*/ 154 w 183"/>
                  <a:gd name="T31" fmla="*/ 14 h 91"/>
                  <a:gd name="T32" fmla="*/ 154 w 183"/>
                  <a:gd name="T33" fmla="*/ 14 h 91"/>
                  <a:gd name="T34" fmla="*/ 157 w 183"/>
                  <a:gd name="T35" fmla="*/ 15 h 91"/>
                  <a:gd name="T36" fmla="*/ 157 w 183"/>
                  <a:gd name="T37" fmla="*/ 0 h 91"/>
                  <a:gd name="T38" fmla="*/ 152 w 183"/>
                  <a:gd name="T39" fmla="*/ 0 h 91"/>
                  <a:gd name="T40" fmla="*/ 152 w 183"/>
                  <a:gd name="T41" fmla="*/ 0 h 91"/>
                  <a:gd name="T42" fmla="*/ 1 w 183"/>
                  <a:gd name="T43" fmla="*/ 0 h 91"/>
                  <a:gd name="T44" fmla="*/ 0 w 183"/>
                  <a:gd name="T45" fmla="*/ 14 h 91"/>
                  <a:gd name="T46" fmla="*/ 77 w 183"/>
                  <a:gd name="T4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" h="91">
                    <a:moveTo>
                      <a:pt x="157" y="64"/>
                    </a:moveTo>
                    <a:cubicBezTo>
                      <a:pt x="172" y="61"/>
                      <a:pt x="183" y="48"/>
                      <a:pt x="183" y="32"/>
                    </a:cubicBezTo>
                    <a:cubicBezTo>
                      <a:pt x="183" y="16"/>
                      <a:pt x="172" y="3"/>
                      <a:pt x="157" y="0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4" y="18"/>
                      <a:pt x="169" y="24"/>
                      <a:pt x="169" y="32"/>
                    </a:cubicBezTo>
                    <a:cubicBezTo>
                      <a:pt x="169" y="40"/>
                      <a:pt x="164" y="47"/>
                      <a:pt x="157" y="49"/>
                    </a:cubicBezTo>
                    <a:lnTo>
                      <a:pt x="157" y="64"/>
                    </a:lnTo>
                    <a:close/>
                    <a:moveTo>
                      <a:pt x="77" y="91"/>
                    </a:moveTo>
                    <a:cubicBezTo>
                      <a:pt x="101" y="91"/>
                      <a:pt x="123" y="80"/>
                      <a:pt x="137" y="62"/>
                    </a:cubicBezTo>
                    <a:cubicBezTo>
                      <a:pt x="141" y="64"/>
                      <a:pt x="146" y="65"/>
                      <a:pt x="151" y="65"/>
                    </a:cubicBezTo>
                    <a:cubicBezTo>
                      <a:pt x="153" y="65"/>
                      <a:pt x="155" y="64"/>
                      <a:pt x="157" y="64"/>
                    </a:cubicBezTo>
                    <a:cubicBezTo>
                      <a:pt x="157" y="49"/>
                      <a:pt x="157" y="49"/>
                      <a:pt x="157" y="49"/>
                    </a:cubicBezTo>
                    <a:cubicBezTo>
                      <a:pt x="155" y="50"/>
                      <a:pt x="153" y="51"/>
                      <a:pt x="151" y="51"/>
                    </a:cubicBezTo>
                    <a:cubicBezTo>
                      <a:pt x="149" y="51"/>
                      <a:pt x="147" y="50"/>
                      <a:pt x="145" y="50"/>
                    </a:cubicBezTo>
                    <a:cubicBezTo>
                      <a:pt x="151" y="39"/>
                      <a:pt x="154" y="27"/>
                      <a:pt x="154" y="14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55" y="14"/>
                      <a:pt x="156" y="15"/>
                      <a:pt x="157" y="15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6" y="0"/>
                      <a:pt x="154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9"/>
                      <a:pt x="0" y="14"/>
                    </a:cubicBezTo>
                    <a:cubicBezTo>
                      <a:pt x="0" y="57"/>
                      <a:pt x="34" y="91"/>
                      <a:pt x="7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Rectangle 222"/>
              <p:cNvSpPr>
                <a:spLocks noChangeArrowheads="1"/>
              </p:cNvSpPr>
              <p:nvPr/>
            </p:nvSpPr>
            <p:spPr bwMode="auto">
              <a:xfrm>
                <a:off x="9013843" y="3168661"/>
                <a:ext cx="155768" cy="128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23"/>
              <p:cNvSpPr/>
              <p:nvPr/>
            </p:nvSpPr>
            <p:spPr bwMode="auto">
              <a:xfrm>
                <a:off x="9048933" y="2999198"/>
                <a:ext cx="28244" cy="71038"/>
              </a:xfrm>
              <a:custGeom>
                <a:avLst/>
                <a:gdLst>
                  <a:gd name="T0" fmla="*/ 10 w 30"/>
                  <a:gd name="T1" fmla="*/ 57 h 76"/>
                  <a:gd name="T2" fmla="*/ 14 w 30"/>
                  <a:gd name="T3" fmla="*/ 72 h 76"/>
                  <a:gd name="T4" fmla="*/ 27 w 30"/>
                  <a:gd name="T5" fmla="*/ 46 h 76"/>
                  <a:gd name="T6" fmla="*/ 20 w 30"/>
                  <a:gd name="T7" fmla="*/ 31 h 76"/>
                  <a:gd name="T8" fmla="*/ 19 w 30"/>
                  <a:gd name="T9" fmla="*/ 19 h 76"/>
                  <a:gd name="T10" fmla="*/ 11 w 30"/>
                  <a:gd name="T11" fmla="*/ 5 h 76"/>
                  <a:gd name="T12" fmla="*/ 3 w 30"/>
                  <a:gd name="T13" fmla="*/ 32 h 76"/>
                  <a:gd name="T14" fmla="*/ 10 w 30"/>
                  <a:gd name="T15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76">
                    <a:moveTo>
                      <a:pt x="10" y="57"/>
                    </a:moveTo>
                    <a:cubicBezTo>
                      <a:pt x="1" y="60"/>
                      <a:pt x="5" y="76"/>
                      <a:pt x="14" y="72"/>
                    </a:cubicBezTo>
                    <a:cubicBezTo>
                      <a:pt x="26" y="69"/>
                      <a:pt x="30" y="57"/>
                      <a:pt x="27" y="46"/>
                    </a:cubicBezTo>
                    <a:cubicBezTo>
                      <a:pt x="26" y="41"/>
                      <a:pt x="22" y="35"/>
                      <a:pt x="20" y="31"/>
                    </a:cubicBezTo>
                    <a:cubicBezTo>
                      <a:pt x="18" y="28"/>
                      <a:pt x="15" y="21"/>
                      <a:pt x="19" y="19"/>
                    </a:cubicBezTo>
                    <a:cubicBezTo>
                      <a:pt x="28" y="13"/>
                      <a:pt x="20" y="0"/>
                      <a:pt x="11" y="5"/>
                    </a:cubicBezTo>
                    <a:cubicBezTo>
                      <a:pt x="2" y="11"/>
                      <a:pt x="0" y="22"/>
                      <a:pt x="3" y="32"/>
                    </a:cubicBezTo>
                    <a:cubicBezTo>
                      <a:pt x="4" y="36"/>
                      <a:pt x="17" y="55"/>
                      <a:pt x="10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24"/>
              <p:cNvSpPr/>
              <p:nvPr/>
            </p:nvSpPr>
            <p:spPr bwMode="auto">
              <a:xfrm>
                <a:off x="9090015" y="2999198"/>
                <a:ext cx="28244" cy="71038"/>
              </a:xfrm>
              <a:custGeom>
                <a:avLst/>
                <a:gdLst>
                  <a:gd name="T0" fmla="*/ 11 w 30"/>
                  <a:gd name="T1" fmla="*/ 57 h 76"/>
                  <a:gd name="T2" fmla="*/ 15 w 30"/>
                  <a:gd name="T3" fmla="*/ 72 h 76"/>
                  <a:gd name="T4" fmla="*/ 27 w 30"/>
                  <a:gd name="T5" fmla="*/ 46 h 76"/>
                  <a:gd name="T6" fmla="*/ 20 w 30"/>
                  <a:gd name="T7" fmla="*/ 31 h 76"/>
                  <a:gd name="T8" fmla="*/ 19 w 30"/>
                  <a:gd name="T9" fmla="*/ 19 h 76"/>
                  <a:gd name="T10" fmla="*/ 11 w 30"/>
                  <a:gd name="T11" fmla="*/ 5 h 76"/>
                  <a:gd name="T12" fmla="*/ 3 w 30"/>
                  <a:gd name="T13" fmla="*/ 32 h 76"/>
                  <a:gd name="T14" fmla="*/ 11 w 30"/>
                  <a:gd name="T15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76">
                    <a:moveTo>
                      <a:pt x="11" y="57"/>
                    </a:moveTo>
                    <a:cubicBezTo>
                      <a:pt x="1" y="60"/>
                      <a:pt x="5" y="76"/>
                      <a:pt x="15" y="72"/>
                    </a:cubicBezTo>
                    <a:cubicBezTo>
                      <a:pt x="26" y="69"/>
                      <a:pt x="30" y="57"/>
                      <a:pt x="27" y="46"/>
                    </a:cubicBezTo>
                    <a:cubicBezTo>
                      <a:pt x="26" y="41"/>
                      <a:pt x="22" y="35"/>
                      <a:pt x="20" y="31"/>
                    </a:cubicBezTo>
                    <a:cubicBezTo>
                      <a:pt x="18" y="28"/>
                      <a:pt x="15" y="21"/>
                      <a:pt x="19" y="19"/>
                    </a:cubicBezTo>
                    <a:cubicBezTo>
                      <a:pt x="28" y="13"/>
                      <a:pt x="20" y="0"/>
                      <a:pt x="11" y="5"/>
                    </a:cubicBezTo>
                    <a:cubicBezTo>
                      <a:pt x="2" y="11"/>
                      <a:pt x="0" y="22"/>
                      <a:pt x="3" y="32"/>
                    </a:cubicBezTo>
                    <a:cubicBezTo>
                      <a:pt x="5" y="36"/>
                      <a:pt x="18" y="55"/>
                      <a:pt x="1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191358" y="3535570"/>
            <a:ext cx="3836355" cy="1363532"/>
            <a:chOff x="7191358" y="3535570"/>
            <a:chExt cx="3836355" cy="1363532"/>
          </a:xfrm>
        </p:grpSpPr>
        <p:sp>
          <p:nvSpPr>
            <p:cNvPr id="39" name="圆角矩形 38"/>
            <p:cNvSpPr/>
            <p:nvPr/>
          </p:nvSpPr>
          <p:spPr>
            <a:xfrm>
              <a:off x="7191358" y="3535570"/>
              <a:ext cx="3836355" cy="1363532"/>
            </a:xfrm>
            <a:prstGeom prst="roundRect">
              <a:avLst>
                <a:gd name="adj" fmla="val 0"/>
              </a:avLst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7309830" y="4272339"/>
              <a:ext cx="1258154" cy="510342"/>
            </a:xfrm>
            <a:prstGeom prst="rect">
              <a:avLst/>
            </a:prstGeom>
            <a:solidFill>
              <a:srgbClr val="F49C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TextBox 12"/>
            <p:cNvSpPr txBox="1"/>
            <p:nvPr/>
          </p:nvSpPr>
          <p:spPr>
            <a:xfrm>
              <a:off x="8451808" y="3894171"/>
              <a:ext cx="24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11"/>
            <p:cNvSpPr txBox="1"/>
            <p:nvPr/>
          </p:nvSpPr>
          <p:spPr>
            <a:xfrm>
              <a:off x="7257648" y="4331346"/>
              <a:ext cx="13681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7597521" y="3744358"/>
              <a:ext cx="688407" cy="444766"/>
              <a:chOff x="9042206" y="4378570"/>
              <a:chExt cx="435156" cy="281146"/>
            </a:xfrm>
            <a:solidFill>
              <a:schemeClr val="bg1"/>
            </a:solidFill>
          </p:grpSpPr>
          <p:sp>
            <p:nvSpPr>
              <p:cNvPr id="43" name="Freeform 23"/>
              <p:cNvSpPr>
                <a:spLocks noEditPoints="1"/>
              </p:cNvSpPr>
              <p:nvPr/>
            </p:nvSpPr>
            <p:spPr bwMode="auto">
              <a:xfrm>
                <a:off x="9042206" y="4378570"/>
                <a:ext cx="232073" cy="232073"/>
              </a:xfrm>
              <a:custGeom>
                <a:avLst/>
                <a:gdLst>
                  <a:gd name="T0" fmla="*/ 100 w 200"/>
                  <a:gd name="T1" fmla="*/ 14 h 200"/>
                  <a:gd name="T2" fmla="*/ 109 w 200"/>
                  <a:gd name="T3" fmla="*/ 15 h 200"/>
                  <a:gd name="T4" fmla="*/ 114 w 200"/>
                  <a:gd name="T5" fmla="*/ 0 h 200"/>
                  <a:gd name="T6" fmla="*/ 144 w 200"/>
                  <a:gd name="T7" fmla="*/ 10 h 200"/>
                  <a:gd name="T8" fmla="*/ 140 w 200"/>
                  <a:gd name="T9" fmla="*/ 24 h 200"/>
                  <a:gd name="T10" fmla="*/ 167 w 200"/>
                  <a:gd name="T11" fmla="*/ 47 h 200"/>
                  <a:gd name="T12" fmla="*/ 180 w 200"/>
                  <a:gd name="T13" fmla="*/ 40 h 200"/>
                  <a:gd name="T14" fmla="*/ 195 w 200"/>
                  <a:gd name="T15" fmla="*/ 67 h 200"/>
                  <a:gd name="T16" fmla="*/ 182 w 200"/>
                  <a:gd name="T17" fmla="*/ 74 h 200"/>
                  <a:gd name="T18" fmla="*/ 185 w 200"/>
                  <a:gd name="T19" fmla="*/ 110 h 200"/>
                  <a:gd name="T20" fmla="*/ 200 w 200"/>
                  <a:gd name="T21" fmla="*/ 114 h 200"/>
                  <a:gd name="T22" fmla="*/ 191 w 200"/>
                  <a:gd name="T23" fmla="*/ 144 h 200"/>
                  <a:gd name="T24" fmla="*/ 176 w 200"/>
                  <a:gd name="T25" fmla="*/ 140 h 200"/>
                  <a:gd name="T26" fmla="*/ 154 w 200"/>
                  <a:gd name="T27" fmla="*/ 168 h 200"/>
                  <a:gd name="T28" fmla="*/ 161 w 200"/>
                  <a:gd name="T29" fmla="*/ 181 h 200"/>
                  <a:gd name="T30" fmla="*/ 133 w 200"/>
                  <a:gd name="T31" fmla="*/ 196 h 200"/>
                  <a:gd name="T32" fmla="*/ 126 w 200"/>
                  <a:gd name="T33" fmla="*/ 182 h 200"/>
                  <a:gd name="T34" fmla="*/ 100 w 200"/>
                  <a:gd name="T35" fmla="*/ 186 h 200"/>
                  <a:gd name="T36" fmla="*/ 100 w 200"/>
                  <a:gd name="T37" fmla="*/ 164 h 200"/>
                  <a:gd name="T38" fmla="*/ 161 w 200"/>
                  <a:gd name="T39" fmla="*/ 119 h 200"/>
                  <a:gd name="T40" fmla="*/ 118 w 200"/>
                  <a:gd name="T41" fmla="*/ 39 h 200"/>
                  <a:gd name="T42" fmla="*/ 100 w 200"/>
                  <a:gd name="T43" fmla="*/ 37 h 200"/>
                  <a:gd name="T44" fmla="*/ 100 w 200"/>
                  <a:gd name="T45" fmla="*/ 14 h 200"/>
                  <a:gd name="T46" fmla="*/ 46 w 200"/>
                  <a:gd name="T47" fmla="*/ 33 h 200"/>
                  <a:gd name="T48" fmla="*/ 39 w 200"/>
                  <a:gd name="T49" fmla="*/ 20 h 200"/>
                  <a:gd name="T50" fmla="*/ 67 w 200"/>
                  <a:gd name="T51" fmla="*/ 5 h 200"/>
                  <a:gd name="T52" fmla="*/ 74 w 200"/>
                  <a:gd name="T53" fmla="*/ 18 h 200"/>
                  <a:gd name="T54" fmla="*/ 100 w 200"/>
                  <a:gd name="T55" fmla="*/ 14 h 200"/>
                  <a:gd name="T56" fmla="*/ 100 w 200"/>
                  <a:gd name="T57" fmla="*/ 37 h 200"/>
                  <a:gd name="T58" fmla="*/ 39 w 200"/>
                  <a:gd name="T59" fmla="*/ 82 h 200"/>
                  <a:gd name="T60" fmla="*/ 81 w 200"/>
                  <a:gd name="T61" fmla="*/ 161 h 200"/>
                  <a:gd name="T62" fmla="*/ 81 w 200"/>
                  <a:gd name="T63" fmla="*/ 161 h 200"/>
                  <a:gd name="T64" fmla="*/ 100 w 200"/>
                  <a:gd name="T65" fmla="*/ 164 h 200"/>
                  <a:gd name="T66" fmla="*/ 100 w 200"/>
                  <a:gd name="T67" fmla="*/ 186 h 200"/>
                  <a:gd name="T68" fmla="*/ 90 w 200"/>
                  <a:gd name="T69" fmla="*/ 186 h 200"/>
                  <a:gd name="T70" fmla="*/ 86 w 200"/>
                  <a:gd name="T71" fmla="*/ 200 h 200"/>
                  <a:gd name="T72" fmla="*/ 56 w 200"/>
                  <a:gd name="T73" fmla="*/ 191 h 200"/>
                  <a:gd name="T74" fmla="*/ 60 w 200"/>
                  <a:gd name="T75" fmla="*/ 177 h 200"/>
                  <a:gd name="T76" fmla="*/ 33 w 200"/>
                  <a:gd name="T77" fmla="*/ 154 h 200"/>
                  <a:gd name="T78" fmla="*/ 19 w 200"/>
                  <a:gd name="T79" fmla="*/ 161 h 200"/>
                  <a:gd name="T80" fmla="*/ 5 w 200"/>
                  <a:gd name="T81" fmla="*/ 133 h 200"/>
                  <a:gd name="T82" fmla="*/ 18 w 200"/>
                  <a:gd name="T83" fmla="*/ 126 h 200"/>
                  <a:gd name="T84" fmla="*/ 14 w 200"/>
                  <a:gd name="T85" fmla="*/ 91 h 200"/>
                  <a:gd name="T86" fmla="*/ 0 w 200"/>
                  <a:gd name="T87" fmla="*/ 86 h 200"/>
                  <a:gd name="T88" fmla="*/ 9 w 200"/>
                  <a:gd name="T89" fmla="*/ 56 h 200"/>
                  <a:gd name="T90" fmla="*/ 23 w 200"/>
                  <a:gd name="T91" fmla="*/ 61 h 200"/>
                  <a:gd name="T92" fmla="*/ 46 w 200"/>
                  <a:gd name="T93" fmla="*/ 3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0" h="200">
                    <a:moveTo>
                      <a:pt x="100" y="14"/>
                    </a:moveTo>
                    <a:cubicBezTo>
                      <a:pt x="103" y="14"/>
                      <a:pt x="106" y="14"/>
                      <a:pt x="109" y="15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50" y="29"/>
                      <a:pt x="160" y="37"/>
                      <a:pt x="167" y="47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95" y="67"/>
                      <a:pt x="195" y="67"/>
                      <a:pt x="195" y="67"/>
                    </a:cubicBezTo>
                    <a:cubicBezTo>
                      <a:pt x="182" y="74"/>
                      <a:pt x="182" y="74"/>
                      <a:pt x="182" y="74"/>
                    </a:cubicBezTo>
                    <a:cubicBezTo>
                      <a:pt x="186" y="86"/>
                      <a:pt x="187" y="98"/>
                      <a:pt x="185" y="110"/>
                    </a:cubicBezTo>
                    <a:cubicBezTo>
                      <a:pt x="200" y="114"/>
                      <a:pt x="200" y="114"/>
                      <a:pt x="200" y="114"/>
                    </a:cubicBezTo>
                    <a:cubicBezTo>
                      <a:pt x="191" y="144"/>
                      <a:pt x="191" y="144"/>
                      <a:pt x="191" y="144"/>
                    </a:cubicBezTo>
                    <a:cubicBezTo>
                      <a:pt x="176" y="140"/>
                      <a:pt x="176" y="140"/>
                      <a:pt x="176" y="140"/>
                    </a:cubicBezTo>
                    <a:cubicBezTo>
                      <a:pt x="171" y="151"/>
                      <a:pt x="163" y="160"/>
                      <a:pt x="154" y="168"/>
                    </a:cubicBezTo>
                    <a:cubicBezTo>
                      <a:pt x="161" y="181"/>
                      <a:pt x="161" y="181"/>
                      <a:pt x="161" y="181"/>
                    </a:cubicBezTo>
                    <a:cubicBezTo>
                      <a:pt x="133" y="196"/>
                      <a:pt x="133" y="196"/>
                      <a:pt x="133" y="196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18" y="185"/>
                      <a:pt x="109" y="186"/>
                      <a:pt x="100" y="186"/>
                    </a:cubicBezTo>
                    <a:cubicBezTo>
                      <a:pt x="100" y="164"/>
                      <a:pt x="100" y="164"/>
                      <a:pt x="100" y="164"/>
                    </a:cubicBezTo>
                    <a:cubicBezTo>
                      <a:pt x="127" y="164"/>
                      <a:pt x="152" y="146"/>
                      <a:pt x="161" y="119"/>
                    </a:cubicBezTo>
                    <a:cubicBezTo>
                      <a:pt x="171" y="85"/>
                      <a:pt x="152" y="50"/>
                      <a:pt x="118" y="39"/>
                    </a:cubicBezTo>
                    <a:cubicBezTo>
                      <a:pt x="112" y="38"/>
                      <a:pt x="106" y="37"/>
                      <a:pt x="100" y="37"/>
                    </a:cubicBezTo>
                    <a:lnTo>
                      <a:pt x="100" y="14"/>
                    </a:lnTo>
                    <a:close/>
                    <a:moveTo>
                      <a:pt x="46" y="33"/>
                    </a:moveTo>
                    <a:cubicBezTo>
                      <a:pt x="39" y="20"/>
                      <a:pt x="39" y="20"/>
                      <a:pt x="39" y="2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82" y="16"/>
                      <a:pt x="91" y="14"/>
                      <a:pt x="100" y="14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73" y="37"/>
                      <a:pt x="47" y="54"/>
                      <a:pt x="39" y="82"/>
                    </a:cubicBezTo>
                    <a:cubicBezTo>
                      <a:pt x="29" y="115"/>
                      <a:pt x="48" y="151"/>
                      <a:pt x="81" y="161"/>
                    </a:cubicBezTo>
                    <a:cubicBezTo>
                      <a:pt x="81" y="161"/>
                      <a:pt x="81" y="161"/>
                      <a:pt x="81" y="161"/>
                    </a:cubicBezTo>
                    <a:cubicBezTo>
                      <a:pt x="88" y="163"/>
                      <a:pt x="94" y="164"/>
                      <a:pt x="100" y="164"/>
                    </a:cubicBezTo>
                    <a:cubicBezTo>
                      <a:pt x="100" y="186"/>
                      <a:pt x="100" y="186"/>
                      <a:pt x="100" y="186"/>
                    </a:cubicBezTo>
                    <a:cubicBezTo>
                      <a:pt x="97" y="186"/>
                      <a:pt x="94" y="186"/>
                      <a:pt x="90" y="186"/>
                    </a:cubicBezTo>
                    <a:cubicBezTo>
                      <a:pt x="86" y="200"/>
                      <a:pt x="86" y="200"/>
                      <a:pt x="86" y="200"/>
                    </a:cubicBezTo>
                    <a:cubicBezTo>
                      <a:pt x="56" y="191"/>
                      <a:pt x="56" y="191"/>
                      <a:pt x="56" y="191"/>
                    </a:cubicBezTo>
                    <a:cubicBezTo>
                      <a:pt x="60" y="177"/>
                      <a:pt x="60" y="177"/>
                      <a:pt x="60" y="177"/>
                    </a:cubicBezTo>
                    <a:cubicBezTo>
                      <a:pt x="49" y="171"/>
                      <a:pt x="40" y="163"/>
                      <a:pt x="33" y="154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18" y="126"/>
                      <a:pt x="18" y="126"/>
                      <a:pt x="18" y="126"/>
                    </a:cubicBezTo>
                    <a:cubicBezTo>
                      <a:pt x="14" y="115"/>
                      <a:pt x="13" y="103"/>
                      <a:pt x="14" y="91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9" y="50"/>
                      <a:pt x="37" y="40"/>
                      <a:pt x="4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24"/>
              <p:cNvSpPr>
                <a:spLocks noEditPoints="1"/>
              </p:cNvSpPr>
              <p:nvPr/>
            </p:nvSpPr>
            <p:spPr bwMode="auto">
              <a:xfrm>
                <a:off x="9152895" y="4500748"/>
                <a:ext cx="158968" cy="158968"/>
              </a:xfrm>
              <a:custGeom>
                <a:avLst/>
                <a:gdLst>
                  <a:gd name="T0" fmla="*/ 121 w 137"/>
                  <a:gd name="T1" fmla="*/ 96 h 137"/>
                  <a:gd name="T2" fmla="*/ 129 w 137"/>
                  <a:gd name="T3" fmla="*/ 102 h 137"/>
                  <a:gd name="T4" fmla="*/ 113 w 137"/>
                  <a:gd name="T5" fmla="*/ 122 h 137"/>
                  <a:gd name="T6" fmla="*/ 105 w 137"/>
                  <a:gd name="T7" fmla="*/ 115 h 137"/>
                  <a:gd name="T8" fmla="*/ 86 w 137"/>
                  <a:gd name="T9" fmla="*/ 125 h 137"/>
                  <a:gd name="T10" fmla="*/ 87 w 137"/>
                  <a:gd name="T11" fmla="*/ 135 h 137"/>
                  <a:gd name="T12" fmla="*/ 69 w 137"/>
                  <a:gd name="T13" fmla="*/ 136 h 137"/>
                  <a:gd name="T14" fmla="*/ 69 w 137"/>
                  <a:gd name="T15" fmla="*/ 108 h 137"/>
                  <a:gd name="T16" fmla="*/ 99 w 137"/>
                  <a:gd name="T17" fmla="*/ 94 h 137"/>
                  <a:gd name="T18" fmla="*/ 94 w 137"/>
                  <a:gd name="T19" fmla="*/ 38 h 137"/>
                  <a:gd name="T20" fmla="*/ 94 w 137"/>
                  <a:gd name="T21" fmla="*/ 38 h 137"/>
                  <a:gd name="T22" fmla="*/ 80 w 137"/>
                  <a:gd name="T23" fmla="*/ 31 h 137"/>
                  <a:gd name="T24" fmla="*/ 69 w 137"/>
                  <a:gd name="T25" fmla="*/ 29 h 137"/>
                  <a:gd name="T26" fmla="*/ 69 w 137"/>
                  <a:gd name="T27" fmla="*/ 1 h 137"/>
                  <a:gd name="T28" fmla="*/ 76 w 137"/>
                  <a:gd name="T29" fmla="*/ 0 h 137"/>
                  <a:gd name="T30" fmla="*/ 76 w 137"/>
                  <a:gd name="T31" fmla="*/ 10 h 137"/>
                  <a:gd name="T32" fmla="*/ 96 w 137"/>
                  <a:gd name="T33" fmla="*/ 16 h 137"/>
                  <a:gd name="T34" fmla="*/ 103 w 137"/>
                  <a:gd name="T35" fmla="*/ 9 h 137"/>
                  <a:gd name="T36" fmla="*/ 122 w 137"/>
                  <a:gd name="T37" fmla="*/ 25 h 137"/>
                  <a:gd name="T38" fmla="*/ 115 w 137"/>
                  <a:gd name="T39" fmla="*/ 33 h 137"/>
                  <a:gd name="T40" fmla="*/ 125 w 137"/>
                  <a:gd name="T41" fmla="*/ 51 h 137"/>
                  <a:gd name="T42" fmla="*/ 135 w 137"/>
                  <a:gd name="T43" fmla="*/ 50 h 137"/>
                  <a:gd name="T44" fmla="*/ 137 w 137"/>
                  <a:gd name="T45" fmla="*/ 75 h 137"/>
                  <a:gd name="T46" fmla="*/ 127 w 137"/>
                  <a:gd name="T47" fmla="*/ 76 h 137"/>
                  <a:gd name="T48" fmla="*/ 121 w 137"/>
                  <a:gd name="T49" fmla="*/ 96 h 137"/>
                  <a:gd name="T50" fmla="*/ 69 w 137"/>
                  <a:gd name="T51" fmla="*/ 136 h 137"/>
                  <a:gd name="T52" fmla="*/ 62 w 137"/>
                  <a:gd name="T53" fmla="*/ 137 h 137"/>
                  <a:gd name="T54" fmla="*/ 61 w 137"/>
                  <a:gd name="T55" fmla="*/ 127 h 137"/>
                  <a:gd name="T56" fmla="*/ 42 w 137"/>
                  <a:gd name="T57" fmla="*/ 121 h 137"/>
                  <a:gd name="T58" fmla="*/ 35 w 137"/>
                  <a:gd name="T59" fmla="*/ 128 h 137"/>
                  <a:gd name="T60" fmla="*/ 16 w 137"/>
                  <a:gd name="T61" fmla="*/ 112 h 137"/>
                  <a:gd name="T62" fmla="*/ 22 w 137"/>
                  <a:gd name="T63" fmla="*/ 104 h 137"/>
                  <a:gd name="T64" fmla="*/ 13 w 137"/>
                  <a:gd name="T65" fmla="*/ 86 h 137"/>
                  <a:gd name="T66" fmla="*/ 3 w 137"/>
                  <a:gd name="T67" fmla="*/ 87 h 137"/>
                  <a:gd name="T68" fmla="*/ 0 w 137"/>
                  <a:gd name="T69" fmla="*/ 62 h 137"/>
                  <a:gd name="T70" fmla="*/ 11 w 137"/>
                  <a:gd name="T71" fmla="*/ 61 h 137"/>
                  <a:gd name="T72" fmla="*/ 17 w 137"/>
                  <a:gd name="T73" fmla="*/ 41 h 137"/>
                  <a:gd name="T74" fmla="*/ 9 w 137"/>
                  <a:gd name="T75" fmla="*/ 35 h 137"/>
                  <a:gd name="T76" fmla="*/ 25 w 137"/>
                  <a:gd name="T77" fmla="*/ 15 h 137"/>
                  <a:gd name="T78" fmla="*/ 33 w 137"/>
                  <a:gd name="T79" fmla="*/ 22 h 137"/>
                  <a:gd name="T80" fmla="*/ 51 w 137"/>
                  <a:gd name="T81" fmla="*/ 12 h 137"/>
                  <a:gd name="T82" fmla="*/ 50 w 137"/>
                  <a:gd name="T83" fmla="*/ 2 h 137"/>
                  <a:gd name="T84" fmla="*/ 69 w 137"/>
                  <a:gd name="T85" fmla="*/ 1 h 137"/>
                  <a:gd name="T86" fmla="*/ 69 w 137"/>
                  <a:gd name="T87" fmla="*/ 29 h 137"/>
                  <a:gd name="T88" fmla="*/ 39 w 137"/>
                  <a:gd name="T89" fmla="*/ 43 h 137"/>
                  <a:gd name="T90" fmla="*/ 44 w 137"/>
                  <a:gd name="T91" fmla="*/ 99 h 137"/>
                  <a:gd name="T92" fmla="*/ 57 w 137"/>
                  <a:gd name="T93" fmla="*/ 106 h 137"/>
                  <a:gd name="T94" fmla="*/ 69 w 137"/>
                  <a:gd name="T95" fmla="*/ 108 h 137"/>
                  <a:gd name="T96" fmla="*/ 69 w 137"/>
                  <a:gd name="T97" fmla="*/ 13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7" h="137">
                    <a:moveTo>
                      <a:pt x="121" y="96"/>
                    </a:move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13" y="122"/>
                      <a:pt x="113" y="122"/>
                      <a:pt x="113" y="122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99" y="119"/>
                      <a:pt x="93" y="123"/>
                      <a:pt x="86" y="125"/>
                    </a:cubicBezTo>
                    <a:cubicBezTo>
                      <a:pt x="87" y="135"/>
                      <a:pt x="87" y="135"/>
                      <a:pt x="87" y="135"/>
                    </a:cubicBezTo>
                    <a:cubicBezTo>
                      <a:pt x="69" y="136"/>
                      <a:pt x="69" y="136"/>
                      <a:pt x="69" y="136"/>
                    </a:cubicBezTo>
                    <a:cubicBezTo>
                      <a:pt x="69" y="108"/>
                      <a:pt x="69" y="108"/>
                      <a:pt x="69" y="108"/>
                    </a:cubicBezTo>
                    <a:cubicBezTo>
                      <a:pt x="80" y="108"/>
                      <a:pt x="91" y="103"/>
                      <a:pt x="99" y="94"/>
                    </a:cubicBezTo>
                    <a:cubicBezTo>
                      <a:pt x="113" y="77"/>
                      <a:pt x="111" y="52"/>
                      <a:pt x="94" y="38"/>
                    </a:cubicBezTo>
                    <a:cubicBezTo>
                      <a:pt x="94" y="38"/>
                      <a:pt x="94" y="38"/>
                      <a:pt x="94" y="38"/>
                    </a:cubicBezTo>
                    <a:cubicBezTo>
                      <a:pt x="90" y="35"/>
                      <a:pt x="85" y="32"/>
                      <a:pt x="80" y="31"/>
                    </a:cubicBezTo>
                    <a:cubicBezTo>
                      <a:pt x="77" y="30"/>
                      <a:pt x="73" y="29"/>
                      <a:pt x="69" y="29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83" y="11"/>
                      <a:pt x="90" y="13"/>
                      <a:pt x="96" y="16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122" y="25"/>
                      <a:pt x="122" y="25"/>
                      <a:pt x="122" y="25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20" y="38"/>
                      <a:pt x="123" y="44"/>
                      <a:pt x="125" y="51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7" y="75"/>
                      <a:pt x="137" y="75"/>
                      <a:pt x="137" y="75"/>
                    </a:cubicBezTo>
                    <a:cubicBezTo>
                      <a:pt x="127" y="76"/>
                      <a:pt x="127" y="76"/>
                      <a:pt x="127" y="76"/>
                    </a:cubicBezTo>
                    <a:cubicBezTo>
                      <a:pt x="126" y="83"/>
                      <a:pt x="124" y="90"/>
                      <a:pt x="121" y="96"/>
                    </a:cubicBezTo>
                    <a:close/>
                    <a:moveTo>
                      <a:pt x="69" y="136"/>
                    </a:moveTo>
                    <a:cubicBezTo>
                      <a:pt x="62" y="137"/>
                      <a:pt x="62" y="137"/>
                      <a:pt x="62" y="137"/>
                    </a:cubicBezTo>
                    <a:cubicBezTo>
                      <a:pt x="61" y="127"/>
                      <a:pt x="61" y="127"/>
                      <a:pt x="61" y="127"/>
                    </a:cubicBezTo>
                    <a:cubicBezTo>
                      <a:pt x="54" y="126"/>
                      <a:pt x="48" y="124"/>
                      <a:pt x="42" y="121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22" y="104"/>
                      <a:pt x="22" y="104"/>
                      <a:pt x="22" y="104"/>
                    </a:cubicBezTo>
                    <a:cubicBezTo>
                      <a:pt x="18" y="99"/>
                      <a:pt x="15" y="93"/>
                      <a:pt x="13" y="86"/>
                    </a:cubicBezTo>
                    <a:cubicBezTo>
                      <a:pt x="3" y="87"/>
                      <a:pt x="3" y="87"/>
                      <a:pt x="3" y="87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2" y="54"/>
                      <a:pt x="14" y="47"/>
                      <a:pt x="17" y="41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9" y="18"/>
                      <a:pt x="45" y="14"/>
                      <a:pt x="51" y="1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57" y="29"/>
                      <a:pt x="46" y="34"/>
                      <a:pt x="39" y="43"/>
                    </a:cubicBezTo>
                    <a:cubicBezTo>
                      <a:pt x="25" y="60"/>
                      <a:pt x="27" y="85"/>
                      <a:pt x="44" y="99"/>
                    </a:cubicBezTo>
                    <a:cubicBezTo>
                      <a:pt x="48" y="102"/>
                      <a:pt x="52" y="105"/>
                      <a:pt x="57" y="106"/>
                    </a:cubicBezTo>
                    <a:cubicBezTo>
                      <a:pt x="61" y="107"/>
                      <a:pt x="65" y="108"/>
                      <a:pt x="69" y="108"/>
                    </a:cubicBezTo>
                    <a:lnTo>
                      <a:pt x="6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09"/>
              <p:cNvSpPr>
                <a:spLocks noEditPoints="1"/>
              </p:cNvSpPr>
              <p:nvPr/>
            </p:nvSpPr>
            <p:spPr bwMode="auto">
              <a:xfrm>
                <a:off x="9311323" y="4431989"/>
                <a:ext cx="166039" cy="166039"/>
              </a:xfrm>
              <a:custGeom>
                <a:avLst/>
                <a:gdLst>
                  <a:gd name="T0" fmla="*/ 155 w 176"/>
                  <a:gd name="T1" fmla="*/ 123 h 176"/>
                  <a:gd name="T2" fmla="*/ 165 w 176"/>
                  <a:gd name="T3" fmla="*/ 132 h 176"/>
                  <a:gd name="T4" fmla="*/ 144 w 176"/>
                  <a:gd name="T5" fmla="*/ 157 h 176"/>
                  <a:gd name="T6" fmla="*/ 134 w 176"/>
                  <a:gd name="T7" fmla="*/ 148 h 176"/>
                  <a:gd name="T8" fmla="*/ 111 w 176"/>
                  <a:gd name="T9" fmla="*/ 160 h 176"/>
                  <a:gd name="T10" fmla="*/ 112 w 176"/>
                  <a:gd name="T11" fmla="*/ 173 h 176"/>
                  <a:gd name="T12" fmla="*/ 88 w 176"/>
                  <a:gd name="T13" fmla="*/ 176 h 176"/>
                  <a:gd name="T14" fmla="*/ 88 w 176"/>
                  <a:gd name="T15" fmla="*/ 139 h 176"/>
                  <a:gd name="T16" fmla="*/ 127 w 176"/>
                  <a:gd name="T17" fmla="*/ 121 h 176"/>
                  <a:gd name="T18" fmla="*/ 121 w 176"/>
                  <a:gd name="T19" fmla="*/ 49 h 176"/>
                  <a:gd name="T20" fmla="*/ 121 w 176"/>
                  <a:gd name="T21" fmla="*/ 49 h 176"/>
                  <a:gd name="T22" fmla="*/ 103 w 176"/>
                  <a:gd name="T23" fmla="*/ 40 h 176"/>
                  <a:gd name="T24" fmla="*/ 88 w 176"/>
                  <a:gd name="T25" fmla="*/ 37 h 176"/>
                  <a:gd name="T26" fmla="*/ 88 w 176"/>
                  <a:gd name="T27" fmla="*/ 1 h 176"/>
                  <a:gd name="T28" fmla="*/ 97 w 176"/>
                  <a:gd name="T29" fmla="*/ 0 h 176"/>
                  <a:gd name="T30" fmla="*/ 98 w 176"/>
                  <a:gd name="T31" fmla="*/ 13 h 176"/>
                  <a:gd name="T32" fmla="*/ 123 w 176"/>
                  <a:gd name="T33" fmla="*/ 21 h 176"/>
                  <a:gd name="T34" fmla="*/ 132 w 176"/>
                  <a:gd name="T35" fmla="*/ 11 h 176"/>
                  <a:gd name="T36" fmla="*/ 156 w 176"/>
                  <a:gd name="T37" fmla="*/ 32 h 176"/>
                  <a:gd name="T38" fmla="*/ 148 w 176"/>
                  <a:gd name="T39" fmla="*/ 42 h 176"/>
                  <a:gd name="T40" fmla="*/ 160 w 176"/>
                  <a:gd name="T41" fmla="*/ 66 h 176"/>
                  <a:gd name="T42" fmla="*/ 173 w 176"/>
                  <a:gd name="T43" fmla="*/ 64 h 176"/>
                  <a:gd name="T44" fmla="*/ 176 w 176"/>
                  <a:gd name="T45" fmla="*/ 97 h 176"/>
                  <a:gd name="T46" fmla="*/ 163 w 176"/>
                  <a:gd name="T47" fmla="*/ 98 h 176"/>
                  <a:gd name="T48" fmla="*/ 155 w 176"/>
                  <a:gd name="T49" fmla="*/ 123 h 176"/>
                  <a:gd name="T50" fmla="*/ 88 w 176"/>
                  <a:gd name="T51" fmla="*/ 176 h 176"/>
                  <a:gd name="T52" fmla="*/ 79 w 176"/>
                  <a:gd name="T53" fmla="*/ 176 h 176"/>
                  <a:gd name="T54" fmla="*/ 78 w 176"/>
                  <a:gd name="T55" fmla="*/ 163 h 176"/>
                  <a:gd name="T56" fmla="*/ 53 w 176"/>
                  <a:gd name="T57" fmla="*/ 155 h 176"/>
                  <a:gd name="T58" fmla="*/ 45 w 176"/>
                  <a:gd name="T59" fmla="*/ 165 h 176"/>
                  <a:gd name="T60" fmla="*/ 20 w 176"/>
                  <a:gd name="T61" fmla="*/ 144 h 176"/>
                  <a:gd name="T62" fmla="*/ 28 w 176"/>
                  <a:gd name="T63" fmla="*/ 134 h 176"/>
                  <a:gd name="T64" fmla="*/ 16 w 176"/>
                  <a:gd name="T65" fmla="*/ 111 h 176"/>
                  <a:gd name="T66" fmla="*/ 3 w 176"/>
                  <a:gd name="T67" fmla="*/ 112 h 176"/>
                  <a:gd name="T68" fmla="*/ 0 w 176"/>
                  <a:gd name="T69" fmla="*/ 80 h 176"/>
                  <a:gd name="T70" fmla="*/ 13 w 176"/>
                  <a:gd name="T71" fmla="*/ 78 h 176"/>
                  <a:gd name="T72" fmla="*/ 21 w 176"/>
                  <a:gd name="T73" fmla="*/ 53 h 176"/>
                  <a:gd name="T74" fmla="*/ 11 w 176"/>
                  <a:gd name="T75" fmla="*/ 45 h 176"/>
                  <a:gd name="T76" fmla="*/ 32 w 176"/>
                  <a:gd name="T77" fmla="*/ 20 h 176"/>
                  <a:gd name="T78" fmla="*/ 42 w 176"/>
                  <a:gd name="T79" fmla="*/ 28 h 176"/>
                  <a:gd name="T80" fmla="*/ 65 w 176"/>
                  <a:gd name="T81" fmla="*/ 16 h 176"/>
                  <a:gd name="T82" fmla="*/ 64 w 176"/>
                  <a:gd name="T83" fmla="*/ 3 h 176"/>
                  <a:gd name="T84" fmla="*/ 88 w 176"/>
                  <a:gd name="T85" fmla="*/ 1 h 176"/>
                  <a:gd name="T86" fmla="*/ 88 w 176"/>
                  <a:gd name="T87" fmla="*/ 37 h 176"/>
                  <a:gd name="T88" fmla="*/ 49 w 176"/>
                  <a:gd name="T89" fmla="*/ 56 h 176"/>
                  <a:gd name="T90" fmla="*/ 55 w 176"/>
                  <a:gd name="T91" fmla="*/ 127 h 176"/>
                  <a:gd name="T92" fmla="*/ 73 w 176"/>
                  <a:gd name="T93" fmla="*/ 137 h 176"/>
                  <a:gd name="T94" fmla="*/ 88 w 176"/>
                  <a:gd name="T95" fmla="*/ 139 h 176"/>
                  <a:gd name="T96" fmla="*/ 88 w 176"/>
                  <a:gd name="T9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6" h="176">
                    <a:moveTo>
                      <a:pt x="155" y="123"/>
                    </a:move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44" y="157"/>
                      <a:pt x="144" y="157"/>
                      <a:pt x="144" y="157"/>
                    </a:cubicBezTo>
                    <a:cubicBezTo>
                      <a:pt x="134" y="148"/>
                      <a:pt x="134" y="148"/>
                      <a:pt x="134" y="148"/>
                    </a:cubicBezTo>
                    <a:cubicBezTo>
                      <a:pt x="127" y="154"/>
                      <a:pt x="119" y="158"/>
                      <a:pt x="111" y="160"/>
                    </a:cubicBezTo>
                    <a:cubicBezTo>
                      <a:pt x="112" y="173"/>
                      <a:pt x="112" y="173"/>
                      <a:pt x="112" y="173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88" y="139"/>
                      <a:pt x="88" y="139"/>
                      <a:pt x="88" y="139"/>
                    </a:cubicBezTo>
                    <a:cubicBezTo>
                      <a:pt x="103" y="139"/>
                      <a:pt x="117" y="132"/>
                      <a:pt x="127" y="121"/>
                    </a:cubicBezTo>
                    <a:cubicBezTo>
                      <a:pt x="145" y="99"/>
                      <a:pt x="142" y="67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15" y="45"/>
                      <a:pt x="109" y="42"/>
                      <a:pt x="103" y="40"/>
                    </a:cubicBezTo>
                    <a:cubicBezTo>
                      <a:pt x="98" y="38"/>
                      <a:pt x="93" y="37"/>
                      <a:pt x="88" y="37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107" y="14"/>
                      <a:pt x="115" y="17"/>
                      <a:pt x="123" y="21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56" y="32"/>
                      <a:pt x="156" y="32"/>
                      <a:pt x="156" y="3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54" y="49"/>
                      <a:pt x="158" y="57"/>
                      <a:pt x="160" y="66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6" y="97"/>
                      <a:pt x="176" y="97"/>
                      <a:pt x="176" y="97"/>
                    </a:cubicBezTo>
                    <a:cubicBezTo>
                      <a:pt x="163" y="98"/>
                      <a:pt x="163" y="98"/>
                      <a:pt x="163" y="98"/>
                    </a:cubicBezTo>
                    <a:cubicBezTo>
                      <a:pt x="162" y="107"/>
                      <a:pt x="159" y="115"/>
                      <a:pt x="155" y="123"/>
                    </a:cubicBezTo>
                    <a:close/>
                    <a:moveTo>
                      <a:pt x="88" y="176"/>
                    </a:moveTo>
                    <a:cubicBezTo>
                      <a:pt x="79" y="176"/>
                      <a:pt x="79" y="176"/>
                      <a:pt x="79" y="176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0" y="162"/>
                      <a:pt x="61" y="159"/>
                      <a:pt x="53" y="155"/>
                    </a:cubicBezTo>
                    <a:cubicBezTo>
                      <a:pt x="45" y="165"/>
                      <a:pt x="45" y="165"/>
                      <a:pt x="45" y="165"/>
                    </a:cubicBezTo>
                    <a:cubicBezTo>
                      <a:pt x="20" y="144"/>
                      <a:pt x="20" y="144"/>
                      <a:pt x="20" y="144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3" y="127"/>
                      <a:pt x="19" y="119"/>
                      <a:pt x="16" y="111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0"/>
                      <a:pt x="17" y="61"/>
                      <a:pt x="21" y="53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9" y="23"/>
                      <a:pt x="57" y="19"/>
                      <a:pt x="65" y="1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73" y="37"/>
                      <a:pt x="59" y="44"/>
                      <a:pt x="49" y="56"/>
                    </a:cubicBezTo>
                    <a:cubicBezTo>
                      <a:pt x="31" y="77"/>
                      <a:pt x="34" y="109"/>
                      <a:pt x="55" y="127"/>
                    </a:cubicBezTo>
                    <a:cubicBezTo>
                      <a:pt x="61" y="131"/>
                      <a:pt x="67" y="135"/>
                      <a:pt x="73" y="137"/>
                    </a:cubicBezTo>
                    <a:cubicBezTo>
                      <a:pt x="78" y="138"/>
                      <a:pt x="83" y="139"/>
                      <a:pt x="88" y="139"/>
                    </a:cubicBezTo>
                    <a:lnTo>
                      <a:pt x="88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222707" y="3535570"/>
            <a:ext cx="3836355" cy="1363532"/>
            <a:chOff x="3222707" y="3535570"/>
            <a:chExt cx="3836355" cy="1363532"/>
          </a:xfrm>
        </p:grpSpPr>
        <p:sp>
          <p:nvSpPr>
            <p:cNvPr id="47" name="圆角矩形 46"/>
            <p:cNvSpPr/>
            <p:nvPr/>
          </p:nvSpPr>
          <p:spPr>
            <a:xfrm>
              <a:off x="3222707" y="3535570"/>
              <a:ext cx="3836355" cy="1363532"/>
            </a:xfrm>
            <a:prstGeom prst="roundRect">
              <a:avLst>
                <a:gd name="adj" fmla="val 0"/>
              </a:avLst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334857" y="4272339"/>
              <a:ext cx="1258154" cy="510342"/>
            </a:xfrm>
            <a:prstGeom prst="rect">
              <a:avLst/>
            </a:prstGeom>
            <a:solidFill>
              <a:srgbClr val="F49C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TextBox 12"/>
            <p:cNvSpPr txBox="1"/>
            <p:nvPr/>
          </p:nvSpPr>
          <p:spPr>
            <a:xfrm>
              <a:off x="4483157" y="3894171"/>
              <a:ext cx="24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3288997" y="4331346"/>
              <a:ext cx="13681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713325" y="3744024"/>
              <a:ext cx="519496" cy="446289"/>
              <a:chOff x="9834591" y="3111735"/>
              <a:chExt cx="288988" cy="248264"/>
            </a:xfrm>
            <a:solidFill>
              <a:schemeClr val="bg1"/>
            </a:solidFill>
          </p:grpSpPr>
          <p:sp>
            <p:nvSpPr>
              <p:cNvPr id="51" name="Freeform 61"/>
              <p:cNvSpPr>
                <a:spLocks noEditPoints="1"/>
              </p:cNvSpPr>
              <p:nvPr/>
            </p:nvSpPr>
            <p:spPr bwMode="auto">
              <a:xfrm>
                <a:off x="9872861" y="3111735"/>
                <a:ext cx="212448" cy="170743"/>
              </a:xfrm>
              <a:custGeom>
                <a:avLst/>
                <a:gdLst>
                  <a:gd name="T0" fmla="*/ 145 w 183"/>
                  <a:gd name="T1" fmla="*/ 147 h 147"/>
                  <a:gd name="T2" fmla="*/ 145 w 183"/>
                  <a:gd name="T3" fmla="*/ 97 h 147"/>
                  <a:gd name="T4" fmla="*/ 169 w 183"/>
                  <a:gd name="T5" fmla="*/ 74 h 147"/>
                  <a:gd name="T6" fmla="*/ 183 w 183"/>
                  <a:gd name="T7" fmla="*/ 74 h 147"/>
                  <a:gd name="T8" fmla="*/ 183 w 183"/>
                  <a:gd name="T9" fmla="*/ 20 h 147"/>
                  <a:gd name="T10" fmla="*/ 163 w 183"/>
                  <a:gd name="T11" fmla="*/ 0 h 147"/>
                  <a:gd name="T12" fmla="*/ 118 w 183"/>
                  <a:gd name="T13" fmla="*/ 0 h 147"/>
                  <a:gd name="T14" fmla="*/ 118 w 183"/>
                  <a:gd name="T15" fmla="*/ 24 h 147"/>
                  <a:gd name="T16" fmla="*/ 134 w 183"/>
                  <a:gd name="T17" fmla="*/ 40 h 147"/>
                  <a:gd name="T18" fmla="*/ 118 w 183"/>
                  <a:gd name="T19" fmla="*/ 57 h 147"/>
                  <a:gd name="T20" fmla="*/ 118 w 183"/>
                  <a:gd name="T21" fmla="*/ 68 h 147"/>
                  <a:gd name="T22" fmla="*/ 134 w 183"/>
                  <a:gd name="T23" fmla="*/ 84 h 147"/>
                  <a:gd name="T24" fmla="*/ 118 w 183"/>
                  <a:gd name="T25" fmla="*/ 101 h 147"/>
                  <a:gd name="T26" fmla="*/ 118 w 183"/>
                  <a:gd name="T27" fmla="*/ 147 h 147"/>
                  <a:gd name="T28" fmla="*/ 145 w 183"/>
                  <a:gd name="T29" fmla="*/ 147 h 147"/>
                  <a:gd name="T30" fmla="*/ 118 w 183"/>
                  <a:gd name="T31" fmla="*/ 0 h 147"/>
                  <a:gd name="T32" fmla="*/ 65 w 183"/>
                  <a:gd name="T33" fmla="*/ 0 h 147"/>
                  <a:gd name="T34" fmla="*/ 65 w 183"/>
                  <a:gd name="T35" fmla="*/ 24 h 147"/>
                  <a:gd name="T36" fmla="*/ 65 w 183"/>
                  <a:gd name="T37" fmla="*/ 24 h 147"/>
                  <a:gd name="T38" fmla="*/ 65 w 183"/>
                  <a:gd name="T39" fmla="*/ 24 h 147"/>
                  <a:gd name="T40" fmla="*/ 81 w 183"/>
                  <a:gd name="T41" fmla="*/ 40 h 147"/>
                  <a:gd name="T42" fmla="*/ 65 w 183"/>
                  <a:gd name="T43" fmla="*/ 57 h 147"/>
                  <a:gd name="T44" fmla="*/ 65 w 183"/>
                  <a:gd name="T45" fmla="*/ 57 h 147"/>
                  <a:gd name="T46" fmla="*/ 65 w 183"/>
                  <a:gd name="T47" fmla="*/ 68 h 147"/>
                  <a:gd name="T48" fmla="*/ 65 w 183"/>
                  <a:gd name="T49" fmla="*/ 68 h 147"/>
                  <a:gd name="T50" fmla="*/ 65 w 183"/>
                  <a:gd name="T51" fmla="*/ 68 h 147"/>
                  <a:gd name="T52" fmla="*/ 81 w 183"/>
                  <a:gd name="T53" fmla="*/ 84 h 147"/>
                  <a:gd name="T54" fmla="*/ 65 w 183"/>
                  <a:gd name="T55" fmla="*/ 101 h 147"/>
                  <a:gd name="T56" fmla="*/ 65 w 183"/>
                  <a:gd name="T57" fmla="*/ 101 h 147"/>
                  <a:gd name="T58" fmla="*/ 65 w 183"/>
                  <a:gd name="T59" fmla="*/ 147 h 147"/>
                  <a:gd name="T60" fmla="*/ 118 w 183"/>
                  <a:gd name="T61" fmla="*/ 147 h 147"/>
                  <a:gd name="T62" fmla="*/ 118 w 183"/>
                  <a:gd name="T63" fmla="*/ 101 h 147"/>
                  <a:gd name="T64" fmla="*/ 118 w 183"/>
                  <a:gd name="T65" fmla="*/ 101 h 147"/>
                  <a:gd name="T66" fmla="*/ 101 w 183"/>
                  <a:gd name="T67" fmla="*/ 84 h 147"/>
                  <a:gd name="T68" fmla="*/ 118 w 183"/>
                  <a:gd name="T69" fmla="*/ 68 h 147"/>
                  <a:gd name="T70" fmla="*/ 118 w 183"/>
                  <a:gd name="T71" fmla="*/ 68 h 147"/>
                  <a:gd name="T72" fmla="*/ 118 w 183"/>
                  <a:gd name="T73" fmla="*/ 68 h 147"/>
                  <a:gd name="T74" fmla="*/ 118 w 183"/>
                  <a:gd name="T75" fmla="*/ 57 h 147"/>
                  <a:gd name="T76" fmla="*/ 118 w 183"/>
                  <a:gd name="T77" fmla="*/ 57 h 147"/>
                  <a:gd name="T78" fmla="*/ 101 w 183"/>
                  <a:gd name="T79" fmla="*/ 40 h 147"/>
                  <a:gd name="T80" fmla="*/ 118 w 183"/>
                  <a:gd name="T81" fmla="*/ 24 h 147"/>
                  <a:gd name="T82" fmla="*/ 118 w 183"/>
                  <a:gd name="T83" fmla="*/ 24 h 147"/>
                  <a:gd name="T84" fmla="*/ 118 w 183"/>
                  <a:gd name="T85" fmla="*/ 24 h 147"/>
                  <a:gd name="T86" fmla="*/ 118 w 183"/>
                  <a:gd name="T87" fmla="*/ 0 h 147"/>
                  <a:gd name="T88" fmla="*/ 65 w 183"/>
                  <a:gd name="T89" fmla="*/ 0 h 147"/>
                  <a:gd name="T90" fmla="*/ 19 w 183"/>
                  <a:gd name="T91" fmla="*/ 0 h 147"/>
                  <a:gd name="T92" fmla="*/ 0 w 183"/>
                  <a:gd name="T93" fmla="*/ 20 h 147"/>
                  <a:gd name="T94" fmla="*/ 0 w 183"/>
                  <a:gd name="T95" fmla="*/ 74 h 147"/>
                  <a:gd name="T96" fmla="*/ 15 w 183"/>
                  <a:gd name="T97" fmla="*/ 74 h 147"/>
                  <a:gd name="T98" fmla="*/ 38 w 183"/>
                  <a:gd name="T99" fmla="*/ 97 h 147"/>
                  <a:gd name="T100" fmla="*/ 38 w 183"/>
                  <a:gd name="T101" fmla="*/ 147 h 147"/>
                  <a:gd name="T102" fmla="*/ 65 w 183"/>
                  <a:gd name="T103" fmla="*/ 147 h 147"/>
                  <a:gd name="T104" fmla="*/ 65 w 183"/>
                  <a:gd name="T105" fmla="*/ 101 h 147"/>
                  <a:gd name="T106" fmla="*/ 48 w 183"/>
                  <a:gd name="T107" fmla="*/ 84 h 147"/>
                  <a:gd name="T108" fmla="*/ 65 w 183"/>
                  <a:gd name="T109" fmla="*/ 68 h 147"/>
                  <a:gd name="T110" fmla="*/ 65 w 183"/>
                  <a:gd name="T111" fmla="*/ 57 h 147"/>
                  <a:gd name="T112" fmla="*/ 48 w 183"/>
                  <a:gd name="T113" fmla="*/ 40 h 147"/>
                  <a:gd name="T114" fmla="*/ 65 w 183"/>
                  <a:gd name="T115" fmla="*/ 24 h 147"/>
                  <a:gd name="T116" fmla="*/ 65 w 183"/>
                  <a:gd name="T11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3" h="147">
                    <a:moveTo>
                      <a:pt x="145" y="147"/>
                    </a:moveTo>
                    <a:cubicBezTo>
                      <a:pt x="145" y="97"/>
                      <a:pt x="145" y="97"/>
                      <a:pt x="145" y="97"/>
                    </a:cubicBezTo>
                    <a:cubicBezTo>
                      <a:pt x="145" y="82"/>
                      <a:pt x="154" y="74"/>
                      <a:pt x="169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9"/>
                      <a:pt x="174" y="0"/>
                      <a:pt x="163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27" y="24"/>
                      <a:pt x="134" y="31"/>
                      <a:pt x="134" y="40"/>
                    </a:cubicBezTo>
                    <a:cubicBezTo>
                      <a:pt x="134" y="50"/>
                      <a:pt x="127" y="57"/>
                      <a:pt x="118" y="57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27" y="68"/>
                      <a:pt x="134" y="75"/>
                      <a:pt x="134" y="84"/>
                    </a:cubicBezTo>
                    <a:cubicBezTo>
                      <a:pt x="134" y="93"/>
                      <a:pt x="127" y="101"/>
                      <a:pt x="118" y="101"/>
                    </a:cubicBezTo>
                    <a:cubicBezTo>
                      <a:pt x="118" y="147"/>
                      <a:pt x="118" y="147"/>
                      <a:pt x="118" y="147"/>
                    </a:cubicBezTo>
                    <a:lnTo>
                      <a:pt x="145" y="147"/>
                    </a:lnTo>
                    <a:close/>
                    <a:moveTo>
                      <a:pt x="118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74" y="24"/>
                      <a:pt x="81" y="31"/>
                      <a:pt x="81" y="40"/>
                    </a:cubicBezTo>
                    <a:cubicBezTo>
                      <a:pt x="81" y="50"/>
                      <a:pt x="74" y="57"/>
                      <a:pt x="65" y="57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74" y="68"/>
                      <a:pt x="81" y="75"/>
                      <a:pt x="81" y="84"/>
                    </a:cubicBezTo>
                    <a:cubicBezTo>
                      <a:pt x="81" y="93"/>
                      <a:pt x="74" y="101"/>
                      <a:pt x="6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118" y="147"/>
                      <a:pt x="118" y="147"/>
                      <a:pt x="118" y="147"/>
                    </a:cubicBezTo>
                    <a:cubicBezTo>
                      <a:pt x="118" y="101"/>
                      <a:pt x="118" y="101"/>
                      <a:pt x="118" y="101"/>
                    </a:cubicBezTo>
                    <a:cubicBezTo>
                      <a:pt x="118" y="101"/>
                      <a:pt x="118" y="101"/>
                      <a:pt x="118" y="101"/>
                    </a:cubicBezTo>
                    <a:cubicBezTo>
                      <a:pt x="109" y="101"/>
                      <a:pt x="101" y="93"/>
                      <a:pt x="101" y="84"/>
                    </a:cubicBezTo>
                    <a:cubicBezTo>
                      <a:pt x="101" y="75"/>
                      <a:pt x="109" y="68"/>
                      <a:pt x="118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8" y="57"/>
                      <a:pt x="118" y="57"/>
                      <a:pt x="118" y="57"/>
                    </a:cubicBezTo>
                    <a:cubicBezTo>
                      <a:pt x="118" y="57"/>
                      <a:pt x="118" y="57"/>
                      <a:pt x="118" y="57"/>
                    </a:cubicBezTo>
                    <a:cubicBezTo>
                      <a:pt x="109" y="57"/>
                      <a:pt x="101" y="50"/>
                      <a:pt x="101" y="40"/>
                    </a:cubicBezTo>
                    <a:cubicBezTo>
                      <a:pt x="101" y="31"/>
                      <a:pt x="109" y="24"/>
                      <a:pt x="118" y="24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8" y="24"/>
                      <a:pt x="118" y="24"/>
                      <a:pt x="118" y="24"/>
                    </a:cubicBezTo>
                    <a:lnTo>
                      <a:pt x="118" y="0"/>
                    </a:lnTo>
                    <a:close/>
                    <a:moveTo>
                      <a:pt x="65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30" y="74"/>
                      <a:pt x="38" y="82"/>
                      <a:pt x="38" y="97"/>
                    </a:cubicBezTo>
                    <a:cubicBezTo>
                      <a:pt x="38" y="147"/>
                      <a:pt x="38" y="147"/>
                      <a:pt x="38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56" y="101"/>
                      <a:pt x="48" y="93"/>
                      <a:pt x="48" y="84"/>
                    </a:cubicBezTo>
                    <a:cubicBezTo>
                      <a:pt x="48" y="75"/>
                      <a:pt x="56" y="68"/>
                      <a:pt x="65" y="68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56" y="57"/>
                      <a:pt x="48" y="50"/>
                      <a:pt x="48" y="40"/>
                    </a:cubicBezTo>
                    <a:cubicBezTo>
                      <a:pt x="48" y="31"/>
                      <a:pt x="56" y="24"/>
                      <a:pt x="65" y="24"/>
                    </a:cubicBez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62"/>
              <p:cNvSpPr/>
              <p:nvPr/>
            </p:nvSpPr>
            <p:spPr bwMode="auto">
              <a:xfrm>
                <a:off x="9834591" y="3205938"/>
                <a:ext cx="288988" cy="154061"/>
              </a:xfrm>
              <a:custGeom>
                <a:avLst/>
                <a:gdLst>
                  <a:gd name="T0" fmla="*/ 233 w 249"/>
                  <a:gd name="T1" fmla="*/ 0 h 133"/>
                  <a:gd name="T2" fmla="*/ 216 w 249"/>
                  <a:gd name="T3" fmla="*/ 0 h 133"/>
                  <a:gd name="T4" fmla="*/ 202 w 249"/>
                  <a:gd name="T5" fmla="*/ 0 h 133"/>
                  <a:gd name="T6" fmla="*/ 184 w 249"/>
                  <a:gd name="T7" fmla="*/ 16 h 133"/>
                  <a:gd name="T8" fmla="*/ 184 w 249"/>
                  <a:gd name="T9" fmla="*/ 72 h 133"/>
                  <a:gd name="T10" fmla="*/ 64 w 249"/>
                  <a:gd name="T11" fmla="*/ 72 h 133"/>
                  <a:gd name="T12" fmla="*/ 64 w 249"/>
                  <a:gd name="T13" fmla="*/ 16 h 133"/>
                  <a:gd name="T14" fmla="*/ 48 w 249"/>
                  <a:gd name="T15" fmla="*/ 0 h 133"/>
                  <a:gd name="T16" fmla="*/ 33 w 249"/>
                  <a:gd name="T17" fmla="*/ 0 h 133"/>
                  <a:gd name="T18" fmla="*/ 17 w 249"/>
                  <a:gd name="T19" fmla="*/ 0 h 133"/>
                  <a:gd name="T20" fmla="*/ 0 w 249"/>
                  <a:gd name="T21" fmla="*/ 16 h 133"/>
                  <a:gd name="T22" fmla="*/ 0 w 249"/>
                  <a:gd name="T23" fmla="*/ 99 h 133"/>
                  <a:gd name="T24" fmla="*/ 23 w 249"/>
                  <a:gd name="T25" fmla="*/ 123 h 133"/>
                  <a:gd name="T26" fmla="*/ 24 w 249"/>
                  <a:gd name="T27" fmla="*/ 125 h 133"/>
                  <a:gd name="T28" fmla="*/ 26 w 249"/>
                  <a:gd name="T29" fmla="*/ 129 h 133"/>
                  <a:gd name="T30" fmla="*/ 34 w 249"/>
                  <a:gd name="T31" fmla="*/ 133 h 133"/>
                  <a:gd name="T32" fmla="*/ 38 w 249"/>
                  <a:gd name="T33" fmla="*/ 133 h 133"/>
                  <a:gd name="T34" fmla="*/ 46 w 249"/>
                  <a:gd name="T35" fmla="*/ 129 h 133"/>
                  <a:gd name="T36" fmla="*/ 48 w 249"/>
                  <a:gd name="T37" fmla="*/ 125 h 133"/>
                  <a:gd name="T38" fmla="*/ 48 w 249"/>
                  <a:gd name="T39" fmla="*/ 123 h 133"/>
                  <a:gd name="T40" fmla="*/ 200 w 249"/>
                  <a:gd name="T41" fmla="*/ 123 h 133"/>
                  <a:gd name="T42" fmla="*/ 201 w 249"/>
                  <a:gd name="T43" fmla="*/ 125 h 133"/>
                  <a:gd name="T44" fmla="*/ 203 w 249"/>
                  <a:gd name="T45" fmla="*/ 129 h 133"/>
                  <a:gd name="T46" fmla="*/ 211 w 249"/>
                  <a:gd name="T47" fmla="*/ 133 h 133"/>
                  <a:gd name="T48" fmla="*/ 215 w 249"/>
                  <a:gd name="T49" fmla="*/ 133 h 133"/>
                  <a:gd name="T50" fmla="*/ 223 w 249"/>
                  <a:gd name="T51" fmla="*/ 129 h 133"/>
                  <a:gd name="T52" fmla="*/ 225 w 249"/>
                  <a:gd name="T53" fmla="*/ 125 h 133"/>
                  <a:gd name="T54" fmla="*/ 225 w 249"/>
                  <a:gd name="T55" fmla="*/ 123 h 133"/>
                  <a:gd name="T56" fmla="*/ 233 w 249"/>
                  <a:gd name="T57" fmla="*/ 123 h 133"/>
                  <a:gd name="T58" fmla="*/ 249 w 249"/>
                  <a:gd name="T59" fmla="*/ 99 h 133"/>
                  <a:gd name="T60" fmla="*/ 249 w 249"/>
                  <a:gd name="T61" fmla="*/ 16 h 133"/>
                  <a:gd name="T62" fmla="*/ 233 w 249"/>
                  <a:gd name="T6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133">
                    <a:moveTo>
                      <a:pt x="233" y="0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191" y="0"/>
                      <a:pt x="184" y="5"/>
                      <a:pt x="184" y="16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64" y="72"/>
                      <a:pt x="64" y="72"/>
                      <a:pt x="64" y="72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5"/>
                      <a:pt x="59" y="0"/>
                      <a:pt x="48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6" y="0"/>
                      <a:pt x="0" y="5"/>
                      <a:pt x="0" y="16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10"/>
                      <a:pt x="12" y="123"/>
                      <a:pt x="23" y="123"/>
                    </a:cubicBezTo>
                    <a:cubicBezTo>
                      <a:pt x="23" y="124"/>
                      <a:pt x="23" y="124"/>
                      <a:pt x="24" y="125"/>
                    </a:cubicBezTo>
                    <a:cubicBezTo>
                      <a:pt x="24" y="127"/>
                      <a:pt x="25" y="128"/>
                      <a:pt x="26" y="129"/>
                    </a:cubicBezTo>
                    <a:cubicBezTo>
                      <a:pt x="28" y="132"/>
                      <a:pt x="31" y="133"/>
                      <a:pt x="34" y="133"/>
                    </a:cubicBezTo>
                    <a:cubicBezTo>
                      <a:pt x="38" y="133"/>
                      <a:pt x="38" y="133"/>
                      <a:pt x="38" y="133"/>
                    </a:cubicBezTo>
                    <a:cubicBezTo>
                      <a:pt x="41" y="133"/>
                      <a:pt x="44" y="132"/>
                      <a:pt x="46" y="129"/>
                    </a:cubicBezTo>
                    <a:cubicBezTo>
                      <a:pt x="47" y="128"/>
                      <a:pt x="48" y="127"/>
                      <a:pt x="48" y="125"/>
                    </a:cubicBezTo>
                    <a:cubicBezTo>
                      <a:pt x="48" y="124"/>
                      <a:pt x="48" y="124"/>
                      <a:pt x="48" y="123"/>
                    </a:cubicBezTo>
                    <a:cubicBezTo>
                      <a:pt x="200" y="123"/>
                      <a:pt x="200" y="123"/>
                      <a:pt x="200" y="123"/>
                    </a:cubicBezTo>
                    <a:cubicBezTo>
                      <a:pt x="200" y="124"/>
                      <a:pt x="200" y="124"/>
                      <a:pt x="201" y="125"/>
                    </a:cubicBezTo>
                    <a:cubicBezTo>
                      <a:pt x="201" y="127"/>
                      <a:pt x="202" y="128"/>
                      <a:pt x="203" y="129"/>
                    </a:cubicBezTo>
                    <a:cubicBezTo>
                      <a:pt x="205" y="132"/>
                      <a:pt x="208" y="133"/>
                      <a:pt x="211" y="133"/>
                    </a:cubicBezTo>
                    <a:cubicBezTo>
                      <a:pt x="215" y="133"/>
                      <a:pt x="215" y="133"/>
                      <a:pt x="215" y="133"/>
                    </a:cubicBezTo>
                    <a:cubicBezTo>
                      <a:pt x="218" y="133"/>
                      <a:pt x="221" y="132"/>
                      <a:pt x="223" y="129"/>
                    </a:cubicBezTo>
                    <a:cubicBezTo>
                      <a:pt x="224" y="128"/>
                      <a:pt x="225" y="127"/>
                      <a:pt x="225" y="125"/>
                    </a:cubicBezTo>
                    <a:cubicBezTo>
                      <a:pt x="225" y="124"/>
                      <a:pt x="225" y="124"/>
                      <a:pt x="225" y="123"/>
                    </a:cubicBezTo>
                    <a:cubicBezTo>
                      <a:pt x="233" y="123"/>
                      <a:pt x="233" y="123"/>
                      <a:pt x="233" y="123"/>
                    </a:cubicBezTo>
                    <a:cubicBezTo>
                      <a:pt x="244" y="123"/>
                      <a:pt x="249" y="110"/>
                      <a:pt x="249" y="99"/>
                    </a:cubicBezTo>
                    <a:cubicBezTo>
                      <a:pt x="249" y="16"/>
                      <a:pt x="249" y="16"/>
                      <a:pt x="249" y="16"/>
                    </a:cubicBezTo>
                    <a:cubicBezTo>
                      <a:pt x="249" y="5"/>
                      <a:pt x="244" y="0"/>
                      <a:pt x="2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Oval 63"/>
              <p:cNvSpPr>
                <a:spLocks noChangeArrowheads="1"/>
              </p:cNvSpPr>
              <p:nvPr/>
            </p:nvSpPr>
            <p:spPr bwMode="auto">
              <a:xfrm>
                <a:off x="9936645" y="3147552"/>
                <a:ext cx="23551" cy="2207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Oval 64"/>
              <p:cNvSpPr>
                <a:spLocks noChangeArrowheads="1"/>
              </p:cNvSpPr>
              <p:nvPr/>
            </p:nvSpPr>
            <p:spPr bwMode="auto">
              <a:xfrm>
                <a:off x="9998465" y="3147552"/>
                <a:ext cx="23060" cy="2207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Oval 65"/>
              <p:cNvSpPr>
                <a:spLocks noChangeArrowheads="1"/>
              </p:cNvSpPr>
              <p:nvPr/>
            </p:nvSpPr>
            <p:spPr bwMode="auto">
              <a:xfrm>
                <a:off x="9936645" y="3197597"/>
                <a:ext cx="23551" cy="230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Oval 66"/>
              <p:cNvSpPr>
                <a:spLocks noChangeArrowheads="1"/>
              </p:cNvSpPr>
              <p:nvPr/>
            </p:nvSpPr>
            <p:spPr bwMode="auto">
              <a:xfrm>
                <a:off x="9998465" y="3197597"/>
                <a:ext cx="23060" cy="230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57" name="矩形 56"/>
          <p:cNvSpPr/>
          <p:nvPr/>
        </p:nvSpPr>
        <p:spPr>
          <a:xfrm>
            <a:off x="2420459" y="5048843"/>
            <a:ext cx="9409503" cy="727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单击此处添加文字内容单击此处添加文字内容单击此处添加</a:t>
            </a:r>
            <a:r>
              <a:rPr lang="zh-CN" altLang="en-US" sz="1800" dirty="0">
                <a:solidFill>
                  <a:srgbClr val="2B2C27"/>
                </a:solidFill>
                <a:cs typeface="+mn-ea"/>
                <a:sym typeface="+mn-lt"/>
              </a:rPr>
              <a:t>文字内容单击此处添加文字</a:t>
            </a: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内容</a:t>
            </a:r>
            <a:r>
              <a:rPr lang="zh-CN" altLang="en-US" sz="1800" dirty="0">
                <a:solidFill>
                  <a:srgbClr val="2B2C27"/>
                </a:solidFill>
                <a:cs typeface="+mn-ea"/>
                <a:sym typeface="+mn-lt"/>
              </a:rPr>
              <a:t>单击此处添加文字</a:t>
            </a: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内容</a:t>
            </a:r>
            <a:r>
              <a:rPr lang="zh-CN" altLang="en-US" sz="1800" dirty="0">
                <a:solidFill>
                  <a:srgbClr val="2B2C27"/>
                </a:solidFill>
                <a:cs typeface="+mn-ea"/>
                <a:sym typeface="+mn-lt"/>
              </a:rPr>
              <a:t>单击此处添加文字内容单击此处添加文字</a:t>
            </a:r>
            <a:r>
              <a:rPr lang="zh-CN" altLang="en-US" sz="1800" dirty="0" smtClean="0">
                <a:solidFill>
                  <a:srgbClr val="2B2C27"/>
                </a:solidFill>
                <a:cs typeface="+mn-ea"/>
                <a:sym typeface="+mn-lt"/>
              </a:rPr>
              <a:t>内容</a:t>
            </a:r>
            <a:r>
              <a:rPr lang="zh-CN" altLang="en-US" sz="1800" dirty="0">
                <a:solidFill>
                  <a:srgbClr val="2B2C27"/>
                </a:solidFill>
                <a:cs typeface="+mn-ea"/>
                <a:sym typeface="+mn-lt"/>
              </a:rPr>
              <a:t>单击此处添加文字内容</a:t>
            </a:r>
            <a:endParaRPr lang="zh-CN" altLang="en-US" sz="1800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p:transition spd="slow" advTm="0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5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58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826269" y="325874"/>
            <a:ext cx="3872093" cy="954687"/>
            <a:chOff x="406574" y="261442"/>
            <a:chExt cx="3872093" cy="954687"/>
          </a:xfrm>
        </p:grpSpPr>
        <p:grpSp>
          <p:nvGrpSpPr>
            <p:cNvPr id="39" name="组合 38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2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5A5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F49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7"/>
          <p:cNvSpPr txBox="1"/>
          <p:nvPr/>
        </p:nvSpPr>
        <p:spPr>
          <a:xfrm>
            <a:off x="1059670" y="3645298"/>
            <a:ext cx="129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solidFill>
                  <a:srgbClr val="797979"/>
                </a:solidFill>
                <a:cs typeface="+mn-ea"/>
                <a:sym typeface="+mn-lt"/>
              </a:rPr>
              <a:t>201</a:t>
            </a:r>
            <a:r>
              <a:rPr lang="en-US" sz="2800" dirty="0" smtClean="0">
                <a:solidFill>
                  <a:srgbClr val="797979"/>
                </a:solidFill>
                <a:cs typeface="+mn-ea"/>
                <a:sym typeface="+mn-lt"/>
              </a:rPr>
              <a:t>1</a:t>
            </a:r>
            <a:endParaRPr lang="id-ID" sz="2800" dirty="0">
              <a:solidFill>
                <a:srgbClr val="797979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82526" y="1644068"/>
            <a:ext cx="2646031" cy="2087151"/>
            <a:chOff x="382526" y="1453568"/>
            <a:chExt cx="2646031" cy="2087151"/>
          </a:xfrm>
        </p:grpSpPr>
        <p:graphicFrame>
          <p:nvGraphicFramePr>
            <p:cNvPr id="15" name="Chart 4"/>
            <p:cNvGraphicFramePr/>
            <p:nvPr/>
          </p:nvGraphicFramePr>
          <p:xfrm>
            <a:off x="382526" y="1453568"/>
            <a:ext cx="2646031" cy="20871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6" name="矩形 15"/>
            <p:cNvSpPr/>
            <p:nvPr/>
          </p:nvSpPr>
          <p:spPr>
            <a:xfrm>
              <a:off x="704621" y="2035478"/>
              <a:ext cx="17884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797979"/>
                  </a:solidFill>
                  <a:cs typeface="+mn-ea"/>
                  <a:sym typeface="+mn-lt"/>
                </a:rPr>
                <a:t> </a:t>
              </a:r>
              <a:r>
                <a:rPr lang="id-ID" altLang="zh-CN" sz="5400" dirty="0">
                  <a:solidFill>
                    <a:srgbClr val="797979"/>
                  </a:solidFill>
                  <a:cs typeface="+mn-ea"/>
                  <a:sym typeface="+mn-lt"/>
                </a:rPr>
                <a:t>40</a:t>
              </a:r>
              <a:r>
                <a:rPr lang="id-ID" altLang="zh-CN" sz="3200" dirty="0">
                  <a:solidFill>
                    <a:srgbClr val="797979"/>
                  </a:solidFill>
                  <a:cs typeface="+mn-ea"/>
                  <a:sym typeface="+mn-lt"/>
                </a:rPr>
                <a:t>%</a:t>
              </a:r>
              <a:endParaRPr lang="id-ID" altLang="zh-CN" sz="3200" dirty="0">
                <a:solidFill>
                  <a:srgbClr val="79797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TextBox 19"/>
          <p:cNvSpPr txBox="1"/>
          <p:nvPr/>
        </p:nvSpPr>
        <p:spPr>
          <a:xfrm>
            <a:off x="3254502" y="3645298"/>
            <a:ext cx="129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solidFill>
                  <a:srgbClr val="797979"/>
                </a:solidFill>
                <a:cs typeface="+mn-ea"/>
                <a:sym typeface="+mn-lt"/>
              </a:rPr>
              <a:t>201</a:t>
            </a:r>
            <a:r>
              <a:rPr lang="en-US" sz="2800" dirty="0">
                <a:solidFill>
                  <a:srgbClr val="797979"/>
                </a:solidFill>
                <a:cs typeface="+mn-ea"/>
                <a:sym typeface="+mn-lt"/>
              </a:rPr>
              <a:t>2</a:t>
            </a:r>
            <a:endParaRPr lang="id-ID" sz="2800" dirty="0">
              <a:solidFill>
                <a:srgbClr val="797979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577358" y="1644068"/>
            <a:ext cx="2646031" cy="2087151"/>
            <a:chOff x="2538311" y="1453568"/>
            <a:chExt cx="2646031" cy="2087151"/>
          </a:xfrm>
        </p:grpSpPr>
        <p:graphicFrame>
          <p:nvGraphicFramePr>
            <p:cNvPr id="20" name="Chart 5"/>
            <p:cNvGraphicFramePr/>
            <p:nvPr/>
          </p:nvGraphicFramePr>
          <p:xfrm>
            <a:off x="2538311" y="1453568"/>
            <a:ext cx="2646031" cy="20871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矩形 20"/>
            <p:cNvSpPr/>
            <p:nvPr/>
          </p:nvSpPr>
          <p:spPr>
            <a:xfrm>
              <a:off x="2866444" y="2035478"/>
              <a:ext cx="17884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797979"/>
                  </a:solidFill>
                  <a:cs typeface="+mn-ea"/>
                  <a:sym typeface="+mn-lt"/>
                </a:rPr>
                <a:t> </a:t>
              </a:r>
              <a:r>
                <a:rPr lang="en-US" altLang="zh-CN" sz="5400" dirty="0" smtClean="0">
                  <a:solidFill>
                    <a:srgbClr val="797979"/>
                  </a:solidFill>
                  <a:cs typeface="+mn-ea"/>
                  <a:sym typeface="+mn-lt"/>
                </a:rPr>
                <a:t>5</a:t>
              </a:r>
              <a:r>
                <a:rPr lang="id-ID" altLang="zh-CN" sz="5400" dirty="0" smtClean="0">
                  <a:solidFill>
                    <a:srgbClr val="797979"/>
                  </a:solidFill>
                  <a:cs typeface="+mn-ea"/>
                  <a:sym typeface="+mn-lt"/>
                </a:rPr>
                <a:t>0</a:t>
              </a:r>
              <a:r>
                <a:rPr lang="id-ID" altLang="zh-CN" sz="3200" dirty="0">
                  <a:solidFill>
                    <a:srgbClr val="797979"/>
                  </a:solidFill>
                  <a:cs typeface="+mn-ea"/>
                  <a:sym typeface="+mn-lt"/>
                </a:rPr>
                <a:t>%</a:t>
              </a:r>
              <a:endParaRPr lang="id-ID" altLang="zh-CN" sz="3200" dirty="0">
                <a:solidFill>
                  <a:srgbClr val="79797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TextBox 20"/>
          <p:cNvSpPr txBox="1"/>
          <p:nvPr/>
        </p:nvSpPr>
        <p:spPr>
          <a:xfrm>
            <a:off x="5449334" y="3645298"/>
            <a:ext cx="129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solidFill>
                  <a:srgbClr val="797979"/>
                </a:solidFill>
                <a:cs typeface="+mn-ea"/>
                <a:sym typeface="+mn-lt"/>
              </a:rPr>
              <a:t>201</a:t>
            </a:r>
            <a:r>
              <a:rPr lang="en-US" sz="2800" dirty="0" smtClean="0">
                <a:solidFill>
                  <a:srgbClr val="797979"/>
                </a:solidFill>
                <a:cs typeface="+mn-ea"/>
                <a:sym typeface="+mn-lt"/>
              </a:rPr>
              <a:t>3</a:t>
            </a:r>
            <a:endParaRPr lang="id-ID" sz="2800" dirty="0">
              <a:solidFill>
                <a:srgbClr val="797979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72190" y="1644068"/>
            <a:ext cx="2646031" cy="2087151"/>
            <a:chOff x="4748304" y="1453568"/>
            <a:chExt cx="2646031" cy="2087151"/>
          </a:xfrm>
        </p:grpSpPr>
        <p:graphicFrame>
          <p:nvGraphicFramePr>
            <p:cNvPr id="25" name="Chart 6"/>
            <p:cNvGraphicFramePr/>
            <p:nvPr/>
          </p:nvGraphicFramePr>
          <p:xfrm>
            <a:off x="4748304" y="1453568"/>
            <a:ext cx="2646031" cy="20871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矩形 25"/>
            <p:cNvSpPr/>
            <p:nvPr/>
          </p:nvSpPr>
          <p:spPr>
            <a:xfrm>
              <a:off x="5073987" y="2035478"/>
              <a:ext cx="17884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797979"/>
                  </a:solidFill>
                  <a:cs typeface="+mn-ea"/>
                  <a:sym typeface="+mn-lt"/>
                </a:rPr>
                <a:t> </a:t>
              </a:r>
              <a:r>
                <a:rPr lang="en-US" altLang="zh-CN" sz="5400" dirty="0" smtClean="0">
                  <a:solidFill>
                    <a:srgbClr val="797979"/>
                  </a:solidFill>
                  <a:cs typeface="+mn-ea"/>
                  <a:sym typeface="+mn-lt"/>
                </a:rPr>
                <a:t>6</a:t>
              </a:r>
              <a:r>
                <a:rPr lang="id-ID" altLang="zh-CN" sz="5400" dirty="0" smtClean="0">
                  <a:solidFill>
                    <a:srgbClr val="797979"/>
                  </a:solidFill>
                  <a:cs typeface="+mn-ea"/>
                  <a:sym typeface="+mn-lt"/>
                </a:rPr>
                <a:t>0</a:t>
              </a:r>
              <a:r>
                <a:rPr lang="id-ID" altLang="zh-CN" sz="3200" dirty="0">
                  <a:solidFill>
                    <a:srgbClr val="797979"/>
                  </a:solidFill>
                  <a:cs typeface="+mn-ea"/>
                  <a:sym typeface="+mn-lt"/>
                </a:rPr>
                <a:t>%</a:t>
              </a:r>
              <a:endParaRPr lang="id-ID" altLang="zh-CN" sz="3200" dirty="0">
                <a:solidFill>
                  <a:srgbClr val="79797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TextBox 21"/>
          <p:cNvSpPr txBox="1"/>
          <p:nvPr/>
        </p:nvSpPr>
        <p:spPr>
          <a:xfrm>
            <a:off x="7644166" y="3645298"/>
            <a:ext cx="129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solidFill>
                  <a:srgbClr val="797979"/>
                </a:solidFill>
                <a:cs typeface="+mn-ea"/>
                <a:sym typeface="+mn-lt"/>
              </a:rPr>
              <a:t>201</a:t>
            </a:r>
            <a:r>
              <a:rPr lang="en-US" sz="2800" dirty="0" smtClean="0">
                <a:solidFill>
                  <a:srgbClr val="797979"/>
                </a:solidFill>
                <a:cs typeface="+mn-ea"/>
                <a:sym typeface="+mn-lt"/>
              </a:rPr>
              <a:t>4</a:t>
            </a:r>
            <a:endParaRPr lang="id-ID" sz="2800" dirty="0">
              <a:solidFill>
                <a:srgbClr val="797979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967022" y="1622297"/>
            <a:ext cx="2646031" cy="2087151"/>
            <a:chOff x="6954889" y="1431797"/>
            <a:chExt cx="2646031" cy="2087151"/>
          </a:xfrm>
        </p:grpSpPr>
        <p:graphicFrame>
          <p:nvGraphicFramePr>
            <p:cNvPr id="30" name="Chart 8"/>
            <p:cNvGraphicFramePr/>
            <p:nvPr/>
          </p:nvGraphicFramePr>
          <p:xfrm>
            <a:off x="6954889" y="1431797"/>
            <a:ext cx="2646031" cy="20871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1" name="矩形 30"/>
            <p:cNvSpPr/>
            <p:nvPr/>
          </p:nvSpPr>
          <p:spPr>
            <a:xfrm>
              <a:off x="7288250" y="2013707"/>
              <a:ext cx="17884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797979"/>
                  </a:solidFill>
                  <a:cs typeface="+mn-ea"/>
                  <a:sym typeface="+mn-lt"/>
                </a:rPr>
                <a:t> </a:t>
              </a:r>
              <a:r>
                <a:rPr lang="en-US" altLang="zh-CN" sz="5400" dirty="0" smtClean="0">
                  <a:solidFill>
                    <a:srgbClr val="797979"/>
                  </a:solidFill>
                  <a:cs typeface="+mn-ea"/>
                  <a:sym typeface="+mn-lt"/>
                </a:rPr>
                <a:t>7</a:t>
              </a:r>
              <a:r>
                <a:rPr lang="id-ID" altLang="zh-CN" sz="5400" dirty="0" smtClean="0">
                  <a:solidFill>
                    <a:srgbClr val="797979"/>
                  </a:solidFill>
                  <a:cs typeface="+mn-ea"/>
                  <a:sym typeface="+mn-lt"/>
                </a:rPr>
                <a:t>0</a:t>
              </a:r>
              <a:r>
                <a:rPr lang="id-ID" altLang="zh-CN" sz="3200" dirty="0">
                  <a:solidFill>
                    <a:srgbClr val="797979"/>
                  </a:solidFill>
                  <a:cs typeface="+mn-ea"/>
                  <a:sym typeface="+mn-lt"/>
                </a:rPr>
                <a:t>%</a:t>
              </a:r>
              <a:endParaRPr lang="id-ID" altLang="zh-CN" sz="3200" dirty="0">
                <a:solidFill>
                  <a:srgbClr val="79797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extBox 22"/>
          <p:cNvSpPr txBox="1"/>
          <p:nvPr/>
        </p:nvSpPr>
        <p:spPr>
          <a:xfrm>
            <a:off x="9838999" y="3645298"/>
            <a:ext cx="129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solidFill>
                  <a:srgbClr val="797979"/>
                </a:solidFill>
                <a:cs typeface="+mn-ea"/>
                <a:sym typeface="+mn-lt"/>
              </a:rPr>
              <a:t>201</a:t>
            </a:r>
            <a:r>
              <a:rPr lang="en-US" sz="2800" dirty="0" smtClean="0">
                <a:solidFill>
                  <a:srgbClr val="797979"/>
                </a:solidFill>
                <a:cs typeface="+mn-ea"/>
                <a:sym typeface="+mn-lt"/>
              </a:rPr>
              <a:t>5</a:t>
            </a:r>
            <a:endParaRPr lang="id-ID" sz="2800" dirty="0">
              <a:solidFill>
                <a:srgbClr val="797979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161855" y="1644068"/>
            <a:ext cx="2646031" cy="2087151"/>
            <a:chOff x="9161855" y="1453568"/>
            <a:chExt cx="2646031" cy="2087151"/>
          </a:xfrm>
        </p:grpSpPr>
        <p:graphicFrame>
          <p:nvGraphicFramePr>
            <p:cNvPr id="35" name="Chart 7"/>
            <p:cNvGraphicFramePr/>
            <p:nvPr/>
          </p:nvGraphicFramePr>
          <p:xfrm>
            <a:off x="9161855" y="1453568"/>
            <a:ext cx="2646031" cy="20871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6" name="矩形 35"/>
            <p:cNvSpPr/>
            <p:nvPr/>
          </p:nvSpPr>
          <p:spPr>
            <a:xfrm>
              <a:off x="9502513" y="2035478"/>
              <a:ext cx="17884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797979"/>
                  </a:solidFill>
                  <a:cs typeface="+mn-ea"/>
                  <a:sym typeface="+mn-lt"/>
                </a:rPr>
                <a:t> </a:t>
              </a:r>
              <a:r>
                <a:rPr lang="en-US" altLang="zh-CN" sz="5400" dirty="0" smtClean="0">
                  <a:solidFill>
                    <a:srgbClr val="797979"/>
                  </a:solidFill>
                  <a:cs typeface="+mn-ea"/>
                  <a:sym typeface="+mn-lt"/>
                </a:rPr>
                <a:t>8</a:t>
              </a:r>
              <a:r>
                <a:rPr lang="id-ID" altLang="zh-CN" sz="5400" dirty="0" smtClean="0">
                  <a:solidFill>
                    <a:srgbClr val="797979"/>
                  </a:solidFill>
                  <a:cs typeface="+mn-ea"/>
                  <a:sym typeface="+mn-lt"/>
                </a:rPr>
                <a:t>0</a:t>
              </a:r>
              <a:r>
                <a:rPr lang="id-ID" altLang="zh-CN" sz="3200" dirty="0">
                  <a:solidFill>
                    <a:srgbClr val="797979"/>
                  </a:solidFill>
                  <a:cs typeface="+mn-ea"/>
                  <a:sym typeface="+mn-lt"/>
                </a:rPr>
                <a:t>%</a:t>
              </a:r>
              <a:endParaRPr lang="id-ID" altLang="zh-CN" sz="3200" dirty="0">
                <a:solidFill>
                  <a:srgbClr val="79797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88011" y="4581922"/>
            <a:ext cx="10402402" cy="1575179"/>
            <a:chOff x="1788011" y="4581922"/>
            <a:chExt cx="10402402" cy="1575179"/>
          </a:xfrm>
        </p:grpSpPr>
        <p:sp>
          <p:nvSpPr>
            <p:cNvPr id="48" name="矩形 47"/>
            <p:cNvSpPr/>
            <p:nvPr/>
          </p:nvSpPr>
          <p:spPr>
            <a:xfrm>
              <a:off x="1788011" y="4581922"/>
              <a:ext cx="10402402" cy="1575179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957781" y="4743878"/>
              <a:ext cx="1804535" cy="510342"/>
              <a:chOff x="829428" y="4421329"/>
              <a:chExt cx="1804535" cy="510342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829428" y="4421329"/>
                <a:ext cx="1804535" cy="510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126401" y="4476445"/>
                <a:ext cx="12105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2000" dirty="0" smtClean="0">
                    <a:solidFill>
                      <a:srgbClr val="F5A525"/>
                    </a:solidFill>
                    <a:cs typeface="+mn-ea"/>
                    <a:sym typeface="+mn-lt"/>
                  </a:rPr>
                  <a:t>添加</a:t>
                </a:r>
                <a:r>
                  <a:rPr lang="zh-CN" altLang="en-US" sz="2000" dirty="0">
                    <a:solidFill>
                      <a:srgbClr val="F5A525"/>
                    </a:solidFill>
                    <a:cs typeface="+mn-ea"/>
                    <a:sym typeface="+mn-lt"/>
                  </a:rPr>
                  <a:t>标题</a:t>
                </a:r>
                <a:endParaRPr lang="en-US" altLang="zh-CN" sz="2000" dirty="0">
                  <a:solidFill>
                    <a:srgbClr val="F5A52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1849831" y="5308935"/>
              <a:ext cx="10201591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单击此处添加文字内容单击此处添加文字内容单击此处添加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文字内容单击此处添加文字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3" grpId="0"/>
      <p:bldP spid="28" grpId="0"/>
      <p:bldP spid="33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9"/>
          <p:cNvSpPr>
            <a:spLocks noEditPoints="1"/>
          </p:cNvSpPr>
          <p:nvPr/>
        </p:nvSpPr>
        <p:spPr bwMode="auto">
          <a:xfrm>
            <a:off x="8756233" y="3127796"/>
            <a:ext cx="1587183" cy="1582343"/>
          </a:xfrm>
          <a:custGeom>
            <a:avLst/>
            <a:gdLst>
              <a:gd name="T0" fmla="*/ 144 w 287"/>
              <a:gd name="T1" fmla="*/ 0 h 286"/>
              <a:gd name="T2" fmla="*/ 0 w 287"/>
              <a:gd name="T3" fmla="*/ 143 h 286"/>
              <a:gd name="T4" fmla="*/ 144 w 287"/>
              <a:gd name="T5" fmla="*/ 286 h 286"/>
              <a:gd name="T6" fmla="*/ 287 w 287"/>
              <a:gd name="T7" fmla="*/ 143 h 286"/>
              <a:gd name="T8" fmla="*/ 144 w 287"/>
              <a:gd name="T9" fmla="*/ 0 h 286"/>
              <a:gd name="T10" fmla="*/ 144 w 287"/>
              <a:gd name="T11" fmla="*/ 279 h 286"/>
              <a:gd name="T12" fmla="*/ 7 w 287"/>
              <a:gd name="T13" fmla="*/ 143 h 286"/>
              <a:gd name="T14" fmla="*/ 144 w 287"/>
              <a:gd name="T15" fmla="*/ 6 h 286"/>
              <a:gd name="T16" fmla="*/ 280 w 287"/>
              <a:gd name="T17" fmla="*/ 143 h 286"/>
              <a:gd name="T18" fmla="*/ 144 w 287"/>
              <a:gd name="T19" fmla="*/ 279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7" h="286">
                <a:moveTo>
                  <a:pt x="144" y="0"/>
                </a:moveTo>
                <a:cubicBezTo>
                  <a:pt x="65" y="0"/>
                  <a:pt x="0" y="64"/>
                  <a:pt x="0" y="143"/>
                </a:cubicBezTo>
                <a:cubicBezTo>
                  <a:pt x="0" y="222"/>
                  <a:pt x="65" y="286"/>
                  <a:pt x="144" y="286"/>
                </a:cubicBezTo>
                <a:cubicBezTo>
                  <a:pt x="223" y="286"/>
                  <a:pt x="287" y="222"/>
                  <a:pt x="287" y="143"/>
                </a:cubicBezTo>
                <a:cubicBezTo>
                  <a:pt x="287" y="64"/>
                  <a:pt x="223" y="0"/>
                  <a:pt x="144" y="0"/>
                </a:cubicBezTo>
                <a:close/>
                <a:moveTo>
                  <a:pt x="144" y="279"/>
                </a:moveTo>
                <a:cubicBezTo>
                  <a:pt x="68" y="279"/>
                  <a:pt x="7" y="218"/>
                  <a:pt x="7" y="143"/>
                </a:cubicBezTo>
                <a:cubicBezTo>
                  <a:pt x="7" y="67"/>
                  <a:pt x="68" y="6"/>
                  <a:pt x="144" y="6"/>
                </a:cubicBezTo>
                <a:cubicBezTo>
                  <a:pt x="219" y="6"/>
                  <a:pt x="280" y="67"/>
                  <a:pt x="280" y="143"/>
                </a:cubicBezTo>
                <a:cubicBezTo>
                  <a:pt x="280" y="218"/>
                  <a:pt x="219" y="279"/>
                  <a:pt x="144" y="279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20"/>
          <p:cNvSpPr/>
          <p:nvPr/>
        </p:nvSpPr>
        <p:spPr bwMode="auto">
          <a:xfrm>
            <a:off x="8711358" y="3136906"/>
            <a:ext cx="1775904" cy="1562987"/>
          </a:xfrm>
          <a:custGeom>
            <a:avLst/>
            <a:gdLst>
              <a:gd name="T0" fmla="*/ 92 w 321"/>
              <a:gd name="T1" fmla="*/ 22 h 282"/>
              <a:gd name="T2" fmla="*/ 86 w 321"/>
              <a:gd name="T3" fmla="*/ 33 h 282"/>
              <a:gd name="T4" fmla="*/ 81 w 321"/>
              <a:gd name="T5" fmla="*/ 41 h 282"/>
              <a:gd name="T6" fmla="*/ 76 w 321"/>
              <a:gd name="T7" fmla="*/ 37 h 282"/>
              <a:gd name="T8" fmla="*/ 74 w 321"/>
              <a:gd name="T9" fmla="*/ 46 h 282"/>
              <a:gd name="T10" fmla="*/ 60 w 321"/>
              <a:gd name="T11" fmla="*/ 49 h 282"/>
              <a:gd name="T12" fmla="*/ 50 w 321"/>
              <a:gd name="T13" fmla="*/ 58 h 282"/>
              <a:gd name="T14" fmla="*/ 38 w 321"/>
              <a:gd name="T15" fmla="*/ 76 h 282"/>
              <a:gd name="T16" fmla="*/ 30 w 321"/>
              <a:gd name="T17" fmla="*/ 87 h 282"/>
              <a:gd name="T18" fmla="*/ 38 w 321"/>
              <a:gd name="T19" fmla="*/ 95 h 282"/>
              <a:gd name="T20" fmla="*/ 38 w 321"/>
              <a:gd name="T21" fmla="*/ 99 h 282"/>
              <a:gd name="T22" fmla="*/ 31 w 321"/>
              <a:gd name="T23" fmla="*/ 93 h 282"/>
              <a:gd name="T24" fmla="*/ 26 w 321"/>
              <a:gd name="T25" fmla="*/ 85 h 282"/>
              <a:gd name="T26" fmla="*/ 23 w 321"/>
              <a:gd name="T27" fmla="*/ 97 h 282"/>
              <a:gd name="T28" fmla="*/ 25 w 321"/>
              <a:gd name="T29" fmla="*/ 118 h 282"/>
              <a:gd name="T30" fmla="*/ 34 w 321"/>
              <a:gd name="T31" fmla="*/ 113 h 282"/>
              <a:gd name="T32" fmla="*/ 45 w 321"/>
              <a:gd name="T33" fmla="*/ 125 h 282"/>
              <a:gd name="T34" fmla="*/ 58 w 321"/>
              <a:gd name="T35" fmla="*/ 138 h 282"/>
              <a:gd name="T36" fmla="*/ 70 w 321"/>
              <a:gd name="T37" fmla="*/ 149 h 282"/>
              <a:gd name="T38" fmla="*/ 86 w 321"/>
              <a:gd name="T39" fmla="*/ 166 h 282"/>
              <a:gd name="T40" fmla="*/ 81 w 321"/>
              <a:gd name="T41" fmla="*/ 190 h 282"/>
              <a:gd name="T42" fmla="*/ 69 w 321"/>
              <a:gd name="T43" fmla="*/ 219 h 282"/>
              <a:gd name="T44" fmla="*/ 73 w 321"/>
              <a:gd name="T45" fmla="*/ 240 h 282"/>
              <a:gd name="T46" fmla="*/ 65 w 321"/>
              <a:gd name="T47" fmla="*/ 241 h 282"/>
              <a:gd name="T48" fmla="*/ 45 w 321"/>
              <a:gd name="T49" fmla="*/ 209 h 282"/>
              <a:gd name="T50" fmla="*/ 23 w 321"/>
              <a:gd name="T51" fmla="*/ 159 h 282"/>
              <a:gd name="T52" fmla="*/ 16 w 321"/>
              <a:gd name="T53" fmla="*/ 123 h 282"/>
              <a:gd name="T54" fmla="*/ 104 w 321"/>
              <a:gd name="T55" fmla="*/ 259 h 282"/>
              <a:gd name="T56" fmla="*/ 126 w 321"/>
              <a:gd name="T57" fmla="*/ 255 h 282"/>
              <a:gd name="T58" fmla="*/ 156 w 321"/>
              <a:gd name="T59" fmla="*/ 252 h 282"/>
              <a:gd name="T60" fmla="*/ 153 w 321"/>
              <a:gd name="T61" fmla="*/ 264 h 282"/>
              <a:gd name="T62" fmla="*/ 170 w 321"/>
              <a:gd name="T63" fmla="*/ 263 h 282"/>
              <a:gd name="T64" fmla="*/ 196 w 321"/>
              <a:gd name="T65" fmla="*/ 260 h 282"/>
              <a:gd name="T66" fmla="*/ 193 w 321"/>
              <a:gd name="T67" fmla="*/ 4 h 282"/>
              <a:gd name="T68" fmla="*/ 278 w 321"/>
              <a:gd name="T69" fmla="*/ 91 h 282"/>
              <a:gd name="T70" fmla="*/ 266 w 321"/>
              <a:gd name="T71" fmla="*/ 82 h 282"/>
              <a:gd name="T72" fmla="*/ 256 w 321"/>
              <a:gd name="T73" fmla="*/ 105 h 282"/>
              <a:gd name="T74" fmla="*/ 239 w 321"/>
              <a:gd name="T75" fmla="*/ 84 h 282"/>
              <a:gd name="T76" fmla="*/ 246 w 321"/>
              <a:gd name="T77" fmla="*/ 106 h 282"/>
              <a:gd name="T78" fmla="*/ 262 w 321"/>
              <a:gd name="T79" fmla="*/ 112 h 282"/>
              <a:gd name="T80" fmla="*/ 256 w 321"/>
              <a:gd name="T81" fmla="*/ 142 h 282"/>
              <a:gd name="T82" fmla="*/ 247 w 321"/>
              <a:gd name="T83" fmla="*/ 173 h 282"/>
              <a:gd name="T84" fmla="*/ 237 w 321"/>
              <a:gd name="T85" fmla="*/ 194 h 282"/>
              <a:gd name="T86" fmla="*/ 207 w 321"/>
              <a:gd name="T87" fmla="*/ 218 h 282"/>
              <a:gd name="T88" fmla="*/ 199 w 321"/>
              <a:gd name="T89" fmla="*/ 197 h 282"/>
              <a:gd name="T90" fmla="*/ 201 w 321"/>
              <a:gd name="T91" fmla="*/ 171 h 282"/>
              <a:gd name="T92" fmla="*/ 190 w 321"/>
              <a:gd name="T93" fmla="*/ 143 h 282"/>
              <a:gd name="T94" fmla="*/ 176 w 321"/>
              <a:gd name="T95" fmla="*/ 127 h 282"/>
              <a:gd name="T96" fmla="*/ 140 w 321"/>
              <a:gd name="T97" fmla="*/ 128 h 282"/>
              <a:gd name="T98" fmla="*/ 126 w 321"/>
              <a:gd name="T99" fmla="*/ 108 h 282"/>
              <a:gd name="T100" fmla="*/ 141 w 321"/>
              <a:gd name="T101" fmla="*/ 70 h 282"/>
              <a:gd name="T102" fmla="*/ 168 w 321"/>
              <a:gd name="T103" fmla="*/ 59 h 282"/>
              <a:gd name="T104" fmla="*/ 184 w 321"/>
              <a:gd name="T105" fmla="*/ 66 h 282"/>
              <a:gd name="T106" fmla="*/ 206 w 321"/>
              <a:gd name="T107" fmla="*/ 66 h 282"/>
              <a:gd name="T108" fmla="*/ 228 w 321"/>
              <a:gd name="T109" fmla="*/ 62 h 282"/>
              <a:gd name="T110" fmla="*/ 208 w 321"/>
              <a:gd name="T111" fmla="*/ 53 h 282"/>
              <a:gd name="T112" fmla="*/ 206 w 321"/>
              <a:gd name="T113" fmla="*/ 46 h 282"/>
              <a:gd name="T114" fmla="*/ 179 w 321"/>
              <a:gd name="T115" fmla="*/ 46 h 282"/>
              <a:gd name="T116" fmla="*/ 156 w 321"/>
              <a:gd name="T117" fmla="*/ 53 h 282"/>
              <a:gd name="T118" fmla="*/ 152 w 321"/>
              <a:gd name="T119" fmla="*/ 30 h 282"/>
              <a:gd name="T120" fmla="*/ 135 w 321"/>
              <a:gd name="T121" fmla="*/ 16 h 282"/>
              <a:gd name="T122" fmla="*/ 153 w 321"/>
              <a:gd name="T123" fmla="*/ 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1" h="282">
                <a:moveTo>
                  <a:pt x="130" y="1"/>
                </a:moveTo>
                <a:cubicBezTo>
                  <a:pt x="130" y="1"/>
                  <a:pt x="82" y="7"/>
                  <a:pt x="49" y="45"/>
                </a:cubicBezTo>
                <a:cubicBezTo>
                  <a:pt x="49" y="45"/>
                  <a:pt x="74" y="19"/>
                  <a:pt x="90" y="19"/>
                </a:cubicBezTo>
                <a:cubicBezTo>
                  <a:pt x="93" y="20"/>
                  <a:pt x="93" y="20"/>
                  <a:pt x="93" y="20"/>
                </a:cubicBezTo>
                <a:cubicBezTo>
                  <a:pt x="93" y="20"/>
                  <a:pt x="93" y="22"/>
                  <a:pt x="92" y="22"/>
                </a:cubicBezTo>
                <a:cubicBezTo>
                  <a:pt x="92" y="23"/>
                  <a:pt x="90" y="25"/>
                  <a:pt x="90" y="26"/>
                </a:cubicBezTo>
                <a:cubicBezTo>
                  <a:pt x="90" y="27"/>
                  <a:pt x="90" y="29"/>
                  <a:pt x="90" y="29"/>
                </a:cubicBezTo>
                <a:cubicBezTo>
                  <a:pt x="89" y="30"/>
                  <a:pt x="89" y="30"/>
                  <a:pt x="89" y="30"/>
                </a:cubicBezTo>
                <a:cubicBezTo>
                  <a:pt x="89" y="30"/>
                  <a:pt x="88" y="31"/>
                  <a:pt x="87" y="31"/>
                </a:cubicBezTo>
                <a:cubicBezTo>
                  <a:pt x="87" y="32"/>
                  <a:pt x="86" y="32"/>
                  <a:pt x="86" y="33"/>
                </a:cubicBezTo>
                <a:cubicBezTo>
                  <a:pt x="86" y="34"/>
                  <a:pt x="87" y="36"/>
                  <a:pt x="87" y="36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2" y="42"/>
                  <a:pt x="81" y="41"/>
                </a:cubicBezTo>
                <a:cubicBezTo>
                  <a:pt x="80" y="41"/>
                  <a:pt x="79" y="39"/>
                  <a:pt x="79" y="39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6"/>
                </a:cubicBezTo>
                <a:cubicBezTo>
                  <a:pt x="81" y="36"/>
                  <a:pt x="81" y="34"/>
                  <a:pt x="79" y="34"/>
                </a:cubicBezTo>
                <a:cubicBezTo>
                  <a:pt x="78" y="35"/>
                  <a:pt x="76" y="37"/>
                  <a:pt x="76" y="37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38"/>
                  <a:pt x="72" y="41"/>
                  <a:pt x="72" y="41"/>
                </a:cubicBezTo>
                <a:cubicBezTo>
                  <a:pt x="73" y="41"/>
                  <a:pt x="74" y="42"/>
                  <a:pt x="74" y="42"/>
                </a:cubicBezTo>
                <a:cubicBezTo>
                  <a:pt x="74" y="42"/>
                  <a:pt x="75" y="43"/>
                  <a:pt x="75" y="44"/>
                </a:cubicBezTo>
                <a:cubicBezTo>
                  <a:pt x="75" y="45"/>
                  <a:pt x="74" y="46"/>
                  <a:pt x="74" y="46"/>
                </a:cubicBezTo>
                <a:cubicBezTo>
                  <a:pt x="74" y="46"/>
                  <a:pt x="73" y="47"/>
                  <a:pt x="72" y="47"/>
                </a:cubicBezTo>
                <a:cubicBezTo>
                  <a:pt x="70" y="46"/>
                  <a:pt x="69" y="46"/>
                  <a:pt x="68" y="46"/>
                </a:cubicBezTo>
                <a:cubicBezTo>
                  <a:pt x="67" y="45"/>
                  <a:pt x="66" y="45"/>
                  <a:pt x="65" y="45"/>
                </a:cubicBezTo>
                <a:cubicBezTo>
                  <a:pt x="64" y="46"/>
                  <a:pt x="63" y="46"/>
                  <a:pt x="63" y="46"/>
                </a:cubicBezTo>
                <a:cubicBezTo>
                  <a:pt x="63" y="47"/>
                  <a:pt x="60" y="49"/>
                  <a:pt x="60" y="49"/>
                </a:cubicBezTo>
                <a:cubicBezTo>
                  <a:pt x="60" y="49"/>
                  <a:pt x="58" y="49"/>
                  <a:pt x="58" y="50"/>
                </a:cubicBezTo>
                <a:cubicBezTo>
                  <a:pt x="58" y="51"/>
                  <a:pt x="57" y="53"/>
                  <a:pt x="57" y="53"/>
                </a:cubicBezTo>
                <a:cubicBezTo>
                  <a:pt x="57" y="53"/>
                  <a:pt x="56" y="54"/>
                  <a:pt x="54" y="55"/>
                </a:cubicBezTo>
                <a:cubicBezTo>
                  <a:pt x="52" y="55"/>
                  <a:pt x="52" y="56"/>
                  <a:pt x="52" y="56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8"/>
                  <a:pt x="49" y="60"/>
                  <a:pt x="48" y="61"/>
                </a:cubicBezTo>
                <a:cubicBezTo>
                  <a:pt x="46" y="62"/>
                  <a:pt x="43" y="65"/>
                  <a:pt x="42" y="65"/>
                </a:cubicBezTo>
                <a:cubicBezTo>
                  <a:pt x="42" y="65"/>
                  <a:pt x="41" y="67"/>
                  <a:pt x="40" y="68"/>
                </a:cubicBezTo>
                <a:cubicBezTo>
                  <a:pt x="40" y="69"/>
                  <a:pt x="40" y="71"/>
                  <a:pt x="39" y="72"/>
                </a:cubicBezTo>
                <a:cubicBezTo>
                  <a:pt x="39" y="73"/>
                  <a:pt x="38" y="74"/>
                  <a:pt x="38" y="76"/>
                </a:cubicBezTo>
                <a:cubicBezTo>
                  <a:pt x="38" y="77"/>
                  <a:pt x="37" y="79"/>
                  <a:pt x="36" y="79"/>
                </a:cubicBezTo>
                <a:cubicBezTo>
                  <a:pt x="36" y="80"/>
                  <a:pt x="35" y="81"/>
                  <a:pt x="34" y="81"/>
                </a:cubicBezTo>
                <a:cubicBezTo>
                  <a:pt x="34" y="81"/>
                  <a:pt x="31" y="82"/>
                  <a:pt x="30" y="83"/>
                </a:cubicBezTo>
                <a:cubicBezTo>
                  <a:pt x="29" y="83"/>
                  <a:pt x="28" y="85"/>
                  <a:pt x="28" y="85"/>
                </a:cubicBezTo>
                <a:cubicBezTo>
                  <a:pt x="28" y="86"/>
                  <a:pt x="30" y="87"/>
                  <a:pt x="30" y="87"/>
                </a:cubicBezTo>
                <a:cubicBezTo>
                  <a:pt x="31" y="87"/>
                  <a:pt x="32" y="88"/>
                  <a:pt x="32" y="88"/>
                </a:cubicBezTo>
                <a:cubicBezTo>
                  <a:pt x="32" y="88"/>
                  <a:pt x="32" y="90"/>
                  <a:pt x="32" y="91"/>
                </a:cubicBezTo>
                <a:cubicBezTo>
                  <a:pt x="32" y="91"/>
                  <a:pt x="31" y="94"/>
                  <a:pt x="32" y="94"/>
                </a:cubicBezTo>
                <a:cubicBezTo>
                  <a:pt x="33" y="94"/>
                  <a:pt x="35" y="94"/>
                  <a:pt x="35" y="94"/>
                </a:cubicBezTo>
                <a:cubicBezTo>
                  <a:pt x="38" y="95"/>
                  <a:pt x="38" y="95"/>
                  <a:pt x="38" y="95"/>
                </a:cubicBezTo>
                <a:cubicBezTo>
                  <a:pt x="40" y="96"/>
                  <a:pt x="40" y="96"/>
                  <a:pt x="40" y="96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97"/>
                  <a:pt x="41" y="99"/>
                  <a:pt x="41" y="99"/>
                </a:cubicBezTo>
                <a:cubicBezTo>
                  <a:pt x="40" y="100"/>
                  <a:pt x="40" y="101"/>
                  <a:pt x="39" y="101"/>
                </a:cubicBezTo>
                <a:cubicBezTo>
                  <a:pt x="39" y="100"/>
                  <a:pt x="39" y="100"/>
                  <a:pt x="38" y="99"/>
                </a:cubicBezTo>
                <a:cubicBezTo>
                  <a:pt x="38" y="98"/>
                  <a:pt x="38" y="98"/>
                  <a:pt x="37" y="97"/>
                </a:cubicBezTo>
                <a:cubicBezTo>
                  <a:pt x="36" y="97"/>
                  <a:pt x="34" y="98"/>
                  <a:pt x="34" y="98"/>
                </a:cubicBezTo>
                <a:cubicBezTo>
                  <a:pt x="33" y="97"/>
                  <a:pt x="33" y="97"/>
                  <a:pt x="32" y="97"/>
                </a:cubicBezTo>
                <a:cubicBezTo>
                  <a:pt x="31" y="96"/>
                  <a:pt x="31" y="97"/>
                  <a:pt x="31" y="96"/>
                </a:cubicBezTo>
                <a:cubicBezTo>
                  <a:pt x="31" y="94"/>
                  <a:pt x="32" y="94"/>
                  <a:pt x="31" y="93"/>
                </a:cubicBezTo>
                <a:cubicBezTo>
                  <a:pt x="31" y="92"/>
                  <a:pt x="30" y="91"/>
                  <a:pt x="30" y="91"/>
                </a:cubicBezTo>
                <a:cubicBezTo>
                  <a:pt x="29" y="91"/>
                  <a:pt x="30" y="92"/>
                  <a:pt x="29" y="91"/>
                </a:cubicBezTo>
                <a:cubicBezTo>
                  <a:pt x="28" y="90"/>
                  <a:pt x="27" y="89"/>
                  <a:pt x="27" y="89"/>
                </a:cubicBezTo>
                <a:cubicBezTo>
                  <a:pt x="26" y="89"/>
                  <a:pt x="26" y="90"/>
                  <a:pt x="26" y="89"/>
                </a:cubicBezTo>
                <a:cubicBezTo>
                  <a:pt x="26" y="88"/>
                  <a:pt x="26" y="86"/>
                  <a:pt x="26" y="85"/>
                </a:cubicBezTo>
                <a:cubicBezTo>
                  <a:pt x="26" y="85"/>
                  <a:pt x="27" y="83"/>
                  <a:pt x="27" y="83"/>
                </a:cubicBezTo>
                <a:cubicBezTo>
                  <a:pt x="27" y="82"/>
                  <a:pt x="27" y="78"/>
                  <a:pt x="27" y="78"/>
                </a:cubicBezTo>
                <a:cubicBezTo>
                  <a:pt x="27" y="78"/>
                  <a:pt x="23" y="87"/>
                  <a:pt x="21" y="93"/>
                </a:cubicBezTo>
                <a:cubicBezTo>
                  <a:pt x="21" y="93"/>
                  <a:pt x="23" y="93"/>
                  <a:pt x="23" y="94"/>
                </a:cubicBezTo>
                <a:cubicBezTo>
                  <a:pt x="23" y="95"/>
                  <a:pt x="24" y="96"/>
                  <a:pt x="23" y="97"/>
                </a:cubicBezTo>
                <a:cubicBezTo>
                  <a:pt x="23" y="98"/>
                  <a:pt x="23" y="98"/>
                  <a:pt x="23" y="102"/>
                </a:cubicBezTo>
                <a:cubicBezTo>
                  <a:pt x="23" y="105"/>
                  <a:pt x="24" y="106"/>
                  <a:pt x="24" y="107"/>
                </a:cubicBezTo>
                <a:cubicBezTo>
                  <a:pt x="23" y="108"/>
                  <a:pt x="22" y="110"/>
                  <a:pt x="22" y="111"/>
                </a:cubicBezTo>
                <a:cubicBezTo>
                  <a:pt x="22" y="112"/>
                  <a:pt x="23" y="116"/>
                  <a:pt x="24" y="116"/>
                </a:cubicBezTo>
                <a:cubicBezTo>
                  <a:pt x="24" y="117"/>
                  <a:pt x="24" y="117"/>
                  <a:pt x="25" y="118"/>
                </a:cubicBezTo>
                <a:cubicBezTo>
                  <a:pt x="25" y="119"/>
                  <a:pt x="24" y="121"/>
                  <a:pt x="25" y="119"/>
                </a:cubicBezTo>
                <a:cubicBezTo>
                  <a:pt x="27" y="116"/>
                  <a:pt x="28" y="115"/>
                  <a:pt x="28" y="115"/>
                </a:cubicBezTo>
                <a:cubicBezTo>
                  <a:pt x="29" y="114"/>
                  <a:pt x="29" y="114"/>
                  <a:pt x="29" y="114"/>
                </a:cubicBezTo>
                <a:cubicBezTo>
                  <a:pt x="29" y="114"/>
                  <a:pt x="29" y="112"/>
                  <a:pt x="31" y="112"/>
                </a:cubicBezTo>
                <a:cubicBezTo>
                  <a:pt x="33" y="113"/>
                  <a:pt x="33" y="112"/>
                  <a:pt x="34" y="113"/>
                </a:cubicBezTo>
                <a:cubicBezTo>
                  <a:pt x="35" y="114"/>
                  <a:pt x="33" y="116"/>
                  <a:pt x="34" y="116"/>
                </a:cubicBezTo>
                <a:cubicBezTo>
                  <a:pt x="35" y="117"/>
                  <a:pt x="39" y="115"/>
                  <a:pt x="39" y="115"/>
                </a:cubicBezTo>
                <a:cubicBezTo>
                  <a:pt x="40" y="116"/>
                  <a:pt x="41" y="116"/>
                  <a:pt x="42" y="117"/>
                </a:cubicBezTo>
                <a:cubicBezTo>
                  <a:pt x="42" y="119"/>
                  <a:pt x="43" y="121"/>
                  <a:pt x="44" y="121"/>
                </a:cubicBezTo>
                <a:cubicBezTo>
                  <a:pt x="45" y="122"/>
                  <a:pt x="45" y="124"/>
                  <a:pt x="45" y="125"/>
                </a:cubicBezTo>
                <a:cubicBezTo>
                  <a:pt x="45" y="126"/>
                  <a:pt x="48" y="127"/>
                  <a:pt x="49" y="127"/>
                </a:cubicBezTo>
                <a:cubicBezTo>
                  <a:pt x="50" y="127"/>
                  <a:pt x="53" y="128"/>
                  <a:pt x="54" y="128"/>
                </a:cubicBezTo>
                <a:cubicBezTo>
                  <a:pt x="55" y="129"/>
                  <a:pt x="54" y="130"/>
                  <a:pt x="55" y="131"/>
                </a:cubicBezTo>
                <a:cubicBezTo>
                  <a:pt x="57" y="131"/>
                  <a:pt x="58" y="135"/>
                  <a:pt x="58" y="135"/>
                </a:cubicBezTo>
                <a:cubicBezTo>
                  <a:pt x="58" y="135"/>
                  <a:pt x="58" y="138"/>
                  <a:pt x="58" y="138"/>
                </a:cubicBezTo>
                <a:cubicBezTo>
                  <a:pt x="57" y="139"/>
                  <a:pt x="58" y="141"/>
                  <a:pt x="59" y="141"/>
                </a:cubicBezTo>
                <a:cubicBezTo>
                  <a:pt x="60" y="141"/>
                  <a:pt x="63" y="142"/>
                  <a:pt x="63" y="142"/>
                </a:cubicBezTo>
                <a:cubicBezTo>
                  <a:pt x="63" y="142"/>
                  <a:pt x="61" y="144"/>
                  <a:pt x="64" y="145"/>
                </a:cubicBezTo>
                <a:cubicBezTo>
                  <a:pt x="66" y="146"/>
                  <a:pt x="68" y="147"/>
                  <a:pt x="69" y="147"/>
                </a:cubicBezTo>
                <a:cubicBezTo>
                  <a:pt x="70" y="147"/>
                  <a:pt x="67" y="149"/>
                  <a:pt x="70" y="149"/>
                </a:cubicBezTo>
                <a:cubicBezTo>
                  <a:pt x="73" y="149"/>
                  <a:pt x="76" y="149"/>
                  <a:pt x="77" y="150"/>
                </a:cubicBezTo>
                <a:cubicBezTo>
                  <a:pt x="78" y="151"/>
                  <a:pt x="77" y="152"/>
                  <a:pt x="81" y="154"/>
                </a:cubicBezTo>
                <a:cubicBezTo>
                  <a:pt x="84" y="156"/>
                  <a:pt x="85" y="157"/>
                  <a:pt x="86" y="157"/>
                </a:cubicBezTo>
                <a:cubicBezTo>
                  <a:pt x="87" y="158"/>
                  <a:pt x="89" y="157"/>
                  <a:pt x="88" y="160"/>
                </a:cubicBezTo>
                <a:cubicBezTo>
                  <a:pt x="88" y="163"/>
                  <a:pt x="88" y="165"/>
                  <a:pt x="86" y="166"/>
                </a:cubicBezTo>
                <a:cubicBezTo>
                  <a:pt x="85" y="167"/>
                  <a:pt x="83" y="170"/>
                  <a:pt x="82" y="171"/>
                </a:cubicBezTo>
                <a:cubicBezTo>
                  <a:pt x="81" y="172"/>
                  <a:pt x="81" y="174"/>
                  <a:pt x="81" y="176"/>
                </a:cubicBezTo>
                <a:cubicBezTo>
                  <a:pt x="82" y="178"/>
                  <a:pt x="83" y="180"/>
                  <a:pt x="83" y="181"/>
                </a:cubicBezTo>
                <a:cubicBezTo>
                  <a:pt x="83" y="182"/>
                  <a:pt x="84" y="185"/>
                  <a:pt x="83" y="187"/>
                </a:cubicBezTo>
                <a:cubicBezTo>
                  <a:pt x="83" y="188"/>
                  <a:pt x="81" y="190"/>
                  <a:pt x="81" y="190"/>
                </a:cubicBezTo>
                <a:cubicBezTo>
                  <a:pt x="81" y="190"/>
                  <a:pt x="84" y="192"/>
                  <a:pt x="82" y="194"/>
                </a:cubicBezTo>
                <a:cubicBezTo>
                  <a:pt x="80" y="196"/>
                  <a:pt x="78" y="198"/>
                  <a:pt x="76" y="198"/>
                </a:cubicBezTo>
                <a:cubicBezTo>
                  <a:pt x="75" y="199"/>
                  <a:pt x="72" y="201"/>
                  <a:pt x="72" y="201"/>
                </a:cubicBezTo>
                <a:cubicBezTo>
                  <a:pt x="72" y="201"/>
                  <a:pt x="72" y="207"/>
                  <a:pt x="72" y="208"/>
                </a:cubicBezTo>
                <a:cubicBezTo>
                  <a:pt x="72" y="209"/>
                  <a:pt x="67" y="217"/>
                  <a:pt x="69" y="219"/>
                </a:cubicBezTo>
                <a:cubicBezTo>
                  <a:pt x="71" y="221"/>
                  <a:pt x="71" y="224"/>
                  <a:pt x="70" y="225"/>
                </a:cubicBezTo>
                <a:cubicBezTo>
                  <a:pt x="70" y="226"/>
                  <a:pt x="69" y="226"/>
                  <a:pt x="69" y="227"/>
                </a:cubicBezTo>
                <a:cubicBezTo>
                  <a:pt x="68" y="228"/>
                  <a:pt x="65" y="227"/>
                  <a:pt x="67" y="230"/>
                </a:cubicBezTo>
                <a:cubicBezTo>
                  <a:pt x="69" y="233"/>
                  <a:pt x="70" y="234"/>
                  <a:pt x="71" y="236"/>
                </a:cubicBezTo>
                <a:cubicBezTo>
                  <a:pt x="72" y="238"/>
                  <a:pt x="72" y="238"/>
                  <a:pt x="73" y="240"/>
                </a:cubicBezTo>
                <a:cubicBezTo>
                  <a:pt x="74" y="242"/>
                  <a:pt x="75" y="243"/>
                  <a:pt x="76" y="245"/>
                </a:cubicBezTo>
                <a:cubicBezTo>
                  <a:pt x="78" y="246"/>
                  <a:pt x="80" y="247"/>
                  <a:pt x="80" y="248"/>
                </a:cubicBezTo>
                <a:cubicBezTo>
                  <a:pt x="80" y="250"/>
                  <a:pt x="83" y="254"/>
                  <a:pt x="79" y="251"/>
                </a:cubicBezTo>
                <a:cubicBezTo>
                  <a:pt x="75" y="248"/>
                  <a:pt x="79" y="251"/>
                  <a:pt x="74" y="247"/>
                </a:cubicBezTo>
                <a:cubicBezTo>
                  <a:pt x="69" y="242"/>
                  <a:pt x="67" y="244"/>
                  <a:pt x="65" y="241"/>
                </a:cubicBezTo>
                <a:cubicBezTo>
                  <a:pt x="63" y="239"/>
                  <a:pt x="66" y="248"/>
                  <a:pt x="62" y="237"/>
                </a:cubicBezTo>
                <a:cubicBezTo>
                  <a:pt x="58" y="226"/>
                  <a:pt x="57" y="227"/>
                  <a:pt x="56" y="225"/>
                </a:cubicBezTo>
                <a:cubicBezTo>
                  <a:pt x="55" y="223"/>
                  <a:pt x="55" y="225"/>
                  <a:pt x="52" y="220"/>
                </a:cubicBezTo>
                <a:cubicBezTo>
                  <a:pt x="49" y="214"/>
                  <a:pt x="52" y="218"/>
                  <a:pt x="49" y="214"/>
                </a:cubicBezTo>
                <a:cubicBezTo>
                  <a:pt x="47" y="211"/>
                  <a:pt x="46" y="216"/>
                  <a:pt x="45" y="209"/>
                </a:cubicBezTo>
                <a:cubicBezTo>
                  <a:pt x="44" y="203"/>
                  <a:pt x="44" y="207"/>
                  <a:pt x="42" y="200"/>
                </a:cubicBezTo>
                <a:cubicBezTo>
                  <a:pt x="40" y="193"/>
                  <a:pt x="43" y="192"/>
                  <a:pt x="39" y="189"/>
                </a:cubicBezTo>
                <a:cubicBezTo>
                  <a:pt x="35" y="186"/>
                  <a:pt x="36" y="187"/>
                  <a:pt x="34" y="185"/>
                </a:cubicBezTo>
                <a:cubicBezTo>
                  <a:pt x="33" y="182"/>
                  <a:pt x="35" y="185"/>
                  <a:pt x="31" y="179"/>
                </a:cubicBezTo>
                <a:cubicBezTo>
                  <a:pt x="28" y="172"/>
                  <a:pt x="23" y="170"/>
                  <a:pt x="23" y="159"/>
                </a:cubicBezTo>
                <a:cubicBezTo>
                  <a:pt x="23" y="149"/>
                  <a:pt x="23" y="147"/>
                  <a:pt x="23" y="147"/>
                </a:cubicBezTo>
                <a:cubicBezTo>
                  <a:pt x="23" y="147"/>
                  <a:pt x="18" y="143"/>
                  <a:pt x="20" y="137"/>
                </a:cubicBezTo>
                <a:cubicBezTo>
                  <a:pt x="22" y="131"/>
                  <a:pt x="22" y="133"/>
                  <a:pt x="22" y="131"/>
                </a:cubicBezTo>
                <a:cubicBezTo>
                  <a:pt x="21" y="129"/>
                  <a:pt x="20" y="129"/>
                  <a:pt x="18" y="127"/>
                </a:cubicBezTo>
                <a:cubicBezTo>
                  <a:pt x="17" y="124"/>
                  <a:pt x="16" y="125"/>
                  <a:pt x="16" y="123"/>
                </a:cubicBezTo>
                <a:cubicBezTo>
                  <a:pt x="16" y="122"/>
                  <a:pt x="15" y="118"/>
                  <a:pt x="15" y="118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4" y="119"/>
                  <a:pt x="0" y="258"/>
                  <a:pt x="137" y="278"/>
                </a:cubicBezTo>
                <a:cubicBezTo>
                  <a:pt x="137" y="278"/>
                  <a:pt x="106" y="271"/>
                  <a:pt x="103" y="265"/>
                </a:cubicBezTo>
                <a:cubicBezTo>
                  <a:pt x="103" y="265"/>
                  <a:pt x="102" y="259"/>
                  <a:pt x="104" y="259"/>
                </a:cubicBezTo>
                <a:cubicBezTo>
                  <a:pt x="105" y="259"/>
                  <a:pt x="107" y="260"/>
                  <a:pt x="109" y="258"/>
                </a:cubicBezTo>
                <a:cubicBezTo>
                  <a:pt x="111" y="257"/>
                  <a:pt x="113" y="255"/>
                  <a:pt x="113" y="255"/>
                </a:cubicBezTo>
                <a:cubicBezTo>
                  <a:pt x="113" y="257"/>
                  <a:pt x="113" y="257"/>
                  <a:pt x="113" y="257"/>
                </a:cubicBezTo>
                <a:cubicBezTo>
                  <a:pt x="113" y="257"/>
                  <a:pt x="112" y="258"/>
                  <a:pt x="118" y="257"/>
                </a:cubicBezTo>
                <a:cubicBezTo>
                  <a:pt x="124" y="256"/>
                  <a:pt x="124" y="256"/>
                  <a:pt x="126" y="255"/>
                </a:cubicBezTo>
                <a:cubicBezTo>
                  <a:pt x="129" y="254"/>
                  <a:pt x="131" y="249"/>
                  <a:pt x="133" y="252"/>
                </a:cubicBezTo>
                <a:cubicBezTo>
                  <a:pt x="134" y="255"/>
                  <a:pt x="131" y="254"/>
                  <a:pt x="134" y="255"/>
                </a:cubicBezTo>
                <a:cubicBezTo>
                  <a:pt x="137" y="257"/>
                  <a:pt x="142" y="255"/>
                  <a:pt x="142" y="255"/>
                </a:cubicBezTo>
                <a:cubicBezTo>
                  <a:pt x="142" y="255"/>
                  <a:pt x="152" y="255"/>
                  <a:pt x="153" y="254"/>
                </a:cubicBezTo>
                <a:cubicBezTo>
                  <a:pt x="154" y="253"/>
                  <a:pt x="154" y="252"/>
                  <a:pt x="156" y="252"/>
                </a:cubicBezTo>
                <a:cubicBezTo>
                  <a:pt x="157" y="252"/>
                  <a:pt x="158" y="255"/>
                  <a:pt x="158" y="255"/>
                </a:cubicBezTo>
                <a:cubicBezTo>
                  <a:pt x="153" y="258"/>
                  <a:pt x="153" y="258"/>
                  <a:pt x="153" y="258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48" y="262"/>
                  <a:pt x="146" y="262"/>
                  <a:pt x="148" y="263"/>
                </a:cubicBezTo>
                <a:cubicBezTo>
                  <a:pt x="150" y="264"/>
                  <a:pt x="151" y="264"/>
                  <a:pt x="153" y="264"/>
                </a:cubicBezTo>
                <a:cubicBezTo>
                  <a:pt x="155" y="265"/>
                  <a:pt x="161" y="269"/>
                  <a:pt x="162" y="266"/>
                </a:cubicBezTo>
                <a:cubicBezTo>
                  <a:pt x="163" y="264"/>
                  <a:pt x="164" y="263"/>
                  <a:pt x="165" y="262"/>
                </a:cubicBezTo>
                <a:cubicBezTo>
                  <a:pt x="166" y="260"/>
                  <a:pt x="165" y="258"/>
                  <a:pt x="168" y="258"/>
                </a:cubicBezTo>
                <a:cubicBezTo>
                  <a:pt x="170" y="258"/>
                  <a:pt x="172" y="259"/>
                  <a:pt x="172" y="259"/>
                </a:cubicBezTo>
                <a:cubicBezTo>
                  <a:pt x="170" y="263"/>
                  <a:pt x="170" y="263"/>
                  <a:pt x="170" y="263"/>
                </a:cubicBezTo>
                <a:cubicBezTo>
                  <a:pt x="170" y="263"/>
                  <a:pt x="174" y="263"/>
                  <a:pt x="176" y="263"/>
                </a:cubicBezTo>
                <a:cubicBezTo>
                  <a:pt x="177" y="263"/>
                  <a:pt x="178" y="265"/>
                  <a:pt x="180" y="263"/>
                </a:cubicBezTo>
                <a:cubicBezTo>
                  <a:pt x="182" y="261"/>
                  <a:pt x="183" y="261"/>
                  <a:pt x="185" y="260"/>
                </a:cubicBezTo>
                <a:cubicBezTo>
                  <a:pt x="187" y="260"/>
                  <a:pt x="191" y="259"/>
                  <a:pt x="192" y="259"/>
                </a:cubicBezTo>
                <a:cubicBezTo>
                  <a:pt x="193" y="260"/>
                  <a:pt x="195" y="260"/>
                  <a:pt x="196" y="260"/>
                </a:cubicBezTo>
                <a:cubicBezTo>
                  <a:pt x="197" y="260"/>
                  <a:pt x="201" y="264"/>
                  <a:pt x="202" y="263"/>
                </a:cubicBezTo>
                <a:cubicBezTo>
                  <a:pt x="203" y="262"/>
                  <a:pt x="209" y="263"/>
                  <a:pt x="209" y="263"/>
                </a:cubicBezTo>
                <a:cubicBezTo>
                  <a:pt x="209" y="263"/>
                  <a:pt x="193" y="277"/>
                  <a:pt x="159" y="278"/>
                </a:cubicBezTo>
                <a:cubicBezTo>
                  <a:pt x="159" y="278"/>
                  <a:pt x="235" y="282"/>
                  <a:pt x="278" y="207"/>
                </a:cubicBezTo>
                <a:cubicBezTo>
                  <a:pt x="321" y="133"/>
                  <a:pt x="291" y="37"/>
                  <a:pt x="193" y="4"/>
                </a:cubicBezTo>
                <a:cubicBezTo>
                  <a:pt x="193" y="4"/>
                  <a:pt x="267" y="31"/>
                  <a:pt x="286" y="102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3" y="101"/>
                  <a:pt x="283" y="102"/>
                  <a:pt x="282" y="99"/>
                </a:cubicBezTo>
                <a:cubicBezTo>
                  <a:pt x="280" y="95"/>
                  <a:pt x="281" y="96"/>
                  <a:pt x="280" y="94"/>
                </a:cubicBezTo>
                <a:cubicBezTo>
                  <a:pt x="279" y="91"/>
                  <a:pt x="279" y="93"/>
                  <a:pt x="278" y="91"/>
                </a:cubicBezTo>
                <a:cubicBezTo>
                  <a:pt x="276" y="88"/>
                  <a:pt x="276" y="89"/>
                  <a:pt x="274" y="87"/>
                </a:cubicBezTo>
                <a:cubicBezTo>
                  <a:pt x="273" y="86"/>
                  <a:pt x="272" y="82"/>
                  <a:pt x="271" y="81"/>
                </a:cubicBezTo>
                <a:cubicBezTo>
                  <a:pt x="270" y="79"/>
                  <a:pt x="267" y="79"/>
                  <a:pt x="265" y="79"/>
                </a:cubicBezTo>
                <a:cubicBezTo>
                  <a:pt x="264" y="78"/>
                  <a:pt x="265" y="77"/>
                  <a:pt x="264" y="78"/>
                </a:cubicBezTo>
                <a:cubicBezTo>
                  <a:pt x="263" y="80"/>
                  <a:pt x="266" y="82"/>
                  <a:pt x="266" y="82"/>
                </a:cubicBezTo>
                <a:cubicBezTo>
                  <a:pt x="266" y="88"/>
                  <a:pt x="266" y="88"/>
                  <a:pt x="266" y="88"/>
                </a:cubicBezTo>
                <a:cubicBezTo>
                  <a:pt x="266" y="88"/>
                  <a:pt x="268" y="93"/>
                  <a:pt x="268" y="94"/>
                </a:cubicBezTo>
                <a:cubicBezTo>
                  <a:pt x="268" y="95"/>
                  <a:pt x="266" y="99"/>
                  <a:pt x="266" y="99"/>
                </a:cubicBezTo>
                <a:cubicBezTo>
                  <a:pt x="266" y="99"/>
                  <a:pt x="266" y="103"/>
                  <a:pt x="264" y="103"/>
                </a:cubicBezTo>
                <a:cubicBezTo>
                  <a:pt x="263" y="104"/>
                  <a:pt x="256" y="105"/>
                  <a:pt x="256" y="105"/>
                </a:cubicBezTo>
                <a:cubicBezTo>
                  <a:pt x="256" y="105"/>
                  <a:pt x="253" y="103"/>
                  <a:pt x="252" y="101"/>
                </a:cubicBezTo>
                <a:cubicBezTo>
                  <a:pt x="251" y="98"/>
                  <a:pt x="246" y="98"/>
                  <a:pt x="246" y="97"/>
                </a:cubicBezTo>
                <a:cubicBezTo>
                  <a:pt x="245" y="96"/>
                  <a:pt x="247" y="94"/>
                  <a:pt x="245" y="91"/>
                </a:cubicBezTo>
                <a:cubicBezTo>
                  <a:pt x="243" y="88"/>
                  <a:pt x="245" y="89"/>
                  <a:pt x="242" y="87"/>
                </a:cubicBezTo>
                <a:cubicBezTo>
                  <a:pt x="239" y="84"/>
                  <a:pt x="239" y="84"/>
                  <a:pt x="239" y="84"/>
                </a:cubicBezTo>
                <a:cubicBezTo>
                  <a:pt x="239" y="84"/>
                  <a:pt x="234" y="82"/>
                  <a:pt x="236" y="86"/>
                </a:cubicBezTo>
                <a:cubicBezTo>
                  <a:pt x="238" y="89"/>
                  <a:pt x="235" y="93"/>
                  <a:pt x="237" y="93"/>
                </a:cubicBezTo>
                <a:cubicBezTo>
                  <a:pt x="239" y="93"/>
                  <a:pt x="239" y="92"/>
                  <a:pt x="241" y="95"/>
                </a:cubicBezTo>
                <a:cubicBezTo>
                  <a:pt x="242" y="98"/>
                  <a:pt x="242" y="99"/>
                  <a:pt x="243" y="100"/>
                </a:cubicBezTo>
                <a:cubicBezTo>
                  <a:pt x="244" y="101"/>
                  <a:pt x="245" y="105"/>
                  <a:pt x="246" y="106"/>
                </a:cubicBezTo>
                <a:cubicBezTo>
                  <a:pt x="247" y="106"/>
                  <a:pt x="251" y="106"/>
                  <a:pt x="251" y="107"/>
                </a:cubicBezTo>
                <a:cubicBezTo>
                  <a:pt x="250" y="109"/>
                  <a:pt x="248" y="111"/>
                  <a:pt x="251" y="112"/>
                </a:cubicBezTo>
                <a:cubicBezTo>
                  <a:pt x="253" y="113"/>
                  <a:pt x="253" y="114"/>
                  <a:pt x="255" y="113"/>
                </a:cubicBezTo>
                <a:cubicBezTo>
                  <a:pt x="256" y="113"/>
                  <a:pt x="255" y="114"/>
                  <a:pt x="258" y="113"/>
                </a:cubicBezTo>
                <a:cubicBezTo>
                  <a:pt x="260" y="112"/>
                  <a:pt x="262" y="112"/>
                  <a:pt x="262" y="112"/>
                </a:cubicBezTo>
                <a:cubicBezTo>
                  <a:pt x="262" y="112"/>
                  <a:pt x="265" y="114"/>
                  <a:pt x="265" y="115"/>
                </a:cubicBezTo>
                <a:cubicBezTo>
                  <a:pt x="265" y="116"/>
                  <a:pt x="264" y="122"/>
                  <a:pt x="264" y="122"/>
                </a:cubicBezTo>
                <a:cubicBezTo>
                  <a:pt x="261" y="127"/>
                  <a:pt x="261" y="127"/>
                  <a:pt x="261" y="127"/>
                </a:cubicBezTo>
                <a:cubicBezTo>
                  <a:pt x="261" y="127"/>
                  <a:pt x="262" y="137"/>
                  <a:pt x="260" y="137"/>
                </a:cubicBezTo>
                <a:cubicBezTo>
                  <a:pt x="259" y="137"/>
                  <a:pt x="257" y="141"/>
                  <a:pt x="256" y="142"/>
                </a:cubicBezTo>
                <a:cubicBezTo>
                  <a:pt x="255" y="143"/>
                  <a:pt x="254" y="149"/>
                  <a:pt x="254" y="149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1" y="153"/>
                  <a:pt x="251" y="158"/>
                  <a:pt x="251" y="159"/>
                </a:cubicBezTo>
                <a:cubicBezTo>
                  <a:pt x="252" y="160"/>
                  <a:pt x="252" y="165"/>
                  <a:pt x="252" y="168"/>
                </a:cubicBezTo>
                <a:cubicBezTo>
                  <a:pt x="251" y="171"/>
                  <a:pt x="247" y="173"/>
                  <a:pt x="247" y="173"/>
                </a:cubicBezTo>
                <a:cubicBezTo>
                  <a:pt x="247" y="173"/>
                  <a:pt x="252" y="178"/>
                  <a:pt x="250" y="179"/>
                </a:cubicBezTo>
                <a:cubicBezTo>
                  <a:pt x="247" y="179"/>
                  <a:pt x="244" y="183"/>
                  <a:pt x="244" y="184"/>
                </a:cubicBezTo>
                <a:cubicBezTo>
                  <a:pt x="243" y="185"/>
                  <a:pt x="243" y="187"/>
                  <a:pt x="242" y="187"/>
                </a:cubicBezTo>
                <a:cubicBezTo>
                  <a:pt x="240" y="188"/>
                  <a:pt x="237" y="188"/>
                  <a:pt x="237" y="189"/>
                </a:cubicBezTo>
                <a:cubicBezTo>
                  <a:pt x="237" y="190"/>
                  <a:pt x="237" y="194"/>
                  <a:pt x="237" y="194"/>
                </a:cubicBezTo>
                <a:cubicBezTo>
                  <a:pt x="232" y="202"/>
                  <a:pt x="232" y="202"/>
                  <a:pt x="232" y="202"/>
                </a:cubicBezTo>
                <a:cubicBezTo>
                  <a:pt x="226" y="207"/>
                  <a:pt x="226" y="207"/>
                  <a:pt x="226" y="207"/>
                </a:cubicBezTo>
                <a:cubicBezTo>
                  <a:pt x="226" y="207"/>
                  <a:pt x="226" y="210"/>
                  <a:pt x="224" y="211"/>
                </a:cubicBezTo>
                <a:cubicBezTo>
                  <a:pt x="222" y="211"/>
                  <a:pt x="216" y="214"/>
                  <a:pt x="215" y="215"/>
                </a:cubicBezTo>
                <a:cubicBezTo>
                  <a:pt x="214" y="216"/>
                  <a:pt x="209" y="218"/>
                  <a:pt x="207" y="218"/>
                </a:cubicBezTo>
                <a:cubicBezTo>
                  <a:pt x="206" y="218"/>
                  <a:pt x="208" y="223"/>
                  <a:pt x="206" y="218"/>
                </a:cubicBezTo>
                <a:cubicBezTo>
                  <a:pt x="203" y="213"/>
                  <a:pt x="205" y="216"/>
                  <a:pt x="203" y="211"/>
                </a:cubicBezTo>
                <a:cubicBezTo>
                  <a:pt x="200" y="206"/>
                  <a:pt x="200" y="210"/>
                  <a:pt x="200" y="206"/>
                </a:cubicBezTo>
                <a:cubicBezTo>
                  <a:pt x="200" y="202"/>
                  <a:pt x="201" y="206"/>
                  <a:pt x="200" y="202"/>
                </a:cubicBezTo>
                <a:cubicBezTo>
                  <a:pt x="200" y="198"/>
                  <a:pt x="201" y="201"/>
                  <a:pt x="199" y="197"/>
                </a:cubicBezTo>
                <a:cubicBezTo>
                  <a:pt x="197" y="192"/>
                  <a:pt x="198" y="194"/>
                  <a:pt x="195" y="191"/>
                </a:cubicBezTo>
                <a:cubicBezTo>
                  <a:pt x="193" y="188"/>
                  <a:pt x="191" y="191"/>
                  <a:pt x="192" y="187"/>
                </a:cubicBezTo>
                <a:cubicBezTo>
                  <a:pt x="194" y="183"/>
                  <a:pt x="193" y="187"/>
                  <a:pt x="194" y="183"/>
                </a:cubicBezTo>
                <a:cubicBezTo>
                  <a:pt x="195" y="178"/>
                  <a:pt x="194" y="178"/>
                  <a:pt x="196" y="176"/>
                </a:cubicBezTo>
                <a:cubicBezTo>
                  <a:pt x="199" y="174"/>
                  <a:pt x="201" y="173"/>
                  <a:pt x="201" y="171"/>
                </a:cubicBezTo>
                <a:cubicBezTo>
                  <a:pt x="200" y="168"/>
                  <a:pt x="200" y="167"/>
                  <a:pt x="200" y="165"/>
                </a:cubicBezTo>
                <a:cubicBezTo>
                  <a:pt x="199" y="164"/>
                  <a:pt x="197" y="161"/>
                  <a:pt x="196" y="160"/>
                </a:cubicBezTo>
                <a:cubicBezTo>
                  <a:pt x="196" y="159"/>
                  <a:pt x="196" y="160"/>
                  <a:pt x="194" y="157"/>
                </a:cubicBezTo>
                <a:cubicBezTo>
                  <a:pt x="192" y="154"/>
                  <a:pt x="191" y="152"/>
                  <a:pt x="191" y="152"/>
                </a:cubicBezTo>
                <a:cubicBezTo>
                  <a:pt x="191" y="152"/>
                  <a:pt x="190" y="145"/>
                  <a:pt x="190" y="143"/>
                </a:cubicBezTo>
                <a:cubicBezTo>
                  <a:pt x="190" y="140"/>
                  <a:pt x="189" y="144"/>
                  <a:pt x="190" y="140"/>
                </a:cubicBezTo>
                <a:cubicBezTo>
                  <a:pt x="191" y="136"/>
                  <a:pt x="191" y="133"/>
                  <a:pt x="191" y="133"/>
                </a:cubicBezTo>
                <a:cubicBezTo>
                  <a:pt x="191" y="133"/>
                  <a:pt x="186" y="130"/>
                  <a:pt x="184" y="130"/>
                </a:cubicBezTo>
                <a:cubicBezTo>
                  <a:pt x="182" y="131"/>
                  <a:pt x="183" y="134"/>
                  <a:pt x="180" y="131"/>
                </a:cubicBezTo>
                <a:cubicBezTo>
                  <a:pt x="177" y="129"/>
                  <a:pt x="177" y="127"/>
                  <a:pt x="176" y="127"/>
                </a:cubicBezTo>
                <a:cubicBezTo>
                  <a:pt x="176" y="126"/>
                  <a:pt x="174" y="126"/>
                  <a:pt x="172" y="127"/>
                </a:cubicBezTo>
                <a:cubicBezTo>
                  <a:pt x="170" y="128"/>
                  <a:pt x="167" y="128"/>
                  <a:pt x="164" y="130"/>
                </a:cubicBezTo>
                <a:cubicBezTo>
                  <a:pt x="161" y="131"/>
                  <a:pt x="160" y="131"/>
                  <a:pt x="156" y="131"/>
                </a:cubicBezTo>
                <a:cubicBezTo>
                  <a:pt x="152" y="131"/>
                  <a:pt x="147" y="132"/>
                  <a:pt x="144" y="130"/>
                </a:cubicBezTo>
                <a:cubicBezTo>
                  <a:pt x="141" y="129"/>
                  <a:pt x="141" y="131"/>
                  <a:pt x="140" y="128"/>
                </a:cubicBezTo>
                <a:cubicBezTo>
                  <a:pt x="138" y="124"/>
                  <a:pt x="140" y="125"/>
                  <a:pt x="137" y="123"/>
                </a:cubicBezTo>
                <a:cubicBezTo>
                  <a:pt x="134" y="122"/>
                  <a:pt x="133" y="123"/>
                  <a:pt x="133" y="120"/>
                </a:cubicBezTo>
                <a:cubicBezTo>
                  <a:pt x="133" y="117"/>
                  <a:pt x="134" y="118"/>
                  <a:pt x="132" y="115"/>
                </a:cubicBezTo>
                <a:cubicBezTo>
                  <a:pt x="130" y="112"/>
                  <a:pt x="133" y="116"/>
                  <a:pt x="130" y="112"/>
                </a:cubicBezTo>
                <a:cubicBezTo>
                  <a:pt x="126" y="108"/>
                  <a:pt x="125" y="112"/>
                  <a:pt x="126" y="108"/>
                </a:cubicBezTo>
                <a:cubicBezTo>
                  <a:pt x="127" y="105"/>
                  <a:pt x="128" y="107"/>
                  <a:pt x="128" y="103"/>
                </a:cubicBezTo>
                <a:cubicBezTo>
                  <a:pt x="128" y="99"/>
                  <a:pt x="134" y="105"/>
                  <a:pt x="131" y="97"/>
                </a:cubicBezTo>
                <a:cubicBezTo>
                  <a:pt x="127" y="89"/>
                  <a:pt x="126" y="91"/>
                  <a:pt x="130" y="85"/>
                </a:cubicBezTo>
                <a:cubicBezTo>
                  <a:pt x="133" y="79"/>
                  <a:pt x="137" y="77"/>
                  <a:pt x="138" y="76"/>
                </a:cubicBezTo>
                <a:cubicBezTo>
                  <a:pt x="138" y="74"/>
                  <a:pt x="140" y="71"/>
                  <a:pt x="141" y="70"/>
                </a:cubicBezTo>
                <a:cubicBezTo>
                  <a:pt x="142" y="69"/>
                  <a:pt x="141" y="68"/>
                  <a:pt x="144" y="68"/>
                </a:cubicBezTo>
                <a:cubicBezTo>
                  <a:pt x="147" y="69"/>
                  <a:pt x="151" y="67"/>
                  <a:pt x="153" y="65"/>
                </a:cubicBezTo>
                <a:cubicBezTo>
                  <a:pt x="155" y="63"/>
                  <a:pt x="157" y="61"/>
                  <a:pt x="158" y="60"/>
                </a:cubicBezTo>
                <a:cubicBezTo>
                  <a:pt x="160" y="60"/>
                  <a:pt x="159" y="61"/>
                  <a:pt x="162" y="60"/>
                </a:cubicBezTo>
                <a:cubicBezTo>
                  <a:pt x="165" y="59"/>
                  <a:pt x="166" y="59"/>
                  <a:pt x="168" y="59"/>
                </a:cubicBezTo>
                <a:cubicBezTo>
                  <a:pt x="170" y="59"/>
                  <a:pt x="166" y="60"/>
                  <a:pt x="171" y="59"/>
                </a:cubicBezTo>
                <a:cubicBezTo>
                  <a:pt x="177" y="58"/>
                  <a:pt x="176" y="58"/>
                  <a:pt x="177" y="58"/>
                </a:cubicBezTo>
                <a:cubicBezTo>
                  <a:pt x="178" y="58"/>
                  <a:pt x="177" y="58"/>
                  <a:pt x="180" y="58"/>
                </a:cubicBezTo>
                <a:cubicBezTo>
                  <a:pt x="182" y="59"/>
                  <a:pt x="182" y="54"/>
                  <a:pt x="182" y="59"/>
                </a:cubicBezTo>
                <a:cubicBezTo>
                  <a:pt x="182" y="63"/>
                  <a:pt x="180" y="66"/>
                  <a:pt x="184" y="66"/>
                </a:cubicBezTo>
                <a:cubicBezTo>
                  <a:pt x="188" y="66"/>
                  <a:pt x="184" y="66"/>
                  <a:pt x="188" y="66"/>
                </a:cubicBezTo>
                <a:cubicBezTo>
                  <a:pt x="192" y="66"/>
                  <a:pt x="191" y="67"/>
                  <a:pt x="193" y="68"/>
                </a:cubicBezTo>
                <a:cubicBezTo>
                  <a:pt x="195" y="69"/>
                  <a:pt x="196" y="70"/>
                  <a:pt x="199" y="70"/>
                </a:cubicBezTo>
                <a:cubicBezTo>
                  <a:pt x="202" y="70"/>
                  <a:pt x="197" y="75"/>
                  <a:pt x="202" y="70"/>
                </a:cubicBezTo>
                <a:cubicBezTo>
                  <a:pt x="206" y="66"/>
                  <a:pt x="198" y="65"/>
                  <a:pt x="206" y="66"/>
                </a:cubicBezTo>
                <a:cubicBezTo>
                  <a:pt x="214" y="67"/>
                  <a:pt x="215" y="68"/>
                  <a:pt x="216" y="68"/>
                </a:cubicBezTo>
                <a:cubicBezTo>
                  <a:pt x="217" y="67"/>
                  <a:pt x="217" y="68"/>
                  <a:pt x="221" y="67"/>
                </a:cubicBezTo>
                <a:cubicBezTo>
                  <a:pt x="224" y="65"/>
                  <a:pt x="224" y="65"/>
                  <a:pt x="226" y="66"/>
                </a:cubicBezTo>
                <a:cubicBezTo>
                  <a:pt x="227" y="66"/>
                  <a:pt x="227" y="69"/>
                  <a:pt x="228" y="66"/>
                </a:cubicBezTo>
                <a:cubicBezTo>
                  <a:pt x="230" y="63"/>
                  <a:pt x="232" y="64"/>
                  <a:pt x="228" y="62"/>
                </a:cubicBezTo>
                <a:cubicBezTo>
                  <a:pt x="224" y="61"/>
                  <a:pt x="223" y="63"/>
                  <a:pt x="222" y="60"/>
                </a:cubicBezTo>
                <a:cubicBezTo>
                  <a:pt x="222" y="58"/>
                  <a:pt x="226" y="58"/>
                  <a:pt x="222" y="58"/>
                </a:cubicBezTo>
                <a:cubicBezTo>
                  <a:pt x="218" y="57"/>
                  <a:pt x="218" y="57"/>
                  <a:pt x="216" y="56"/>
                </a:cubicBezTo>
                <a:cubicBezTo>
                  <a:pt x="213" y="55"/>
                  <a:pt x="210" y="59"/>
                  <a:pt x="209" y="56"/>
                </a:cubicBezTo>
                <a:cubicBezTo>
                  <a:pt x="208" y="53"/>
                  <a:pt x="202" y="58"/>
                  <a:pt x="208" y="53"/>
                </a:cubicBezTo>
                <a:cubicBezTo>
                  <a:pt x="213" y="48"/>
                  <a:pt x="211" y="46"/>
                  <a:pt x="215" y="47"/>
                </a:cubicBezTo>
                <a:cubicBezTo>
                  <a:pt x="218" y="48"/>
                  <a:pt x="217" y="51"/>
                  <a:pt x="219" y="49"/>
                </a:cubicBezTo>
                <a:cubicBezTo>
                  <a:pt x="222" y="47"/>
                  <a:pt x="226" y="46"/>
                  <a:pt x="222" y="43"/>
                </a:cubicBezTo>
                <a:cubicBezTo>
                  <a:pt x="217" y="40"/>
                  <a:pt x="220" y="41"/>
                  <a:pt x="216" y="40"/>
                </a:cubicBezTo>
                <a:cubicBezTo>
                  <a:pt x="212" y="38"/>
                  <a:pt x="208" y="47"/>
                  <a:pt x="206" y="46"/>
                </a:cubicBezTo>
                <a:cubicBezTo>
                  <a:pt x="204" y="44"/>
                  <a:pt x="203" y="43"/>
                  <a:pt x="202" y="44"/>
                </a:cubicBezTo>
                <a:cubicBezTo>
                  <a:pt x="200" y="45"/>
                  <a:pt x="200" y="48"/>
                  <a:pt x="200" y="51"/>
                </a:cubicBezTo>
                <a:cubicBezTo>
                  <a:pt x="200" y="54"/>
                  <a:pt x="202" y="54"/>
                  <a:pt x="198" y="52"/>
                </a:cubicBezTo>
                <a:cubicBezTo>
                  <a:pt x="194" y="50"/>
                  <a:pt x="203" y="51"/>
                  <a:pt x="193" y="48"/>
                </a:cubicBezTo>
                <a:cubicBezTo>
                  <a:pt x="184" y="44"/>
                  <a:pt x="180" y="45"/>
                  <a:pt x="179" y="46"/>
                </a:cubicBezTo>
                <a:cubicBezTo>
                  <a:pt x="178" y="48"/>
                  <a:pt x="176" y="47"/>
                  <a:pt x="175" y="48"/>
                </a:cubicBezTo>
                <a:cubicBezTo>
                  <a:pt x="174" y="49"/>
                  <a:pt x="178" y="52"/>
                  <a:pt x="174" y="49"/>
                </a:cubicBezTo>
                <a:cubicBezTo>
                  <a:pt x="170" y="47"/>
                  <a:pt x="166" y="51"/>
                  <a:pt x="166" y="51"/>
                </a:cubicBezTo>
                <a:cubicBezTo>
                  <a:pt x="166" y="51"/>
                  <a:pt x="165" y="50"/>
                  <a:pt x="163" y="51"/>
                </a:cubicBezTo>
                <a:cubicBezTo>
                  <a:pt x="161" y="53"/>
                  <a:pt x="158" y="54"/>
                  <a:pt x="156" y="53"/>
                </a:cubicBezTo>
                <a:cubicBezTo>
                  <a:pt x="154" y="52"/>
                  <a:pt x="150" y="54"/>
                  <a:pt x="154" y="49"/>
                </a:cubicBezTo>
                <a:cubicBezTo>
                  <a:pt x="157" y="44"/>
                  <a:pt x="155" y="47"/>
                  <a:pt x="160" y="45"/>
                </a:cubicBezTo>
                <a:cubicBezTo>
                  <a:pt x="166" y="42"/>
                  <a:pt x="174" y="42"/>
                  <a:pt x="167" y="40"/>
                </a:cubicBezTo>
                <a:cubicBezTo>
                  <a:pt x="159" y="39"/>
                  <a:pt x="171" y="39"/>
                  <a:pt x="161" y="34"/>
                </a:cubicBezTo>
                <a:cubicBezTo>
                  <a:pt x="152" y="30"/>
                  <a:pt x="151" y="36"/>
                  <a:pt x="152" y="30"/>
                </a:cubicBezTo>
                <a:cubicBezTo>
                  <a:pt x="152" y="23"/>
                  <a:pt x="151" y="23"/>
                  <a:pt x="149" y="23"/>
                </a:cubicBezTo>
                <a:cubicBezTo>
                  <a:pt x="147" y="24"/>
                  <a:pt x="141" y="25"/>
                  <a:pt x="139" y="25"/>
                </a:cubicBezTo>
                <a:cubicBezTo>
                  <a:pt x="136" y="26"/>
                  <a:pt x="139" y="28"/>
                  <a:pt x="135" y="25"/>
                </a:cubicBezTo>
                <a:cubicBezTo>
                  <a:pt x="131" y="22"/>
                  <a:pt x="129" y="26"/>
                  <a:pt x="131" y="22"/>
                </a:cubicBezTo>
                <a:cubicBezTo>
                  <a:pt x="132" y="19"/>
                  <a:pt x="133" y="18"/>
                  <a:pt x="135" y="16"/>
                </a:cubicBezTo>
                <a:cubicBezTo>
                  <a:pt x="138" y="13"/>
                  <a:pt x="137" y="5"/>
                  <a:pt x="144" y="8"/>
                </a:cubicBezTo>
                <a:cubicBezTo>
                  <a:pt x="150" y="11"/>
                  <a:pt x="148" y="10"/>
                  <a:pt x="153" y="11"/>
                </a:cubicBezTo>
                <a:cubicBezTo>
                  <a:pt x="158" y="11"/>
                  <a:pt x="160" y="10"/>
                  <a:pt x="160" y="9"/>
                </a:cubicBezTo>
                <a:cubicBezTo>
                  <a:pt x="160" y="8"/>
                  <a:pt x="155" y="5"/>
                  <a:pt x="155" y="5"/>
                </a:cubicBezTo>
                <a:cubicBezTo>
                  <a:pt x="155" y="5"/>
                  <a:pt x="153" y="6"/>
                  <a:pt x="153" y="5"/>
                </a:cubicBezTo>
                <a:cubicBezTo>
                  <a:pt x="154" y="4"/>
                  <a:pt x="155" y="2"/>
                  <a:pt x="155" y="2"/>
                </a:cubicBezTo>
                <a:cubicBezTo>
                  <a:pt x="153" y="0"/>
                  <a:pt x="153" y="0"/>
                  <a:pt x="153" y="0"/>
                </a:cubicBezTo>
                <a:cubicBezTo>
                  <a:pt x="153" y="0"/>
                  <a:pt x="135" y="0"/>
                  <a:pt x="130" y="1"/>
                </a:cubicBezTo>
                <a:close/>
              </a:path>
            </a:pathLst>
          </a:custGeom>
          <a:solidFill>
            <a:srgbClr val="F5A52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 rot="1800000">
            <a:off x="10166197" y="2401581"/>
            <a:ext cx="321900" cy="408900"/>
          </a:xfrm>
          <a:custGeom>
            <a:avLst/>
            <a:gdLst>
              <a:gd name="connsiteX0" fmla="*/ 0 w 359525"/>
              <a:gd name="connsiteY0" fmla="*/ 91339 h 456694"/>
              <a:gd name="connsiteX1" fmla="*/ 179763 w 359525"/>
              <a:gd name="connsiteY1" fmla="*/ 91339 h 456694"/>
              <a:gd name="connsiteX2" fmla="*/ 179763 w 359525"/>
              <a:gd name="connsiteY2" fmla="*/ 0 h 456694"/>
              <a:gd name="connsiteX3" fmla="*/ 359525 w 359525"/>
              <a:gd name="connsiteY3" fmla="*/ 228347 h 456694"/>
              <a:gd name="connsiteX4" fmla="*/ 179763 w 359525"/>
              <a:gd name="connsiteY4" fmla="*/ 456694 h 456694"/>
              <a:gd name="connsiteX5" fmla="*/ 179763 w 359525"/>
              <a:gd name="connsiteY5" fmla="*/ 365355 h 456694"/>
              <a:gd name="connsiteX6" fmla="*/ 0 w 359525"/>
              <a:gd name="connsiteY6" fmla="*/ 365355 h 456694"/>
              <a:gd name="connsiteX7" fmla="*/ 0 w 359525"/>
              <a:gd name="connsiteY7" fmla="*/ 91339 h 4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25" h="456694">
                <a:moveTo>
                  <a:pt x="0" y="91339"/>
                </a:moveTo>
                <a:lnTo>
                  <a:pt x="179763" y="91339"/>
                </a:lnTo>
                <a:lnTo>
                  <a:pt x="179763" y="0"/>
                </a:lnTo>
                <a:lnTo>
                  <a:pt x="359525" y="228347"/>
                </a:lnTo>
                <a:lnTo>
                  <a:pt x="179763" y="456694"/>
                </a:lnTo>
                <a:lnTo>
                  <a:pt x="179763" y="365355"/>
                </a:lnTo>
                <a:lnTo>
                  <a:pt x="0" y="365355"/>
                </a:lnTo>
                <a:lnTo>
                  <a:pt x="0" y="91339"/>
                </a:lnTo>
                <a:close/>
              </a:path>
            </a:pathLst>
          </a:custGeom>
          <a:solidFill>
            <a:srgbClr val="2B2C2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38" rIns="107856" bIns="9133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 rot="5400000">
            <a:off x="10961699" y="3761211"/>
            <a:ext cx="321900" cy="408900"/>
          </a:xfrm>
          <a:custGeom>
            <a:avLst/>
            <a:gdLst>
              <a:gd name="connsiteX0" fmla="*/ 0 w 359525"/>
              <a:gd name="connsiteY0" fmla="*/ 91339 h 456694"/>
              <a:gd name="connsiteX1" fmla="*/ 179763 w 359525"/>
              <a:gd name="connsiteY1" fmla="*/ 91339 h 456694"/>
              <a:gd name="connsiteX2" fmla="*/ 179763 w 359525"/>
              <a:gd name="connsiteY2" fmla="*/ 0 h 456694"/>
              <a:gd name="connsiteX3" fmla="*/ 359525 w 359525"/>
              <a:gd name="connsiteY3" fmla="*/ 228347 h 456694"/>
              <a:gd name="connsiteX4" fmla="*/ 179763 w 359525"/>
              <a:gd name="connsiteY4" fmla="*/ 456694 h 456694"/>
              <a:gd name="connsiteX5" fmla="*/ 179763 w 359525"/>
              <a:gd name="connsiteY5" fmla="*/ 365355 h 456694"/>
              <a:gd name="connsiteX6" fmla="*/ 0 w 359525"/>
              <a:gd name="connsiteY6" fmla="*/ 365355 h 456694"/>
              <a:gd name="connsiteX7" fmla="*/ 0 w 359525"/>
              <a:gd name="connsiteY7" fmla="*/ 91339 h 4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25" h="456694">
                <a:moveTo>
                  <a:pt x="0" y="91339"/>
                </a:moveTo>
                <a:lnTo>
                  <a:pt x="179763" y="91339"/>
                </a:lnTo>
                <a:lnTo>
                  <a:pt x="179763" y="0"/>
                </a:lnTo>
                <a:lnTo>
                  <a:pt x="359525" y="228347"/>
                </a:lnTo>
                <a:lnTo>
                  <a:pt x="179763" y="456694"/>
                </a:lnTo>
                <a:lnTo>
                  <a:pt x="179763" y="365355"/>
                </a:lnTo>
                <a:lnTo>
                  <a:pt x="0" y="365355"/>
                </a:lnTo>
                <a:lnTo>
                  <a:pt x="0" y="91339"/>
                </a:lnTo>
                <a:close/>
              </a:path>
            </a:pathLst>
          </a:custGeom>
          <a:solidFill>
            <a:srgbClr val="2B2C2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38" rIns="107856" bIns="9133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 rot="19800000">
            <a:off x="10181976" y="5129951"/>
            <a:ext cx="321901" cy="408901"/>
          </a:xfrm>
          <a:custGeom>
            <a:avLst/>
            <a:gdLst>
              <a:gd name="connsiteX0" fmla="*/ 0 w 359525"/>
              <a:gd name="connsiteY0" fmla="*/ 91339 h 456694"/>
              <a:gd name="connsiteX1" fmla="*/ 179763 w 359525"/>
              <a:gd name="connsiteY1" fmla="*/ 91339 h 456694"/>
              <a:gd name="connsiteX2" fmla="*/ 179763 w 359525"/>
              <a:gd name="connsiteY2" fmla="*/ 0 h 456694"/>
              <a:gd name="connsiteX3" fmla="*/ 359525 w 359525"/>
              <a:gd name="connsiteY3" fmla="*/ 228347 h 456694"/>
              <a:gd name="connsiteX4" fmla="*/ 179763 w 359525"/>
              <a:gd name="connsiteY4" fmla="*/ 456694 h 456694"/>
              <a:gd name="connsiteX5" fmla="*/ 179763 w 359525"/>
              <a:gd name="connsiteY5" fmla="*/ 365355 h 456694"/>
              <a:gd name="connsiteX6" fmla="*/ 0 w 359525"/>
              <a:gd name="connsiteY6" fmla="*/ 365355 h 456694"/>
              <a:gd name="connsiteX7" fmla="*/ 0 w 359525"/>
              <a:gd name="connsiteY7" fmla="*/ 91339 h 4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25" h="456694">
                <a:moveTo>
                  <a:pt x="359525" y="365355"/>
                </a:moveTo>
                <a:lnTo>
                  <a:pt x="179762" y="365355"/>
                </a:lnTo>
                <a:lnTo>
                  <a:pt x="179762" y="456694"/>
                </a:lnTo>
                <a:lnTo>
                  <a:pt x="0" y="228347"/>
                </a:lnTo>
                <a:lnTo>
                  <a:pt x="179762" y="0"/>
                </a:lnTo>
                <a:lnTo>
                  <a:pt x="179762" y="91339"/>
                </a:lnTo>
                <a:lnTo>
                  <a:pt x="359525" y="91339"/>
                </a:lnTo>
                <a:lnTo>
                  <a:pt x="359525" y="365355"/>
                </a:lnTo>
                <a:close/>
              </a:path>
            </a:pathLst>
          </a:custGeom>
          <a:solidFill>
            <a:srgbClr val="2B2C2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38" rIns="107856" bIns="9133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 rot="1800000">
            <a:off x="8606751" y="5139062"/>
            <a:ext cx="321901" cy="408900"/>
          </a:xfrm>
          <a:custGeom>
            <a:avLst/>
            <a:gdLst>
              <a:gd name="connsiteX0" fmla="*/ 0 w 359525"/>
              <a:gd name="connsiteY0" fmla="*/ 91339 h 456694"/>
              <a:gd name="connsiteX1" fmla="*/ 179763 w 359525"/>
              <a:gd name="connsiteY1" fmla="*/ 91339 h 456694"/>
              <a:gd name="connsiteX2" fmla="*/ 179763 w 359525"/>
              <a:gd name="connsiteY2" fmla="*/ 0 h 456694"/>
              <a:gd name="connsiteX3" fmla="*/ 359525 w 359525"/>
              <a:gd name="connsiteY3" fmla="*/ 228347 h 456694"/>
              <a:gd name="connsiteX4" fmla="*/ 179763 w 359525"/>
              <a:gd name="connsiteY4" fmla="*/ 456694 h 456694"/>
              <a:gd name="connsiteX5" fmla="*/ 179763 w 359525"/>
              <a:gd name="connsiteY5" fmla="*/ 365355 h 456694"/>
              <a:gd name="connsiteX6" fmla="*/ 0 w 359525"/>
              <a:gd name="connsiteY6" fmla="*/ 365355 h 456694"/>
              <a:gd name="connsiteX7" fmla="*/ 0 w 359525"/>
              <a:gd name="connsiteY7" fmla="*/ 91339 h 4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25" h="456694">
                <a:moveTo>
                  <a:pt x="359525" y="365355"/>
                </a:moveTo>
                <a:lnTo>
                  <a:pt x="179762" y="365355"/>
                </a:lnTo>
                <a:lnTo>
                  <a:pt x="179762" y="456694"/>
                </a:lnTo>
                <a:lnTo>
                  <a:pt x="0" y="228347"/>
                </a:lnTo>
                <a:lnTo>
                  <a:pt x="179762" y="0"/>
                </a:lnTo>
                <a:lnTo>
                  <a:pt x="179762" y="91339"/>
                </a:lnTo>
                <a:lnTo>
                  <a:pt x="359525" y="91339"/>
                </a:lnTo>
                <a:lnTo>
                  <a:pt x="359525" y="365355"/>
                </a:lnTo>
                <a:close/>
              </a:path>
            </a:pathLst>
          </a:custGeom>
          <a:solidFill>
            <a:srgbClr val="2B2C2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38" rIns="107856" bIns="9133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 rot="16200000">
            <a:off x="7811248" y="3779432"/>
            <a:ext cx="321900" cy="408900"/>
          </a:xfrm>
          <a:custGeom>
            <a:avLst/>
            <a:gdLst>
              <a:gd name="connsiteX0" fmla="*/ 0 w 359525"/>
              <a:gd name="connsiteY0" fmla="*/ 91339 h 456694"/>
              <a:gd name="connsiteX1" fmla="*/ 179763 w 359525"/>
              <a:gd name="connsiteY1" fmla="*/ 91339 h 456694"/>
              <a:gd name="connsiteX2" fmla="*/ 179763 w 359525"/>
              <a:gd name="connsiteY2" fmla="*/ 0 h 456694"/>
              <a:gd name="connsiteX3" fmla="*/ 359525 w 359525"/>
              <a:gd name="connsiteY3" fmla="*/ 228347 h 456694"/>
              <a:gd name="connsiteX4" fmla="*/ 179763 w 359525"/>
              <a:gd name="connsiteY4" fmla="*/ 456694 h 456694"/>
              <a:gd name="connsiteX5" fmla="*/ 179763 w 359525"/>
              <a:gd name="connsiteY5" fmla="*/ 365355 h 456694"/>
              <a:gd name="connsiteX6" fmla="*/ 0 w 359525"/>
              <a:gd name="connsiteY6" fmla="*/ 365355 h 456694"/>
              <a:gd name="connsiteX7" fmla="*/ 0 w 359525"/>
              <a:gd name="connsiteY7" fmla="*/ 91339 h 4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25" h="456694">
                <a:moveTo>
                  <a:pt x="0" y="91339"/>
                </a:moveTo>
                <a:lnTo>
                  <a:pt x="179763" y="91339"/>
                </a:lnTo>
                <a:lnTo>
                  <a:pt x="179763" y="0"/>
                </a:lnTo>
                <a:lnTo>
                  <a:pt x="359525" y="228347"/>
                </a:lnTo>
                <a:lnTo>
                  <a:pt x="179763" y="456694"/>
                </a:lnTo>
                <a:lnTo>
                  <a:pt x="179763" y="365355"/>
                </a:lnTo>
                <a:lnTo>
                  <a:pt x="0" y="365355"/>
                </a:lnTo>
                <a:lnTo>
                  <a:pt x="0" y="91339"/>
                </a:lnTo>
                <a:close/>
              </a:path>
            </a:pathLst>
          </a:custGeom>
          <a:solidFill>
            <a:srgbClr val="2B2C2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38" rIns="107856" bIns="9133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 rot="19800000">
            <a:off x="8590971" y="2410691"/>
            <a:ext cx="321900" cy="408900"/>
          </a:xfrm>
          <a:custGeom>
            <a:avLst/>
            <a:gdLst>
              <a:gd name="connsiteX0" fmla="*/ 0 w 359525"/>
              <a:gd name="connsiteY0" fmla="*/ 91339 h 456694"/>
              <a:gd name="connsiteX1" fmla="*/ 179763 w 359525"/>
              <a:gd name="connsiteY1" fmla="*/ 91339 h 456694"/>
              <a:gd name="connsiteX2" fmla="*/ 179763 w 359525"/>
              <a:gd name="connsiteY2" fmla="*/ 0 h 456694"/>
              <a:gd name="connsiteX3" fmla="*/ 359525 w 359525"/>
              <a:gd name="connsiteY3" fmla="*/ 228347 h 456694"/>
              <a:gd name="connsiteX4" fmla="*/ 179763 w 359525"/>
              <a:gd name="connsiteY4" fmla="*/ 456694 h 456694"/>
              <a:gd name="connsiteX5" fmla="*/ 179763 w 359525"/>
              <a:gd name="connsiteY5" fmla="*/ 365355 h 456694"/>
              <a:gd name="connsiteX6" fmla="*/ 0 w 359525"/>
              <a:gd name="connsiteY6" fmla="*/ 365355 h 456694"/>
              <a:gd name="connsiteX7" fmla="*/ 0 w 359525"/>
              <a:gd name="connsiteY7" fmla="*/ 91339 h 4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25" h="456694">
                <a:moveTo>
                  <a:pt x="0" y="91339"/>
                </a:moveTo>
                <a:lnTo>
                  <a:pt x="179763" y="91339"/>
                </a:lnTo>
                <a:lnTo>
                  <a:pt x="179763" y="0"/>
                </a:lnTo>
                <a:lnTo>
                  <a:pt x="359525" y="228347"/>
                </a:lnTo>
                <a:lnTo>
                  <a:pt x="179763" y="456694"/>
                </a:lnTo>
                <a:lnTo>
                  <a:pt x="179763" y="365355"/>
                </a:lnTo>
                <a:lnTo>
                  <a:pt x="0" y="365355"/>
                </a:lnTo>
                <a:lnTo>
                  <a:pt x="0" y="91339"/>
                </a:lnTo>
                <a:close/>
              </a:path>
            </a:pathLst>
          </a:custGeom>
          <a:solidFill>
            <a:srgbClr val="2B2C2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38" rIns="107856" bIns="9133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516872" y="2459537"/>
            <a:ext cx="1211554" cy="1211554"/>
            <a:chOff x="10516872" y="2459537"/>
            <a:chExt cx="1211554" cy="1211554"/>
          </a:xfrm>
        </p:grpSpPr>
        <p:sp>
          <p:nvSpPr>
            <p:cNvPr id="16" name="任意多边形 15"/>
            <p:cNvSpPr/>
            <p:nvPr/>
          </p:nvSpPr>
          <p:spPr>
            <a:xfrm>
              <a:off x="10516872" y="2459537"/>
              <a:ext cx="1211554" cy="1211554"/>
            </a:xfrm>
            <a:custGeom>
              <a:avLst/>
              <a:gdLst>
                <a:gd name="connsiteX0" fmla="*/ 0 w 1353167"/>
                <a:gd name="connsiteY0" fmla="*/ 676584 h 1353167"/>
                <a:gd name="connsiteX1" fmla="*/ 676584 w 1353167"/>
                <a:gd name="connsiteY1" fmla="*/ 0 h 1353167"/>
                <a:gd name="connsiteX2" fmla="*/ 1353168 w 1353167"/>
                <a:gd name="connsiteY2" fmla="*/ 676584 h 1353167"/>
                <a:gd name="connsiteX3" fmla="*/ 676584 w 1353167"/>
                <a:gd name="connsiteY3" fmla="*/ 1353168 h 1353167"/>
                <a:gd name="connsiteX4" fmla="*/ 0 w 1353167"/>
                <a:gd name="connsiteY4" fmla="*/ 676584 h 13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167" h="1353167">
                  <a:moveTo>
                    <a:pt x="0" y="676584"/>
                  </a:moveTo>
                  <a:cubicBezTo>
                    <a:pt x="0" y="302917"/>
                    <a:pt x="302917" y="0"/>
                    <a:pt x="676584" y="0"/>
                  </a:cubicBezTo>
                  <a:cubicBezTo>
                    <a:pt x="1050251" y="0"/>
                    <a:pt x="1353168" y="302917"/>
                    <a:pt x="1353168" y="676584"/>
                  </a:cubicBezTo>
                  <a:cubicBezTo>
                    <a:pt x="1353168" y="1050251"/>
                    <a:pt x="1050251" y="1353168"/>
                    <a:pt x="676584" y="1353168"/>
                  </a:cubicBezTo>
                  <a:cubicBezTo>
                    <a:pt x="302917" y="1353168"/>
                    <a:pt x="0" y="1050251"/>
                    <a:pt x="0" y="676584"/>
                  </a:cubicBezTo>
                  <a:close/>
                </a:path>
              </a:pathLst>
            </a:custGeom>
            <a:solidFill>
              <a:srgbClr val="F49C1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267" tIns="236267" rIns="236267" bIns="236267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>
                <a:cs typeface="+mn-ea"/>
                <a:sym typeface="+mn-lt"/>
              </a:endParaRPr>
            </a:p>
          </p:txBody>
        </p:sp>
        <p:sp>
          <p:nvSpPr>
            <p:cNvPr id="27" name="矩形 38"/>
            <p:cNvSpPr>
              <a:spLocks noChangeArrowheads="1"/>
            </p:cNvSpPr>
            <p:nvPr/>
          </p:nvSpPr>
          <p:spPr bwMode="auto">
            <a:xfrm>
              <a:off x="10517355" y="2753078"/>
              <a:ext cx="1210588" cy="498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516872" y="4278451"/>
            <a:ext cx="1211554" cy="1211554"/>
            <a:chOff x="10516872" y="4278451"/>
            <a:chExt cx="1211554" cy="1211554"/>
          </a:xfrm>
        </p:grpSpPr>
        <p:sp>
          <p:nvSpPr>
            <p:cNvPr id="18" name="任意多边形 17"/>
            <p:cNvSpPr/>
            <p:nvPr/>
          </p:nvSpPr>
          <p:spPr>
            <a:xfrm>
              <a:off x="10516872" y="4278451"/>
              <a:ext cx="1211554" cy="1211554"/>
            </a:xfrm>
            <a:custGeom>
              <a:avLst/>
              <a:gdLst>
                <a:gd name="connsiteX0" fmla="*/ 0 w 1353167"/>
                <a:gd name="connsiteY0" fmla="*/ 676584 h 1353167"/>
                <a:gd name="connsiteX1" fmla="*/ 676584 w 1353167"/>
                <a:gd name="connsiteY1" fmla="*/ 0 h 1353167"/>
                <a:gd name="connsiteX2" fmla="*/ 1353168 w 1353167"/>
                <a:gd name="connsiteY2" fmla="*/ 676584 h 1353167"/>
                <a:gd name="connsiteX3" fmla="*/ 676584 w 1353167"/>
                <a:gd name="connsiteY3" fmla="*/ 1353168 h 1353167"/>
                <a:gd name="connsiteX4" fmla="*/ 0 w 1353167"/>
                <a:gd name="connsiteY4" fmla="*/ 676584 h 13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167" h="1353167">
                  <a:moveTo>
                    <a:pt x="0" y="676584"/>
                  </a:moveTo>
                  <a:cubicBezTo>
                    <a:pt x="0" y="302917"/>
                    <a:pt x="302917" y="0"/>
                    <a:pt x="676584" y="0"/>
                  </a:cubicBezTo>
                  <a:cubicBezTo>
                    <a:pt x="1050251" y="0"/>
                    <a:pt x="1353168" y="302917"/>
                    <a:pt x="1353168" y="676584"/>
                  </a:cubicBezTo>
                  <a:cubicBezTo>
                    <a:pt x="1353168" y="1050251"/>
                    <a:pt x="1050251" y="1353168"/>
                    <a:pt x="676584" y="1353168"/>
                  </a:cubicBezTo>
                  <a:cubicBezTo>
                    <a:pt x="302917" y="1353168"/>
                    <a:pt x="0" y="1050251"/>
                    <a:pt x="0" y="676584"/>
                  </a:cubicBezTo>
                  <a:close/>
                </a:path>
              </a:pathLst>
            </a:custGeom>
            <a:solidFill>
              <a:srgbClr val="F49C1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267" tIns="236267" rIns="236267" bIns="236267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>
                <a:cs typeface="+mn-ea"/>
                <a:sym typeface="+mn-lt"/>
              </a:endParaRPr>
            </a:p>
          </p:txBody>
        </p:sp>
        <p:sp>
          <p:nvSpPr>
            <p:cNvPr id="28" name="矩形 38"/>
            <p:cNvSpPr>
              <a:spLocks noChangeArrowheads="1"/>
            </p:cNvSpPr>
            <p:nvPr/>
          </p:nvSpPr>
          <p:spPr bwMode="auto">
            <a:xfrm>
              <a:off x="10517355" y="4558443"/>
              <a:ext cx="1210588" cy="498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993533" y="5085978"/>
            <a:ext cx="1211554" cy="1211554"/>
            <a:chOff x="8993533" y="5085978"/>
            <a:chExt cx="1211554" cy="1211554"/>
          </a:xfrm>
        </p:grpSpPr>
        <p:sp>
          <p:nvSpPr>
            <p:cNvPr id="20" name="任意多边形 19"/>
            <p:cNvSpPr/>
            <p:nvPr/>
          </p:nvSpPr>
          <p:spPr>
            <a:xfrm>
              <a:off x="8993533" y="5085978"/>
              <a:ext cx="1211554" cy="1211554"/>
            </a:xfrm>
            <a:custGeom>
              <a:avLst/>
              <a:gdLst>
                <a:gd name="connsiteX0" fmla="*/ 0 w 1353167"/>
                <a:gd name="connsiteY0" fmla="*/ 676584 h 1353167"/>
                <a:gd name="connsiteX1" fmla="*/ 676584 w 1353167"/>
                <a:gd name="connsiteY1" fmla="*/ 0 h 1353167"/>
                <a:gd name="connsiteX2" fmla="*/ 1353168 w 1353167"/>
                <a:gd name="connsiteY2" fmla="*/ 676584 h 1353167"/>
                <a:gd name="connsiteX3" fmla="*/ 676584 w 1353167"/>
                <a:gd name="connsiteY3" fmla="*/ 1353168 h 1353167"/>
                <a:gd name="connsiteX4" fmla="*/ 0 w 1353167"/>
                <a:gd name="connsiteY4" fmla="*/ 676584 h 13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167" h="1353167">
                  <a:moveTo>
                    <a:pt x="0" y="676584"/>
                  </a:moveTo>
                  <a:cubicBezTo>
                    <a:pt x="0" y="302917"/>
                    <a:pt x="302917" y="0"/>
                    <a:pt x="676584" y="0"/>
                  </a:cubicBezTo>
                  <a:cubicBezTo>
                    <a:pt x="1050251" y="0"/>
                    <a:pt x="1353168" y="302917"/>
                    <a:pt x="1353168" y="676584"/>
                  </a:cubicBezTo>
                  <a:cubicBezTo>
                    <a:pt x="1353168" y="1050251"/>
                    <a:pt x="1050251" y="1353168"/>
                    <a:pt x="676584" y="1353168"/>
                  </a:cubicBezTo>
                  <a:cubicBezTo>
                    <a:pt x="302917" y="1353168"/>
                    <a:pt x="0" y="1050251"/>
                    <a:pt x="0" y="676584"/>
                  </a:cubicBezTo>
                  <a:close/>
                </a:path>
              </a:pathLst>
            </a:custGeom>
            <a:solidFill>
              <a:srgbClr val="F49C1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267" tIns="236267" rIns="236267" bIns="236267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>
                <a:cs typeface="+mn-ea"/>
                <a:sym typeface="+mn-lt"/>
              </a:endParaRPr>
            </a:p>
          </p:txBody>
        </p:sp>
        <p:sp>
          <p:nvSpPr>
            <p:cNvPr id="29" name="矩形 38"/>
            <p:cNvSpPr>
              <a:spLocks noChangeArrowheads="1"/>
            </p:cNvSpPr>
            <p:nvPr/>
          </p:nvSpPr>
          <p:spPr bwMode="auto">
            <a:xfrm>
              <a:off x="8994016" y="5366007"/>
              <a:ext cx="1210588" cy="498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366421" y="4278451"/>
            <a:ext cx="1211554" cy="1211554"/>
            <a:chOff x="7366421" y="4278451"/>
            <a:chExt cx="1211554" cy="1211554"/>
          </a:xfrm>
        </p:grpSpPr>
        <p:sp>
          <p:nvSpPr>
            <p:cNvPr id="22" name="任意多边形 21"/>
            <p:cNvSpPr/>
            <p:nvPr/>
          </p:nvSpPr>
          <p:spPr>
            <a:xfrm>
              <a:off x="7366421" y="4278451"/>
              <a:ext cx="1211554" cy="1211554"/>
            </a:xfrm>
            <a:custGeom>
              <a:avLst/>
              <a:gdLst>
                <a:gd name="connsiteX0" fmla="*/ 0 w 1353167"/>
                <a:gd name="connsiteY0" fmla="*/ 676584 h 1353167"/>
                <a:gd name="connsiteX1" fmla="*/ 676584 w 1353167"/>
                <a:gd name="connsiteY1" fmla="*/ 0 h 1353167"/>
                <a:gd name="connsiteX2" fmla="*/ 1353168 w 1353167"/>
                <a:gd name="connsiteY2" fmla="*/ 676584 h 1353167"/>
                <a:gd name="connsiteX3" fmla="*/ 676584 w 1353167"/>
                <a:gd name="connsiteY3" fmla="*/ 1353168 h 1353167"/>
                <a:gd name="connsiteX4" fmla="*/ 0 w 1353167"/>
                <a:gd name="connsiteY4" fmla="*/ 676584 h 13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167" h="1353167">
                  <a:moveTo>
                    <a:pt x="0" y="676584"/>
                  </a:moveTo>
                  <a:cubicBezTo>
                    <a:pt x="0" y="302917"/>
                    <a:pt x="302917" y="0"/>
                    <a:pt x="676584" y="0"/>
                  </a:cubicBezTo>
                  <a:cubicBezTo>
                    <a:pt x="1050251" y="0"/>
                    <a:pt x="1353168" y="302917"/>
                    <a:pt x="1353168" y="676584"/>
                  </a:cubicBezTo>
                  <a:cubicBezTo>
                    <a:pt x="1353168" y="1050251"/>
                    <a:pt x="1050251" y="1353168"/>
                    <a:pt x="676584" y="1353168"/>
                  </a:cubicBezTo>
                  <a:cubicBezTo>
                    <a:pt x="302917" y="1353168"/>
                    <a:pt x="0" y="1050251"/>
                    <a:pt x="0" y="676584"/>
                  </a:cubicBezTo>
                  <a:close/>
                </a:path>
              </a:pathLst>
            </a:custGeom>
            <a:solidFill>
              <a:srgbClr val="F49C1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267" tIns="236267" rIns="236267" bIns="236267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dirty="0">
                <a:cs typeface="+mn-ea"/>
                <a:sym typeface="+mn-lt"/>
              </a:endParaRPr>
            </a:p>
          </p:txBody>
        </p:sp>
        <p:sp>
          <p:nvSpPr>
            <p:cNvPr id="30" name="矩形 38"/>
            <p:cNvSpPr>
              <a:spLocks noChangeArrowheads="1"/>
            </p:cNvSpPr>
            <p:nvPr/>
          </p:nvSpPr>
          <p:spPr bwMode="auto">
            <a:xfrm>
              <a:off x="7366904" y="4525658"/>
              <a:ext cx="1210588" cy="498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66421" y="2459537"/>
            <a:ext cx="1211554" cy="1211554"/>
            <a:chOff x="7366421" y="2459537"/>
            <a:chExt cx="1211554" cy="1211554"/>
          </a:xfrm>
        </p:grpSpPr>
        <p:sp>
          <p:nvSpPr>
            <p:cNvPr id="24" name="任意多边形 23"/>
            <p:cNvSpPr/>
            <p:nvPr/>
          </p:nvSpPr>
          <p:spPr>
            <a:xfrm>
              <a:off x="7366421" y="2459537"/>
              <a:ext cx="1211554" cy="1211554"/>
            </a:xfrm>
            <a:custGeom>
              <a:avLst/>
              <a:gdLst>
                <a:gd name="connsiteX0" fmla="*/ 0 w 1353167"/>
                <a:gd name="connsiteY0" fmla="*/ 676584 h 1353167"/>
                <a:gd name="connsiteX1" fmla="*/ 676584 w 1353167"/>
                <a:gd name="connsiteY1" fmla="*/ 0 h 1353167"/>
                <a:gd name="connsiteX2" fmla="*/ 1353168 w 1353167"/>
                <a:gd name="connsiteY2" fmla="*/ 676584 h 1353167"/>
                <a:gd name="connsiteX3" fmla="*/ 676584 w 1353167"/>
                <a:gd name="connsiteY3" fmla="*/ 1353168 h 1353167"/>
                <a:gd name="connsiteX4" fmla="*/ 0 w 1353167"/>
                <a:gd name="connsiteY4" fmla="*/ 676584 h 13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167" h="1353167">
                  <a:moveTo>
                    <a:pt x="0" y="676584"/>
                  </a:moveTo>
                  <a:cubicBezTo>
                    <a:pt x="0" y="302917"/>
                    <a:pt x="302917" y="0"/>
                    <a:pt x="676584" y="0"/>
                  </a:cubicBezTo>
                  <a:cubicBezTo>
                    <a:pt x="1050251" y="0"/>
                    <a:pt x="1353168" y="302917"/>
                    <a:pt x="1353168" y="676584"/>
                  </a:cubicBezTo>
                  <a:cubicBezTo>
                    <a:pt x="1353168" y="1050251"/>
                    <a:pt x="1050251" y="1353168"/>
                    <a:pt x="676584" y="1353168"/>
                  </a:cubicBezTo>
                  <a:cubicBezTo>
                    <a:pt x="302917" y="1353168"/>
                    <a:pt x="0" y="1050251"/>
                    <a:pt x="0" y="676584"/>
                  </a:cubicBezTo>
                  <a:close/>
                </a:path>
              </a:pathLst>
            </a:custGeom>
            <a:solidFill>
              <a:srgbClr val="F49C1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267" tIns="236267" rIns="236267" bIns="236267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dirty="0">
                <a:cs typeface="+mn-ea"/>
                <a:sym typeface="+mn-lt"/>
              </a:endParaRPr>
            </a:p>
          </p:txBody>
        </p:sp>
        <p:sp>
          <p:nvSpPr>
            <p:cNvPr id="31" name="矩形 38"/>
            <p:cNvSpPr>
              <a:spLocks noChangeArrowheads="1"/>
            </p:cNvSpPr>
            <p:nvPr/>
          </p:nvSpPr>
          <p:spPr bwMode="auto">
            <a:xfrm>
              <a:off x="7366904" y="2787436"/>
              <a:ext cx="1210588" cy="498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933778" y="1550081"/>
            <a:ext cx="1211554" cy="1211554"/>
            <a:chOff x="8933778" y="1550081"/>
            <a:chExt cx="1211554" cy="1211554"/>
          </a:xfrm>
        </p:grpSpPr>
        <p:sp>
          <p:nvSpPr>
            <p:cNvPr id="14" name="任意多边形 13"/>
            <p:cNvSpPr/>
            <p:nvPr/>
          </p:nvSpPr>
          <p:spPr>
            <a:xfrm>
              <a:off x="8933778" y="1550081"/>
              <a:ext cx="1211554" cy="1211554"/>
            </a:xfrm>
            <a:custGeom>
              <a:avLst/>
              <a:gdLst>
                <a:gd name="connsiteX0" fmla="*/ 0 w 1353167"/>
                <a:gd name="connsiteY0" fmla="*/ 676584 h 1353167"/>
                <a:gd name="connsiteX1" fmla="*/ 676584 w 1353167"/>
                <a:gd name="connsiteY1" fmla="*/ 0 h 1353167"/>
                <a:gd name="connsiteX2" fmla="*/ 1353168 w 1353167"/>
                <a:gd name="connsiteY2" fmla="*/ 676584 h 1353167"/>
                <a:gd name="connsiteX3" fmla="*/ 676584 w 1353167"/>
                <a:gd name="connsiteY3" fmla="*/ 1353168 h 1353167"/>
                <a:gd name="connsiteX4" fmla="*/ 0 w 1353167"/>
                <a:gd name="connsiteY4" fmla="*/ 676584 h 13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167" h="1353167">
                  <a:moveTo>
                    <a:pt x="0" y="676584"/>
                  </a:moveTo>
                  <a:cubicBezTo>
                    <a:pt x="0" y="302917"/>
                    <a:pt x="302917" y="0"/>
                    <a:pt x="676584" y="0"/>
                  </a:cubicBezTo>
                  <a:cubicBezTo>
                    <a:pt x="1050251" y="0"/>
                    <a:pt x="1353168" y="302917"/>
                    <a:pt x="1353168" y="676584"/>
                  </a:cubicBezTo>
                  <a:cubicBezTo>
                    <a:pt x="1353168" y="1050251"/>
                    <a:pt x="1050251" y="1353168"/>
                    <a:pt x="676584" y="1353168"/>
                  </a:cubicBezTo>
                  <a:cubicBezTo>
                    <a:pt x="302917" y="1353168"/>
                    <a:pt x="0" y="1050251"/>
                    <a:pt x="0" y="676584"/>
                  </a:cubicBezTo>
                  <a:close/>
                </a:path>
              </a:pathLst>
            </a:custGeom>
            <a:solidFill>
              <a:srgbClr val="F49C1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267" tIns="236267" rIns="236267" bIns="236267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>
                <a:cs typeface="+mn-ea"/>
                <a:sym typeface="+mn-lt"/>
              </a:endParaRPr>
            </a:p>
          </p:txBody>
        </p:sp>
        <p:sp>
          <p:nvSpPr>
            <p:cNvPr id="32" name="矩形 38"/>
            <p:cNvSpPr>
              <a:spLocks noChangeArrowheads="1"/>
            </p:cNvSpPr>
            <p:nvPr/>
          </p:nvSpPr>
          <p:spPr bwMode="auto">
            <a:xfrm>
              <a:off x="8934261" y="1759949"/>
              <a:ext cx="1210588" cy="498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75828" y="2046182"/>
            <a:ext cx="5355634" cy="3411635"/>
            <a:chOff x="908669" y="2355115"/>
            <a:chExt cx="5355634" cy="3411635"/>
          </a:xfrm>
        </p:grpSpPr>
        <p:sp>
          <p:nvSpPr>
            <p:cNvPr id="49" name="矩形 48"/>
            <p:cNvSpPr/>
            <p:nvPr/>
          </p:nvSpPr>
          <p:spPr>
            <a:xfrm>
              <a:off x="908669" y="2355115"/>
              <a:ext cx="5355634" cy="3411635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137283" y="2547825"/>
              <a:ext cx="1804535" cy="510342"/>
              <a:chOff x="2089435" y="3000305"/>
              <a:chExt cx="1804535" cy="510342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2089435" y="3000305"/>
                <a:ext cx="1804535" cy="510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2129928" y="3055421"/>
                <a:ext cx="17235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2000" dirty="0">
                    <a:solidFill>
                      <a:srgbClr val="F5A525"/>
                    </a:solidFill>
                    <a:cs typeface="+mn-ea"/>
                    <a:sym typeface="+mn-lt"/>
                  </a:rPr>
                  <a:t>单</a:t>
                </a:r>
                <a:r>
                  <a:rPr lang="zh-CN" altLang="en-US" sz="2000" dirty="0" smtClean="0">
                    <a:solidFill>
                      <a:srgbClr val="F5A525"/>
                    </a:solidFill>
                    <a:cs typeface="+mn-ea"/>
                    <a:sym typeface="+mn-lt"/>
                  </a:rPr>
                  <a:t>击</a:t>
                </a:r>
                <a:r>
                  <a:rPr lang="zh-CN" altLang="en-US" sz="2000" dirty="0">
                    <a:solidFill>
                      <a:srgbClr val="F5A525"/>
                    </a:solidFill>
                    <a:cs typeface="+mn-ea"/>
                    <a:sym typeface="+mn-lt"/>
                  </a:rPr>
                  <a:t>添加标题</a:t>
                </a:r>
                <a:endParaRPr lang="en-US" altLang="zh-CN" sz="2000" dirty="0">
                  <a:solidFill>
                    <a:srgbClr val="F5A52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1029749" y="3146594"/>
              <a:ext cx="5113475" cy="2419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单击此处添加文字内容单击此处添加文字内容单击此处添加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文字内容单击此处添加文字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单击此处添加文字内容单击此处添加文字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656252" y="411122"/>
            <a:ext cx="3872093" cy="954687"/>
            <a:chOff x="406574" y="261442"/>
            <a:chExt cx="3872093" cy="954687"/>
          </a:xfrm>
        </p:grpSpPr>
        <p:grpSp>
          <p:nvGrpSpPr>
            <p:cNvPr id="40" name="组合 39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3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9C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5A5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F49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矩形 683"/>
          <p:cNvSpPr/>
          <p:nvPr/>
        </p:nvSpPr>
        <p:spPr>
          <a:xfrm>
            <a:off x="2834050" y="1981248"/>
            <a:ext cx="9380144" cy="1137095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0" name="图片 2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059" y="1063"/>
            <a:ext cx="4703514" cy="68574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grpSp>
        <p:nvGrpSpPr>
          <p:cNvPr id="1642" name="组合 1641"/>
          <p:cNvGrpSpPr/>
          <p:nvPr/>
        </p:nvGrpSpPr>
        <p:grpSpPr>
          <a:xfrm>
            <a:off x="8787129" y="1935074"/>
            <a:ext cx="1178783" cy="1787014"/>
            <a:chOff x="4689951" y="1962490"/>
            <a:chExt cx="1742731" cy="2641948"/>
          </a:xfrm>
        </p:grpSpPr>
        <p:sp>
          <p:nvSpPr>
            <p:cNvPr id="1489" name="Freeform 489"/>
            <p:cNvSpPr/>
            <p:nvPr/>
          </p:nvSpPr>
          <p:spPr bwMode="auto">
            <a:xfrm>
              <a:off x="4841147" y="266541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0" name="Freeform 490"/>
            <p:cNvSpPr/>
            <p:nvPr/>
          </p:nvSpPr>
          <p:spPr bwMode="auto">
            <a:xfrm>
              <a:off x="4834515" y="2662766"/>
              <a:ext cx="13263" cy="2652"/>
            </a:xfrm>
            <a:custGeom>
              <a:avLst/>
              <a:gdLst>
                <a:gd name="T0" fmla="*/ 1 w 4"/>
                <a:gd name="T1" fmla="*/ 0 h 1"/>
                <a:gd name="T2" fmla="*/ 0 w 4"/>
                <a:gd name="T3" fmla="*/ 0 h 1"/>
                <a:gd name="T4" fmla="*/ 2 w 4"/>
                <a:gd name="T5" fmla="*/ 1 h 1"/>
                <a:gd name="T6" fmla="*/ 1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1" name="Freeform 491"/>
            <p:cNvSpPr/>
            <p:nvPr/>
          </p:nvSpPr>
          <p:spPr bwMode="auto">
            <a:xfrm>
              <a:off x="4834515" y="2662766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2" name="Freeform 492"/>
            <p:cNvSpPr/>
            <p:nvPr/>
          </p:nvSpPr>
          <p:spPr bwMode="auto">
            <a:xfrm>
              <a:off x="4838494" y="2329870"/>
              <a:ext cx="5305" cy="2652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3" name="Rectangle 493"/>
            <p:cNvSpPr>
              <a:spLocks noChangeArrowheads="1"/>
            </p:cNvSpPr>
            <p:nvPr/>
          </p:nvSpPr>
          <p:spPr bwMode="auto">
            <a:xfrm>
              <a:off x="4919397" y="2609714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4" name="Freeform 494"/>
            <p:cNvSpPr/>
            <p:nvPr/>
          </p:nvSpPr>
          <p:spPr bwMode="auto">
            <a:xfrm>
              <a:off x="4919397" y="26030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5" name="Freeform 495"/>
            <p:cNvSpPr/>
            <p:nvPr/>
          </p:nvSpPr>
          <p:spPr bwMode="auto">
            <a:xfrm>
              <a:off x="4916745" y="2616346"/>
              <a:ext cx="0" cy="5305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6" name="Freeform 496"/>
            <p:cNvSpPr>
              <a:spLocks noEditPoints="1"/>
            </p:cNvSpPr>
            <p:nvPr/>
          </p:nvSpPr>
          <p:spPr bwMode="auto">
            <a:xfrm>
              <a:off x="4731065" y="2332522"/>
              <a:ext cx="185679" cy="336875"/>
            </a:xfrm>
            <a:custGeom>
              <a:avLst/>
              <a:gdLst>
                <a:gd name="T0" fmla="*/ 58 w 59"/>
                <a:gd name="T1" fmla="*/ 90 h 107"/>
                <a:gd name="T2" fmla="*/ 56 w 59"/>
                <a:gd name="T3" fmla="*/ 91 h 107"/>
                <a:gd name="T4" fmla="*/ 49 w 59"/>
                <a:gd name="T5" fmla="*/ 92 h 107"/>
                <a:gd name="T6" fmla="*/ 37 w 59"/>
                <a:gd name="T7" fmla="*/ 92 h 107"/>
                <a:gd name="T8" fmla="*/ 35 w 59"/>
                <a:gd name="T9" fmla="*/ 89 h 107"/>
                <a:gd name="T10" fmla="*/ 34 w 59"/>
                <a:gd name="T11" fmla="*/ 81 h 107"/>
                <a:gd name="T12" fmla="*/ 38 w 59"/>
                <a:gd name="T13" fmla="*/ 52 h 107"/>
                <a:gd name="T14" fmla="*/ 38 w 59"/>
                <a:gd name="T15" fmla="*/ 31 h 107"/>
                <a:gd name="T16" fmla="*/ 39 w 59"/>
                <a:gd name="T17" fmla="*/ 6 h 107"/>
                <a:gd name="T18" fmla="*/ 42 w 59"/>
                <a:gd name="T19" fmla="*/ 4 h 107"/>
                <a:gd name="T20" fmla="*/ 42 w 59"/>
                <a:gd name="T21" fmla="*/ 4 h 107"/>
                <a:gd name="T22" fmla="*/ 36 w 59"/>
                <a:gd name="T23" fmla="*/ 0 h 107"/>
                <a:gd name="T24" fmla="*/ 36 w 59"/>
                <a:gd name="T25" fmla="*/ 0 h 107"/>
                <a:gd name="T26" fmla="*/ 27 w 59"/>
                <a:gd name="T27" fmla="*/ 9 h 107"/>
                <a:gd name="T28" fmla="*/ 20 w 59"/>
                <a:gd name="T29" fmla="*/ 12 h 107"/>
                <a:gd name="T30" fmla="*/ 20 w 59"/>
                <a:gd name="T31" fmla="*/ 14 h 107"/>
                <a:gd name="T32" fmla="*/ 19 w 59"/>
                <a:gd name="T33" fmla="*/ 16 h 107"/>
                <a:gd name="T34" fmla="*/ 21 w 59"/>
                <a:gd name="T35" fmla="*/ 17 h 107"/>
                <a:gd name="T36" fmla="*/ 25 w 59"/>
                <a:gd name="T37" fmla="*/ 14 h 107"/>
                <a:gd name="T38" fmla="*/ 29 w 59"/>
                <a:gd name="T39" fmla="*/ 13 h 107"/>
                <a:gd name="T40" fmla="*/ 35 w 59"/>
                <a:gd name="T41" fmla="*/ 10 h 107"/>
                <a:gd name="T42" fmla="*/ 35 w 59"/>
                <a:gd name="T43" fmla="*/ 12 h 107"/>
                <a:gd name="T44" fmla="*/ 34 w 59"/>
                <a:gd name="T45" fmla="*/ 13 h 107"/>
                <a:gd name="T46" fmla="*/ 35 w 59"/>
                <a:gd name="T47" fmla="*/ 27 h 107"/>
                <a:gd name="T48" fmla="*/ 34 w 59"/>
                <a:gd name="T49" fmla="*/ 32 h 107"/>
                <a:gd name="T50" fmla="*/ 34 w 59"/>
                <a:gd name="T51" fmla="*/ 53 h 107"/>
                <a:gd name="T52" fmla="*/ 33 w 59"/>
                <a:gd name="T53" fmla="*/ 61 h 107"/>
                <a:gd name="T54" fmla="*/ 33 w 59"/>
                <a:gd name="T55" fmla="*/ 66 h 107"/>
                <a:gd name="T56" fmla="*/ 32 w 59"/>
                <a:gd name="T57" fmla="*/ 71 h 107"/>
                <a:gd name="T58" fmla="*/ 31 w 59"/>
                <a:gd name="T59" fmla="*/ 75 h 107"/>
                <a:gd name="T60" fmla="*/ 31 w 59"/>
                <a:gd name="T61" fmla="*/ 81 h 107"/>
                <a:gd name="T62" fmla="*/ 32 w 59"/>
                <a:gd name="T63" fmla="*/ 90 h 107"/>
                <a:gd name="T64" fmla="*/ 31 w 59"/>
                <a:gd name="T65" fmla="*/ 95 h 107"/>
                <a:gd name="T66" fmla="*/ 17 w 59"/>
                <a:gd name="T67" fmla="*/ 96 h 107"/>
                <a:gd name="T68" fmla="*/ 2 w 59"/>
                <a:gd name="T69" fmla="*/ 94 h 107"/>
                <a:gd name="T70" fmla="*/ 1 w 59"/>
                <a:gd name="T71" fmla="*/ 97 h 107"/>
                <a:gd name="T72" fmla="*/ 0 w 59"/>
                <a:gd name="T73" fmla="*/ 94 h 107"/>
                <a:gd name="T74" fmla="*/ 0 w 59"/>
                <a:gd name="T75" fmla="*/ 97 h 107"/>
                <a:gd name="T76" fmla="*/ 1 w 59"/>
                <a:gd name="T77" fmla="*/ 102 h 107"/>
                <a:gd name="T78" fmla="*/ 3 w 59"/>
                <a:gd name="T79" fmla="*/ 99 h 107"/>
                <a:gd name="T80" fmla="*/ 5 w 59"/>
                <a:gd name="T81" fmla="*/ 102 h 107"/>
                <a:gd name="T82" fmla="*/ 9 w 59"/>
                <a:gd name="T83" fmla="*/ 103 h 107"/>
                <a:gd name="T84" fmla="*/ 12 w 59"/>
                <a:gd name="T85" fmla="*/ 102 h 107"/>
                <a:gd name="T86" fmla="*/ 17 w 59"/>
                <a:gd name="T87" fmla="*/ 99 h 107"/>
                <a:gd name="T88" fmla="*/ 18 w 59"/>
                <a:gd name="T89" fmla="*/ 101 h 107"/>
                <a:gd name="T90" fmla="*/ 24 w 59"/>
                <a:gd name="T91" fmla="*/ 100 h 107"/>
                <a:gd name="T92" fmla="*/ 26 w 59"/>
                <a:gd name="T93" fmla="*/ 100 h 107"/>
                <a:gd name="T94" fmla="*/ 30 w 59"/>
                <a:gd name="T95" fmla="*/ 101 h 107"/>
                <a:gd name="T96" fmla="*/ 34 w 59"/>
                <a:gd name="T97" fmla="*/ 99 h 107"/>
                <a:gd name="T98" fmla="*/ 35 w 59"/>
                <a:gd name="T99" fmla="*/ 103 h 107"/>
                <a:gd name="T100" fmla="*/ 34 w 59"/>
                <a:gd name="T101" fmla="*/ 100 h 107"/>
                <a:gd name="T102" fmla="*/ 36 w 59"/>
                <a:gd name="T103" fmla="*/ 98 h 107"/>
                <a:gd name="T104" fmla="*/ 40 w 59"/>
                <a:gd name="T105" fmla="*/ 98 h 107"/>
                <a:gd name="T106" fmla="*/ 42 w 59"/>
                <a:gd name="T107" fmla="*/ 97 h 107"/>
                <a:gd name="T108" fmla="*/ 44 w 59"/>
                <a:gd name="T109" fmla="*/ 98 h 107"/>
                <a:gd name="T110" fmla="*/ 46 w 59"/>
                <a:gd name="T111" fmla="*/ 98 h 107"/>
                <a:gd name="T112" fmla="*/ 49 w 59"/>
                <a:gd name="T113" fmla="*/ 98 h 107"/>
                <a:gd name="T114" fmla="*/ 52 w 59"/>
                <a:gd name="T115" fmla="*/ 95 h 107"/>
                <a:gd name="T116" fmla="*/ 57 w 59"/>
                <a:gd name="T117" fmla="*/ 93 h 107"/>
                <a:gd name="T118" fmla="*/ 34 w 59"/>
                <a:gd name="T119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107">
                  <a:moveTo>
                    <a:pt x="59" y="89"/>
                  </a:moveTo>
                  <a:cubicBezTo>
                    <a:pt x="59" y="88"/>
                    <a:pt x="59" y="92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8"/>
                    <a:pt x="58" y="91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9"/>
                    <a:pt x="57" y="88"/>
                    <a:pt x="57" y="91"/>
                  </a:cubicBezTo>
                  <a:cubicBezTo>
                    <a:pt x="57" y="89"/>
                    <a:pt x="57" y="91"/>
                    <a:pt x="56" y="89"/>
                  </a:cubicBezTo>
                  <a:cubicBezTo>
                    <a:pt x="56" y="89"/>
                    <a:pt x="56" y="89"/>
                    <a:pt x="56" y="91"/>
                  </a:cubicBezTo>
                  <a:cubicBezTo>
                    <a:pt x="55" y="90"/>
                    <a:pt x="53" y="91"/>
                    <a:pt x="52" y="91"/>
                  </a:cubicBezTo>
                  <a:cubicBezTo>
                    <a:pt x="51" y="95"/>
                    <a:pt x="51" y="91"/>
                    <a:pt x="50" y="92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49" y="92"/>
                    <a:pt x="49" y="93"/>
                    <a:pt x="49" y="92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7" y="91"/>
                    <a:pt x="45" y="93"/>
                    <a:pt x="43" y="92"/>
                  </a:cubicBezTo>
                  <a:cubicBezTo>
                    <a:pt x="41" y="91"/>
                    <a:pt x="39" y="88"/>
                    <a:pt x="37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3"/>
                    <a:pt x="36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3"/>
                  </a:cubicBezTo>
                  <a:cubicBezTo>
                    <a:pt x="35" y="91"/>
                    <a:pt x="35" y="90"/>
                    <a:pt x="35" y="89"/>
                  </a:cubicBezTo>
                  <a:cubicBezTo>
                    <a:pt x="33" y="87"/>
                    <a:pt x="36" y="86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3"/>
                    <a:pt x="35" y="82"/>
                    <a:pt x="35" y="82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6" y="77"/>
                    <a:pt x="35" y="73"/>
                    <a:pt x="37" y="69"/>
                  </a:cubicBezTo>
                  <a:cubicBezTo>
                    <a:pt x="38" y="64"/>
                    <a:pt x="40" y="60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6" y="49"/>
                    <a:pt x="39" y="46"/>
                    <a:pt x="37" y="42"/>
                  </a:cubicBezTo>
                  <a:cubicBezTo>
                    <a:pt x="37" y="39"/>
                    <a:pt x="38" y="35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8"/>
                    <a:pt x="40" y="25"/>
                    <a:pt x="39" y="22"/>
                  </a:cubicBezTo>
                  <a:cubicBezTo>
                    <a:pt x="41" y="19"/>
                    <a:pt x="37" y="15"/>
                    <a:pt x="39" y="12"/>
                  </a:cubicBezTo>
                  <a:cubicBezTo>
                    <a:pt x="42" y="11"/>
                    <a:pt x="37" y="8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1" y="6"/>
                  </a:cubicBezTo>
                  <a:cubicBezTo>
                    <a:pt x="41" y="6"/>
                    <a:pt x="41" y="5"/>
                    <a:pt x="41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1" y="3"/>
                  </a:cubicBezTo>
                  <a:cubicBezTo>
                    <a:pt x="42" y="2"/>
                    <a:pt x="42" y="1"/>
                    <a:pt x="42" y="1"/>
                  </a:cubicBezTo>
                  <a:cubicBezTo>
                    <a:pt x="39" y="0"/>
                    <a:pt x="38" y="0"/>
                    <a:pt x="37" y="1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6" y="1"/>
                    <a:pt x="35" y="1"/>
                  </a:cubicBezTo>
                  <a:cubicBezTo>
                    <a:pt x="36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5"/>
                    <a:pt x="31" y="10"/>
                    <a:pt x="27" y="9"/>
                  </a:cubicBezTo>
                  <a:cubicBezTo>
                    <a:pt x="26" y="11"/>
                    <a:pt x="23" y="9"/>
                    <a:pt x="22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2" y="14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1"/>
                    <a:pt x="21" y="15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4"/>
                    <a:pt x="20" y="15"/>
                    <a:pt x="20" y="14"/>
                  </a:cubicBezTo>
                  <a:cubicBezTo>
                    <a:pt x="18" y="12"/>
                    <a:pt x="20" y="15"/>
                    <a:pt x="18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11"/>
                    <a:pt x="16" y="11"/>
                    <a:pt x="17" y="12"/>
                  </a:cubicBezTo>
                  <a:cubicBezTo>
                    <a:pt x="18" y="14"/>
                    <a:pt x="18" y="15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5"/>
                    <a:pt x="19" y="16"/>
                  </a:cubicBezTo>
                  <a:cubicBezTo>
                    <a:pt x="20" y="16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2" y="14"/>
                    <a:pt x="23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5" y="13"/>
                    <a:pt x="26" y="13"/>
                    <a:pt x="25" y="12"/>
                  </a:cubicBezTo>
                  <a:cubicBezTo>
                    <a:pt x="26" y="14"/>
                    <a:pt x="27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27" y="11"/>
                    <a:pt x="29" y="13"/>
                  </a:cubicBezTo>
                  <a:cubicBezTo>
                    <a:pt x="28" y="12"/>
                    <a:pt x="31" y="13"/>
                    <a:pt x="30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3" y="11"/>
                    <a:pt x="34" y="11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6" y="10"/>
                    <a:pt x="37" y="10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6" y="11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4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4"/>
                    <a:pt x="34" y="13"/>
                  </a:cubicBezTo>
                  <a:cubicBezTo>
                    <a:pt x="33" y="18"/>
                    <a:pt x="36" y="22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8"/>
                    <a:pt x="35" y="30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2"/>
                    <a:pt x="32" y="32"/>
                    <a:pt x="35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4" y="37"/>
                    <a:pt x="33" y="39"/>
                  </a:cubicBezTo>
                  <a:cubicBezTo>
                    <a:pt x="36" y="41"/>
                    <a:pt x="33" y="43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8"/>
                    <a:pt x="34" y="50"/>
                    <a:pt x="34" y="53"/>
                  </a:cubicBezTo>
                  <a:cubicBezTo>
                    <a:pt x="34" y="54"/>
                    <a:pt x="34" y="55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6" y="58"/>
                    <a:pt x="31" y="59"/>
                    <a:pt x="34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2"/>
                    <a:pt x="32" y="62"/>
                    <a:pt x="34" y="62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7" y="64"/>
                    <a:pt x="32" y="65"/>
                    <a:pt x="34" y="67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4" y="67"/>
                    <a:pt x="34" y="67"/>
                    <a:pt x="34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69"/>
                    <a:pt x="33" y="70"/>
                    <a:pt x="33" y="72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3" y="72"/>
                    <a:pt x="32" y="73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6"/>
                    <a:pt x="32" y="77"/>
                    <a:pt x="32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3" y="79"/>
                    <a:pt x="31" y="80"/>
                    <a:pt x="32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4"/>
                    <a:pt x="32" y="87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1" y="90"/>
                    <a:pt x="33" y="91"/>
                    <a:pt x="32" y="92"/>
                  </a:cubicBezTo>
                  <a:cubicBezTo>
                    <a:pt x="32" y="92"/>
                    <a:pt x="32" y="92"/>
                    <a:pt x="33" y="92"/>
                  </a:cubicBezTo>
                  <a:cubicBezTo>
                    <a:pt x="33" y="92"/>
                    <a:pt x="33" y="93"/>
                    <a:pt x="33" y="93"/>
                  </a:cubicBezTo>
                  <a:cubicBezTo>
                    <a:pt x="32" y="93"/>
                    <a:pt x="32" y="93"/>
                    <a:pt x="31" y="95"/>
                  </a:cubicBezTo>
                  <a:cubicBezTo>
                    <a:pt x="29" y="95"/>
                    <a:pt x="27" y="95"/>
                    <a:pt x="26" y="96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7"/>
                    <a:pt x="23" y="93"/>
                    <a:pt x="22" y="94"/>
                  </a:cubicBezTo>
                  <a:cubicBezTo>
                    <a:pt x="20" y="92"/>
                    <a:pt x="19" y="98"/>
                    <a:pt x="17" y="96"/>
                  </a:cubicBezTo>
                  <a:cubicBezTo>
                    <a:pt x="16" y="92"/>
                    <a:pt x="15" y="100"/>
                    <a:pt x="14" y="96"/>
                  </a:cubicBezTo>
                  <a:cubicBezTo>
                    <a:pt x="13" y="91"/>
                    <a:pt x="11" y="94"/>
                    <a:pt x="9" y="98"/>
                  </a:cubicBezTo>
                  <a:cubicBezTo>
                    <a:pt x="8" y="96"/>
                    <a:pt x="6" y="101"/>
                    <a:pt x="5" y="97"/>
                  </a:cubicBezTo>
                  <a:cubicBezTo>
                    <a:pt x="4" y="100"/>
                    <a:pt x="3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2"/>
                    <a:pt x="2" y="99"/>
                    <a:pt x="1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3"/>
                    <a:pt x="1" y="100"/>
                    <a:pt x="1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9"/>
                    <a:pt x="1" y="97"/>
                    <a:pt x="1" y="97"/>
                  </a:cubicBezTo>
                  <a:cubicBezTo>
                    <a:pt x="1" y="97"/>
                    <a:pt x="1" y="99"/>
                    <a:pt x="1" y="98"/>
                  </a:cubicBezTo>
                  <a:cubicBezTo>
                    <a:pt x="1" y="94"/>
                    <a:pt x="0" y="99"/>
                    <a:pt x="0" y="94"/>
                  </a:cubicBezTo>
                  <a:cubicBezTo>
                    <a:pt x="0" y="94"/>
                    <a:pt x="0" y="92"/>
                    <a:pt x="0" y="91"/>
                  </a:cubicBezTo>
                  <a:cubicBezTo>
                    <a:pt x="0" y="91"/>
                    <a:pt x="0" y="91"/>
                    <a:pt x="0" y="93"/>
                  </a:cubicBezTo>
                  <a:cubicBezTo>
                    <a:pt x="0" y="95"/>
                    <a:pt x="0" y="97"/>
                    <a:pt x="0" y="99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0" y="98"/>
                    <a:pt x="0" y="99"/>
                  </a:cubicBezTo>
                  <a:cubicBezTo>
                    <a:pt x="0" y="99"/>
                    <a:pt x="0" y="102"/>
                    <a:pt x="1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1"/>
                    <a:pt x="1" y="102"/>
                    <a:pt x="1" y="102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5"/>
                    <a:pt x="1" y="99"/>
                    <a:pt x="1" y="102"/>
                  </a:cubicBezTo>
                  <a:cubicBezTo>
                    <a:pt x="2" y="102"/>
                    <a:pt x="2" y="102"/>
                    <a:pt x="3" y="102"/>
                  </a:cubicBezTo>
                  <a:cubicBezTo>
                    <a:pt x="3" y="100"/>
                    <a:pt x="3" y="102"/>
                    <a:pt x="3" y="99"/>
                  </a:cubicBezTo>
                  <a:cubicBezTo>
                    <a:pt x="3" y="102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7"/>
                    <a:pt x="4" y="100"/>
                    <a:pt x="5" y="104"/>
                  </a:cubicBezTo>
                  <a:cubicBezTo>
                    <a:pt x="5" y="101"/>
                    <a:pt x="5" y="105"/>
                    <a:pt x="5" y="102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3"/>
                    <a:pt x="6" y="105"/>
                    <a:pt x="7" y="105"/>
                  </a:cubicBezTo>
                  <a:cubicBezTo>
                    <a:pt x="7" y="102"/>
                    <a:pt x="8" y="106"/>
                    <a:pt x="8" y="102"/>
                  </a:cubicBezTo>
                  <a:cubicBezTo>
                    <a:pt x="8" y="103"/>
                    <a:pt x="9" y="105"/>
                    <a:pt x="9" y="103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103"/>
                    <a:pt x="10" y="103"/>
                    <a:pt x="10" y="101"/>
                  </a:cubicBezTo>
                  <a:cubicBezTo>
                    <a:pt x="10" y="104"/>
                    <a:pt x="10" y="104"/>
                    <a:pt x="11" y="105"/>
                  </a:cubicBezTo>
                  <a:cubicBezTo>
                    <a:pt x="11" y="103"/>
                    <a:pt x="11" y="104"/>
                    <a:pt x="12" y="102"/>
                  </a:cubicBezTo>
                  <a:cubicBezTo>
                    <a:pt x="12" y="104"/>
                    <a:pt x="12" y="101"/>
                    <a:pt x="12" y="104"/>
                  </a:cubicBezTo>
                  <a:cubicBezTo>
                    <a:pt x="13" y="99"/>
                    <a:pt x="15" y="101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3"/>
                    <a:pt x="16" y="100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99"/>
                    <a:pt x="17" y="101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0"/>
                    <a:pt x="18" y="103"/>
                    <a:pt x="18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2"/>
                    <a:pt x="18" y="103"/>
                    <a:pt x="18" y="103"/>
                  </a:cubicBezTo>
                  <a:cubicBezTo>
                    <a:pt x="20" y="104"/>
                    <a:pt x="22" y="100"/>
                    <a:pt x="24" y="100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2"/>
                    <a:pt x="25" y="100"/>
                    <a:pt x="26" y="10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99"/>
                    <a:pt x="26" y="104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8" y="100"/>
                    <a:pt x="29" y="100"/>
                    <a:pt x="30" y="101"/>
                  </a:cubicBezTo>
                  <a:cubicBezTo>
                    <a:pt x="30" y="97"/>
                    <a:pt x="31" y="100"/>
                    <a:pt x="32" y="97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8"/>
                    <a:pt x="34" y="99"/>
                  </a:cubicBezTo>
                  <a:cubicBezTo>
                    <a:pt x="34" y="99"/>
                    <a:pt x="33" y="99"/>
                    <a:pt x="33" y="99"/>
                  </a:cubicBezTo>
                  <a:cubicBezTo>
                    <a:pt x="35" y="101"/>
                    <a:pt x="34" y="103"/>
                    <a:pt x="33" y="105"/>
                  </a:cubicBezTo>
                  <a:cubicBezTo>
                    <a:pt x="34" y="105"/>
                    <a:pt x="34" y="105"/>
                    <a:pt x="35" y="105"/>
                  </a:cubicBezTo>
                  <a:cubicBezTo>
                    <a:pt x="36" y="104"/>
                    <a:pt x="33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4" y="103"/>
                    <a:pt x="34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2"/>
                    <a:pt x="36" y="101"/>
                    <a:pt x="34" y="100"/>
                  </a:cubicBezTo>
                  <a:cubicBezTo>
                    <a:pt x="36" y="100"/>
                    <a:pt x="34" y="99"/>
                    <a:pt x="36" y="99"/>
                  </a:cubicBezTo>
                  <a:cubicBezTo>
                    <a:pt x="35" y="99"/>
                    <a:pt x="35" y="98"/>
                    <a:pt x="35" y="98"/>
                  </a:cubicBezTo>
                  <a:cubicBezTo>
                    <a:pt x="35" y="98"/>
                    <a:pt x="35" y="98"/>
                    <a:pt x="35" y="97"/>
                  </a:cubicBezTo>
                  <a:cubicBezTo>
                    <a:pt x="35" y="98"/>
                    <a:pt x="35" y="98"/>
                    <a:pt x="36" y="98"/>
                  </a:cubicBezTo>
                  <a:cubicBezTo>
                    <a:pt x="36" y="98"/>
                    <a:pt x="37" y="97"/>
                    <a:pt x="37" y="97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4"/>
                    <a:pt x="39" y="101"/>
                    <a:pt x="40" y="9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6"/>
                    <a:pt x="40" y="99"/>
                    <a:pt x="40" y="96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2"/>
                    <a:pt x="41" y="99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3" y="100"/>
                    <a:pt x="44" y="97"/>
                    <a:pt x="44" y="97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6"/>
                    <a:pt x="45" y="98"/>
                    <a:pt x="46" y="97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9"/>
                    <a:pt x="47" y="97"/>
                    <a:pt x="47" y="97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8" y="96"/>
                    <a:pt x="48" y="98"/>
                    <a:pt x="49" y="97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0" y="98"/>
                    <a:pt x="51" y="96"/>
                    <a:pt x="52" y="9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8"/>
                    <a:pt x="53" y="94"/>
                    <a:pt x="53" y="96"/>
                  </a:cubicBezTo>
                  <a:cubicBezTo>
                    <a:pt x="53" y="96"/>
                    <a:pt x="54" y="95"/>
                    <a:pt x="53" y="94"/>
                  </a:cubicBezTo>
                  <a:cubicBezTo>
                    <a:pt x="54" y="93"/>
                    <a:pt x="56" y="93"/>
                    <a:pt x="57" y="91"/>
                  </a:cubicBezTo>
                  <a:cubicBezTo>
                    <a:pt x="57" y="91"/>
                    <a:pt x="57" y="92"/>
                    <a:pt x="57" y="93"/>
                  </a:cubicBezTo>
                  <a:cubicBezTo>
                    <a:pt x="57" y="89"/>
                    <a:pt x="58" y="91"/>
                    <a:pt x="59" y="91"/>
                  </a:cubicBezTo>
                  <a:cubicBezTo>
                    <a:pt x="59" y="90"/>
                    <a:pt x="59" y="90"/>
                    <a:pt x="59" y="89"/>
                  </a:cubicBezTo>
                  <a:close/>
                  <a:moveTo>
                    <a:pt x="34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8" name="Rectangle 497"/>
            <p:cNvSpPr>
              <a:spLocks noChangeArrowheads="1"/>
            </p:cNvSpPr>
            <p:nvPr/>
          </p:nvSpPr>
          <p:spPr bwMode="auto">
            <a:xfrm>
              <a:off x="4735045" y="2656134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9" name="Rectangle 498"/>
            <p:cNvSpPr>
              <a:spLocks noChangeArrowheads="1"/>
            </p:cNvSpPr>
            <p:nvPr/>
          </p:nvSpPr>
          <p:spPr bwMode="auto">
            <a:xfrm>
              <a:off x="5258925" y="2471782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0" name="Freeform 499"/>
            <p:cNvSpPr/>
            <p:nvPr/>
          </p:nvSpPr>
          <p:spPr bwMode="auto">
            <a:xfrm>
              <a:off x="5258925" y="2465150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1" name="Freeform 500"/>
            <p:cNvSpPr/>
            <p:nvPr/>
          </p:nvSpPr>
          <p:spPr bwMode="auto">
            <a:xfrm>
              <a:off x="5254946" y="2477086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2" name="Freeform 501"/>
            <p:cNvSpPr/>
            <p:nvPr/>
          </p:nvSpPr>
          <p:spPr bwMode="auto">
            <a:xfrm>
              <a:off x="5063962" y="2389553"/>
              <a:ext cx="190984" cy="206899"/>
            </a:xfrm>
            <a:custGeom>
              <a:avLst/>
              <a:gdLst>
                <a:gd name="T0" fmla="*/ 60 w 61"/>
                <a:gd name="T1" fmla="*/ 28 h 66"/>
                <a:gd name="T2" fmla="*/ 58 w 61"/>
                <a:gd name="T3" fmla="*/ 29 h 66"/>
                <a:gd name="T4" fmla="*/ 50 w 61"/>
                <a:gd name="T5" fmla="*/ 30 h 66"/>
                <a:gd name="T6" fmla="*/ 38 w 61"/>
                <a:gd name="T7" fmla="*/ 30 h 66"/>
                <a:gd name="T8" fmla="*/ 31 w 61"/>
                <a:gd name="T9" fmla="*/ 33 h 66"/>
                <a:gd name="T10" fmla="*/ 31 w 61"/>
                <a:gd name="T11" fmla="*/ 19 h 66"/>
                <a:gd name="T12" fmla="*/ 34 w 61"/>
                <a:gd name="T13" fmla="*/ 3 h 66"/>
                <a:gd name="T14" fmla="*/ 31 w 61"/>
                <a:gd name="T15" fmla="*/ 1 h 66"/>
                <a:gd name="T16" fmla="*/ 34 w 61"/>
                <a:gd name="T17" fmla="*/ 1 h 66"/>
                <a:gd name="T18" fmla="*/ 31 w 61"/>
                <a:gd name="T19" fmla="*/ 0 h 66"/>
                <a:gd name="T20" fmla="*/ 26 w 61"/>
                <a:gd name="T21" fmla="*/ 1 h 66"/>
                <a:gd name="T22" fmla="*/ 29 w 61"/>
                <a:gd name="T23" fmla="*/ 4 h 66"/>
                <a:gd name="T24" fmla="*/ 26 w 61"/>
                <a:gd name="T25" fmla="*/ 6 h 66"/>
                <a:gd name="T26" fmla="*/ 25 w 61"/>
                <a:gd name="T27" fmla="*/ 10 h 66"/>
                <a:gd name="T28" fmla="*/ 25 w 61"/>
                <a:gd name="T29" fmla="*/ 13 h 66"/>
                <a:gd name="T30" fmla="*/ 28 w 61"/>
                <a:gd name="T31" fmla="*/ 18 h 66"/>
                <a:gd name="T32" fmla="*/ 25 w 61"/>
                <a:gd name="T33" fmla="*/ 20 h 66"/>
                <a:gd name="T34" fmla="*/ 26 w 61"/>
                <a:gd name="T35" fmla="*/ 26 h 66"/>
                <a:gd name="T36" fmla="*/ 25 w 61"/>
                <a:gd name="T37" fmla="*/ 28 h 66"/>
                <a:gd name="T38" fmla="*/ 27 w 61"/>
                <a:gd name="T39" fmla="*/ 34 h 66"/>
                <a:gd name="T40" fmla="*/ 18 w 61"/>
                <a:gd name="T41" fmla="*/ 34 h 66"/>
                <a:gd name="T42" fmla="*/ 2 w 61"/>
                <a:gd name="T43" fmla="*/ 32 h 66"/>
                <a:gd name="T44" fmla="*/ 1 w 61"/>
                <a:gd name="T45" fmla="*/ 35 h 66"/>
                <a:gd name="T46" fmla="*/ 0 w 61"/>
                <a:gd name="T47" fmla="*/ 32 h 66"/>
                <a:gd name="T48" fmla="*/ 0 w 61"/>
                <a:gd name="T49" fmla="*/ 35 h 66"/>
                <a:gd name="T50" fmla="*/ 1 w 61"/>
                <a:gd name="T51" fmla="*/ 40 h 66"/>
                <a:gd name="T52" fmla="*/ 3 w 61"/>
                <a:gd name="T53" fmla="*/ 37 h 66"/>
                <a:gd name="T54" fmla="*/ 5 w 61"/>
                <a:gd name="T55" fmla="*/ 40 h 66"/>
                <a:gd name="T56" fmla="*/ 9 w 61"/>
                <a:gd name="T57" fmla="*/ 41 h 66"/>
                <a:gd name="T58" fmla="*/ 12 w 61"/>
                <a:gd name="T59" fmla="*/ 40 h 66"/>
                <a:gd name="T60" fmla="*/ 17 w 61"/>
                <a:gd name="T61" fmla="*/ 37 h 66"/>
                <a:gd name="T62" fmla="*/ 19 w 61"/>
                <a:gd name="T63" fmla="*/ 40 h 66"/>
                <a:gd name="T64" fmla="*/ 25 w 61"/>
                <a:gd name="T65" fmla="*/ 39 h 66"/>
                <a:gd name="T66" fmla="*/ 27 w 61"/>
                <a:gd name="T67" fmla="*/ 39 h 66"/>
                <a:gd name="T68" fmla="*/ 28 w 61"/>
                <a:gd name="T69" fmla="*/ 39 h 66"/>
                <a:gd name="T70" fmla="*/ 27 w 61"/>
                <a:gd name="T71" fmla="*/ 44 h 66"/>
                <a:gd name="T72" fmla="*/ 29 w 61"/>
                <a:gd name="T73" fmla="*/ 46 h 66"/>
                <a:gd name="T74" fmla="*/ 27 w 61"/>
                <a:gd name="T75" fmla="*/ 49 h 66"/>
                <a:gd name="T76" fmla="*/ 27 w 61"/>
                <a:gd name="T77" fmla="*/ 50 h 66"/>
                <a:gd name="T78" fmla="*/ 27 w 61"/>
                <a:gd name="T79" fmla="*/ 54 h 66"/>
                <a:gd name="T80" fmla="*/ 29 w 61"/>
                <a:gd name="T81" fmla="*/ 58 h 66"/>
                <a:gd name="T82" fmla="*/ 32 w 61"/>
                <a:gd name="T83" fmla="*/ 63 h 66"/>
                <a:gd name="T84" fmla="*/ 35 w 61"/>
                <a:gd name="T85" fmla="*/ 65 h 66"/>
                <a:gd name="T86" fmla="*/ 36 w 61"/>
                <a:gd name="T87" fmla="*/ 63 h 66"/>
                <a:gd name="T88" fmla="*/ 33 w 61"/>
                <a:gd name="T89" fmla="*/ 55 h 66"/>
                <a:gd name="T90" fmla="*/ 33 w 61"/>
                <a:gd name="T91" fmla="*/ 41 h 66"/>
                <a:gd name="T92" fmla="*/ 33 w 61"/>
                <a:gd name="T93" fmla="*/ 36 h 66"/>
                <a:gd name="T94" fmla="*/ 38 w 61"/>
                <a:gd name="T95" fmla="*/ 35 h 66"/>
                <a:gd name="T96" fmla="*/ 41 w 61"/>
                <a:gd name="T97" fmla="*/ 34 h 66"/>
                <a:gd name="T98" fmla="*/ 44 w 61"/>
                <a:gd name="T99" fmla="*/ 34 h 66"/>
                <a:gd name="T100" fmla="*/ 47 w 61"/>
                <a:gd name="T101" fmla="*/ 35 h 66"/>
                <a:gd name="T102" fmla="*/ 49 w 61"/>
                <a:gd name="T103" fmla="*/ 35 h 66"/>
                <a:gd name="T104" fmla="*/ 54 w 61"/>
                <a:gd name="T105" fmla="*/ 33 h 66"/>
                <a:gd name="T106" fmla="*/ 55 w 61"/>
                <a:gd name="T107" fmla="*/ 34 h 66"/>
                <a:gd name="T108" fmla="*/ 61 w 61"/>
                <a:gd name="T10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66">
                  <a:moveTo>
                    <a:pt x="61" y="27"/>
                  </a:moveTo>
                  <a:cubicBezTo>
                    <a:pt x="61" y="26"/>
                    <a:pt x="61" y="30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6"/>
                    <a:pt x="60" y="29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59" y="26"/>
                    <a:pt x="59" y="29"/>
                  </a:cubicBezTo>
                  <a:cubicBezTo>
                    <a:pt x="59" y="27"/>
                    <a:pt x="58" y="29"/>
                    <a:pt x="58" y="27"/>
                  </a:cubicBezTo>
                  <a:cubicBezTo>
                    <a:pt x="58" y="27"/>
                    <a:pt x="58" y="27"/>
                    <a:pt x="58" y="29"/>
                  </a:cubicBezTo>
                  <a:cubicBezTo>
                    <a:pt x="57" y="28"/>
                    <a:pt x="55" y="29"/>
                    <a:pt x="54" y="29"/>
                  </a:cubicBezTo>
                  <a:cubicBezTo>
                    <a:pt x="53" y="33"/>
                    <a:pt x="52" y="29"/>
                    <a:pt x="51" y="30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0"/>
                    <a:pt x="51" y="31"/>
                    <a:pt x="50" y="30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48" y="29"/>
                    <a:pt x="46" y="31"/>
                    <a:pt x="44" y="30"/>
                  </a:cubicBezTo>
                  <a:cubicBezTo>
                    <a:pt x="42" y="29"/>
                    <a:pt x="40" y="26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7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3"/>
                    <a:pt x="33" y="30"/>
                    <a:pt x="32" y="33"/>
                  </a:cubicBezTo>
                  <a:cubicBezTo>
                    <a:pt x="32" y="33"/>
                    <a:pt x="32" y="33"/>
                    <a:pt x="31" y="33"/>
                  </a:cubicBezTo>
                  <a:cubicBezTo>
                    <a:pt x="31" y="32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7"/>
                    <a:pt x="34" y="26"/>
                    <a:pt x="33" y="24"/>
                  </a:cubicBezTo>
                  <a:cubicBezTo>
                    <a:pt x="35" y="23"/>
                    <a:pt x="29" y="21"/>
                    <a:pt x="31" y="19"/>
                  </a:cubicBezTo>
                  <a:cubicBezTo>
                    <a:pt x="35" y="19"/>
                    <a:pt x="27" y="17"/>
                    <a:pt x="31" y="16"/>
                  </a:cubicBezTo>
                  <a:cubicBezTo>
                    <a:pt x="37" y="15"/>
                    <a:pt x="33" y="12"/>
                    <a:pt x="30" y="10"/>
                  </a:cubicBezTo>
                  <a:cubicBezTo>
                    <a:pt x="32" y="9"/>
                    <a:pt x="27" y="7"/>
                    <a:pt x="31" y="5"/>
                  </a:cubicBezTo>
                  <a:cubicBezTo>
                    <a:pt x="28" y="4"/>
                    <a:pt x="34" y="4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6" y="3"/>
                    <a:pt x="29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2"/>
                    <a:pt x="28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1" y="1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4" y="1"/>
                    <a:pt x="29" y="0"/>
                    <a:pt x="34" y="1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7" y="1"/>
                    <a:pt x="37" y="1"/>
                    <a:pt x="35" y="0"/>
                  </a:cubicBezTo>
                  <a:cubicBezTo>
                    <a:pt x="33" y="0"/>
                    <a:pt x="31" y="0"/>
                    <a:pt x="2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30" y="0"/>
                    <a:pt x="29" y="0"/>
                  </a:cubicBezTo>
                  <a:cubicBezTo>
                    <a:pt x="29" y="0"/>
                    <a:pt x="26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9" y="1"/>
                    <a:pt x="26" y="1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8" y="3"/>
                    <a:pt x="26" y="4"/>
                    <a:pt x="29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1" y="4"/>
                    <a:pt x="28" y="5"/>
                    <a:pt x="24" y="5"/>
                  </a:cubicBezTo>
                  <a:cubicBezTo>
                    <a:pt x="27" y="5"/>
                    <a:pt x="23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3" y="7"/>
                    <a:pt x="23" y="7"/>
                  </a:cubicBezTo>
                  <a:cubicBezTo>
                    <a:pt x="26" y="8"/>
                    <a:pt x="22" y="8"/>
                    <a:pt x="25" y="9"/>
                  </a:cubicBezTo>
                  <a:cubicBezTo>
                    <a:pt x="25" y="9"/>
                    <a:pt x="23" y="9"/>
                    <a:pt x="25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1"/>
                    <a:pt x="27" y="11"/>
                  </a:cubicBezTo>
                  <a:cubicBezTo>
                    <a:pt x="23" y="11"/>
                    <a:pt x="24" y="11"/>
                    <a:pt x="23" y="11"/>
                  </a:cubicBezTo>
                  <a:cubicBezTo>
                    <a:pt x="24" y="12"/>
                    <a:pt x="24" y="12"/>
                    <a:pt x="25" y="13"/>
                  </a:cubicBezTo>
                  <a:cubicBezTo>
                    <a:pt x="24" y="13"/>
                    <a:pt x="26" y="13"/>
                    <a:pt x="24" y="13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24" y="18"/>
                    <a:pt x="27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4" y="19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4" y="20"/>
                    <a:pt x="24" y="20"/>
                  </a:cubicBezTo>
                  <a:cubicBezTo>
                    <a:pt x="23" y="22"/>
                    <a:pt x="27" y="24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7" y="28"/>
                    <a:pt x="27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9"/>
                    <a:pt x="22" y="29"/>
                    <a:pt x="27" y="29"/>
                  </a:cubicBezTo>
                  <a:cubicBezTo>
                    <a:pt x="26" y="29"/>
                    <a:pt x="25" y="29"/>
                    <a:pt x="25" y="29"/>
                  </a:cubicBezTo>
                  <a:cubicBezTo>
                    <a:pt x="27" y="30"/>
                    <a:pt x="26" y="31"/>
                    <a:pt x="26" y="33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5"/>
                    <a:pt x="24" y="31"/>
                    <a:pt x="22" y="32"/>
                  </a:cubicBezTo>
                  <a:cubicBezTo>
                    <a:pt x="21" y="30"/>
                    <a:pt x="19" y="36"/>
                    <a:pt x="18" y="34"/>
                  </a:cubicBezTo>
                  <a:cubicBezTo>
                    <a:pt x="17" y="30"/>
                    <a:pt x="16" y="38"/>
                    <a:pt x="15" y="34"/>
                  </a:cubicBezTo>
                  <a:cubicBezTo>
                    <a:pt x="13" y="29"/>
                    <a:pt x="11" y="32"/>
                    <a:pt x="10" y="36"/>
                  </a:cubicBezTo>
                  <a:cubicBezTo>
                    <a:pt x="8" y="34"/>
                    <a:pt x="6" y="39"/>
                    <a:pt x="5" y="35"/>
                  </a:cubicBezTo>
                  <a:cubicBezTo>
                    <a:pt x="4" y="38"/>
                    <a:pt x="3" y="32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0"/>
                    <a:pt x="2" y="37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1"/>
                    <a:pt x="1" y="38"/>
                    <a:pt x="1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5"/>
                    <a:pt x="1" y="35"/>
                  </a:cubicBezTo>
                  <a:cubicBezTo>
                    <a:pt x="1" y="35"/>
                    <a:pt x="1" y="37"/>
                    <a:pt x="1" y="36"/>
                  </a:cubicBezTo>
                  <a:cubicBezTo>
                    <a:pt x="1" y="32"/>
                    <a:pt x="0" y="37"/>
                    <a:pt x="0" y="32"/>
                  </a:cubicBezTo>
                  <a:cubicBezTo>
                    <a:pt x="0" y="32"/>
                    <a:pt x="0" y="30"/>
                    <a:pt x="0" y="29"/>
                  </a:cubicBezTo>
                  <a:cubicBezTo>
                    <a:pt x="0" y="29"/>
                    <a:pt x="0" y="29"/>
                    <a:pt x="0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0" y="36"/>
                    <a:pt x="0" y="37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39"/>
                    <a:pt x="1" y="40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3"/>
                    <a:pt x="1" y="37"/>
                    <a:pt x="1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3" y="38"/>
                    <a:pt x="3" y="40"/>
                    <a:pt x="3" y="37"/>
                  </a:cubicBezTo>
                  <a:cubicBezTo>
                    <a:pt x="3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5"/>
                    <a:pt x="4" y="38"/>
                    <a:pt x="5" y="42"/>
                  </a:cubicBezTo>
                  <a:cubicBezTo>
                    <a:pt x="5" y="39"/>
                    <a:pt x="5" y="43"/>
                    <a:pt x="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1"/>
                    <a:pt x="6" y="43"/>
                    <a:pt x="7" y="43"/>
                  </a:cubicBezTo>
                  <a:cubicBezTo>
                    <a:pt x="7" y="40"/>
                    <a:pt x="8" y="44"/>
                    <a:pt x="8" y="40"/>
                  </a:cubicBezTo>
                  <a:cubicBezTo>
                    <a:pt x="8" y="41"/>
                    <a:pt x="9" y="43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39"/>
                  </a:cubicBezTo>
                  <a:cubicBezTo>
                    <a:pt x="11" y="42"/>
                    <a:pt x="11" y="42"/>
                    <a:pt x="11" y="43"/>
                  </a:cubicBezTo>
                  <a:cubicBezTo>
                    <a:pt x="11" y="41"/>
                    <a:pt x="12" y="42"/>
                    <a:pt x="12" y="40"/>
                  </a:cubicBezTo>
                  <a:cubicBezTo>
                    <a:pt x="12" y="42"/>
                    <a:pt x="13" y="39"/>
                    <a:pt x="13" y="42"/>
                  </a:cubicBezTo>
                  <a:cubicBezTo>
                    <a:pt x="14" y="37"/>
                    <a:pt x="15" y="39"/>
                    <a:pt x="17" y="42"/>
                  </a:cubicBezTo>
                  <a:cubicBezTo>
                    <a:pt x="17" y="41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8" y="41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1"/>
                    <a:pt x="19" y="41"/>
                  </a:cubicBezTo>
                  <a:cubicBezTo>
                    <a:pt x="21" y="42"/>
                    <a:pt x="23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7"/>
                    <a:pt x="27" y="42"/>
                    <a:pt x="27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8" y="39"/>
                    <a:pt x="28" y="39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40"/>
                    <a:pt x="29" y="40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2"/>
                    <a:pt x="24" y="43"/>
                    <a:pt x="28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9" y="44"/>
                    <a:pt x="26" y="44"/>
                    <a:pt x="30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3" y="45"/>
                    <a:pt x="27" y="45"/>
                    <a:pt x="30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7"/>
                    <a:pt x="30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5" y="47"/>
                    <a:pt x="29" y="48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9"/>
                    <a:pt x="27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9" y="53"/>
                    <a:pt x="27" y="53"/>
                    <a:pt x="28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5"/>
                    <a:pt x="29" y="56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30" y="58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7" y="58"/>
                    <a:pt x="31" y="59"/>
                    <a:pt x="29" y="59"/>
                  </a:cubicBezTo>
                  <a:cubicBezTo>
                    <a:pt x="29" y="59"/>
                    <a:pt x="30" y="59"/>
                    <a:pt x="31" y="59"/>
                  </a:cubicBezTo>
                  <a:cubicBezTo>
                    <a:pt x="31" y="60"/>
                    <a:pt x="32" y="61"/>
                    <a:pt x="33" y="63"/>
                  </a:cubicBezTo>
                  <a:cubicBezTo>
                    <a:pt x="33" y="63"/>
                    <a:pt x="32" y="63"/>
                    <a:pt x="32" y="63"/>
                  </a:cubicBezTo>
                  <a:cubicBezTo>
                    <a:pt x="35" y="64"/>
                    <a:pt x="34" y="65"/>
                    <a:pt x="33" y="66"/>
                  </a:cubicBezTo>
                  <a:cubicBezTo>
                    <a:pt x="34" y="66"/>
                    <a:pt x="34" y="66"/>
                    <a:pt x="35" y="66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6" y="64"/>
                    <a:pt x="34" y="63"/>
                  </a:cubicBezTo>
                  <a:cubicBezTo>
                    <a:pt x="36" y="63"/>
                    <a:pt x="34" y="63"/>
                    <a:pt x="36" y="63"/>
                  </a:cubicBezTo>
                  <a:cubicBezTo>
                    <a:pt x="35" y="63"/>
                    <a:pt x="35" y="63"/>
                    <a:pt x="34" y="62"/>
                  </a:cubicBezTo>
                  <a:cubicBezTo>
                    <a:pt x="35" y="61"/>
                    <a:pt x="33" y="59"/>
                    <a:pt x="33" y="58"/>
                  </a:cubicBezTo>
                  <a:cubicBezTo>
                    <a:pt x="30" y="57"/>
                    <a:pt x="34" y="56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2" y="54"/>
                    <a:pt x="33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4" y="52"/>
                    <a:pt x="32" y="50"/>
                    <a:pt x="34" y="48"/>
                  </a:cubicBezTo>
                  <a:cubicBezTo>
                    <a:pt x="35" y="45"/>
                    <a:pt x="38" y="44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0"/>
                    <a:pt x="34" y="40"/>
                    <a:pt x="33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38"/>
                    <a:pt x="33" y="37"/>
                    <a:pt x="33" y="36"/>
                  </a:cubicBezTo>
                  <a:cubicBezTo>
                    <a:pt x="33" y="36"/>
                    <a:pt x="33" y="36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3"/>
                    <a:pt x="36" y="36"/>
                    <a:pt x="37" y="36"/>
                  </a:cubicBezTo>
                  <a:cubicBezTo>
                    <a:pt x="37" y="36"/>
                    <a:pt x="38" y="35"/>
                    <a:pt x="38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2"/>
                    <a:pt x="40" y="39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4"/>
                    <a:pt x="41" y="37"/>
                    <a:pt x="41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0"/>
                    <a:pt x="43" y="37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8"/>
                    <a:pt x="45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4"/>
                    <a:pt x="47" y="36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7"/>
                    <a:pt x="48" y="35"/>
                    <a:pt x="49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4"/>
                    <a:pt x="50" y="36"/>
                    <a:pt x="50" y="35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6"/>
                    <a:pt x="53" y="34"/>
                    <a:pt x="54" y="33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6"/>
                    <a:pt x="55" y="32"/>
                    <a:pt x="55" y="34"/>
                  </a:cubicBezTo>
                  <a:cubicBezTo>
                    <a:pt x="55" y="34"/>
                    <a:pt x="55" y="33"/>
                    <a:pt x="55" y="32"/>
                  </a:cubicBezTo>
                  <a:cubicBezTo>
                    <a:pt x="56" y="31"/>
                    <a:pt x="57" y="31"/>
                    <a:pt x="58" y="29"/>
                  </a:cubicBezTo>
                  <a:cubicBezTo>
                    <a:pt x="58" y="29"/>
                    <a:pt x="58" y="30"/>
                    <a:pt x="58" y="31"/>
                  </a:cubicBezTo>
                  <a:cubicBezTo>
                    <a:pt x="59" y="27"/>
                    <a:pt x="60" y="29"/>
                    <a:pt x="61" y="29"/>
                  </a:cubicBezTo>
                  <a:cubicBezTo>
                    <a:pt x="61" y="28"/>
                    <a:pt x="61" y="28"/>
                    <a:pt x="61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3" name="Freeform 502"/>
            <p:cNvSpPr/>
            <p:nvPr/>
          </p:nvSpPr>
          <p:spPr bwMode="auto">
            <a:xfrm>
              <a:off x="5117013" y="252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4" name="Rectangle 503"/>
            <p:cNvSpPr>
              <a:spLocks noChangeArrowheads="1"/>
            </p:cNvSpPr>
            <p:nvPr/>
          </p:nvSpPr>
          <p:spPr bwMode="auto">
            <a:xfrm>
              <a:off x="5066615" y="2518201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5" name="Freeform 504"/>
            <p:cNvSpPr/>
            <p:nvPr/>
          </p:nvSpPr>
          <p:spPr bwMode="auto">
            <a:xfrm>
              <a:off x="5174043" y="2600430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6" name="Freeform 505"/>
            <p:cNvSpPr/>
            <p:nvPr/>
          </p:nvSpPr>
          <p:spPr bwMode="auto">
            <a:xfrm>
              <a:off x="5164759" y="2596452"/>
              <a:ext cx="18568" cy="3979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4 w 6"/>
                <a:gd name="T5" fmla="*/ 1 h 1"/>
                <a:gd name="T6" fmla="*/ 1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7" name="Freeform 506"/>
            <p:cNvSpPr/>
            <p:nvPr/>
          </p:nvSpPr>
          <p:spPr bwMode="auto">
            <a:xfrm>
              <a:off x="5164759" y="2596452"/>
              <a:ext cx="6631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8" name="Freeform 507"/>
            <p:cNvSpPr/>
            <p:nvPr/>
          </p:nvSpPr>
          <p:spPr bwMode="auto">
            <a:xfrm>
              <a:off x="5135581" y="2442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9" name="Freeform 508"/>
            <p:cNvSpPr/>
            <p:nvPr/>
          </p:nvSpPr>
          <p:spPr bwMode="auto">
            <a:xfrm>
              <a:off x="5142212" y="2389553"/>
              <a:ext cx="3978" cy="265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0" name="Rectangle 509"/>
            <p:cNvSpPr>
              <a:spLocks noChangeArrowheads="1"/>
            </p:cNvSpPr>
            <p:nvPr/>
          </p:nvSpPr>
          <p:spPr bwMode="auto">
            <a:xfrm>
              <a:off x="5606410" y="2646850"/>
              <a:ext cx="1326" cy="397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1" name="Freeform 510"/>
            <p:cNvSpPr/>
            <p:nvPr/>
          </p:nvSpPr>
          <p:spPr bwMode="auto">
            <a:xfrm>
              <a:off x="5601105" y="2641545"/>
              <a:ext cx="5305" cy="18568"/>
            </a:xfrm>
            <a:custGeom>
              <a:avLst/>
              <a:gdLst>
                <a:gd name="T0" fmla="*/ 0 w 2"/>
                <a:gd name="T1" fmla="*/ 5 h 6"/>
                <a:gd name="T2" fmla="*/ 0 w 2"/>
                <a:gd name="T3" fmla="*/ 6 h 6"/>
                <a:gd name="T4" fmla="*/ 2 w 2"/>
                <a:gd name="T5" fmla="*/ 2 h 6"/>
                <a:gd name="T6" fmla="*/ 0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2" name="Freeform 511"/>
            <p:cNvSpPr/>
            <p:nvPr/>
          </p:nvSpPr>
          <p:spPr bwMode="auto">
            <a:xfrm>
              <a:off x="5597126" y="2650829"/>
              <a:ext cx="3978" cy="9285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1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1"/>
                    <a:pt x="0" y="3"/>
                    <a:pt x="1" y="1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3" name="Freeform 512"/>
            <p:cNvSpPr/>
            <p:nvPr/>
          </p:nvSpPr>
          <p:spPr bwMode="auto">
            <a:xfrm>
              <a:off x="5394205" y="2352417"/>
              <a:ext cx="218836" cy="310349"/>
            </a:xfrm>
            <a:custGeom>
              <a:avLst/>
              <a:gdLst>
                <a:gd name="T0" fmla="*/ 56 w 70"/>
                <a:gd name="T1" fmla="*/ 17 h 99"/>
                <a:gd name="T2" fmla="*/ 22 w 70"/>
                <a:gd name="T3" fmla="*/ 4 h 99"/>
                <a:gd name="T4" fmla="*/ 14 w 70"/>
                <a:gd name="T5" fmla="*/ 7 h 99"/>
                <a:gd name="T6" fmla="*/ 11 w 70"/>
                <a:gd name="T7" fmla="*/ 9 h 99"/>
                <a:gd name="T8" fmla="*/ 11 w 70"/>
                <a:gd name="T9" fmla="*/ 13 h 99"/>
                <a:gd name="T10" fmla="*/ 10 w 70"/>
                <a:gd name="T11" fmla="*/ 13 h 99"/>
                <a:gd name="T12" fmla="*/ 4 w 70"/>
                <a:gd name="T13" fmla="*/ 10 h 99"/>
                <a:gd name="T14" fmla="*/ 9 w 70"/>
                <a:gd name="T15" fmla="*/ 16 h 99"/>
                <a:gd name="T16" fmla="*/ 10 w 70"/>
                <a:gd name="T17" fmla="*/ 16 h 99"/>
                <a:gd name="T18" fmla="*/ 13 w 70"/>
                <a:gd name="T19" fmla="*/ 17 h 99"/>
                <a:gd name="T20" fmla="*/ 14 w 70"/>
                <a:gd name="T21" fmla="*/ 16 h 99"/>
                <a:gd name="T22" fmla="*/ 19 w 70"/>
                <a:gd name="T23" fmla="*/ 11 h 99"/>
                <a:gd name="T24" fmla="*/ 23 w 70"/>
                <a:gd name="T25" fmla="*/ 10 h 99"/>
                <a:gd name="T26" fmla="*/ 25 w 70"/>
                <a:gd name="T27" fmla="*/ 11 h 99"/>
                <a:gd name="T28" fmla="*/ 27 w 70"/>
                <a:gd name="T29" fmla="*/ 10 h 99"/>
                <a:gd name="T30" fmla="*/ 35 w 70"/>
                <a:gd name="T31" fmla="*/ 7 h 99"/>
                <a:gd name="T32" fmla="*/ 37 w 70"/>
                <a:gd name="T33" fmla="*/ 9 h 99"/>
                <a:gd name="T34" fmla="*/ 41 w 70"/>
                <a:gd name="T35" fmla="*/ 12 h 99"/>
                <a:gd name="T36" fmla="*/ 45 w 70"/>
                <a:gd name="T37" fmla="*/ 15 h 99"/>
                <a:gd name="T38" fmla="*/ 58 w 70"/>
                <a:gd name="T39" fmla="*/ 25 h 99"/>
                <a:gd name="T40" fmla="*/ 57 w 70"/>
                <a:gd name="T41" fmla="*/ 29 h 99"/>
                <a:gd name="T42" fmla="*/ 58 w 70"/>
                <a:gd name="T43" fmla="*/ 31 h 99"/>
                <a:gd name="T44" fmla="*/ 58 w 70"/>
                <a:gd name="T45" fmla="*/ 32 h 99"/>
                <a:gd name="T46" fmla="*/ 61 w 70"/>
                <a:gd name="T47" fmla="*/ 51 h 99"/>
                <a:gd name="T48" fmla="*/ 61 w 70"/>
                <a:gd name="T49" fmla="*/ 52 h 99"/>
                <a:gd name="T50" fmla="*/ 57 w 70"/>
                <a:gd name="T51" fmla="*/ 54 h 99"/>
                <a:gd name="T52" fmla="*/ 55 w 70"/>
                <a:gd name="T53" fmla="*/ 55 h 99"/>
                <a:gd name="T54" fmla="*/ 44 w 70"/>
                <a:gd name="T55" fmla="*/ 57 h 99"/>
                <a:gd name="T56" fmla="*/ 33 w 70"/>
                <a:gd name="T57" fmla="*/ 61 h 99"/>
                <a:gd name="T58" fmla="*/ 15 w 70"/>
                <a:gd name="T59" fmla="*/ 67 h 99"/>
                <a:gd name="T60" fmla="*/ 6 w 70"/>
                <a:gd name="T61" fmla="*/ 75 h 99"/>
                <a:gd name="T62" fmla="*/ 7 w 70"/>
                <a:gd name="T63" fmla="*/ 77 h 99"/>
                <a:gd name="T64" fmla="*/ 4 w 70"/>
                <a:gd name="T65" fmla="*/ 84 h 99"/>
                <a:gd name="T66" fmla="*/ 3 w 70"/>
                <a:gd name="T67" fmla="*/ 86 h 99"/>
                <a:gd name="T68" fmla="*/ 4 w 70"/>
                <a:gd name="T69" fmla="*/ 93 h 99"/>
                <a:gd name="T70" fmla="*/ 9 w 70"/>
                <a:gd name="T71" fmla="*/ 94 h 99"/>
                <a:gd name="T72" fmla="*/ 9 w 70"/>
                <a:gd name="T73" fmla="*/ 94 h 99"/>
                <a:gd name="T74" fmla="*/ 16 w 70"/>
                <a:gd name="T75" fmla="*/ 95 h 99"/>
                <a:gd name="T76" fmla="*/ 21 w 70"/>
                <a:gd name="T77" fmla="*/ 96 h 99"/>
                <a:gd name="T78" fmla="*/ 36 w 70"/>
                <a:gd name="T79" fmla="*/ 96 h 99"/>
                <a:gd name="T80" fmla="*/ 37 w 70"/>
                <a:gd name="T81" fmla="*/ 96 h 99"/>
                <a:gd name="T82" fmla="*/ 41 w 70"/>
                <a:gd name="T83" fmla="*/ 98 h 99"/>
                <a:gd name="T84" fmla="*/ 54 w 70"/>
                <a:gd name="T85" fmla="*/ 95 h 99"/>
                <a:gd name="T86" fmla="*/ 64 w 70"/>
                <a:gd name="T87" fmla="*/ 97 h 99"/>
                <a:gd name="T88" fmla="*/ 62 w 70"/>
                <a:gd name="T89" fmla="*/ 95 h 99"/>
                <a:gd name="T90" fmla="*/ 61 w 70"/>
                <a:gd name="T91" fmla="*/ 95 h 99"/>
                <a:gd name="T92" fmla="*/ 56 w 70"/>
                <a:gd name="T93" fmla="*/ 95 h 99"/>
                <a:gd name="T94" fmla="*/ 53 w 70"/>
                <a:gd name="T95" fmla="*/ 94 h 99"/>
                <a:gd name="T96" fmla="*/ 26 w 70"/>
                <a:gd name="T97" fmla="*/ 91 h 99"/>
                <a:gd name="T98" fmla="*/ 23 w 70"/>
                <a:gd name="T99" fmla="*/ 91 h 99"/>
                <a:gd name="T100" fmla="*/ 10 w 70"/>
                <a:gd name="T101" fmla="*/ 89 h 99"/>
                <a:gd name="T102" fmla="*/ 8 w 70"/>
                <a:gd name="T103" fmla="*/ 88 h 99"/>
                <a:gd name="T104" fmla="*/ 17 w 70"/>
                <a:gd name="T105" fmla="*/ 71 h 99"/>
                <a:gd name="T106" fmla="*/ 23 w 70"/>
                <a:gd name="T107" fmla="*/ 69 h 99"/>
                <a:gd name="T108" fmla="*/ 59 w 70"/>
                <a:gd name="T109" fmla="*/ 58 h 99"/>
                <a:gd name="T110" fmla="*/ 69 w 70"/>
                <a:gd name="T111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99">
                  <a:moveTo>
                    <a:pt x="62" y="27"/>
                  </a:moveTo>
                  <a:cubicBezTo>
                    <a:pt x="63" y="22"/>
                    <a:pt x="54" y="21"/>
                    <a:pt x="56" y="17"/>
                  </a:cubicBezTo>
                  <a:cubicBezTo>
                    <a:pt x="57" y="8"/>
                    <a:pt x="48" y="3"/>
                    <a:pt x="40" y="4"/>
                  </a:cubicBezTo>
                  <a:cubicBezTo>
                    <a:pt x="34" y="0"/>
                    <a:pt x="29" y="6"/>
                    <a:pt x="22" y="4"/>
                  </a:cubicBezTo>
                  <a:cubicBezTo>
                    <a:pt x="21" y="8"/>
                    <a:pt x="15" y="4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6"/>
                    <a:pt x="14" y="12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13" y="14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2"/>
                    <a:pt x="10" y="12"/>
                  </a:cubicBezTo>
                  <a:cubicBezTo>
                    <a:pt x="10" y="12"/>
                    <a:pt x="11" y="14"/>
                    <a:pt x="10" y="13"/>
                  </a:cubicBezTo>
                  <a:cubicBezTo>
                    <a:pt x="7" y="10"/>
                    <a:pt x="10" y="15"/>
                    <a:pt x="6" y="12"/>
                  </a:cubicBezTo>
                  <a:cubicBezTo>
                    <a:pt x="7" y="12"/>
                    <a:pt x="4" y="11"/>
                    <a:pt x="4" y="10"/>
                  </a:cubicBezTo>
                  <a:cubicBezTo>
                    <a:pt x="4" y="9"/>
                    <a:pt x="3" y="11"/>
                    <a:pt x="5" y="12"/>
                  </a:cubicBezTo>
                  <a:cubicBezTo>
                    <a:pt x="6" y="14"/>
                    <a:pt x="7" y="15"/>
                    <a:pt x="9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6"/>
                    <a:pt x="9" y="15"/>
                    <a:pt x="10" y="16"/>
                  </a:cubicBezTo>
                  <a:cubicBezTo>
                    <a:pt x="10" y="15"/>
                    <a:pt x="12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8"/>
                    <a:pt x="13" y="13"/>
                    <a:pt x="15" y="16"/>
                  </a:cubicBezTo>
                  <a:cubicBezTo>
                    <a:pt x="16" y="14"/>
                    <a:pt x="17" y="13"/>
                    <a:pt x="19" y="11"/>
                  </a:cubicBezTo>
                  <a:cubicBezTo>
                    <a:pt x="19" y="10"/>
                    <a:pt x="20" y="11"/>
                    <a:pt x="19" y="9"/>
                  </a:cubicBezTo>
                  <a:cubicBezTo>
                    <a:pt x="21" y="11"/>
                    <a:pt x="22" y="11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4"/>
                    <a:pt x="22" y="8"/>
                    <a:pt x="25" y="11"/>
                  </a:cubicBezTo>
                  <a:cubicBezTo>
                    <a:pt x="24" y="8"/>
                    <a:pt x="27" y="11"/>
                    <a:pt x="26" y="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9"/>
                    <a:pt x="30" y="10"/>
                    <a:pt x="31" y="10"/>
                  </a:cubicBezTo>
                  <a:cubicBezTo>
                    <a:pt x="32" y="7"/>
                    <a:pt x="33" y="11"/>
                    <a:pt x="35" y="7"/>
                  </a:cubicBezTo>
                  <a:cubicBezTo>
                    <a:pt x="35" y="8"/>
                    <a:pt x="36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40" y="10"/>
                    <a:pt x="42" y="8"/>
                  </a:cubicBezTo>
                  <a:cubicBezTo>
                    <a:pt x="40" y="12"/>
                    <a:pt x="41" y="11"/>
                    <a:pt x="41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4" y="14"/>
                    <a:pt x="47" y="13"/>
                    <a:pt x="45" y="15"/>
                  </a:cubicBezTo>
                  <a:cubicBezTo>
                    <a:pt x="51" y="15"/>
                    <a:pt x="53" y="21"/>
                    <a:pt x="52" y="26"/>
                  </a:cubicBezTo>
                  <a:cubicBezTo>
                    <a:pt x="54" y="26"/>
                    <a:pt x="56" y="26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7" y="28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8" y="29"/>
                    <a:pt x="56" y="31"/>
                    <a:pt x="58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2"/>
                    <a:pt x="56" y="32"/>
                    <a:pt x="56" y="32"/>
                  </a:cubicBezTo>
                  <a:cubicBezTo>
                    <a:pt x="58" y="39"/>
                    <a:pt x="65" y="46"/>
                    <a:pt x="61" y="51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1"/>
                    <a:pt x="59" y="54"/>
                    <a:pt x="57" y="54"/>
                  </a:cubicBezTo>
                  <a:cubicBezTo>
                    <a:pt x="57" y="54"/>
                    <a:pt x="57" y="53"/>
                    <a:pt x="57" y="53"/>
                  </a:cubicBezTo>
                  <a:cubicBezTo>
                    <a:pt x="57" y="56"/>
                    <a:pt x="54" y="51"/>
                    <a:pt x="55" y="55"/>
                  </a:cubicBezTo>
                  <a:cubicBezTo>
                    <a:pt x="55" y="55"/>
                    <a:pt x="55" y="54"/>
                    <a:pt x="55" y="54"/>
                  </a:cubicBezTo>
                  <a:cubicBezTo>
                    <a:pt x="52" y="57"/>
                    <a:pt x="48" y="57"/>
                    <a:pt x="44" y="57"/>
                  </a:cubicBezTo>
                  <a:cubicBezTo>
                    <a:pt x="41" y="61"/>
                    <a:pt x="37" y="58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29" y="65"/>
                    <a:pt x="24" y="63"/>
                    <a:pt x="19" y="65"/>
                  </a:cubicBezTo>
                  <a:cubicBezTo>
                    <a:pt x="17" y="65"/>
                    <a:pt x="16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71"/>
                    <a:pt x="5" y="69"/>
                    <a:pt x="6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7" y="75"/>
                    <a:pt x="3" y="75"/>
                    <a:pt x="7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9" y="81"/>
                    <a:pt x="2" y="80"/>
                    <a:pt x="4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4" y="84"/>
                    <a:pt x="4" y="85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0" y="88"/>
                    <a:pt x="1" y="91"/>
                    <a:pt x="4" y="93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5" y="93"/>
                    <a:pt x="7" y="95"/>
                    <a:pt x="9" y="94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1" y="96"/>
                    <a:pt x="13" y="95"/>
                    <a:pt x="16" y="9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7" y="94"/>
                    <a:pt x="19" y="97"/>
                    <a:pt x="21" y="96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6" y="98"/>
                    <a:pt x="31" y="97"/>
                    <a:pt x="36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7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9"/>
                    <a:pt x="40" y="96"/>
                    <a:pt x="41" y="98"/>
                  </a:cubicBezTo>
                  <a:cubicBezTo>
                    <a:pt x="41" y="97"/>
                    <a:pt x="41" y="97"/>
                    <a:pt x="41" y="96"/>
                  </a:cubicBezTo>
                  <a:cubicBezTo>
                    <a:pt x="45" y="96"/>
                    <a:pt x="49" y="96"/>
                    <a:pt x="54" y="95"/>
                  </a:cubicBezTo>
                  <a:cubicBezTo>
                    <a:pt x="54" y="95"/>
                    <a:pt x="54" y="96"/>
                    <a:pt x="54" y="97"/>
                  </a:cubicBezTo>
                  <a:cubicBezTo>
                    <a:pt x="58" y="94"/>
                    <a:pt x="61" y="96"/>
                    <a:pt x="64" y="97"/>
                  </a:cubicBezTo>
                  <a:cubicBezTo>
                    <a:pt x="65" y="96"/>
                    <a:pt x="64" y="96"/>
                    <a:pt x="65" y="95"/>
                  </a:cubicBezTo>
                  <a:cubicBezTo>
                    <a:pt x="64" y="94"/>
                    <a:pt x="62" y="97"/>
                    <a:pt x="62" y="9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1" y="93"/>
                    <a:pt x="61" y="96"/>
                    <a:pt x="61" y="95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59" y="94"/>
                    <a:pt x="58" y="93"/>
                    <a:pt x="56" y="95"/>
                  </a:cubicBezTo>
                  <a:cubicBezTo>
                    <a:pt x="56" y="93"/>
                    <a:pt x="54" y="94"/>
                    <a:pt x="54" y="93"/>
                  </a:cubicBezTo>
                  <a:cubicBezTo>
                    <a:pt x="53" y="93"/>
                    <a:pt x="53" y="93"/>
                    <a:pt x="53" y="94"/>
                  </a:cubicBezTo>
                  <a:cubicBezTo>
                    <a:pt x="47" y="92"/>
                    <a:pt x="41" y="93"/>
                    <a:pt x="36" y="92"/>
                  </a:cubicBezTo>
                  <a:cubicBezTo>
                    <a:pt x="32" y="96"/>
                    <a:pt x="30" y="91"/>
                    <a:pt x="26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5" y="92"/>
                    <a:pt x="24" y="92"/>
                    <a:pt x="23" y="91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18" y="91"/>
                    <a:pt x="14" y="90"/>
                    <a:pt x="10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10" y="80"/>
                    <a:pt x="13" y="78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9" y="70"/>
                    <a:pt x="21" y="70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5"/>
                    <a:pt x="34" y="67"/>
                    <a:pt x="39" y="63"/>
                  </a:cubicBezTo>
                  <a:cubicBezTo>
                    <a:pt x="45" y="63"/>
                    <a:pt x="53" y="62"/>
                    <a:pt x="59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4" y="55"/>
                    <a:pt x="70" y="50"/>
                    <a:pt x="69" y="44"/>
                  </a:cubicBezTo>
                  <a:cubicBezTo>
                    <a:pt x="70" y="37"/>
                    <a:pt x="62" y="33"/>
                    <a:pt x="62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4" name="Freeform 513"/>
            <p:cNvSpPr/>
            <p:nvPr/>
          </p:nvSpPr>
          <p:spPr bwMode="auto">
            <a:xfrm>
              <a:off x="5557338" y="24333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5" name="Freeform 514"/>
            <p:cNvSpPr/>
            <p:nvPr/>
          </p:nvSpPr>
          <p:spPr bwMode="auto">
            <a:xfrm>
              <a:off x="5433993" y="2405468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6" name="Freeform 515"/>
            <p:cNvSpPr/>
            <p:nvPr/>
          </p:nvSpPr>
          <p:spPr bwMode="auto">
            <a:xfrm>
              <a:off x="6040104" y="242668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7" name="Freeform 516"/>
            <p:cNvSpPr/>
            <p:nvPr/>
          </p:nvSpPr>
          <p:spPr bwMode="auto">
            <a:xfrm>
              <a:off x="6040104" y="24213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8" name="Freeform 517"/>
            <p:cNvSpPr/>
            <p:nvPr/>
          </p:nvSpPr>
          <p:spPr bwMode="auto">
            <a:xfrm>
              <a:off x="6040104" y="2433319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9" name="Freeform 518"/>
            <p:cNvSpPr/>
            <p:nvPr/>
          </p:nvSpPr>
          <p:spPr bwMode="auto">
            <a:xfrm>
              <a:off x="5810657" y="2426688"/>
              <a:ext cx="229446" cy="70293"/>
            </a:xfrm>
            <a:custGeom>
              <a:avLst/>
              <a:gdLst>
                <a:gd name="T0" fmla="*/ 72 w 73"/>
                <a:gd name="T1" fmla="*/ 2 h 22"/>
                <a:gd name="T2" fmla="*/ 71 w 73"/>
                <a:gd name="T3" fmla="*/ 2 h 22"/>
                <a:gd name="T4" fmla="*/ 70 w 73"/>
                <a:gd name="T5" fmla="*/ 3 h 22"/>
                <a:gd name="T6" fmla="*/ 69 w 73"/>
                <a:gd name="T7" fmla="*/ 3 h 22"/>
                <a:gd name="T8" fmla="*/ 61 w 73"/>
                <a:gd name="T9" fmla="*/ 5 h 22"/>
                <a:gd name="T10" fmla="*/ 60 w 73"/>
                <a:gd name="T11" fmla="*/ 5 h 22"/>
                <a:gd name="T12" fmla="*/ 53 w 73"/>
                <a:gd name="T13" fmla="*/ 5 h 22"/>
                <a:gd name="T14" fmla="*/ 45 w 73"/>
                <a:gd name="T15" fmla="*/ 6 h 22"/>
                <a:gd name="T16" fmla="*/ 43 w 73"/>
                <a:gd name="T17" fmla="*/ 6 h 22"/>
                <a:gd name="T18" fmla="*/ 32 w 73"/>
                <a:gd name="T19" fmla="*/ 10 h 22"/>
                <a:gd name="T20" fmla="*/ 27 w 73"/>
                <a:gd name="T21" fmla="*/ 9 h 22"/>
                <a:gd name="T22" fmla="*/ 18 w 73"/>
                <a:gd name="T23" fmla="*/ 11 h 22"/>
                <a:gd name="T24" fmla="*/ 6 w 73"/>
                <a:gd name="T25" fmla="*/ 13 h 22"/>
                <a:gd name="T26" fmla="*/ 3 w 73"/>
                <a:gd name="T27" fmla="*/ 11 h 22"/>
                <a:gd name="T28" fmla="*/ 2 w 73"/>
                <a:gd name="T29" fmla="*/ 11 h 22"/>
                <a:gd name="T30" fmla="*/ 1 w 73"/>
                <a:gd name="T31" fmla="*/ 14 h 22"/>
                <a:gd name="T32" fmla="*/ 1 w 73"/>
                <a:gd name="T33" fmla="*/ 14 h 22"/>
                <a:gd name="T34" fmla="*/ 0 w 73"/>
                <a:gd name="T35" fmla="*/ 7 h 22"/>
                <a:gd name="T36" fmla="*/ 0 w 73"/>
                <a:gd name="T37" fmla="*/ 15 h 22"/>
                <a:gd name="T38" fmla="*/ 0 w 73"/>
                <a:gd name="T39" fmla="*/ 15 h 22"/>
                <a:gd name="T40" fmla="*/ 1 w 73"/>
                <a:gd name="T41" fmla="*/ 18 h 22"/>
                <a:gd name="T42" fmla="*/ 2 w 73"/>
                <a:gd name="T43" fmla="*/ 19 h 22"/>
                <a:gd name="T44" fmla="*/ 4 w 73"/>
                <a:gd name="T45" fmla="*/ 17 h 22"/>
                <a:gd name="T46" fmla="*/ 5 w 73"/>
                <a:gd name="T47" fmla="*/ 18 h 22"/>
                <a:gd name="T48" fmla="*/ 6 w 73"/>
                <a:gd name="T49" fmla="*/ 20 h 22"/>
                <a:gd name="T50" fmla="*/ 7 w 73"/>
                <a:gd name="T51" fmla="*/ 19 h 22"/>
                <a:gd name="T52" fmla="*/ 10 w 73"/>
                <a:gd name="T53" fmla="*/ 18 h 22"/>
                <a:gd name="T54" fmla="*/ 11 w 73"/>
                <a:gd name="T55" fmla="*/ 19 h 22"/>
                <a:gd name="T56" fmla="*/ 14 w 73"/>
                <a:gd name="T57" fmla="*/ 20 h 22"/>
                <a:gd name="T58" fmla="*/ 15 w 73"/>
                <a:gd name="T59" fmla="*/ 19 h 22"/>
                <a:gd name="T60" fmla="*/ 20 w 73"/>
                <a:gd name="T61" fmla="*/ 19 h 22"/>
                <a:gd name="T62" fmla="*/ 21 w 73"/>
                <a:gd name="T63" fmla="*/ 14 h 22"/>
                <a:gd name="T64" fmla="*/ 22 w 73"/>
                <a:gd name="T65" fmla="*/ 16 h 22"/>
                <a:gd name="T66" fmla="*/ 22 w 73"/>
                <a:gd name="T67" fmla="*/ 17 h 22"/>
                <a:gd name="T68" fmla="*/ 23 w 73"/>
                <a:gd name="T69" fmla="*/ 18 h 22"/>
                <a:gd name="T70" fmla="*/ 30 w 73"/>
                <a:gd name="T71" fmla="*/ 15 h 22"/>
                <a:gd name="T72" fmla="*/ 30 w 73"/>
                <a:gd name="T73" fmla="*/ 15 h 22"/>
                <a:gd name="T74" fmla="*/ 32 w 73"/>
                <a:gd name="T75" fmla="*/ 16 h 22"/>
                <a:gd name="T76" fmla="*/ 33 w 73"/>
                <a:gd name="T77" fmla="*/ 16 h 22"/>
                <a:gd name="T78" fmla="*/ 40 w 73"/>
                <a:gd name="T79" fmla="*/ 11 h 22"/>
                <a:gd name="T80" fmla="*/ 44 w 73"/>
                <a:gd name="T81" fmla="*/ 11 h 22"/>
                <a:gd name="T82" fmla="*/ 46 w 73"/>
                <a:gd name="T83" fmla="*/ 11 h 22"/>
                <a:gd name="T84" fmla="*/ 49 w 73"/>
                <a:gd name="T85" fmla="*/ 12 h 22"/>
                <a:gd name="T86" fmla="*/ 50 w 73"/>
                <a:gd name="T87" fmla="*/ 10 h 22"/>
                <a:gd name="T88" fmla="*/ 52 w 73"/>
                <a:gd name="T89" fmla="*/ 10 h 22"/>
                <a:gd name="T90" fmla="*/ 52 w 73"/>
                <a:gd name="T91" fmla="*/ 10 h 22"/>
                <a:gd name="T92" fmla="*/ 55 w 73"/>
                <a:gd name="T93" fmla="*/ 11 h 22"/>
                <a:gd name="T94" fmla="*/ 56 w 73"/>
                <a:gd name="T95" fmla="*/ 11 h 22"/>
                <a:gd name="T96" fmla="*/ 56 w 73"/>
                <a:gd name="T97" fmla="*/ 11 h 22"/>
                <a:gd name="T98" fmla="*/ 58 w 73"/>
                <a:gd name="T99" fmla="*/ 11 h 22"/>
                <a:gd name="T100" fmla="*/ 60 w 73"/>
                <a:gd name="T101" fmla="*/ 11 h 22"/>
                <a:gd name="T102" fmla="*/ 64 w 73"/>
                <a:gd name="T103" fmla="*/ 8 h 22"/>
                <a:gd name="T104" fmla="*/ 65 w 73"/>
                <a:gd name="T105" fmla="*/ 8 h 22"/>
                <a:gd name="T106" fmla="*/ 66 w 73"/>
                <a:gd name="T107" fmla="*/ 6 h 22"/>
                <a:gd name="T108" fmla="*/ 70 w 73"/>
                <a:gd name="T109" fmla="*/ 5 h 22"/>
                <a:gd name="T110" fmla="*/ 73 w 73"/>
                <a:gd name="T1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22">
                  <a:moveTo>
                    <a:pt x="73" y="1"/>
                  </a:moveTo>
                  <a:cubicBezTo>
                    <a:pt x="72" y="0"/>
                    <a:pt x="72" y="4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2" y="3"/>
                    <a:pt x="71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0" y="1"/>
                    <a:pt x="70" y="3"/>
                  </a:cubicBezTo>
                  <a:cubicBezTo>
                    <a:pt x="70" y="1"/>
                    <a:pt x="69" y="3"/>
                    <a:pt x="69" y="1"/>
                  </a:cubicBezTo>
                  <a:cubicBezTo>
                    <a:pt x="69" y="2"/>
                    <a:pt x="69" y="2"/>
                    <a:pt x="69" y="3"/>
                  </a:cubicBezTo>
                  <a:cubicBezTo>
                    <a:pt x="67" y="2"/>
                    <a:pt x="66" y="4"/>
                    <a:pt x="64" y="4"/>
                  </a:cubicBezTo>
                  <a:cubicBezTo>
                    <a:pt x="63" y="8"/>
                    <a:pt x="62" y="3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5"/>
                    <a:pt x="60" y="6"/>
                    <a:pt x="60" y="5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7" y="4"/>
                    <a:pt x="55" y="6"/>
                    <a:pt x="53" y="5"/>
                  </a:cubicBezTo>
                  <a:cubicBezTo>
                    <a:pt x="50" y="4"/>
                    <a:pt x="48" y="1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4" y="5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9"/>
                    <a:pt x="40" y="5"/>
                    <a:pt x="38" y="9"/>
                  </a:cubicBezTo>
                  <a:cubicBezTo>
                    <a:pt x="36" y="9"/>
                    <a:pt x="34" y="9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11"/>
                    <a:pt x="28" y="7"/>
                    <a:pt x="27" y="9"/>
                  </a:cubicBezTo>
                  <a:cubicBezTo>
                    <a:pt x="25" y="7"/>
                    <a:pt x="23" y="13"/>
                    <a:pt x="21" y="11"/>
                  </a:cubicBezTo>
                  <a:cubicBezTo>
                    <a:pt x="20" y="7"/>
                    <a:pt x="19" y="15"/>
                    <a:pt x="18" y="11"/>
                  </a:cubicBezTo>
                  <a:cubicBezTo>
                    <a:pt x="15" y="6"/>
                    <a:pt x="13" y="10"/>
                    <a:pt x="12" y="13"/>
                  </a:cubicBezTo>
                  <a:cubicBezTo>
                    <a:pt x="10" y="11"/>
                    <a:pt x="8" y="17"/>
                    <a:pt x="6" y="13"/>
                  </a:cubicBezTo>
                  <a:cubicBezTo>
                    <a:pt x="5" y="15"/>
                    <a:pt x="4" y="9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8"/>
                    <a:pt x="2" y="15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1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4" y="17"/>
                  </a:cubicBezTo>
                  <a:cubicBezTo>
                    <a:pt x="4" y="16"/>
                    <a:pt x="4" y="18"/>
                    <a:pt x="4" y="15"/>
                  </a:cubicBezTo>
                  <a:cubicBezTo>
                    <a:pt x="4" y="18"/>
                    <a:pt x="5" y="19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2"/>
                    <a:pt x="5" y="16"/>
                    <a:pt x="6" y="20"/>
                  </a:cubicBezTo>
                  <a:cubicBezTo>
                    <a:pt x="6" y="17"/>
                    <a:pt x="7" y="21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9" y="18"/>
                    <a:pt x="10" y="21"/>
                    <a:pt x="10" y="18"/>
                  </a:cubicBezTo>
                  <a:cubicBezTo>
                    <a:pt x="10" y="18"/>
                    <a:pt x="11" y="20"/>
                    <a:pt x="11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20"/>
                    <a:pt x="13" y="19"/>
                    <a:pt x="14" y="20"/>
                  </a:cubicBezTo>
                  <a:cubicBezTo>
                    <a:pt x="14" y="18"/>
                    <a:pt x="15" y="19"/>
                    <a:pt x="15" y="17"/>
                  </a:cubicBezTo>
                  <a:cubicBezTo>
                    <a:pt x="15" y="19"/>
                    <a:pt x="15" y="17"/>
                    <a:pt x="15" y="19"/>
                  </a:cubicBezTo>
                  <a:cubicBezTo>
                    <a:pt x="17" y="14"/>
                    <a:pt x="19" y="16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1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8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5" y="18"/>
                    <a:pt x="27" y="14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6"/>
                    <a:pt x="31" y="14"/>
                    <a:pt x="32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4"/>
                    <a:pt x="33" y="18"/>
                    <a:pt x="33" y="14"/>
                  </a:cubicBezTo>
                  <a:cubicBezTo>
                    <a:pt x="33" y="14"/>
                    <a:pt x="33" y="15"/>
                    <a:pt x="33" y="16"/>
                  </a:cubicBezTo>
                  <a:cubicBezTo>
                    <a:pt x="34" y="14"/>
                    <a:pt x="35" y="14"/>
                    <a:pt x="37" y="15"/>
                  </a:cubicBezTo>
                  <a:cubicBezTo>
                    <a:pt x="38" y="11"/>
                    <a:pt x="39" y="14"/>
                    <a:pt x="40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3" y="12"/>
                    <a:pt x="44" y="11"/>
                  </a:cubicBezTo>
                  <a:cubicBezTo>
                    <a:pt x="45" y="12"/>
                    <a:pt x="45" y="11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7" y="8"/>
                    <a:pt x="48" y="15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0"/>
                    <a:pt x="50" y="13"/>
                    <a:pt x="49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51" y="12"/>
                    <a:pt x="52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13"/>
                    <a:pt x="54" y="10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9"/>
                    <a:pt x="56" y="11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8" y="10"/>
                    <a:pt x="58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9"/>
                    <a:pt x="60" y="11"/>
                    <a:pt x="60" y="1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2" y="11"/>
                    <a:pt x="63" y="9"/>
                    <a:pt x="65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5" y="7"/>
                    <a:pt x="65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10"/>
                    <a:pt x="66" y="7"/>
                    <a:pt x="66" y="8"/>
                  </a:cubicBezTo>
                  <a:cubicBezTo>
                    <a:pt x="66" y="8"/>
                    <a:pt x="66" y="7"/>
                    <a:pt x="66" y="6"/>
                  </a:cubicBezTo>
                  <a:cubicBezTo>
                    <a:pt x="67" y="6"/>
                    <a:pt x="68" y="5"/>
                    <a:pt x="69" y="3"/>
                  </a:cubicBezTo>
                  <a:cubicBezTo>
                    <a:pt x="69" y="4"/>
                    <a:pt x="70" y="4"/>
                    <a:pt x="70" y="5"/>
                  </a:cubicBezTo>
                  <a:cubicBezTo>
                    <a:pt x="70" y="1"/>
                    <a:pt x="72" y="3"/>
                    <a:pt x="73" y="3"/>
                  </a:cubicBezTo>
                  <a:cubicBezTo>
                    <a:pt x="73" y="2"/>
                    <a:pt x="73" y="2"/>
                    <a:pt x="7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0" name="Rectangle 519"/>
            <p:cNvSpPr>
              <a:spLocks noChangeArrowheads="1"/>
            </p:cNvSpPr>
            <p:nvPr/>
          </p:nvSpPr>
          <p:spPr bwMode="auto">
            <a:xfrm>
              <a:off x="5814636" y="248637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1" name="Rectangle 520"/>
            <p:cNvSpPr>
              <a:spLocks noChangeArrowheads="1"/>
            </p:cNvSpPr>
            <p:nvPr/>
          </p:nvSpPr>
          <p:spPr bwMode="auto">
            <a:xfrm>
              <a:off x="5996336" y="2540748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2" name="Freeform 521"/>
            <p:cNvSpPr/>
            <p:nvPr/>
          </p:nvSpPr>
          <p:spPr bwMode="auto">
            <a:xfrm>
              <a:off x="5996336" y="2534116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3" name="Freeform 522"/>
            <p:cNvSpPr/>
            <p:nvPr/>
          </p:nvSpPr>
          <p:spPr bwMode="auto">
            <a:xfrm>
              <a:off x="5996336" y="2546054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4" name="Freeform 523"/>
            <p:cNvSpPr/>
            <p:nvPr/>
          </p:nvSpPr>
          <p:spPr bwMode="auto">
            <a:xfrm>
              <a:off x="5858403" y="2600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5" name="Freeform 524"/>
            <p:cNvSpPr/>
            <p:nvPr/>
          </p:nvSpPr>
          <p:spPr bwMode="auto">
            <a:xfrm>
              <a:off x="5804026" y="2540748"/>
              <a:ext cx="192310" cy="68966"/>
            </a:xfrm>
            <a:custGeom>
              <a:avLst/>
              <a:gdLst>
                <a:gd name="T0" fmla="*/ 60 w 61"/>
                <a:gd name="T1" fmla="*/ 1 h 22"/>
                <a:gd name="T2" fmla="*/ 60 w 61"/>
                <a:gd name="T3" fmla="*/ 1 h 22"/>
                <a:gd name="T4" fmla="*/ 58 w 61"/>
                <a:gd name="T5" fmla="*/ 1 h 22"/>
                <a:gd name="T6" fmla="*/ 53 w 61"/>
                <a:gd name="T7" fmla="*/ 4 h 22"/>
                <a:gd name="T8" fmla="*/ 51 w 61"/>
                <a:gd name="T9" fmla="*/ 4 h 22"/>
                <a:gd name="T10" fmla="*/ 50 w 61"/>
                <a:gd name="T11" fmla="*/ 7 h 22"/>
                <a:gd name="T12" fmla="*/ 38 w 61"/>
                <a:gd name="T13" fmla="*/ 6 h 22"/>
                <a:gd name="T14" fmla="*/ 36 w 61"/>
                <a:gd name="T15" fmla="*/ 6 h 22"/>
                <a:gd name="T16" fmla="*/ 32 w 61"/>
                <a:gd name="T17" fmla="*/ 9 h 22"/>
                <a:gd name="T18" fmla="*/ 27 w 61"/>
                <a:gd name="T19" fmla="*/ 9 h 22"/>
                <a:gd name="T20" fmla="*/ 18 w 61"/>
                <a:gd name="T21" fmla="*/ 11 h 22"/>
                <a:gd name="T22" fmla="*/ 10 w 61"/>
                <a:gd name="T23" fmla="*/ 13 h 22"/>
                <a:gd name="T24" fmla="*/ 2 w 61"/>
                <a:gd name="T25" fmla="*/ 10 h 22"/>
                <a:gd name="T26" fmla="*/ 1 w 61"/>
                <a:gd name="T27" fmla="*/ 11 h 22"/>
                <a:gd name="T28" fmla="*/ 1 w 61"/>
                <a:gd name="T29" fmla="*/ 13 h 22"/>
                <a:gd name="T30" fmla="*/ 1 w 61"/>
                <a:gd name="T31" fmla="*/ 13 h 22"/>
                <a:gd name="T32" fmla="*/ 0 w 61"/>
                <a:gd name="T33" fmla="*/ 10 h 22"/>
                <a:gd name="T34" fmla="*/ 0 w 61"/>
                <a:gd name="T35" fmla="*/ 9 h 22"/>
                <a:gd name="T36" fmla="*/ 0 w 61"/>
                <a:gd name="T37" fmla="*/ 13 h 22"/>
                <a:gd name="T38" fmla="*/ 1 w 61"/>
                <a:gd name="T39" fmla="*/ 19 h 22"/>
                <a:gd name="T40" fmla="*/ 1 w 61"/>
                <a:gd name="T41" fmla="*/ 18 h 22"/>
                <a:gd name="T42" fmla="*/ 2 w 61"/>
                <a:gd name="T43" fmla="*/ 18 h 22"/>
                <a:gd name="T44" fmla="*/ 4 w 61"/>
                <a:gd name="T45" fmla="*/ 15 h 22"/>
                <a:gd name="T46" fmla="*/ 4 w 61"/>
                <a:gd name="T47" fmla="*/ 19 h 22"/>
                <a:gd name="T48" fmla="*/ 6 w 61"/>
                <a:gd name="T49" fmla="*/ 17 h 22"/>
                <a:gd name="T50" fmla="*/ 7 w 61"/>
                <a:gd name="T51" fmla="*/ 20 h 22"/>
                <a:gd name="T52" fmla="*/ 10 w 61"/>
                <a:gd name="T53" fmla="*/ 18 h 22"/>
                <a:gd name="T54" fmla="*/ 11 w 61"/>
                <a:gd name="T55" fmla="*/ 16 h 22"/>
                <a:gd name="T56" fmla="*/ 13 w 61"/>
                <a:gd name="T57" fmla="*/ 17 h 22"/>
                <a:gd name="T58" fmla="*/ 17 w 61"/>
                <a:gd name="T59" fmla="*/ 19 h 22"/>
                <a:gd name="T60" fmla="*/ 17 w 61"/>
                <a:gd name="T61" fmla="*/ 14 h 22"/>
                <a:gd name="T62" fmla="*/ 18 w 61"/>
                <a:gd name="T63" fmla="*/ 16 h 22"/>
                <a:gd name="T64" fmla="*/ 19 w 61"/>
                <a:gd name="T65" fmla="*/ 17 h 22"/>
                <a:gd name="T66" fmla="*/ 19 w 61"/>
                <a:gd name="T67" fmla="*/ 18 h 22"/>
                <a:gd name="T68" fmla="*/ 25 w 61"/>
                <a:gd name="T69" fmla="*/ 15 h 22"/>
                <a:gd name="T70" fmla="*/ 25 w 61"/>
                <a:gd name="T71" fmla="*/ 15 h 22"/>
                <a:gd name="T72" fmla="*/ 27 w 61"/>
                <a:gd name="T73" fmla="*/ 16 h 22"/>
                <a:gd name="T74" fmla="*/ 28 w 61"/>
                <a:gd name="T75" fmla="*/ 16 h 22"/>
                <a:gd name="T76" fmla="*/ 33 w 61"/>
                <a:gd name="T77" fmla="*/ 11 h 22"/>
                <a:gd name="T78" fmla="*/ 37 w 61"/>
                <a:gd name="T79" fmla="*/ 11 h 22"/>
                <a:gd name="T80" fmla="*/ 38 w 61"/>
                <a:gd name="T81" fmla="*/ 11 h 22"/>
                <a:gd name="T82" fmla="*/ 41 w 61"/>
                <a:gd name="T83" fmla="*/ 12 h 22"/>
                <a:gd name="T84" fmla="*/ 42 w 61"/>
                <a:gd name="T85" fmla="*/ 10 h 22"/>
                <a:gd name="T86" fmla="*/ 43 w 61"/>
                <a:gd name="T87" fmla="*/ 10 h 22"/>
                <a:gd name="T88" fmla="*/ 44 w 61"/>
                <a:gd name="T89" fmla="*/ 10 h 22"/>
                <a:gd name="T90" fmla="*/ 46 w 61"/>
                <a:gd name="T91" fmla="*/ 11 h 22"/>
                <a:gd name="T92" fmla="*/ 47 w 61"/>
                <a:gd name="T93" fmla="*/ 11 h 22"/>
                <a:gd name="T94" fmla="*/ 47 w 61"/>
                <a:gd name="T95" fmla="*/ 11 h 22"/>
                <a:gd name="T96" fmla="*/ 49 w 61"/>
                <a:gd name="T97" fmla="*/ 11 h 22"/>
                <a:gd name="T98" fmla="*/ 50 w 61"/>
                <a:gd name="T99" fmla="*/ 11 h 22"/>
                <a:gd name="T100" fmla="*/ 54 w 61"/>
                <a:gd name="T101" fmla="*/ 8 h 22"/>
                <a:gd name="T102" fmla="*/ 54 w 61"/>
                <a:gd name="T103" fmla="*/ 8 h 22"/>
                <a:gd name="T104" fmla="*/ 55 w 61"/>
                <a:gd name="T105" fmla="*/ 6 h 22"/>
                <a:gd name="T106" fmla="*/ 58 w 61"/>
                <a:gd name="T107" fmla="*/ 5 h 22"/>
                <a:gd name="T108" fmla="*/ 61 w 61"/>
                <a:gd name="T10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22">
                  <a:moveTo>
                    <a:pt x="60" y="2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3"/>
                    <a:pt x="60" y="2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1"/>
                    <a:pt x="59" y="1"/>
                    <a:pt x="59" y="3"/>
                  </a:cubicBezTo>
                  <a:cubicBezTo>
                    <a:pt x="58" y="1"/>
                    <a:pt x="58" y="3"/>
                    <a:pt x="58" y="1"/>
                  </a:cubicBezTo>
                  <a:cubicBezTo>
                    <a:pt x="58" y="2"/>
                    <a:pt x="58" y="2"/>
                    <a:pt x="58" y="3"/>
                  </a:cubicBezTo>
                  <a:cubicBezTo>
                    <a:pt x="56" y="2"/>
                    <a:pt x="55" y="4"/>
                    <a:pt x="53" y="4"/>
                  </a:cubicBezTo>
                  <a:cubicBezTo>
                    <a:pt x="53" y="8"/>
                    <a:pt x="52" y="3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5"/>
                    <a:pt x="51" y="6"/>
                    <a:pt x="50" y="5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8" y="4"/>
                    <a:pt x="46" y="6"/>
                    <a:pt x="44" y="5"/>
                  </a:cubicBezTo>
                  <a:cubicBezTo>
                    <a:pt x="42" y="4"/>
                    <a:pt x="40" y="1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7" y="5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9"/>
                    <a:pt x="33" y="5"/>
                    <a:pt x="32" y="9"/>
                  </a:cubicBezTo>
                  <a:cubicBezTo>
                    <a:pt x="30" y="9"/>
                    <a:pt x="28" y="9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4" y="7"/>
                    <a:pt x="22" y="9"/>
                  </a:cubicBezTo>
                  <a:cubicBezTo>
                    <a:pt x="21" y="7"/>
                    <a:pt x="19" y="13"/>
                    <a:pt x="18" y="11"/>
                  </a:cubicBezTo>
                  <a:cubicBezTo>
                    <a:pt x="17" y="7"/>
                    <a:pt x="16" y="15"/>
                    <a:pt x="15" y="11"/>
                  </a:cubicBezTo>
                  <a:cubicBezTo>
                    <a:pt x="13" y="6"/>
                    <a:pt x="11" y="10"/>
                    <a:pt x="10" y="13"/>
                  </a:cubicBezTo>
                  <a:cubicBezTo>
                    <a:pt x="8" y="11"/>
                    <a:pt x="7" y="17"/>
                    <a:pt x="5" y="13"/>
                  </a:cubicBezTo>
                  <a:cubicBezTo>
                    <a:pt x="4" y="15"/>
                    <a:pt x="3" y="9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8"/>
                    <a:pt x="2" y="15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1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0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3" y="17"/>
                  </a:cubicBezTo>
                  <a:cubicBezTo>
                    <a:pt x="3" y="16"/>
                    <a:pt x="4" y="18"/>
                    <a:pt x="4" y="15"/>
                  </a:cubicBezTo>
                  <a:cubicBezTo>
                    <a:pt x="4" y="18"/>
                    <a:pt x="4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2"/>
                    <a:pt x="5" y="16"/>
                    <a:pt x="5" y="20"/>
                  </a:cubicBezTo>
                  <a:cubicBezTo>
                    <a:pt x="5" y="17"/>
                    <a:pt x="6" y="21"/>
                    <a:pt x="6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8" y="18"/>
                    <a:pt x="8" y="21"/>
                    <a:pt x="9" y="18"/>
                  </a:cubicBezTo>
                  <a:cubicBezTo>
                    <a:pt x="9" y="18"/>
                    <a:pt x="9" y="20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8"/>
                    <a:pt x="11" y="16"/>
                  </a:cubicBezTo>
                  <a:cubicBezTo>
                    <a:pt x="11" y="20"/>
                    <a:pt x="11" y="19"/>
                    <a:pt x="12" y="20"/>
                  </a:cubicBezTo>
                  <a:cubicBezTo>
                    <a:pt x="12" y="18"/>
                    <a:pt x="12" y="19"/>
                    <a:pt x="13" y="17"/>
                  </a:cubicBezTo>
                  <a:cubicBezTo>
                    <a:pt x="13" y="19"/>
                    <a:pt x="13" y="17"/>
                    <a:pt x="13" y="19"/>
                  </a:cubicBezTo>
                  <a:cubicBezTo>
                    <a:pt x="14" y="14"/>
                    <a:pt x="16" y="16"/>
                    <a:pt x="17" y="19"/>
                  </a:cubicBezTo>
                  <a:cubicBezTo>
                    <a:pt x="17" y="18"/>
                    <a:pt x="17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9" y="18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21" y="18"/>
                    <a:pt x="23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4"/>
                    <a:pt x="27" y="1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4"/>
                    <a:pt x="28" y="18"/>
                    <a:pt x="28" y="14"/>
                  </a:cubicBezTo>
                  <a:cubicBezTo>
                    <a:pt x="28" y="14"/>
                    <a:pt x="28" y="15"/>
                    <a:pt x="28" y="16"/>
                  </a:cubicBezTo>
                  <a:cubicBezTo>
                    <a:pt x="29" y="14"/>
                    <a:pt x="30" y="14"/>
                    <a:pt x="31" y="15"/>
                  </a:cubicBezTo>
                  <a:cubicBezTo>
                    <a:pt x="31" y="11"/>
                    <a:pt x="33" y="14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9"/>
                    <a:pt x="36" y="12"/>
                    <a:pt x="37" y="11"/>
                  </a:cubicBezTo>
                  <a:cubicBezTo>
                    <a:pt x="38" y="11"/>
                    <a:pt x="38" y="11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8"/>
                    <a:pt x="40" y="15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0"/>
                    <a:pt x="42" y="13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5"/>
                    <a:pt x="43" y="12"/>
                    <a:pt x="43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3"/>
                    <a:pt x="45" y="10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9"/>
                    <a:pt x="47" y="11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0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9"/>
                    <a:pt x="50" y="11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1"/>
                    <a:pt x="53" y="9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4" y="7"/>
                    <a:pt x="54" y="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10"/>
                    <a:pt x="55" y="7"/>
                    <a:pt x="55" y="8"/>
                  </a:cubicBezTo>
                  <a:cubicBezTo>
                    <a:pt x="55" y="8"/>
                    <a:pt x="55" y="7"/>
                    <a:pt x="55" y="6"/>
                  </a:cubicBezTo>
                  <a:cubicBezTo>
                    <a:pt x="56" y="6"/>
                    <a:pt x="57" y="5"/>
                    <a:pt x="58" y="3"/>
                  </a:cubicBezTo>
                  <a:cubicBezTo>
                    <a:pt x="58" y="4"/>
                    <a:pt x="58" y="4"/>
                    <a:pt x="58" y="5"/>
                  </a:cubicBezTo>
                  <a:cubicBezTo>
                    <a:pt x="59" y="1"/>
                    <a:pt x="60" y="3"/>
                    <a:pt x="61" y="3"/>
                  </a:cubicBezTo>
                  <a:cubicBezTo>
                    <a:pt x="61" y="2"/>
                    <a:pt x="61" y="2"/>
                    <a:pt x="61" y="1"/>
                  </a:cubicBezTo>
                  <a:cubicBezTo>
                    <a:pt x="60" y="0"/>
                    <a:pt x="60" y="4"/>
                    <a:pt x="6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6" name="Rectangle 525"/>
            <p:cNvSpPr>
              <a:spLocks noChangeArrowheads="1"/>
            </p:cNvSpPr>
            <p:nvPr/>
          </p:nvSpPr>
          <p:spPr bwMode="auto">
            <a:xfrm>
              <a:off x="5808004" y="260043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7" name="Freeform 526"/>
            <p:cNvSpPr/>
            <p:nvPr/>
          </p:nvSpPr>
          <p:spPr bwMode="auto">
            <a:xfrm>
              <a:off x="6168752" y="2665418"/>
              <a:ext cx="2652" cy="3979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8" name="Freeform 527"/>
            <p:cNvSpPr/>
            <p:nvPr/>
          </p:nvSpPr>
          <p:spPr bwMode="auto">
            <a:xfrm>
              <a:off x="6162121" y="2669397"/>
              <a:ext cx="18568" cy="6632"/>
            </a:xfrm>
            <a:custGeom>
              <a:avLst/>
              <a:gdLst>
                <a:gd name="T0" fmla="*/ 4 w 6"/>
                <a:gd name="T1" fmla="*/ 2 h 2"/>
                <a:gd name="T2" fmla="*/ 5 w 6"/>
                <a:gd name="T3" fmla="*/ 2 h 2"/>
                <a:gd name="T4" fmla="*/ 2 w 6"/>
                <a:gd name="T5" fmla="*/ 0 h 2"/>
                <a:gd name="T6" fmla="*/ 4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6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9" name="Freeform 528"/>
            <p:cNvSpPr/>
            <p:nvPr/>
          </p:nvSpPr>
          <p:spPr bwMode="auto">
            <a:xfrm>
              <a:off x="6171405" y="2678681"/>
              <a:ext cx="9283" cy="2652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1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0" name="Freeform 529"/>
            <p:cNvSpPr/>
            <p:nvPr/>
          </p:nvSpPr>
          <p:spPr bwMode="auto">
            <a:xfrm>
              <a:off x="6056019" y="2336501"/>
              <a:ext cx="273213" cy="413799"/>
            </a:xfrm>
            <a:custGeom>
              <a:avLst/>
              <a:gdLst>
                <a:gd name="T0" fmla="*/ 84 w 87"/>
                <a:gd name="T1" fmla="*/ 88 h 132"/>
                <a:gd name="T2" fmla="*/ 58 w 87"/>
                <a:gd name="T3" fmla="*/ 54 h 132"/>
                <a:gd name="T4" fmla="*/ 57 w 87"/>
                <a:gd name="T5" fmla="*/ 46 h 132"/>
                <a:gd name="T6" fmla="*/ 80 w 87"/>
                <a:gd name="T7" fmla="*/ 18 h 132"/>
                <a:gd name="T8" fmla="*/ 82 w 87"/>
                <a:gd name="T9" fmla="*/ 18 h 132"/>
                <a:gd name="T10" fmla="*/ 82 w 87"/>
                <a:gd name="T11" fmla="*/ 18 h 132"/>
                <a:gd name="T12" fmla="*/ 82 w 87"/>
                <a:gd name="T13" fmla="*/ 18 h 132"/>
                <a:gd name="T14" fmla="*/ 79 w 87"/>
                <a:gd name="T15" fmla="*/ 9 h 132"/>
                <a:gd name="T16" fmla="*/ 78 w 87"/>
                <a:gd name="T17" fmla="*/ 7 h 132"/>
                <a:gd name="T18" fmla="*/ 77 w 87"/>
                <a:gd name="T19" fmla="*/ 7 h 132"/>
                <a:gd name="T20" fmla="*/ 50 w 87"/>
                <a:gd name="T21" fmla="*/ 8 h 132"/>
                <a:gd name="T22" fmla="*/ 36 w 87"/>
                <a:gd name="T23" fmla="*/ 5 h 132"/>
                <a:gd name="T24" fmla="*/ 34 w 87"/>
                <a:gd name="T25" fmla="*/ 8 h 132"/>
                <a:gd name="T26" fmla="*/ 31 w 87"/>
                <a:gd name="T27" fmla="*/ 3 h 132"/>
                <a:gd name="T28" fmla="*/ 29 w 87"/>
                <a:gd name="T29" fmla="*/ 8 h 132"/>
                <a:gd name="T30" fmla="*/ 31 w 87"/>
                <a:gd name="T31" fmla="*/ 12 h 132"/>
                <a:gd name="T32" fmla="*/ 33 w 87"/>
                <a:gd name="T33" fmla="*/ 13 h 132"/>
                <a:gd name="T34" fmla="*/ 43 w 87"/>
                <a:gd name="T35" fmla="*/ 10 h 132"/>
                <a:gd name="T36" fmla="*/ 48 w 87"/>
                <a:gd name="T37" fmla="*/ 16 h 132"/>
                <a:gd name="T38" fmla="*/ 58 w 87"/>
                <a:gd name="T39" fmla="*/ 17 h 132"/>
                <a:gd name="T40" fmla="*/ 68 w 87"/>
                <a:gd name="T41" fmla="*/ 17 h 132"/>
                <a:gd name="T42" fmla="*/ 68 w 87"/>
                <a:gd name="T43" fmla="*/ 25 h 132"/>
                <a:gd name="T44" fmla="*/ 64 w 87"/>
                <a:gd name="T45" fmla="*/ 26 h 132"/>
                <a:gd name="T46" fmla="*/ 62 w 87"/>
                <a:gd name="T47" fmla="*/ 29 h 132"/>
                <a:gd name="T48" fmla="*/ 49 w 87"/>
                <a:gd name="T49" fmla="*/ 44 h 132"/>
                <a:gd name="T50" fmla="*/ 46 w 87"/>
                <a:gd name="T51" fmla="*/ 49 h 132"/>
                <a:gd name="T52" fmla="*/ 46 w 87"/>
                <a:gd name="T53" fmla="*/ 49 h 132"/>
                <a:gd name="T54" fmla="*/ 49 w 87"/>
                <a:gd name="T55" fmla="*/ 55 h 132"/>
                <a:gd name="T56" fmla="*/ 49 w 87"/>
                <a:gd name="T57" fmla="*/ 56 h 132"/>
                <a:gd name="T58" fmla="*/ 56 w 87"/>
                <a:gd name="T59" fmla="*/ 58 h 132"/>
                <a:gd name="T60" fmla="*/ 58 w 87"/>
                <a:gd name="T61" fmla="*/ 60 h 132"/>
                <a:gd name="T62" fmla="*/ 76 w 87"/>
                <a:gd name="T63" fmla="*/ 76 h 132"/>
                <a:gd name="T64" fmla="*/ 78 w 87"/>
                <a:gd name="T65" fmla="*/ 96 h 132"/>
                <a:gd name="T66" fmla="*/ 76 w 87"/>
                <a:gd name="T67" fmla="*/ 110 h 132"/>
                <a:gd name="T68" fmla="*/ 71 w 87"/>
                <a:gd name="T69" fmla="*/ 116 h 132"/>
                <a:gd name="T70" fmla="*/ 62 w 87"/>
                <a:gd name="T71" fmla="*/ 122 h 132"/>
                <a:gd name="T72" fmla="*/ 57 w 87"/>
                <a:gd name="T73" fmla="*/ 123 h 132"/>
                <a:gd name="T74" fmla="*/ 50 w 87"/>
                <a:gd name="T75" fmla="*/ 125 h 132"/>
                <a:gd name="T76" fmla="*/ 43 w 87"/>
                <a:gd name="T77" fmla="*/ 125 h 132"/>
                <a:gd name="T78" fmla="*/ 26 w 87"/>
                <a:gd name="T79" fmla="*/ 125 h 132"/>
                <a:gd name="T80" fmla="*/ 21 w 87"/>
                <a:gd name="T81" fmla="*/ 125 h 132"/>
                <a:gd name="T82" fmla="*/ 4 w 87"/>
                <a:gd name="T83" fmla="*/ 103 h 132"/>
                <a:gd name="T84" fmla="*/ 1 w 87"/>
                <a:gd name="T85" fmla="*/ 107 h 132"/>
                <a:gd name="T86" fmla="*/ 6 w 87"/>
                <a:gd name="T87" fmla="*/ 115 h 132"/>
                <a:gd name="T88" fmla="*/ 27 w 87"/>
                <a:gd name="T89" fmla="*/ 129 h 132"/>
                <a:gd name="T90" fmla="*/ 43 w 87"/>
                <a:gd name="T91" fmla="*/ 130 h 132"/>
                <a:gd name="T92" fmla="*/ 83 w 87"/>
                <a:gd name="T93" fmla="*/ 9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132">
                  <a:moveTo>
                    <a:pt x="83" y="96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83" y="93"/>
                    <a:pt x="84" y="91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1" y="82"/>
                    <a:pt x="82" y="73"/>
                    <a:pt x="76" y="69"/>
                  </a:cubicBezTo>
                  <a:cubicBezTo>
                    <a:pt x="73" y="62"/>
                    <a:pt x="65" y="56"/>
                    <a:pt x="58" y="5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6" y="54"/>
                    <a:pt x="54" y="51"/>
                    <a:pt x="52" y="51"/>
                  </a:cubicBezTo>
                  <a:cubicBezTo>
                    <a:pt x="54" y="50"/>
                    <a:pt x="56" y="48"/>
                    <a:pt x="57" y="46"/>
                  </a:cubicBezTo>
                  <a:cubicBezTo>
                    <a:pt x="62" y="42"/>
                    <a:pt x="62" y="33"/>
                    <a:pt x="68" y="29"/>
                  </a:cubicBezTo>
                  <a:cubicBezTo>
                    <a:pt x="74" y="29"/>
                    <a:pt x="71" y="20"/>
                    <a:pt x="76" y="19"/>
                  </a:cubicBezTo>
                  <a:cubicBezTo>
                    <a:pt x="77" y="19"/>
                    <a:pt x="78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8"/>
                    <a:pt x="81" y="17"/>
                    <a:pt x="82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9"/>
                    <a:pt x="83" y="19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4" y="16"/>
                    <a:pt x="85" y="14"/>
                    <a:pt x="82" y="9"/>
                  </a:cubicBezTo>
                  <a:cubicBezTo>
                    <a:pt x="81" y="9"/>
                    <a:pt x="80" y="9"/>
                    <a:pt x="79" y="9"/>
                  </a:cubicBezTo>
                  <a:cubicBezTo>
                    <a:pt x="79" y="9"/>
                    <a:pt x="79" y="8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7" y="7"/>
                    <a:pt x="77" y="7"/>
                  </a:cubicBezTo>
                  <a:cubicBezTo>
                    <a:pt x="77" y="8"/>
                    <a:pt x="77" y="9"/>
                    <a:pt x="77" y="10"/>
                  </a:cubicBezTo>
                  <a:cubicBezTo>
                    <a:pt x="75" y="10"/>
                    <a:pt x="73" y="11"/>
                    <a:pt x="71" y="12"/>
                  </a:cubicBezTo>
                  <a:cubicBezTo>
                    <a:pt x="64" y="9"/>
                    <a:pt x="56" y="13"/>
                    <a:pt x="50" y="8"/>
                  </a:cubicBezTo>
                  <a:cubicBezTo>
                    <a:pt x="46" y="11"/>
                    <a:pt x="43" y="4"/>
                    <a:pt x="40" y="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3"/>
                    <a:pt x="36" y="9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3"/>
                    <a:pt x="34" y="10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4" y="7"/>
                    <a:pt x="33" y="6"/>
                  </a:cubicBezTo>
                  <a:cubicBezTo>
                    <a:pt x="33" y="6"/>
                    <a:pt x="33" y="8"/>
                    <a:pt x="32" y="8"/>
                  </a:cubicBezTo>
                  <a:cubicBezTo>
                    <a:pt x="33" y="3"/>
                    <a:pt x="30" y="8"/>
                    <a:pt x="31" y="3"/>
                  </a:cubicBezTo>
                  <a:cubicBezTo>
                    <a:pt x="31" y="4"/>
                    <a:pt x="30" y="2"/>
                    <a:pt x="31" y="1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29" y="4"/>
                    <a:pt x="28" y="6"/>
                    <a:pt x="29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8"/>
                    <a:pt x="30" y="7"/>
                    <a:pt x="30" y="8"/>
                  </a:cubicBezTo>
                  <a:cubicBezTo>
                    <a:pt x="31" y="9"/>
                    <a:pt x="30" y="11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0"/>
                    <a:pt x="33" y="11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5" y="9"/>
                    <a:pt x="34" y="12"/>
                  </a:cubicBezTo>
                  <a:cubicBezTo>
                    <a:pt x="36" y="12"/>
                    <a:pt x="39" y="12"/>
                    <a:pt x="41" y="12"/>
                  </a:cubicBezTo>
                  <a:cubicBezTo>
                    <a:pt x="42" y="11"/>
                    <a:pt x="43" y="13"/>
                    <a:pt x="43" y="10"/>
                  </a:cubicBezTo>
                  <a:cubicBezTo>
                    <a:pt x="43" y="13"/>
                    <a:pt x="45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8"/>
                    <a:pt x="48" y="11"/>
                    <a:pt x="48" y="16"/>
                  </a:cubicBezTo>
                  <a:cubicBezTo>
                    <a:pt x="49" y="13"/>
                    <a:pt x="51" y="17"/>
                    <a:pt x="52" y="1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4" y="15"/>
                    <a:pt x="56" y="17"/>
                    <a:pt x="58" y="17"/>
                  </a:cubicBezTo>
                  <a:cubicBezTo>
                    <a:pt x="60" y="15"/>
                    <a:pt x="62" y="19"/>
                    <a:pt x="64" y="15"/>
                  </a:cubicBezTo>
                  <a:cubicBezTo>
                    <a:pt x="65" y="16"/>
                    <a:pt x="67" y="18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7"/>
                    <a:pt x="71" y="17"/>
                    <a:pt x="72" y="16"/>
                  </a:cubicBezTo>
                  <a:cubicBezTo>
                    <a:pt x="70" y="18"/>
                    <a:pt x="68" y="19"/>
                    <a:pt x="65" y="20"/>
                  </a:cubicBezTo>
                  <a:cubicBezTo>
                    <a:pt x="66" y="22"/>
                    <a:pt x="67" y="24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7" y="26"/>
                    <a:pt x="65" y="25"/>
                    <a:pt x="65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1" y="26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28"/>
                    <a:pt x="60" y="28"/>
                    <a:pt x="61" y="27"/>
                  </a:cubicBezTo>
                  <a:cubicBezTo>
                    <a:pt x="58" y="31"/>
                    <a:pt x="55" y="35"/>
                    <a:pt x="53" y="39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8" y="53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2" y="58"/>
                    <a:pt x="55" y="57"/>
                    <a:pt x="56" y="58"/>
                  </a:cubicBezTo>
                  <a:cubicBezTo>
                    <a:pt x="56" y="58"/>
                    <a:pt x="56" y="59"/>
                    <a:pt x="56" y="59"/>
                  </a:cubicBezTo>
                  <a:cubicBezTo>
                    <a:pt x="58" y="58"/>
                    <a:pt x="56" y="62"/>
                    <a:pt x="59" y="59"/>
                  </a:cubicBezTo>
                  <a:cubicBezTo>
                    <a:pt x="59" y="59"/>
                    <a:pt x="59" y="60"/>
                    <a:pt x="58" y="60"/>
                  </a:cubicBezTo>
                  <a:cubicBezTo>
                    <a:pt x="63" y="61"/>
                    <a:pt x="66" y="64"/>
                    <a:pt x="68" y="68"/>
                  </a:cubicBezTo>
                  <a:cubicBezTo>
                    <a:pt x="73" y="68"/>
                    <a:pt x="72" y="73"/>
                    <a:pt x="76" y="75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80" y="79"/>
                    <a:pt x="78" y="86"/>
                    <a:pt x="78" y="90"/>
                  </a:cubicBezTo>
                  <a:cubicBezTo>
                    <a:pt x="78" y="93"/>
                    <a:pt x="79" y="94"/>
                    <a:pt x="79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81" y="101"/>
                    <a:pt x="73" y="103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6" y="108"/>
                    <a:pt x="73" y="108"/>
                    <a:pt x="76" y="110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78" y="115"/>
                    <a:pt x="71" y="112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7"/>
                    <a:pt x="70" y="118"/>
                    <a:pt x="69" y="118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5" y="116"/>
                    <a:pt x="65" y="121"/>
                    <a:pt x="62" y="122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1" y="122"/>
                    <a:pt x="58" y="122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4" y="123"/>
                    <a:pt x="52" y="125"/>
                    <a:pt x="50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8" y="126"/>
                    <a:pt x="45" y="124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38" y="124"/>
                    <a:pt x="33" y="126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5"/>
                    <a:pt x="26" y="126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3"/>
                    <a:pt x="23" y="125"/>
                    <a:pt x="23" y="123"/>
                  </a:cubicBezTo>
                  <a:cubicBezTo>
                    <a:pt x="22" y="123"/>
                    <a:pt x="22" y="124"/>
                    <a:pt x="21" y="125"/>
                  </a:cubicBezTo>
                  <a:cubicBezTo>
                    <a:pt x="17" y="123"/>
                    <a:pt x="13" y="121"/>
                    <a:pt x="8" y="117"/>
                  </a:cubicBezTo>
                  <a:cubicBezTo>
                    <a:pt x="8" y="117"/>
                    <a:pt x="8" y="117"/>
                    <a:pt x="9" y="116"/>
                  </a:cubicBezTo>
                  <a:cubicBezTo>
                    <a:pt x="3" y="114"/>
                    <a:pt x="2" y="107"/>
                    <a:pt x="4" y="103"/>
                  </a:cubicBezTo>
                  <a:cubicBezTo>
                    <a:pt x="3" y="102"/>
                    <a:pt x="3" y="103"/>
                    <a:pt x="2" y="102"/>
                  </a:cubicBezTo>
                  <a:cubicBezTo>
                    <a:pt x="0" y="104"/>
                    <a:pt x="4" y="106"/>
                    <a:pt x="2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8"/>
                    <a:pt x="4" y="107"/>
                    <a:pt x="3" y="108"/>
                  </a:cubicBezTo>
                  <a:cubicBezTo>
                    <a:pt x="2" y="109"/>
                    <a:pt x="1" y="109"/>
                    <a:pt x="1" y="109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4" y="117"/>
                    <a:pt x="7" y="118"/>
                    <a:pt x="6" y="119"/>
                  </a:cubicBezTo>
                  <a:cubicBezTo>
                    <a:pt x="7" y="119"/>
                    <a:pt x="7" y="120"/>
                    <a:pt x="8" y="119"/>
                  </a:cubicBezTo>
                  <a:cubicBezTo>
                    <a:pt x="13" y="126"/>
                    <a:pt x="21" y="128"/>
                    <a:pt x="27" y="129"/>
                  </a:cubicBezTo>
                  <a:cubicBezTo>
                    <a:pt x="31" y="127"/>
                    <a:pt x="34" y="132"/>
                    <a:pt x="38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40" y="130"/>
                    <a:pt x="41" y="130"/>
                    <a:pt x="43" y="130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53" y="132"/>
                    <a:pt x="62" y="127"/>
                    <a:pt x="70" y="123"/>
                  </a:cubicBezTo>
                  <a:cubicBezTo>
                    <a:pt x="80" y="118"/>
                    <a:pt x="87" y="106"/>
                    <a:pt x="83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1" name="Freeform 530"/>
            <p:cNvSpPr/>
            <p:nvPr/>
          </p:nvSpPr>
          <p:spPr bwMode="auto">
            <a:xfrm>
              <a:off x="6315970" y="2534116"/>
              <a:ext cx="3978" cy="663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2" name="Freeform 531"/>
            <p:cNvSpPr/>
            <p:nvPr/>
          </p:nvSpPr>
          <p:spPr bwMode="auto">
            <a:xfrm>
              <a:off x="6369020" y="2424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3" name="Freeform 532"/>
            <p:cNvSpPr/>
            <p:nvPr/>
          </p:nvSpPr>
          <p:spPr bwMode="auto">
            <a:xfrm>
              <a:off x="6262919" y="23988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4" name="Freeform 533"/>
            <p:cNvSpPr/>
            <p:nvPr/>
          </p:nvSpPr>
          <p:spPr bwMode="auto">
            <a:xfrm>
              <a:off x="5029479" y="3367020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5" name="Freeform 534"/>
            <p:cNvSpPr/>
            <p:nvPr/>
          </p:nvSpPr>
          <p:spPr bwMode="auto">
            <a:xfrm>
              <a:off x="5017542" y="3360388"/>
              <a:ext cx="18568" cy="6632"/>
            </a:xfrm>
            <a:custGeom>
              <a:avLst/>
              <a:gdLst>
                <a:gd name="T0" fmla="*/ 1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6" name="Freeform 535"/>
            <p:cNvSpPr/>
            <p:nvPr/>
          </p:nvSpPr>
          <p:spPr bwMode="auto">
            <a:xfrm>
              <a:off x="5017542" y="3360388"/>
              <a:ext cx="5305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7" name="Freeform 536"/>
            <p:cNvSpPr/>
            <p:nvPr/>
          </p:nvSpPr>
          <p:spPr bwMode="auto">
            <a:xfrm>
              <a:off x="4972448" y="32529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8" name="Freeform 537"/>
            <p:cNvSpPr/>
            <p:nvPr/>
          </p:nvSpPr>
          <p:spPr bwMode="auto">
            <a:xfrm>
              <a:off x="4715150" y="3030145"/>
              <a:ext cx="311675" cy="348812"/>
            </a:xfrm>
            <a:custGeom>
              <a:avLst/>
              <a:gdLst>
                <a:gd name="T0" fmla="*/ 71 w 99"/>
                <a:gd name="T1" fmla="*/ 65 h 111"/>
                <a:gd name="T2" fmla="*/ 74 w 99"/>
                <a:gd name="T3" fmla="*/ 70 h 111"/>
                <a:gd name="T4" fmla="*/ 82 w 99"/>
                <a:gd name="T5" fmla="*/ 82 h 111"/>
                <a:gd name="T6" fmla="*/ 82 w 99"/>
                <a:gd name="T7" fmla="*/ 83 h 111"/>
                <a:gd name="T8" fmla="*/ 85 w 99"/>
                <a:gd name="T9" fmla="*/ 86 h 111"/>
                <a:gd name="T10" fmla="*/ 91 w 99"/>
                <a:gd name="T11" fmla="*/ 97 h 111"/>
                <a:gd name="T12" fmla="*/ 98 w 99"/>
                <a:gd name="T13" fmla="*/ 105 h 111"/>
                <a:gd name="T14" fmla="*/ 97 w 99"/>
                <a:gd name="T15" fmla="*/ 102 h 111"/>
                <a:gd name="T16" fmla="*/ 97 w 99"/>
                <a:gd name="T17" fmla="*/ 101 h 111"/>
                <a:gd name="T18" fmla="*/ 95 w 99"/>
                <a:gd name="T19" fmla="*/ 95 h 111"/>
                <a:gd name="T20" fmla="*/ 85 w 99"/>
                <a:gd name="T21" fmla="*/ 79 h 111"/>
                <a:gd name="T22" fmla="*/ 82 w 99"/>
                <a:gd name="T23" fmla="*/ 71 h 111"/>
                <a:gd name="T24" fmla="*/ 78 w 99"/>
                <a:gd name="T25" fmla="*/ 68 h 111"/>
                <a:gd name="T26" fmla="*/ 61 w 99"/>
                <a:gd name="T27" fmla="*/ 25 h 111"/>
                <a:gd name="T28" fmla="*/ 59 w 99"/>
                <a:gd name="T29" fmla="*/ 19 h 111"/>
                <a:gd name="T30" fmla="*/ 50 w 99"/>
                <a:gd name="T31" fmla="*/ 4 h 111"/>
                <a:gd name="T32" fmla="*/ 44 w 99"/>
                <a:gd name="T33" fmla="*/ 5 h 111"/>
                <a:gd name="T34" fmla="*/ 40 w 99"/>
                <a:gd name="T35" fmla="*/ 15 h 111"/>
                <a:gd name="T36" fmla="*/ 29 w 99"/>
                <a:gd name="T37" fmla="*/ 47 h 111"/>
                <a:gd name="T38" fmla="*/ 20 w 99"/>
                <a:gd name="T39" fmla="*/ 77 h 111"/>
                <a:gd name="T40" fmla="*/ 6 w 99"/>
                <a:gd name="T41" fmla="*/ 101 h 111"/>
                <a:gd name="T42" fmla="*/ 6 w 99"/>
                <a:gd name="T43" fmla="*/ 105 h 111"/>
                <a:gd name="T44" fmla="*/ 7 w 99"/>
                <a:gd name="T45" fmla="*/ 107 h 111"/>
                <a:gd name="T46" fmla="*/ 7 w 99"/>
                <a:gd name="T47" fmla="*/ 107 h 111"/>
                <a:gd name="T48" fmla="*/ 3 w 99"/>
                <a:gd name="T49" fmla="*/ 109 h 111"/>
                <a:gd name="T50" fmla="*/ 2 w 99"/>
                <a:gd name="T51" fmla="*/ 109 h 111"/>
                <a:gd name="T52" fmla="*/ 6 w 99"/>
                <a:gd name="T53" fmla="*/ 111 h 111"/>
                <a:gd name="T54" fmla="*/ 12 w 99"/>
                <a:gd name="T55" fmla="*/ 111 h 111"/>
                <a:gd name="T56" fmla="*/ 12 w 99"/>
                <a:gd name="T57" fmla="*/ 109 h 111"/>
                <a:gd name="T58" fmla="*/ 13 w 99"/>
                <a:gd name="T59" fmla="*/ 108 h 111"/>
                <a:gd name="T60" fmla="*/ 13 w 99"/>
                <a:gd name="T61" fmla="*/ 100 h 111"/>
                <a:gd name="T62" fmla="*/ 17 w 99"/>
                <a:gd name="T63" fmla="*/ 99 h 111"/>
                <a:gd name="T64" fmla="*/ 17 w 99"/>
                <a:gd name="T65" fmla="*/ 93 h 111"/>
                <a:gd name="T66" fmla="*/ 22 w 99"/>
                <a:gd name="T67" fmla="*/ 89 h 111"/>
                <a:gd name="T68" fmla="*/ 24 w 99"/>
                <a:gd name="T69" fmla="*/ 80 h 111"/>
                <a:gd name="T70" fmla="*/ 24 w 99"/>
                <a:gd name="T71" fmla="*/ 75 h 111"/>
                <a:gd name="T72" fmla="*/ 27 w 99"/>
                <a:gd name="T73" fmla="*/ 69 h 111"/>
                <a:gd name="T74" fmla="*/ 35 w 99"/>
                <a:gd name="T75" fmla="*/ 54 h 111"/>
                <a:gd name="T76" fmla="*/ 31 w 99"/>
                <a:gd name="T77" fmla="*/ 50 h 111"/>
                <a:gd name="T78" fmla="*/ 33 w 99"/>
                <a:gd name="T79" fmla="*/ 48 h 111"/>
                <a:gd name="T80" fmla="*/ 35 w 99"/>
                <a:gd name="T81" fmla="*/ 46 h 111"/>
                <a:gd name="T82" fmla="*/ 35 w 99"/>
                <a:gd name="T83" fmla="*/ 45 h 111"/>
                <a:gd name="T84" fmla="*/ 43 w 99"/>
                <a:gd name="T85" fmla="*/ 23 h 111"/>
                <a:gd name="T86" fmla="*/ 43 w 99"/>
                <a:gd name="T87" fmla="*/ 22 h 111"/>
                <a:gd name="T88" fmla="*/ 45 w 99"/>
                <a:gd name="T89" fmla="*/ 17 h 111"/>
                <a:gd name="T90" fmla="*/ 46 w 99"/>
                <a:gd name="T91" fmla="*/ 14 h 111"/>
                <a:gd name="T92" fmla="*/ 51 w 99"/>
                <a:gd name="T93" fmla="*/ 3 h 111"/>
                <a:gd name="T94" fmla="*/ 50 w 99"/>
                <a:gd name="T95" fmla="*/ 2 h 111"/>
                <a:gd name="T96" fmla="*/ 50 w 99"/>
                <a:gd name="T97" fmla="*/ 2 h 111"/>
                <a:gd name="T98" fmla="*/ 50 w 99"/>
                <a:gd name="T99" fmla="*/ 2 h 111"/>
                <a:gd name="T100" fmla="*/ 44 w 99"/>
                <a:gd name="T101" fmla="*/ 2 h 111"/>
                <a:gd name="T102" fmla="*/ 44 w 99"/>
                <a:gd name="T103" fmla="*/ 2 h 111"/>
                <a:gd name="T104" fmla="*/ 46 w 99"/>
                <a:gd name="T105" fmla="*/ 5 h 111"/>
                <a:gd name="T106" fmla="*/ 49 w 99"/>
                <a:gd name="T107" fmla="*/ 10 h 111"/>
                <a:gd name="T108" fmla="*/ 57 w 99"/>
                <a:gd name="T109" fmla="*/ 27 h 111"/>
                <a:gd name="T110" fmla="*/ 61 w 99"/>
                <a:gd name="T111" fmla="*/ 37 h 111"/>
                <a:gd name="T112" fmla="*/ 63 w 99"/>
                <a:gd name="T113" fmla="*/ 38 h 111"/>
                <a:gd name="T114" fmla="*/ 66 w 99"/>
                <a:gd name="T115" fmla="*/ 45 h 111"/>
                <a:gd name="T116" fmla="*/ 66 w 99"/>
                <a:gd name="T117" fmla="*/ 47 h 111"/>
                <a:gd name="T118" fmla="*/ 69 w 99"/>
                <a:gd name="T119" fmla="*/ 54 h 111"/>
                <a:gd name="T120" fmla="*/ 70 w 99"/>
                <a:gd name="T121" fmla="*/ 58 h 111"/>
                <a:gd name="T122" fmla="*/ 70 w 99"/>
                <a:gd name="T123" fmla="*/ 59 h 111"/>
                <a:gd name="T124" fmla="*/ 73 w 99"/>
                <a:gd name="T125" fmla="*/ 6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111">
                  <a:moveTo>
                    <a:pt x="73" y="64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4" y="65"/>
                    <a:pt x="73" y="68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6" y="75"/>
                    <a:pt x="79" y="78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3" y="82"/>
                    <a:pt x="83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1" y="84"/>
                    <a:pt x="85" y="85"/>
                    <a:pt x="83" y="86"/>
                  </a:cubicBezTo>
                  <a:cubicBezTo>
                    <a:pt x="84" y="86"/>
                    <a:pt x="85" y="86"/>
                    <a:pt x="85" y="86"/>
                  </a:cubicBezTo>
                  <a:cubicBezTo>
                    <a:pt x="87" y="89"/>
                    <a:pt x="89" y="93"/>
                    <a:pt x="92" y="96"/>
                  </a:cubicBezTo>
                  <a:cubicBezTo>
                    <a:pt x="92" y="96"/>
                    <a:pt x="92" y="96"/>
                    <a:pt x="91" y="97"/>
                  </a:cubicBezTo>
                  <a:cubicBezTo>
                    <a:pt x="95" y="98"/>
                    <a:pt x="96" y="102"/>
                    <a:pt x="96" y="106"/>
                  </a:cubicBezTo>
                  <a:cubicBezTo>
                    <a:pt x="97" y="105"/>
                    <a:pt x="97" y="105"/>
                    <a:pt x="98" y="105"/>
                  </a:cubicBezTo>
                  <a:cubicBezTo>
                    <a:pt x="99" y="103"/>
                    <a:pt x="95" y="104"/>
                    <a:pt x="96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8" y="101"/>
                    <a:pt x="95" y="103"/>
                    <a:pt x="96" y="102"/>
                  </a:cubicBezTo>
                  <a:cubicBezTo>
                    <a:pt x="96" y="101"/>
                    <a:pt x="97" y="101"/>
                    <a:pt x="97" y="101"/>
                  </a:cubicBezTo>
                  <a:cubicBezTo>
                    <a:pt x="96" y="100"/>
                    <a:pt x="96" y="98"/>
                    <a:pt x="94" y="97"/>
                  </a:cubicBezTo>
                  <a:cubicBezTo>
                    <a:pt x="95" y="96"/>
                    <a:pt x="93" y="96"/>
                    <a:pt x="95" y="95"/>
                  </a:cubicBezTo>
                  <a:cubicBezTo>
                    <a:pt x="94" y="94"/>
                    <a:pt x="94" y="94"/>
                    <a:pt x="92" y="94"/>
                  </a:cubicBezTo>
                  <a:cubicBezTo>
                    <a:pt x="91" y="89"/>
                    <a:pt x="87" y="85"/>
                    <a:pt x="85" y="79"/>
                  </a:cubicBezTo>
                  <a:cubicBezTo>
                    <a:pt x="81" y="78"/>
                    <a:pt x="84" y="74"/>
                    <a:pt x="81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1" y="71"/>
                    <a:pt x="80" y="69"/>
                    <a:pt x="8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0"/>
                    <a:pt x="73" y="54"/>
                    <a:pt x="71" y="47"/>
                  </a:cubicBezTo>
                  <a:cubicBezTo>
                    <a:pt x="69" y="38"/>
                    <a:pt x="69" y="31"/>
                    <a:pt x="61" y="25"/>
                  </a:cubicBezTo>
                  <a:cubicBezTo>
                    <a:pt x="61" y="25"/>
                    <a:pt x="61" y="25"/>
                    <a:pt x="62" y="25"/>
                  </a:cubicBezTo>
                  <a:cubicBezTo>
                    <a:pt x="60" y="23"/>
                    <a:pt x="60" y="20"/>
                    <a:pt x="59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4" y="15"/>
                    <a:pt x="55" y="8"/>
                    <a:pt x="50" y="4"/>
                  </a:cubicBezTo>
                  <a:cubicBezTo>
                    <a:pt x="48" y="3"/>
                    <a:pt x="51" y="0"/>
                    <a:pt x="4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8"/>
                    <a:pt x="42" y="12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21"/>
                    <a:pt x="34" y="24"/>
                    <a:pt x="33" y="30"/>
                  </a:cubicBezTo>
                  <a:cubicBezTo>
                    <a:pt x="30" y="34"/>
                    <a:pt x="33" y="42"/>
                    <a:pt x="29" y="47"/>
                  </a:cubicBezTo>
                  <a:cubicBezTo>
                    <a:pt x="24" y="49"/>
                    <a:pt x="30" y="56"/>
                    <a:pt x="25" y="57"/>
                  </a:cubicBezTo>
                  <a:cubicBezTo>
                    <a:pt x="18" y="62"/>
                    <a:pt x="19" y="69"/>
                    <a:pt x="20" y="77"/>
                  </a:cubicBezTo>
                  <a:cubicBezTo>
                    <a:pt x="15" y="82"/>
                    <a:pt x="18" y="89"/>
                    <a:pt x="12" y="94"/>
                  </a:cubicBezTo>
                  <a:cubicBezTo>
                    <a:pt x="14" y="97"/>
                    <a:pt x="7" y="98"/>
                    <a:pt x="6" y="101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4" y="102"/>
                    <a:pt x="10" y="105"/>
                    <a:pt x="6" y="105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4" y="104"/>
                    <a:pt x="10" y="107"/>
                    <a:pt x="7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8"/>
                    <a:pt x="7" y="107"/>
                    <a:pt x="7" y="107"/>
                  </a:cubicBezTo>
                  <a:cubicBezTo>
                    <a:pt x="7" y="108"/>
                    <a:pt x="8" y="108"/>
                    <a:pt x="8" y="108"/>
                  </a:cubicBezTo>
                  <a:cubicBezTo>
                    <a:pt x="4" y="107"/>
                    <a:pt x="8" y="110"/>
                    <a:pt x="3" y="109"/>
                  </a:cubicBezTo>
                  <a:cubicBezTo>
                    <a:pt x="4" y="108"/>
                    <a:pt x="1" y="109"/>
                    <a:pt x="1" y="107"/>
                  </a:cubicBezTo>
                  <a:cubicBezTo>
                    <a:pt x="0" y="107"/>
                    <a:pt x="0" y="109"/>
                    <a:pt x="2" y="109"/>
                  </a:cubicBezTo>
                  <a:cubicBezTo>
                    <a:pt x="4" y="110"/>
                    <a:pt x="6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8" y="111"/>
                    <a:pt x="7" y="111"/>
                    <a:pt x="8" y="111"/>
                  </a:cubicBezTo>
                  <a:cubicBezTo>
                    <a:pt x="9" y="110"/>
                    <a:pt x="11" y="111"/>
                    <a:pt x="12" y="111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0" y="109"/>
                    <a:pt x="11" y="109"/>
                    <a:pt x="12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5" y="109"/>
                    <a:pt x="10" y="107"/>
                    <a:pt x="13" y="108"/>
                  </a:cubicBezTo>
                  <a:cubicBezTo>
                    <a:pt x="13" y="106"/>
                    <a:pt x="13" y="104"/>
                    <a:pt x="14" y="102"/>
                  </a:cubicBezTo>
                  <a:cubicBezTo>
                    <a:pt x="13" y="101"/>
                    <a:pt x="15" y="100"/>
                    <a:pt x="13" y="100"/>
                  </a:cubicBezTo>
                  <a:cubicBezTo>
                    <a:pt x="15" y="100"/>
                    <a:pt x="16" y="99"/>
                    <a:pt x="17" y="98"/>
                  </a:cubicBezTo>
                  <a:cubicBezTo>
                    <a:pt x="17" y="98"/>
                    <a:pt x="17" y="99"/>
                    <a:pt x="17" y="99"/>
                  </a:cubicBezTo>
                  <a:cubicBezTo>
                    <a:pt x="21" y="99"/>
                    <a:pt x="14" y="96"/>
                    <a:pt x="19" y="97"/>
                  </a:cubicBezTo>
                  <a:cubicBezTo>
                    <a:pt x="16" y="95"/>
                    <a:pt x="20" y="95"/>
                    <a:pt x="17" y="93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20" y="92"/>
                    <a:pt x="22" y="90"/>
                    <a:pt x="22" y="89"/>
                  </a:cubicBezTo>
                  <a:cubicBezTo>
                    <a:pt x="20" y="86"/>
                    <a:pt x="25" y="86"/>
                    <a:pt x="22" y="83"/>
                  </a:cubicBezTo>
                  <a:cubicBezTo>
                    <a:pt x="23" y="83"/>
                    <a:pt x="25" y="82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79"/>
                    <a:pt x="25" y="77"/>
                    <a:pt x="24" y="75"/>
                  </a:cubicBezTo>
                  <a:cubicBezTo>
                    <a:pt x="27" y="75"/>
                    <a:pt x="27" y="75"/>
                    <a:pt x="28" y="74"/>
                  </a:cubicBezTo>
                  <a:cubicBezTo>
                    <a:pt x="27" y="73"/>
                    <a:pt x="28" y="71"/>
                    <a:pt x="27" y="69"/>
                  </a:cubicBezTo>
                  <a:cubicBezTo>
                    <a:pt x="29" y="69"/>
                    <a:pt x="27" y="67"/>
                    <a:pt x="29" y="68"/>
                  </a:cubicBezTo>
                  <a:cubicBezTo>
                    <a:pt x="27" y="62"/>
                    <a:pt x="30" y="57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3"/>
                    <a:pt x="32" y="51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4" y="49"/>
                    <a:pt x="33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8"/>
                    <a:pt x="36" y="48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6"/>
                    <a:pt x="37" y="46"/>
                    <a:pt x="37" y="46"/>
                  </a:cubicBezTo>
                  <a:cubicBezTo>
                    <a:pt x="40" y="39"/>
                    <a:pt x="39" y="30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1"/>
                    <a:pt x="44" y="18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5" y="15"/>
                    <a:pt x="50" y="16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0"/>
                    <a:pt x="49" y="6"/>
                    <a:pt x="51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37" y="2"/>
                    <a:pt x="47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5"/>
                    <a:pt x="46" y="5"/>
                  </a:cubicBezTo>
                  <a:cubicBezTo>
                    <a:pt x="47" y="7"/>
                    <a:pt x="48" y="9"/>
                    <a:pt x="5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13"/>
                    <a:pt x="52" y="19"/>
                    <a:pt x="55" y="23"/>
                  </a:cubicBezTo>
                  <a:cubicBezTo>
                    <a:pt x="55" y="24"/>
                    <a:pt x="57" y="25"/>
                    <a:pt x="57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9"/>
                    <a:pt x="56" y="35"/>
                    <a:pt x="61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2" y="37"/>
                    <a:pt x="60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8" y="39"/>
                    <a:pt x="62" y="43"/>
                    <a:pt x="66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6" y="45"/>
                    <a:pt x="67" y="46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3" y="50"/>
                    <a:pt x="68" y="51"/>
                    <a:pt x="69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9" y="54"/>
                    <a:pt x="69" y="57"/>
                    <a:pt x="70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0" y="61"/>
                    <a:pt x="72" y="62"/>
                    <a:pt x="73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9" name="Freeform 538"/>
            <p:cNvSpPr/>
            <p:nvPr/>
          </p:nvSpPr>
          <p:spPr bwMode="auto">
            <a:xfrm>
              <a:off x="4972448" y="32914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0" name="Freeform 539"/>
            <p:cNvSpPr/>
            <p:nvPr/>
          </p:nvSpPr>
          <p:spPr bwMode="auto">
            <a:xfrm>
              <a:off x="4753612" y="3376304"/>
              <a:ext cx="0" cy="265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1" name="Freeform 540"/>
            <p:cNvSpPr/>
            <p:nvPr/>
          </p:nvSpPr>
          <p:spPr bwMode="auto">
            <a:xfrm>
              <a:off x="4979080" y="3112374"/>
              <a:ext cx="0" cy="2652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2" name="Freeform 541"/>
            <p:cNvSpPr/>
            <p:nvPr/>
          </p:nvSpPr>
          <p:spPr bwMode="auto">
            <a:xfrm>
              <a:off x="4976427" y="3108396"/>
              <a:ext cx="2652" cy="19895"/>
            </a:xfrm>
            <a:custGeom>
              <a:avLst/>
              <a:gdLst>
                <a:gd name="T0" fmla="*/ 0 w 1"/>
                <a:gd name="T1" fmla="*/ 4 h 6"/>
                <a:gd name="T2" fmla="*/ 1 w 1"/>
                <a:gd name="T3" fmla="*/ 5 h 6"/>
                <a:gd name="T4" fmla="*/ 0 w 1"/>
                <a:gd name="T5" fmla="*/ 2 h 6"/>
                <a:gd name="T6" fmla="*/ 0 w 1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3" name="Freeform 542"/>
            <p:cNvSpPr/>
            <p:nvPr/>
          </p:nvSpPr>
          <p:spPr bwMode="auto">
            <a:xfrm>
              <a:off x="4976427" y="3117679"/>
              <a:ext cx="2652" cy="10610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4" name="Freeform 543"/>
            <p:cNvSpPr/>
            <p:nvPr/>
          </p:nvSpPr>
          <p:spPr bwMode="auto">
            <a:xfrm>
              <a:off x="4928681" y="31309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5" name="Freeform 544"/>
            <p:cNvSpPr/>
            <p:nvPr/>
          </p:nvSpPr>
          <p:spPr bwMode="auto">
            <a:xfrm>
              <a:off x="4689951" y="3115027"/>
              <a:ext cx="286476" cy="103450"/>
            </a:xfrm>
            <a:custGeom>
              <a:avLst/>
              <a:gdLst>
                <a:gd name="T0" fmla="*/ 74 w 91"/>
                <a:gd name="T1" fmla="*/ 13 h 33"/>
                <a:gd name="T2" fmla="*/ 76 w 91"/>
                <a:gd name="T3" fmla="*/ 12 h 33"/>
                <a:gd name="T4" fmla="*/ 81 w 91"/>
                <a:gd name="T5" fmla="*/ 9 h 33"/>
                <a:gd name="T6" fmla="*/ 81 w 91"/>
                <a:gd name="T7" fmla="*/ 9 h 33"/>
                <a:gd name="T8" fmla="*/ 83 w 91"/>
                <a:gd name="T9" fmla="*/ 7 h 33"/>
                <a:gd name="T10" fmla="*/ 87 w 91"/>
                <a:gd name="T11" fmla="*/ 5 h 33"/>
                <a:gd name="T12" fmla="*/ 91 w 91"/>
                <a:gd name="T13" fmla="*/ 1 h 33"/>
                <a:gd name="T14" fmla="*/ 89 w 91"/>
                <a:gd name="T15" fmla="*/ 1 h 33"/>
                <a:gd name="T16" fmla="*/ 89 w 91"/>
                <a:gd name="T17" fmla="*/ 1 h 33"/>
                <a:gd name="T18" fmla="*/ 86 w 91"/>
                <a:gd name="T19" fmla="*/ 1 h 33"/>
                <a:gd name="T20" fmla="*/ 80 w 91"/>
                <a:gd name="T21" fmla="*/ 5 h 33"/>
                <a:gd name="T22" fmla="*/ 76 w 91"/>
                <a:gd name="T23" fmla="*/ 5 h 33"/>
                <a:gd name="T24" fmla="*/ 75 w 91"/>
                <a:gd name="T25" fmla="*/ 8 h 33"/>
                <a:gd name="T26" fmla="*/ 57 w 91"/>
                <a:gd name="T27" fmla="*/ 10 h 33"/>
                <a:gd name="T28" fmla="*/ 54 w 91"/>
                <a:gd name="T29" fmla="*/ 10 h 33"/>
                <a:gd name="T30" fmla="*/ 48 w 91"/>
                <a:gd name="T31" fmla="*/ 14 h 33"/>
                <a:gd name="T32" fmla="*/ 40 w 91"/>
                <a:gd name="T33" fmla="*/ 16 h 33"/>
                <a:gd name="T34" fmla="*/ 27 w 91"/>
                <a:gd name="T35" fmla="*/ 19 h 33"/>
                <a:gd name="T36" fmla="*/ 16 w 91"/>
                <a:gd name="T37" fmla="*/ 23 h 33"/>
                <a:gd name="T38" fmla="*/ 4 w 91"/>
                <a:gd name="T39" fmla="*/ 21 h 33"/>
                <a:gd name="T40" fmla="*/ 3 w 91"/>
                <a:gd name="T41" fmla="*/ 22 h 33"/>
                <a:gd name="T42" fmla="*/ 3 w 91"/>
                <a:gd name="T43" fmla="*/ 24 h 33"/>
                <a:gd name="T44" fmla="*/ 2 w 91"/>
                <a:gd name="T45" fmla="*/ 24 h 33"/>
                <a:gd name="T46" fmla="*/ 1 w 91"/>
                <a:gd name="T47" fmla="*/ 21 h 33"/>
                <a:gd name="T48" fmla="*/ 0 w 91"/>
                <a:gd name="T49" fmla="*/ 20 h 33"/>
                <a:gd name="T50" fmla="*/ 1 w 91"/>
                <a:gd name="T51" fmla="*/ 24 h 33"/>
                <a:gd name="T52" fmla="*/ 3 w 91"/>
                <a:gd name="T53" fmla="*/ 30 h 33"/>
                <a:gd name="T54" fmla="*/ 4 w 91"/>
                <a:gd name="T55" fmla="*/ 29 h 33"/>
                <a:gd name="T56" fmla="*/ 4 w 91"/>
                <a:gd name="T57" fmla="*/ 29 h 33"/>
                <a:gd name="T58" fmla="*/ 6 w 91"/>
                <a:gd name="T59" fmla="*/ 26 h 33"/>
                <a:gd name="T60" fmla="*/ 8 w 91"/>
                <a:gd name="T61" fmla="*/ 29 h 33"/>
                <a:gd name="T62" fmla="*/ 10 w 91"/>
                <a:gd name="T63" fmla="*/ 27 h 33"/>
                <a:gd name="T64" fmla="*/ 13 w 91"/>
                <a:gd name="T65" fmla="*/ 30 h 33"/>
                <a:gd name="T66" fmla="*/ 16 w 91"/>
                <a:gd name="T67" fmla="*/ 28 h 33"/>
                <a:gd name="T68" fmla="*/ 17 w 91"/>
                <a:gd name="T69" fmla="*/ 25 h 33"/>
                <a:gd name="T70" fmla="*/ 20 w 91"/>
                <a:gd name="T71" fmla="*/ 26 h 33"/>
                <a:gd name="T72" fmla="*/ 27 w 91"/>
                <a:gd name="T73" fmla="*/ 27 h 33"/>
                <a:gd name="T74" fmla="*/ 27 w 91"/>
                <a:gd name="T75" fmla="*/ 21 h 33"/>
                <a:gd name="T76" fmla="*/ 28 w 91"/>
                <a:gd name="T77" fmla="*/ 23 h 33"/>
                <a:gd name="T78" fmla="*/ 29 w 91"/>
                <a:gd name="T79" fmla="*/ 24 h 33"/>
                <a:gd name="T80" fmla="*/ 30 w 91"/>
                <a:gd name="T81" fmla="*/ 24 h 33"/>
                <a:gd name="T82" fmla="*/ 39 w 91"/>
                <a:gd name="T83" fmla="*/ 21 h 33"/>
                <a:gd name="T84" fmla="*/ 39 w 91"/>
                <a:gd name="T85" fmla="*/ 20 h 33"/>
                <a:gd name="T86" fmla="*/ 41 w 91"/>
                <a:gd name="T87" fmla="*/ 20 h 33"/>
                <a:gd name="T88" fmla="*/ 42 w 91"/>
                <a:gd name="T89" fmla="*/ 20 h 33"/>
                <a:gd name="T90" fmla="*/ 47 w 91"/>
                <a:gd name="T91" fmla="*/ 20 h 33"/>
                <a:gd name="T92" fmla="*/ 51 w 91"/>
                <a:gd name="T93" fmla="*/ 17 h 33"/>
                <a:gd name="T94" fmla="*/ 58 w 91"/>
                <a:gd name="T95" fmla="*/ 14 h 33"/>
                <a:gd name="T96" fmla="*/ 62 w 91"/>
                <a:gd name="T97" fmla="*/ 14 h 33"/>
                <a:gd name="T98" fmla="*/ 62 w 91"/>
                <a:gd name="T99" fmla="*/ 12 h 33"/>
                <a:gd name="T100" fmla="*/ 65 w 91"/>
                <a:gd name="T101" fmla="*/ 12 h 33"/>
                <a:gd name="T102" fmla="*/ 66 w 91"/>
                <a:gd name="T103" fmla="*/ 12 h 33"/>
                <a:gd name="T104" fmla="*/ 69 w 91"/>
                <a:gd name="T105" fmla="*/ 12 h 33"/>
                <a:gd name="T106" fmla="*/ 71 w 91"/>
                <a:gd name="T107" fmla="*/ 12 h 33"/>
                <a:gd name="T108" fmla="*/ 71 w 91"/>
                <a:gd name="T109" fmla="*/ 12 h 33"/>
                <a:gd name="T110" fmla="*/ 74 w 91"/>
                <a:gd name="T11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33">
                  <a:moveTo>
                    <a:pt x="74" y="12"/>
                  </a:moveTo>
                  <a:cubicBezTo>
                    <a:pt x="74" y="13"/>
                    <a:pt x="74" y="13"/>
                    <a:pt x="74" y="13"/>
                  </a:cubicBezTo>
                  <a:cubicBezTo>
                    <a:pt x="74" y="11"/>
                    <a:pt x="75" y="13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8" y="12"/>
                    <a:pt x="79" y="10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11"/>
                    <a:pt x="82" y="7"/>
                    <a:pt x="83" y="9"/>
                  </a:cubicBezTo>
                  <a:cubicBezTo>
                    <a:pt x="83" y="8"/>
                    <a:pt x="83" y="8"/>
                    <a:pt x="83" y="7"/>
                  </a:cubicBezTo>
                  <a:cubicBezTo>
                    <a:pt x="84" y="6"/>
                    <a:pt x="86" y="5"/>
                    <a:pt x="87" y="3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8" y="1"/>
                    <a:pt x="89" y="2"/>
                    <a:pt x="91" y="3"/>
                  </a:cubicBezTo>
                  <a:cubicBezTo>
                    <a:pt x="91" y="2"/>
                    <a:pt x="91" y="2"/>
                    <a:pt x="91" y="1"/>
                  </a:cubicBezTo>
                  <a:cubicBezTo>
                    <a:pt x="90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0"/>
                    <a:pt x="87" y="3"/>
                  </a:cubicBezTo>
                  <a:cubicBezTo>
                    <a:pt x="87" y="1"/>
                    <a:pt x="87" y="3"/>
                    <a:pt x="86" y="1"/>
                  </a:cubicBezTo>
                  <a:cubicBezTo>
                    <a:pt x="86" y="2"/>
                    <a:pt x="86" y="2"/>
                    <a:pt x="86" y="3"/>
                  </a:cubicBezTo>
                  <a:cubicBezTo>
                    <a:pt x="84" y="2"/>
                    <a:pt x="82" y="4"/>
                    <a:pt x="80" y="5"/>
                  </a:cubicBezTo>
                  <a:cubicBezTo>
                    <a:pt x="80" y="9"/>
                    <a:pt x="78" y="4"/>
                    <a:pt x="77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2" y="5"/>
                    <a:pt x="69" y="8"/>
                    <a:pt x="66" y="7"/>
                  </a:cubicBezTo>
                  <a:cubicBezTo>
                    <a:pt x="63" y="7"/>
                    <a:pt x="59" y="5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1"/>
                    <a:pt x="55" y="9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3"/>
                    <a:pt x="50" y="10"/>
                    <a:pt x="48" y="14"/>
                  </a:cubicBezTo>
                  <a:cubicBezTo>
                    <a:pt x="46" y="14"/>
                    <a:pt x="43" y="15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8" y="17"/>
                    <a:pt x="36" y="14"/>
                    <a:pt x="34" y="15"/>
                  </a:cubicBezTo>
                  <a:cubicBezTo>
                    <a:pt x="31" y="14"/>
                    <a:pt x="30" y="21"/>
                    <a:pt x="27" y="19"/>
                  </a:cubicBezTo>
                  <a:cubicBezTo>
                    <a:pt x="25" y="15"/>
                    <a:pt x="25" y="23"/>
                    <a:pt x="23" y="20"/>
                  </a:cubicBezTo>
                  <a:cubicBezTo>
                    <a:pt x="19" y="15"/>
                    <a:pt x="18" y="19"/>
                    <a:pt x="16" y="23"/>
                  </a:cubicBezTo>
                  <a:cubicBezTo>
                    <a:pt x="13" y="21"/>
                    <a:pt x="11" y="27"/>
                    <a:pt x="8" y="23"/>
                  </a:cubicBezTo>
                  <a:cubicBezTo>
                    <a:pt x="8" y="26"/>
                    <a:pt x="5" y="20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19"/>
                    <a:pt x="4" y="26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0"/>
                    <a:pt x="3" y="27"/>
                    <a:pt x="3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4"/>
                    <a:pt x="2" y="24"/>
                  </a:cubicBezTo>
                  <a:cubicBezTo>
                    <a:pt x="2" y="24"/>
                    <a:pt x="3" y="26"/>
                    <a:pt x="2" y="25"/>
                  </a:cubicBezTo>
                  <a:cubicBezTo>
                    <a:pt x="2" y="21"/>
                    <a:pt x="2" y="26"/>
                    <a:pt x="1" y="21"/>
                  </a:cubicBezTo>
                  <a:cubicBezTo>
                    <a:pt x="1" y="21"/>
                    <a:pt x="1" y="19"/>
                    <a:pt x="1" y="18"/>
                  </a:cubicBezTo>
                  <a:cubicBezTo>
                    <a:pt x="0" y="18"/>
                    <a:pt x="0" y="18"/>
                    <a:pt x="0" y="20"/>
                  </a:cubicBezTo>
                  <a:cubicBezTo>
                    <a:pt x="1" y="22"/>
                    <a:pt x="1" y="24"/>
                    <a:pt x="2" y="26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6"/>
                    <a:pt x="2" y="25"/>
                    <a:pt x="2" y="26"/>
                  </a:cubicBezTo>
                  <a:cubicBezTo>
                    <a:pt x="2" y="26"/>
                    <a:pt x="3" y="29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3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4" y="26"/>
                    <a:pt x="4" y="29"/>
                  </a:cubicBezTo>
                  <a:cubicBezTo>
                    <a:pt x="5" y="28"/>
                    <a:pt x="5" y="28"/>
                    <a:pt x="6" y="28"/>
                  </a:cubicBezTo>
                  <a:cubicBezTo>
                    <a:pt x="6" y="27"/>
                    <a:pt x="7" y="28"/>
                    <a:pt x="6" y="26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3"/>
                    <a:pt x="8" y="26"/>
                    <a:pt x="9" y="30"/>
                  </a:cubicBezTo>
                  <a:cubicBezTo>
                    <a:pt x="9" y="27"/>
                    <a:pt x="10" y="31"/>
                    <a:pt x="10" y="27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2" y="30"/>
                    <a:pt x="13" y="30"/>
                  </a:cubicBezTo>
                  <a:cubicBezTo>
                    <a:pt x="13" y="27"/>
                    <a:pt x="14" y="31"/>
                    <a:pt x="14" y="27"/>
                  </a:cubicBezTo>
                  <a:cubicBezTo>
                    <a:pt x="15" y="28"/>
                    <a:pt x="16" y="29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5"/>
                  </a:cubicBezTo>
                  <a:cubicBezTo>
                    <a:pt x="18" y="29"/>
                    <a:pt x="18" y="28"/>
                    <a:pt x="19" y="29"/>
                  </a:cubicBezTo>
                  <a:cubicBezTo>
                    <a:pt x="19" y="27"/>
                    <a:pt x="20" y="28"/>
                    <a:pt x="20" y="26"/>
                  </a:cubicBezTo>
                  <a:cubicBezTo>
                    <a:pt x="21" y="28"/>
                    <a:pt x="21" y="25"/>
                    <a:pt x="21" y="28"/>
                  </a:cubicBezTo>
                  <a:cubicBezTo>
                    <a:pt x="22" y="23"/>
                    <a:pt x="25" y="24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3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8" y="24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9" y="26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5"/>
                    <a:pt x="30" y="25"/>
                  </a:cubicBezTo>
                  <a:cubicBezTo>
                    <a:pt x="33" y="25"/>
                    <a:pt x="35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2"/>
                    <a:pt x="40" y="20"/>
                    <a:pt x="41" y="20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0"/>
                    <a:pt x="43" y="24"/>
                    <a:pt x="42" y="20"/>
                  </a:cubicBezTo>
                  <a:cubicBezTo>
                    <a:pt x="42" y="20"/>
                    <a:pt x="43" y="21"/>
                    <a:pt x="43" y="21"/>
                  </a:cubicBezTo>
                  <a:cubicBezTo>
                    <a:pt x="44" y="20"/>
                    <a:pt x="45" y="20"/>
                    <a:pt x="47" y="20"/>
                  </a:cubicBezTo>
                  <a:cubicBezTo>
                    <a:pt x="48" y="16"/>
                    <a:pt x="50" y="19"/>
                    <a:pt x="51" y="1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4"/>
                    <a:pt x="54" y="16"/>
                    <a:pt x="56" y="15"/>
                  </a:cubicBezTo>
                  <a:cubicBezTo>
                    <a:pt x="57" y="15"/>
                    <a:pt x="57" y="14"/>
                    <a:pt x="58" y="1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1"/>
                    <a:pt x="61" y="18"/>
                    <a:pt x="62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3"/>
                    <a:pt x="63" y="16"/>
                    <a:pt x="62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9"/>
                    <a:pt x="65" y="15"/>
                    <a:pt x="65" y="1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2"/>
                    <a:pt x="66" y="11"/>
                    <a:pt x="66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8" y="16"/>
                    <a:pt x="68" y="12"/>
                    <a:pt x="69" y="12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2"/>
                    <a:pt x="71" y="13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3"/>
                    <a:pt x="73" y="12"/>
                    <a:pt x="74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6" name="Freeform 545"/>
            <p:cNvSpPr/>
            <p:nvPr/>
          </p:nvSpPr>
          <p:spPr bwMode="auto">
            <a:xfrm>
              <a:off x="4944597" y="31428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7" name="Freeform 546"/>
            <p:cNvSpPr/>
            <p:nvPr/>
          </p:nvSpPr>
          <p:spPr bwMode="auto">
            <a:xfrm>
              <a:off x="4700561" y="32091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8" name="Freeform 547"/>
            <p:cNvSpPr/>
            <p:nvPr/>
          </p:nvSpPr>
          <p:spPr bwMode="auto">
            <a:xfrm>
              <a:off x="5463171" y="3073912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9" name="Freeform 548"/>
            <p:cNvSpPr/>
            <p:nvPr/>
          </p:nvSpPr>
          <p:spPr bwMode="auto">
            <a:xfrm>
              <a:off x="5463171" y="3061976"/>
              <a:ext cx="5305" cy="18568"/>
            </a:xfrm>
            <a:custGeom>
              <a:avLst/>
              <a:gdLst>
                <a:gd name="T0" fmla="*/ 2 w 2"/>
                <a:gd name="T1" fmla="*/ 2 h 6"/>
                <a:gd name="T2" fmla="*/ 2 w 2"/>
                <a:gd name="T3" fmla="*/ 1 h 6"/>
                <a:gd name="T4" fmla="*/ 0 w 2"/>
                <a:gd name="T5" fmla="*/ 4 h 6"/>
                <a:gd name="T6" fmla="*/ 2 w 2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6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0" name="Freeform 549"/>
            <p:cNvSpPr/>
            <p:nvPr/>
          </p:nvSpPr>
          <p:spPr bwMode="auto">
            <a:xfrm>
              <a:off x="5468477" y="3061976"/>
              <a:ext cx="6631" cy="9285"/>
            </a:xfrm>
            <a:custGeom>
              <a:avLst/>
              <a:gdLst>
                <a:gd name="T0" fmla="*/ 1 w 2"/>
                <a:gd name="T1" fmla="*/ 2 h 3"/>
                <a:gd name="T2" fmla="*/ 2 w 2"/>
                <a:gd name="T3" fmla="*/ 1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3"/>
                    <a:pt x="1" y="1"/>
                    <a:pt x="2" y="1"/>
                  </a:cubicBezTo>
                  <a:cubicBezTo>
                    <a:pt x="1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1" name="Freeform 550"/>
            <p:cNvSpPr/>
            <p:nvPr/>
          </p:nvSpPr>
          <p:spPr bwMode="auto">
            <a:xfrm>
              <a:off x="5569274" y="31123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2" name="Freeform 551"/>
            <p:cNvSpPr/>
            <p:nvPr/>
          </p:nvSpPr>
          <p:spPr bwMode="auto">
            <a:xfrm>
              <a:off x="5406142" y="3064628"/>
              <a:ext cx="269234" cy="323612"/>
            </a:xfrm>
            <a:custGeom>
              <a:avLst/>
              <a:gdLst>
                <a:gd name="T0" fmla="*/ 54 w 86"/>
                <a:gd name="T1" fmla="*/ 23 h 103"/>
                <a:gd name="T2" fmla="*/ 57 w 86"/>
                <a:gd name="T3" fmla="*/ 5 h 103"/>
                <a:gd name="T4" fmla="*/ 52 w 86"/>
                <a:gd name="T5" fmla="*/ 2 h 103"/>
                <a:gd name="T6" fmla="*/ 36 w 86"/>
                <a:gd name="T7" fmla="*/ 0 h 103"/>
                <a:gd name="T8" fmla="*/ 26 w 86"/>
                <a:gd name="T9" fmla="*/ 2 h 103"/>
                <a:gd name="T10" fmla="*/ 27 w 86"/>
                <a:gd name="T11" fmla="*/ 3 h 103"/>
                <a:gd name="T12" fmla="*/ 37 w 86"/>
                <a:gd name="T13" fmla="*/ 2 h 103"/>
                <a:gd name="T14" fmla="*/ 52 w 86"/>
                <a:gd name="T15" fmla="*/ 15 h 103"/>
                <a:gd name="T16" fmla="*/ 27 w 86"/>
                <a:gd name="T17" fmla="*/ 38 h 103"/>
                <a:gd name="T18" fmla="*/ 22 w 86"/>
                <a:gd name="T19" fmla="*/ 41 h 103"/>
                <a:gd name="T20" fmla="*/ 22 w 86"/>
                <a:gd name="T21" fmla="*/ 41 h 103"/>
                <a:gd name="T22" fmla="*/ 25 w 86"/>
                <a:gd name="T23" fmla="*/ 51 h 103"/>
                <a:gd name="T24" fmla="*/ 35 w 86"/>
                <a:gd name="T25" fmla="*/ 53 h 103"/>
                <a:gd name="T26" fmla="*/ 60 w 86"/>
                <a:gd name="T27" fmla="*/ 54 h 103"/>
                <a:gd name="T28" fmla="*/ 62 w 86"/>
                <a:gd name="T29" fmla="*/ 76 h 103"/>
                <a:gd name="T30" fmla="*/ 18 w 86"/>
                <a:gd name="T31" fmla="*/ 90 h 103"/>
                <a:gd name="T32" fmla="*/ 10 w 86"/>
                <a:gd name="T33" fmla="*/ 54 h 103"/>
                <a:gd name="T34" fmla="*/ 11 w 86"/>
                <a:gd name="T35" fmla="*/ 16 h 103"/>
                <a:gd name="T36" fmla="*/ 9 w 86"/>
                <a:gd name="T37" fmla="*/ 10 h 103"/>
                <a:gd name="T38" fmla="*/ 8 w 86"/>
                <a:gd name="T39" fmla="*/ 8 h 103"/>
                <a:gd name="T40" fmla="*/ 13 w 86"/>
                <a:gd name="T41" fmla="*/ 4 h 103"/>
                <a:gd name="T42" fmla="*/ 6 w 86"/>
                <a:gd name="T43" fmla="*/ 5 h 103"/>
                <a:gd name="T44" fmla="*/ 4 w 86"/>
                <a:gd name="T45" fmla="*/ 10 h 103"/>
                <a:gd name="T46" fmla="*/ 5 w 86"/>
                <a:gd name="T47" fmla="*/ 20 h 103"/>
                <a:gd name="T48" fmla="*/ 3 w 86"/>
                <a:gd name="T49" fmla="*/ 25 h 103"/>
                <a:gd name="T50" fmla="*/ 3 w 86"/>
                <a:gd name="T51" fmla="*/ 32 h 103"/>
                <a:gd name="T52" fmla="*/ 5 w 86"/>
                <a:gd name="T53" fmla="*/ 53 h 103"/>
                <a:gd name="T54" fmla="*/ 3 w 86"/>
                <a:gd name="T55" fmla="*/ 61 h 103"/>
                <a:gd name="T56" fmla="*/ 5 w 86"/>
                <a:gd name="T57" fmla="*/ 91 h 103"/>
                <a:gd name="T58" fmla="*/ 6 w 86"/>
                <a:gd name="T59" fmla="*/ 92 h 103"/>
                <a:gd name="T60" fmla="*/ 15 w 86"/>
                <a:gd name="T61" fmla="*/ 98 h 103"/>
                <a:gd name="T62" fmla="*/ 15 w 86"/>
                <a:gd name="T63" fmla="*/ 98 h 103"/>
                <a:gd name="T64" fmla="*/ 15 w 86"/>
                <a:gd name="T65" fmla="*/ 97 h 103"/>
                <a:gd name="T66" fmla="*/ 15 w 86"/>
                <a:gd name="T67" fmla="*/ 94 h 103"/>
                <a:gd name="T68" fmla="*/ 23 w 86"/>
                <a:gd name="T69" fmla="*/ 94 h 103"/>
                <a:gd name="T70" fmla="*/ 24 w 86"/>
                <a:gd name="T71" fmla="*/ 96 h 103"/>
                <a:gd name="T72" fmla="*/ 56 w 86"/>
                <a:gd name="T73" fmla="*/ 82 h 103"/>
                <a:gd name="T74" fmla="*/ 64 w 86"/>
                <a:gd name="T75" fmla="*/ 81 h 103"/>
                <a:gd name="T76" fmla="*/ 83 w 86"/>
                <a:gd name="T77" fmla="*/ 69 h 103"/>
                <a:gd name="T78" fmla="*/ 58 w 86"/>
                <a:gd name="T79" fmla="*/ 48 h 103"/>
                <a:gd name="T80" fmla="*/ 37 w 86"/>
                <a:gd name="T81" fmla="*/ 46 h 103"/>
                <a:gd name="T82" fmla="*/ 34 w 86"/>
                <a:gd name="T83" fmla="*/ 46 h 103"/>
                <a:gd name="T84" fmla="*/ 28 w 86"/>
                <a:gd name="T85" fmla="*/ 44 h 103"/>
                <a:gd name="T86" fmla="*/ 37 w 86"/>
                <a:gd name="T87" fmla="*/ 40 h 103"/>
                <a:gd name="T88" fmla="*/ 42 w 86"/>
                <a:gd name="T89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03">
                  <a:moveTo>
                    <a:pt x="48" y="29"/>
                  </a:moveTo>
                  <a:cubicBezTo>
                    <a:pt x="49" y="30"/>
                    <a:pt x="49" y="30"/>
                    <a:pt x="49" y="30"/>
                  </a:cubicBezTo>
                  <a:cubicBezTo>
                    <a:pt x="50" y="26"/>
                    <a:pt x="53" y="26"/>
                    <a:pt x="54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9" y="19"/>
                    <a:pt x="61" y="9"/>
                    <a:pt x="56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2" y="3"/>
                    <a:pt x="52" y="2"/>
                  </a:cubicBezTo>
                  <a:cubicBezTo>
                    <a:pt x="52" y="2"/>
                    <a:pt x="51" y="2"/>
                    <a:pt x="51" y="3"/>
                  </a:cubicBezTo>
                  <a:cubicBezTo>
                    <a:pt x="47" y="1"/>
                    <a:pt x="41" y="1"/>
                    <a:pt x="36" y="2"/>
                  </a:cubicBezTo>
                  <a:cubicBezTo>
                    <a:pt x="36" y="1"/>
                    <a:pt x="36" y="1"/>
                    <a:pt x="36" y="0"/>
                  </a:cubicBezTo>
                  <a:cubicBezTo>
                    <a:pt x="31" y="3"/>
                    <a:pt x="27" y="1"/>
                    <a:pt x="22" y="0"/>
                  </a:cubicBezTo>
                  <a:cubicBezTo>
                    <a:pt x="22" y="1"/>
                    <a:pt x="22" y="2"/>
                    <a:pt x="22" y="2"/>
                  </a:cubicBezTo>
                  <a:cubicBezTo>
                    <a:pt x="23" y="4"/>
                    <a:pt x="25" y="0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4"/>
                    <a:pt x="26" y="1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3"/>
                    <a:pt x="31" y="4"/>
                    <a:pt x="33" y="2"/>
                  </a:cubicBezTo>
                  <a:cubicBezTo>
                    <a:pt x="33" y="4"/>
                    <a:pt x="35" y="2"/>
                    <a:pt x="36" y="4"/>
                  </a:cubicBezTo>
                  <a:cubicBezTo>
                    <a:pt x="36" y="3"/>
                    <a:pt x="37" y="4"/>
                    <a:pt x="37" y="2"/>
                  </a:cubicBezTo>
                  <a:cubicBezTo>
                    <a:pt x="43" y="4"/>
                    <a:pt x="52" y="5"/>
                    <a:pt x="54" y="8"/>
                  </a:cubicBezTo>
                  <a:cubicBezTo>
                    <a:pt x="58" y="9"/>
                    <a:pt x="53" y="13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7"/>
                    <a:pt x="52" y="19"/>
                    <a:pt x="51" y="19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3" y="26"/>
                    <a:pt x="36" y="34"/>
                    <a:pt x="27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5"/>
                    <a:pt x="20" y="3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0" y="53"/>
                    <a:pt x="45" y="53"/>
                    <a:pt x="51" y="52"/>
                  </a:cubicBezTo>
                  <a:cubicBezTo>
                    <a:pt x="51" y="52"/>
                    <a:pt x="51" y="53"/>
                    <a:pt x="51" y="53"/>
                  </a:cubicBezTo>
                  <a:cubicBezTo>
                    <a:pt x="54" y="52"/>
                    <a:pt x="56" y="54"/>
                    <a:pt x="60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7" y="53"/>
                    <a:pt x="74" y="58"/>
                    <a:pt x="80" y="60"/>
                  </a:cubicBezTo>
                  <a:cubicBezTo>
                    <a:pt x="82" y="67"/>
                    <a:pt x="69" y="72"/>
                    <a:pt x="62" y="76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55" y="80"/>
                    <a:pt x="47" y="78"/>
                    <a:pt x="40" y="82"/>
                  </a:cubicBezTo>
                  <a:cubicBezTo>
                    <a:pt x="33" y="82"/>
                    <a:pt x="26" y="90"/>
                    <a:pt x="18" y="90"/>
                  </a:cubicBezTo>
                  <a:cubicBezTo>
                    <a:pt x="15" y="87"/>
                    <a:pt x="14" y="94"/>
                    <a:pt x="13" y="89"/>
                  </a:cubicBezTo>
                  <a:cubicBezTo>
                    <a:pt x="12" y="86"/>
                    <a:pt x="11" y="84"/>
                    <a:pt x="12" y="81"/>
                  </a:cubicBezTo>
                  <a:cubicBezTo>
                    <a:pt x="18" y="72"/>
                    <a:pt x="14" y="63"/>
                    <a:pt x="10" y="54"/>
                  </a:cubicBezTo>
                  <a:cubicBezTo>
                    <a:pt x="12" y="46"/>
                    <a:pt x="6" y="37"/>
                    <a:pt x="10" y="29"/>
                  </a:cubicBezTo>
                  <a:cubicBezTo>
                    <a:pt x="7" y="25"/>
                    <a:pt x="13" y="21"/>
                    <a:pt x="1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4" y="15"/>
                    <a:pt x="7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1"/>
                    <a:pt x="6" y="10"/>
                    <a:pt x="9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9" y="10"/>
                    <a:pt x="9" y="9"/>
                  </a:cubicBezTo>
                  <a:cubicBezTo>
                    <a:pt x="9" y="9"/>
                    <a:pt x="7" y="9"/>
                    <a:pt x="8" y="8"/>
                  </a:cubicBezTo>
                  <a:cubicBezTo>
                    <a:pt x="12" y="8"/>
                    <a:pt x="7" y="6"/>
                    <a:pt x="12" y="6"/>
                  </a:cubicBezTo>
                  <a:cubicBezTo>
                    <a:pt x="12" y="6"/>
                    <a:pt x="13" y="5"/>
                    <a:pt x="14" y="6"/>
                  </a:cubicBezTo>
                  <a:cubicBezTo>
                    <a:pt x="15" y="5"/>
                    <a:pt x="15" y="4"/>
                    <a:pt x="13" y="4"/>
                  </a:cubicBezTo>
                  <a:cubicBezTo>
                    <a:pt x="10" y="4"/>
                    <a:pt x="8" y="3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8" y="5"/>
                    <a:pt x="6" y="5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7" y="11"/>
                    <a:pt x="3" y="11"/>
                  </a:cubicBezTo>
                  <a:cubicBezTo>
                    <a:pt x="4" y="14"/>
                    <a:pt x="4" y="17"/>
                    <a:pt x="5" y="20"/>
                  </a:cubicBezTo>
                  <a:cubicBezTo>
                    <a:pt x="6" y="20"/>
                    <a:pt x="5" y="22"/>
                    <a:pt x="7" y="21"/>
                  </a:cubicBezTo>
                  <a:cubicBezTo>
                    <a:pt x="4" y="22"/>
                    <a:pt x="4" y="24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0" y="27"/>
                    <a:pt x="7" y="27"/>
                    <a:pt x="2" y="29"/>
                  </a:cubicBezTo>
                  <a:cubicBezTo>
                    <a:pt x="5" y="29"/>
                    <a:pt x="2" y="31"/>
                    <a:pt x="5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5"/>
                    <a:pt x="2" y="38"/>
                    <a:pt x="2" y="40"/>
                  </a:cubicBezTo>
                  <a:cubicBezTo>
                    <a:pt x="5" y="42"/>
                    <a:pt x="1" y="45"/>
                    <a:pt x="5" y="47"/>
                  </a:cubicBezTo>
                  <a:cubicBezTo>
                    <a:pt x="4" y="48"/>
                    <a:pt x="3" y="51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5"/>
                    <a:pt x="5" y="57"/>
                    <a:pt x="7" y="59"/>
                  </a:cubicBezTo>
                  <a:cubicBezTo>
                    <a:pt x="4" y="60"/>
                    <a:pt x="4" y="60"/>
                    <a:pt x="3" y="61"/>
                  </a:cubicBezTo>
                  <a:cubicBezTo>
                    <a:pt x="5" y="63"/>
                    <a:pt x="5" y="66"/>
                    <a:pt x="6" y="68"/>
                  </a:cubicBezTo>
                  <a:cubicBezTo>
                    <a:pt x="5" y="68"/>
                    <a:pt x="7" y="70"/>
                    <a:pt x="5" y="70"/>
                  </a:cubicBezTo>
                  <a:cubicBezTo>
                    <a:pt x="9" y="76"/>
                    <a:pt x="8" y="84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5" y="90"/>
                    <a:pt x="22" y="103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5"/>
                    <a:pt x="15" y="94"/>
                    <a:pt x="15" y="93"/>
                  </a:cubicBezTo>
                  <a:cubicBezTo>
                    <a:pt x="16" y="94"/>
                    <a:pt x="16" y="94"/>
                    <a:pt x="15" y="94"/>
                  </a:cubicBezTo>
                  <a:cubicBezTo>
                    <a:pt x="17" y="93"/>
                    <a:pt x="18" y="95"/>
                    <a:pt x="19" y="94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0" y="94"/>
                    <a:pt x="22" y="96"/>
                    <a:pt x="23" y="94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5"/>
                    <a:pt x="24" y="96"/>
                    <a:pt x="24" y="96"/>
                  </a:cubicBezTo>
                  <a:cubicBezTo>
                    <a:pt x="34" y="94"/>
                    <a:pt x="44" y="87"/>
                    <a:pt x="54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9" y="83"/>
                    <a:pt x="61" y="80"/>
                    <a:pt x="63" y="80"/>
                  </a:cubicBezTo>
                  <a:cubicBezTo>
                    <a:pt x="64" y="80"/>
                    <a:pt x="63" y="81"/>
                    <a:pt x="64" y="81"/>
                  </a:cubicBezTo>
                  <a:cubicBezTo>
                    <a:pt x="65" y="78"/>
                    <a:pt x="68" y="82"/>
                    <a:pt x="67" y="78"/>
                  </a:cubicBezTo>
                  <a:cubicBezTo>
                    <a:pt x="67" y="78"/>
                    <a:pt x="68" y="79"/>
                    <a:pt x="68" y="79"/>
                  </a:cubicBezTo>
                  <a:cubicBezTo>
                    <a:pt x="72" y="75"/>
                    <a:pt x="77" y="73"/>
                    <a:pt x="83" y="69"/>
                  </a:cubicBezTo>
                  <a:cubicBezTo>
                    <a:pt x="86" y="63"/>
                    <a:pt x="82" y="53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0" y="53"/>
                    <a:pt x="64" y="49"/>
                    <a:pt x="58" y="48"/>
                  </a:cubicBezTo>
                  <a:cubicBezTo>
                    <a:pt x="55" y="48"/>
                    <a:pt x="53" y="48"/>
                    <a:pt x="51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6" y="50"/>
                    <a:pt x="42" y="42"/>
                    <a:pt x="37" y="4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6"/>
                    <a:pt x="35" y="43"/>
                    <a:pt x="35" y="4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1" y="50"/>
                    <a:pt x="27" y="44"/>
                    <a:pt x="25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5"/>
                    <a:pt x="27" y="43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3" y="45"/>
                    <a:pt x="33" y="40"/>
                    <a:pt x="36" y="38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7"/>
                    <a:pt x="40" y="37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3"/>
                    <a:pt x="47" y="31"/>
                    <a:pt x="4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3" name="Freeform 552"/>
            <p:cNvSpPr/>
            <p:nvPr/>
          </p:nvSpPr>
          <p:spPr bwMode="auto">
            <a:xfrm>
              <a:off x="5581211" y="30805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4" name="Freeform 553"/>
            <p:cNvSpPr/>
            <p:nvPr/>
          </p:nvSpPr>
          <p:spPr bwMode="auto">
            <a:xfrm>
              <a:off x="5415425" y="3089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5" name="Freeform 554"/>
            <p:cNvSpPr/>
            <p:nvPr/>
          </p:nvSpPr>
          <p:spPr bwMode="auto">
            <a:xfrm>
              <a:off x="6325253" y="3328558"/>
              <a:ext cx="3978" cy="265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6" name="Freeform 555"/>
            <p:cNvSpPr/>
            <p:nvPr/>
          </p:nvSpPr>
          <p:spPr bwMode="auto">
            <a:xfrm>
              <a:off x="6322600" y="3321926"/>
              <a:ext cx="6631" cy="19895"/>
            </a:xfrm>
            <a:custGeom>
              <a:avLst/>
              <a:gdLst>
                <a:gd name="T0" fmla="*/ 1 w 2"/>
                <a:gd name="T1" fmla="*/ 5 h 6"/>
                <a:gd name="T2" fmla="*/ 2 w 2"/>
                <a:gd name="T3" fmla="*/ 6 h 6"/>
                <a:gd name="T4" fmla="*/ 1 w 2"/>
                <a:gd name="T5" fmla="*/ 2 h 6"/>
                <a:gd name="T6" fmla="*/ 1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1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7" name="Freeform 556"/>
            <p:cNvSpPr/>
            <p:nvPr/>
          </p:nvSpPr>
          <p:spPr bwMode="auto">
            <a:xfrm>
              <a:off x="6322600" y="333518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1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8" name="Freeform 557"/>
            <p:cNvSpPr/>
            <p:nvPr/>
          </p:nvSpPr>
          <p:spPr bwMode="auto">
            <a:xfrm>
              <a:off x="6244351" y="3351104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9" name="Freeform 558"/>
            <p:cNvSpPr/>
            <p:nvPr/>
          </p:nvSpPr>
          <p:spPr bwMode="auto">
            <a:xfrm>
              <a:off x="6093155" y="3083196"/>
              <a:ext cx="232098" cy="289129"/>
            </a:xfrm>
            <a:custGeom>
              <a:avLst/>
              <a:gdLst>
                <a:gd name="T0" fmla="*/ 41 w 74"/>
                <a:gd name="T1" fmla="*/ 91 h 92"/>
                <a:gd name="T2" fmla="*/ 45 w 74"/>
                <a:gd name="T3" fmla="*/ 91 h 92"/>
                <a:gd name="T4" fmla="*/ 56 w 74"/>
                <a:gd name="T5" fmla="*/ 89 h 92"/>
                <a:gd name="T6" fmla="*/ 56 w 74"/>
                <a:gd name="T7" fmla="*/ 89 h 92"/>
                <a:gd name="T8" fmla="*/ 59 w 74"/>
                <a:gd name="T9" fmla="*/ 87 h 92"/>
                <a:gd name="T10" fmla="*/ 67 w 74"/>
                <a:gd name="T11" fmla="*/ 85 h 92"/>
                <a:gd name="T12" fmla="*/ 73 w 74"/>
                <a:gd name="T13" fmla="*/ 80 h 92"/>
                <a:gd name="T14" fmla="*/ 71 w 74"/>
                <a:gd name="T15" fmla="*/ 80 h 92"/>
                <a:gd name="T16" fmla="*/ 70 w 74"/>
                <a:gd name="T17" fmla="*/ 80 h 92"/>
                <a:gd name="T18" fmla="*/ 66 w 74"/>
                <a:gd name="T19" fmla="*/ 81 h 92"/>
                <a:gd name="T20" fmla="*/ 54 w 74"/>
                <a:gd name="T21" fmla="*/ 85 h 92"/>
                <a:gd name="T22" fmla="*/ 48 w 74"/>
                <a:gd name="T23" fmla="*/ 85 h 92"/>
                <a:gd name="T24" fmla="*/ 45 w 74"/>
                <a:gd name="T25" fmla="*/ 87 h 92"/>
                <a:gd name="T26" fmla="*/ 19 w 74"/>
                <a:gd name="T27" fmla="*/ 73 h 92"/>
                <a:gd name="T28" fmla="*/ 17 w 74"/>
                <a:gd name="T29" fmla="*/ 69 h 92"/>
                <a:gd name="T30" fmla="*/ 10 w 74"/>
                <a:gd name="T31" fmla="*/ 59 h 92"/>
                <a:gd name="T32" fmla="*/ 9 w 74"/>
                <a:gd name="T33" fmla="*/ 45 h 92"/>
                <a:gd name="T34" fmla="*/ 21 w 74"/>
                <a:gd name="T35" fmla="*/ 25 h 92"/>
                <a:gd name="T36" fmla="*/ 41 w 74"/>
                <a:gd name="T37" fmla="*/ 13 h 92"/>
                <a:gd name="T38" fmla="*/ 61 w 74"/>
                <a:gd name="T39" fmla="*/ 11 h 92"/>
                <a:gd name="T40" fmla="*/ 63 w 74"/>
                <a:gd name="T41" fmla="*/ 9 h 92"/>
                <a:gd name="T42" fmla="*/ 64 w 74"/>
                <a:gd name="T43" fmla="*/ 7 h 92"/>
                <a:gd name="T44" fmla="*/ 65 w 74"/>
                <a:gd name="T45" fmla="*/ 7 h 92"/>
                <a:gd name="T46" fmla="*/ 67 w 74"/>
                <a:gd name="T47" fmla="*/ 10 h 92"/>
                <a:gd name="T48" fmla="*/ 68 w 74"/>
                <a:gd name="T49" fmla="*/ 11 h 92"/>
                <a:gd name="T50" fmla="*/ 67 w 74"/>
                <a:gd name="T51" fmla="*/ 6 h 92"/>
                <a:gd name="T52" fmla="*/ 64 w 74"/>
                <a:gd name="T53" fmla="*/ 1 h 92"/>
                <a:gd name="T54" fmla="*/ 63 w 74"/>
                <a:gd name="T55" fmla="*/ 2 h 92"/>
                <a:gd name="T56" fmla="*/ 63 w 74"/>
                <a:gd name="T57" fmla="*/ 2 h 92"/>
                <a:gd name="T58" fmla="*/ 58 w 74"/>
                <a:gd name="T59" fmla="*/ 6 h 92"/>
                <a:gd name="T60" fmla="*/ 55 w 74"/>
                <a:gd name="T61" fmla="*/ 3 h 92"/>
                <a:gd name="T62" fmla="*/ 51 w 74"/>
                <a:gd name="T63" fmla="*/ 5 h 92"/>
                <a:gd name="T64" fmla="*/ 46 w 74"/>
                <a:gd name="T65" fmla="*/ 4 h 92"/>
                <a:gd name="T66" fmla="*/ 40 w 74"/>
                <a:gd name="T67" fmla="*/ 8 h 92"/>
                <a:gd name="T68" fmla="*/ 38 w 74"/>
                <a:gd name="T69" fmla="*/ 11 h 92"/>
                <a:gd name="T70" fmla="*/ 32 w 74"/>
                <a:gd name="T71" fmla="*/ 12 h 92"/>
                <a:gd name="T72" fmla="*/ 20 w 74"/>
                <a:gd name="T73" fmla="*/ 17 h 92"/>
                <a:gd name="T74" fmla="*/ 22 w 74"/>
                <a:gd name="T75" fmla="*/ 22 h 92"/>
                <a:gd name="T76" fmla="*/ 19 w 74"/>
                <a:gd name="T77" fmla="*/ 22 h 92"/>
                <a:gd name="T78" fmla="*/ 17 w 74"/>
                <a:gd name="T79" fmla="*/ 22 h 92"/>
                <a:gd name="T80" fmla="*/ 16 w 74"/>
                <a:gd name="T81" fmla="*/ 23 h 92"/>
                <a:gd name="T82" fmla="*/ 6 w 74"/>
                <a:gd name="T83" fmla="*/ 39 h 92"/>
                <a:gd name="T84" fmla="*/ 6 w 74"/>
                <a:gd name="T85" fmla="*/ 40 h 92"/>
                <a:gd name="T86" fmla="*/ 5 w 74"/>
                <a:gd name="T87" fmla="*/ 44 h 92"/>
                <a:gd name="T88" fmla="*/ 4 w 74"/>
                <a:gd name="T89" fmla="*/ 47 h 92"/>
                <a:gd name="T90" fmla="*/ 4 w 74"/>
                <a:gd name="T91" fmla="*/ 56 h 92"/>
                <a:gd name="T92" fmla="*/ 8 w 74"/>
                <a:gd name="T93" fmla="*/ 64 h 92"/>
                <a:gd name="T94" fmla="*/ 16 w 74"/>
                <a:gd name="T95" fmla="*/ 76 h 92"/>
                <a:gd name="T96" fmla="*/ 21 w 74"/>
                <a:gd name="T97" fmla="*/ 81 h 92"/>
                <a:gd name="T98" fmla="*/ 23 w 74"/>
                <a:gd name="T99" fmla="*/ 81 h 92"/>
                <a:gd name="T100" fmla="*/ 27 w 74"/>
                <a:gd name="T101" fmla="*/ 84 h 92"/>
                <a:gd name="T102" fmla="*/ 28 w 74"/>
                <a:gd name="T103" fmla="*/ 85 h 92"/>
                <a:gd name="T104" fmla="*/ 33 w 74"/>
                <a:gd name="T105" fmla="*/ 88 h 92"/>
                <a:gd name="T106" fmla="*/ 36 w 74"/>
                <a:gd name="T107" fmla="*/ 89 h 92"/>
                <a:gd name="T108" fmla="*/ 37 w 74"/>
                <a:gd name="T109" fmla="*/ 89 h 92"/>
                <a:gd name="T110" fmla="*/ 41 w 74"/>
                <a:gd name="T111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92">
                  <a:moveTo>
                    <a:pt x="41" y="90"/>
                  </a:moveTo>
                  <a:cubicBezTo>
                    <a:pt x="41" y="91"/>
                    <a:pt x="41" y="91"/>
                    <a:pt x="41" y="91"/>
                  </a:cubicBezTo>
                  <a:cubicBezTo>
                    <a:pt x="42" y="89"/>
                    <a:pt x="44" y="92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9" y="92"/>
                    <a:pt x="52" y="90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91"/>
                    <a:pt x="58" y="87"/>
                    <a:pt x="59" y="89"/>
                  </a:cubicBezTo>
                  <a:cubicBezTo>
                    <a:pt x="59" y="89"/>
                    <a:pt x="59" y="88"/>
                    <a:pt x="59" y="87"/>
                  </a:cubicBezTo>
                  <a:cubicBezTo>
                    <a:pt x="61" y="86"/>
                    <a:pt x="64" y="85"/>
                    <a:pt x="66" y="83"/>
                  </a:cubicBezTo>
                  <a:cubicBezTo>
                    <a:pt x="67" y="83"/>
                    <a:pt x="67" y="84"/>
                    <a:pt x="67" y="85"/>
                  </a:cubicBezTo>
                  <a:cubicBezTo>
                    <a:pt x="68" y="81"/>
                    <a:pt x="71" y="82"/>
                    <a:pt x="74" y="81"/>
                  </a:cubicBezTo>
                  <a:cubicBezTo>
                    <a:pt x="73" y="81"/>
                    <a:pt x="73" y="81"/>
                    <a:pt x="73" y="80"/>
                  </a:cubicBezTo>
                  <a:cubicBezTo>
                    <a:pt x="72" y="79"/>
                    <a:pt x="72" y="82"/>
                    <a:pt x="71" y="81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79"/>
                    <a:pt x="71" y="82"/>
                    <a:pt x="71" y="81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9" y="80"/>
                    <a:pt x="68" y="80"/>
                    <a:pt x="68" y="82"/>
                  </a:cubicBezTo>
                  <a:cubicBezTo>
                    <a:pt x="67" y="80"/>
                    <a:pt x="67" y="83"/>
                    <a:pt x="66" y="81"/>
                  </a:cubicBezTo>
                  <a:cubicBezTo>
                    <a:pt x="66" y="82"/>
                    <a:pt x="65" y="81"/>
                    <a:pt x="66" y="83"/>
                  </a:cubicBezTo>
                  <a:cubicBezTo>
                    <a:pt x="62" y="82"/>
                    <a:pt x="58" y="85"/>
                    <a:pt x="54" y="85"/>
                  </a:cubicBezTo>
                  <a:cubicBezTo>
                    <a:pt x="53" y="89"/>
                    <a:pt x="50" y="84"/>
                    <a:pt x="48" y="86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6"/>
                    <a:pt x="47" y="86"/>
                    <a:pt x="46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1" y="84"/>
                    <a:pt x="35" y="85"/>
                    <a:pt x="31" y="81"/>
                  </a:cubicBezTo>
                  <a:cubicBezTo>
                    <a:pt x="27" y="78"/>
                    <a:pt x="26" y="74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2"/>
                    <a:pt x="18" y="70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2" y="67"/>
                    <a:pt x="14" y="62"/>
                    <a:pt x="10" y="59"/>
                  </a:cubicBezTo>
                  <a:cubicBezTo>
                    <a:pt x="9" y="55"/>
                    <a:pt x="8" y="50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1"/>
                    <a:pt x="14" y="39"/>
                    <a:pt x="15" y="35"/>
                  </a:cubicBezTo>
                  <a:cubicBezTo>
                    <a:pt x="18" y="33"/>
                    <a:pt x="17" y="26"/>
                    <a:pt x="21" y="25"/>
                  </a:cubicBezTo>
                  <a:cubicBezTo>
                    <a:pt x="26" y="27"/>
                    <a:pt x="24" y="18"/>
                    <a:pt x="28" y="20"/>
                  </a:cubicBezTo>
                  <a:cubicBezTo>
                    <a:pt x="35" y="23"/>
                    <a:pt x="37" y="18"/>
                    <a:pt x="41" y="13"/>
                  </a:cubicBezTo>
                  <a:cubicBezTo>
                    <a:pt x="46" y="13"/>
                    <a:pt x="49" y="7"/>
                    <a:pt x="54" y="10"/>
                  </a:cubicBezTo>
                  <a:cubicBezTo>
                    <a:pt x="55" y="6"/>
                    <a:pt x="59" y="12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2"/>
                    <a:pt x="62" y="5"/>
                    <a:pt x="63" y="9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2"/>
                    <a:pt x="63" y="4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4" y="7"/>
                    <a:pt x="65" y="7"/>
                  </a:cubicBezTo>
                  <a:cubicBezTo>
                    <a:pt x="65" y="7"/>
                    <a:pt x="64" y="5"/>
                    <a:pt x="65" y="6"/>
                  </a:cubicBezTo>
                  <a:cubicBezTo>
                    <a:pt x="66" y="10"/>
                    <a:pt x="66" y="5"/>
                    <a:pt x="67" y="10"/>
                  </a:cubicBezTo>
                  <a:cubicBezTo>
                    <a:pt x="66" y="10"/>
                    <a:pt x="67" y="11"/>
                    <a:pt x="67" y="13"/>
                  </a:cubicBezTo>
                  <a:cubicBezTo>
                    <a:pt x="67" y="13"/>
                    <a:pt x="68" y="13"/>
                    <a:pt x="68" y="11"/>
                  </a:cubicBezTo>
                  <a:cubicBezTo>
                    <a:pt x="67" y="8"/>
                    <a:pt x="68" y="6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5"/>
                    <a:pt x="67" y="6"/>
                    <a:pt x="66" y="5"/>
                  </a:cubicBezTo>
                  <a:cubicBezTo>
                    <a:pt x="66" y="4"/>
                    <a:pt x="65" y="2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2"/>
                    <a:pt x="63" y="2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0"/>
                    <a:pt x="63" y="5"/>
                    <a:pt x="63" y="2"/>
                  </a:cubicBezTo>
                  <a:cubicBezTo>
                    <a:pt x="61" y="3"/>
                    <a:pt x="60" y="3"/>
                    <a:pt x="58" y="4"/>
                  </a:cubicBezTo>
                  <a:cubicBezTo>
                    <a:pt x="58" y="5"/>
                    <a:pt x="57" y="4"/>
                    <a:pt x="58" y="6"/>
                  </a:cubicBezTo>
                  <a:cubicBezTo>
                    <a:pt x="57" y="4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0"/>
                    <a:pt x="54" y="6"/>
                    <a:pt x="53" y="2"/>
                  </a:cubicBezTo>
                  <a:cubicBezTo>
                    <a:pt x="53" y="5"/>
                    <a:pt x="51" y="2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4"/>
                    <a:pt x="46" y="4"/>
                  </a:cubicBezTo>
                  <a:cubicBezTo>
                    <a:pt x="46" y="7"/>
                    <a:pt x="43" y="4"/>
                    <a:pt x="43" y="7"/>
                  </a:cubicBezTo>
                  <a:cubicBezTo>
                    <a:pt x="42" y="7"/>
                    <a:pt x="41" y="6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8"/>
                    <a:pt x="37" y="8"/>
                    <a:pt x="38" y="11"/>
                  </a:cubicBezTo>
                  <a:cubicBezTo>
                    <a:pt x="36" y="8"/>
                    <a:pt x="36" y="9"/>
                    <a:pt x="35" y="8"/>
                  </a:cubicBezTo>
                  <a:cubicBezTo>
                    <a:pt x="35" y="10"/>
                    <a:pt x="33" y="10"/>
                    <a:pt x="32" y="12"/>
                  </a:cubicBezTo>
                  <a:cubicBezTo>
                    <a:pt x="31" y="10"/>
                    <a:pt x="32" y="13"/>
                    <a:pt x="30" y="11"/>
                  </a:cubicBezTo>
                  <a:cubicBezTo>
                    <a:pt x="29" y="17"/>
                    <a:pt x="25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8"/>
                    <a:pt x="21" y="20"/>
                    <a:pt x="22" y="22"/>
                  </a:cubicBezTo>
                  <a:cubicBezTo>
                    <a:pt x="21" y="22"/>
                    <a:pt x="21" y="22"/>
                    <a:pt x="21" y="21"/>
                  </a:cubicBezTo>
                  <a:cubicBezTo>
                    <a:pt x="21" y="22"/>
                    <a:pt x="19" y="21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6" y="20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1"/>
                    <a:pt x="15" y="21"/>
                  </a:cubicBezTo>
                  <a:cubicBezTo>
                    <a:pt x="10" y="25"/>
                    <a:pt x="9" y="33"/>
                    <a:pt x="6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41"/>
                    <a:pt x="5" y="43"/>
                    <a:pt x="5" y="44"/>
                  </a:cubicBezTo>
                  <a:cubicBezTo>
                    <a:pt x="4" y="44"/>
                    <a:pt x="3" y="44"/>
                    <a:pt x="3" y="44"/>
                  </a:cubicBezTo>
                  <a:cubicBezTo>
                    <a:pt x="5" y="45"/>
                    <a:pt x="0" y="45"/>
                    <a:pt x="4" y="47"/>
                  </a:cubicBezTo>
                  <a:cubicBezTo>
                    <a:pt x="4" y="47"/>
                    <a:pt x="3" y="47"/>
                    <a:pt x="3" y="46"/>
                  </a:cubicBezTo>
                  <a:cubicBezTo>
                    <a:pt x="4" y="50"/>
                    <a:pt x="3" y="53"/>
                    <a:pt x="4" y="56"/>
                  </a:cubicBezTo>
                  <a:cubicBezTo>
                    <a:pt x="8" y="58"/>
                    <a:pt x="5" y="62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2" y="66"/>
                    <a:pt x="10" y="70"/>
                    <a:pt x="13" y="73"/>
                  </a:cubicBezTo>
                  <a:cubicBezTo>
                    <a:pt x="14" y="74"/>
                    <a:pt x="15" y="75"/>
                    <a:pt x="16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9" y="76"/>
                    <a:pt x="16" y="83"/>
                    <a:pt x="21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1" y="81"/>
                    <a:pt x="21" y="84"/>
                    <a:pt x="23" y="8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79"/>
                    <a:pt x="24" y="86"/>
                    <a:pt x="27" y="84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8" y="84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9"/>
                    <a:pt x="31" y="87"/>
                    <a:pt x="33" y="88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4" y="88"/>
                    <a:pt x="35" y="90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8" y="91"/>
                    <a:pt x="39" y="90"/>
                    <a:pt x="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0" name="Freeform 559"/>
            <p:cNvSpPr/>
            <p:nvPr/>
          </p:nvSpPr>
          <p:spPr bwMode="auto">
            <a:xfrm>
              <a:off x="6269550" y="33630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1" name="Freeform 560"/>
            <p:cNvSpPr/>
            <p:nvPr/>
          </p:nvSpPr>
          <p:spPr bwMode="auto">
            <a:xfrm>
              <a:off x="6294749" y="30871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2" name="Freeform 561"/>
            <p:cNvSpPr/>
            <p:nvPr/>
          </p:nvSpPr>
          <p:spPr bwMode="auto">
            <a:xfrm>
              <a:off x="4843799" y="3806019"/>
              <a:ext cx="3978" cy="265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3" name="Freeform 562"/>
            <p:cNvSpPr/>
            <p:nvPr/>
          </p:nvSpPr>
          <p:spPr bwMode="auto">
            <a:xfrm>
              <a:off x="4843799" y="3794082"/>
              <a:ext cx="10610" cy="18568"/>
            </a:xfrm>
            <a:custGeom>
              <a:avLst/>
              <a:gdLst>
                <a:gd name="T0" fmla="*/ 1 w 3"/>
                <a:gd name="T1" fmla="*/ 1 h 6"/>
                <a:gd name="T2" fmla="*/ 1 w 3"/>
                <a:gd name="T3" fmla="*/ 1 h 6"/>
                <a:gd name="T4" fmla="*/ 1 w 3"/>
                <a:gd name="T5" fmla="*/ 5 h 6"/>
                <a:gd name="T6" fmla="*/ 1 w 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6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4" name="Freeform 563"/>
            <p:cNvSpPr/>
            <p:nvPr/>
          </p:nvSpPr>
          <p:spPr bwMode="auto">
            <a:xfrm>
              <a:off x="4847778" y="3790103"/>
              <a:ext cx="6631" cy="663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1"/>
                    <a:pt x="1" y="0"/>
                  </a:cubicBezTo>
                  <a:cubicBezTo>
                    <a:pt x="2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5" name="Freeform 564"/>
            <p:cNvSpPr/>
            <p:nvPr/>
          </p:nvSpPr>
          <p:spPr bwMode="auto">
            <a:xfrm>
              <a:off x="5045394" y="3796734"/>
              <a:ext cx="265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6" name="Freeform 565"/>
            <p:cNvSpPr/>
            <p:nvPr/>
          </p:nvSpPr>
          <p:spPr bwMode="auto">
            <a:xfrm>
              <a:off x="4689951" y="3668085"/>
              <a:ext cx="449608" cy="489397"/>
            </a:xfrm>
            <a:custGeom>
              <a:avLst/>
              <a:gdLst>
                <a:gd name="T0" fmla="*/ 131 w 143"/>
                <a:gd name="T1" fmla="*/ 52 h 156"/>
                <a:gd name="T2" fmla="*/ 124 w 143"/>
                <a:gd name="T3" fmla="*/ 43 h 156"/>
                <a:gd name="T4" fmla="*/ 100 w 143"/>
                <a:gd name="T5" fmla="*/ 28 h 156"/>
                <a:gd name="T6" fmla="*/ 98 w 143"/>
                <a:gd name="T7" fmla="*/ 28 h 156"/>
                <a:gd name="T8" fmla="*/ 91 w 143"/>
                <a:gd name="T9" fmla="*/ 28 h 156"/>
                <a:gd name="T10" fmla="*/ 69 w 143"/>
                <a:gd name="T11" fmla="*/ 30 h 156"/>
                <a:gd name="T12" fmla="*/ 53 w 143"/>
                <a:gd name="T13" fmla="*/ 41 h 156"/>
                <a:gd name="T14" fmla="*/ 58 w 143"/>
                <a:gd name="T15" fmla="*/ 39 h 156"/>
                <a:gd name="T16" fmla="*/ 59 w 143"/>
                <a:gd name="T17" fmla="*/ 38 h 156"/>
                <a:gd name="T18" fmla="*/ 70 w 143"/>
                <a:gd name="T19" fmla="*/ 34 h 156"/>
                <a:gd name="T20" fmla="*/ 100 w 143"/>
                <a:gd name="T21" fmla="*/ 34 h 156"/>
                <a:gd name="T22" fmla="*/ 114 w 143"/>
                <a:gd name="T23" fmla="*/ 41 h 156"/>
                <a:gd name="T24" fmla="*/ 122 w 143"/>
                <a:gd name="T25" fmla="*/ 46 h 156"/>
                <a:gd name="T26" fmla="*/ 124 w 143"/>
                <a:gd name="T27" fmla="*/ 124 h 156"/>
                <a:gd name="T28" fmla="*/ 114 w 143"/>
                <a:gd name="T29" fmla="*/ 130 h 156"/>
                <a:gd name="T30" fmla="*/ 87 w 143"/>
                <a:gd name="T31" fmla="*/ 146 h 156"/>
                <a:gd name="T32" fmla="*/ 48 w 143"/>
                <a:gd name="T33" fmla="*/ 146 h 156"/>
                <a:gd name="T34" fmla="*/ 10 w 143"/>
                <a:gd name="T35" fmla="*/ 97 h 156"/>
                <a:gd name="T36" fmla="*/ 18 w 143"/>
                <a:gd name="T37" fmla="*/ 38 h 156"/>
                <a:gd name="T38" fmla="*/ 66 w 143"/>
                <a:gd name="T39" fmla="*/ 13 h 156"/>
                <a:gd name="T40" fmla="*/ 71 w 143"/>
                <a:gd name="T41" fmla="*/ 11 h 156"/>
                <a:gd name="T42" fmla="*/ 74 w 143"/>
                <a:gd name="T43" fmla="*/ 8 h 156"/>
                <a:gd name="T44" fmla="*/ 75 w 143"/>
                <a:gd name="T45" fmla="*/ 8 h 156"/>
                <a:gd name="T46" fmla="*/ 80 w 143"/>
                <a:gd name="T47" fmla="*/ 10 h 156"/>
                <a:gd name="T48" fmla="*/ 83 w 143"/>
                <a:gd name="T49" fmla="*/ 10 h 156"/>
                <a:gd name="T50" fmla="*/ 81 w 143"/>
                <a:gd name="T51" fmla="*/ 6 h 156"/>
                <a:gd name="T52" fmla="*/ 76 w 143"/>
                <a:gd name="T53" fmla="*/ 2 h 156"/>
                <a:gd name="T54" fmla="*/ 73 w 143"/>
                <a:gd name="T55" fmla="*/ 3 h 156"/>
                <a:gd name="T56" fmla="*/ 71 w 143"/>
                <a:gd name="T57" fmla="*/ 3 h 156"/>
                <a:gd name="T58" fmla="*/ 57 w 143"/>
                <a:gd name="T59" fmla="*/ 10 h 156"/>
                <a:gd name="T60" fmla="*/ 51 w 143"/>
                <a:gd name="T61" fmla="*/ 9 h 156"/>
                <a:gd name="T62" fmla="*/ 42 w 143"/>
                <a:gd name="T63" fmla="*/ 14 h 156"/>
                <a:gd name="T64" fmla="*/ 30 w 143"/>
                <a:gd name="T65" fmla="*/ 18 h 156"/>
                <a:gd name="T66" fmla="*/ 16 w 143"/>
                <a:gd name="T67" fmla="*/ 32 h 156"/>
                <a:gd name="T68" fmla="*/ 12 w 143"/>
                <a:gd name="T69" fmla="*/ 41 h 156"/>
                <a:gd name="T70" fmla="*/ 5 w 143"/>
                <a:gd name="T71" fmla="*/ 54 h 156"/>
                <a:gd name="T72" fmla="*/ 0 w 143"/>
                <a:gd name="T73" fmla="*/ 89 h 156"/>
                <a:gd name="T74" fmla="*/ 6 w 143"/>
                <a:gd name="T75" fmla="*/ 92 h 156"/>
                <a:gd name="T76" fmla="*/ 6 w 143"/>
                <a:gd name="T77" fmla="*/ 98 h 156"/>
                <a:gd name="T78" fmla="*/ 6 w 143"/>
                <a:gd name="T79" fmla="*/ 103 h 156"/>
                <a:gd name="T80" fmla="*/ 7 w 143"/>
                <a:gd name="T81" fmla="*/ 104 h 156"/>
                <a:gd name="T82" fmla="*/ 33 w 143"/>
                <a:gd name="T83" fmla="*/ 144 h 156"/>
                <a:gd name="T84" fmla="*/ 36 w 143"/>
                <a:gd name="T85" fmla="*/ 145 h 156"/>
                <a:gd name="T86" fmla="*/ 47 w 143"/>
                <a:gd name="T87" fmla="*/ 150 h 156"/>
                <a:gd name="T88" fmla="*/ 52 w 143"/>
                <a:gd name="T89" fmla="*/ 152 h 156"/>
                <a:gd name="T90" fmla="*/ 77 w 143"/>
                <a:gd name="T91" fmla="*/ 154 h 156"/>
                <a:gd name="T92" fmla="*/ 97 w 143"/>
                <a:gd name="T93" fmla="*/ 146 h 156"/>
                <a:gd name="T94" fmla="*/ 128 w 143"/>
                <a:gd name="T95" fmla="*/ 126 h 156"/>
                <a:gd name="T96" fmla="*/ 139 w 143"/>
                <a:gd name="T97" fmla="*/ 109 h 156"/>
                <a:gd name="T98" fmla="*/ 139 w 143"/>
                <a:gd name="T99" fmla="*/ 106 h 156"/>
                <a:gd name="T100" fmla="*/ 140 w 143"/>
                <a:gd name="T101" fmla="*/ 91 h 156"/>
                <a:gd name="T102" fmla="*/ 140 w 143"/>
                <a:gd name="T103" fmla="*/ 87 h 156"/>
                <a:gd name="T104" fmla="*/ 138 w 143"/>
                <a:gd name="T105" fmla="*/ 73 h 156"/>
                <a:gd name="T106" fmla="*/ 136 w 143"/>
                <a:gd name="T107" fmla="*/ 64 h 156"/>
                <a:gd name="T108" fmla="*/ 135 w 143"/>
                <a:gd name="T109" fmla="*/ 63 h 156"/>
                <a:gd name="T110" fmla="*/ 130 w 143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56">
                  <a:moveTo>
                    <a:pt x="130" y="52"/>
                  </a:moveTo>
                  <a:cubicBezTo>
                    <a:pt x="131" y="52"/>
                    <a:pt x="131" y="52"/>
                    <a:pt x="131" y="52"/>
                  </a:cubicBezTo>
                  <a:cubicBezTo>
                    <a:pt x="127" y="50"/>
                    <a:pt x="127" y="45"/>
                    <a:pt x="123" y="43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18" y="35"/>
                    <a:pt x="108" y="31"/>
                    <a:pt x="99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8"/>
                  </a:cubicBezTo>
                  <a:cubicBezTo>
                    <a:pt x="97" y="26"/>
                    <a:pt x="92" y="28"/>
                    <a:pt x="92" y="27"/>
                  </a:cubicBezTo>
                  <a:cubicBezTo>
                    <a:pt x="91" y="27"/>
                    <a:pt x="91" y="28"/>
                    <a:pt x="91" y="28"/>
                  </a:cubicBezTo>
                  <a:cubicBezTo>
                    <a:pt x="84" y="28"/>
                    <a:pt x="76" y="28"/>
                    <a:pt x="69" y="32"/>
                  </a:cubicBezTo>
                  <a:cubicBezTo>
                    <a:pt x="69" y="32"/>
                    <a:pt x="69" y="31"/>
                    <a:pt x="69" y="30"/>
                  </a:cubicBezTo>
                  <a:cubicBezTo>
                    <a:pt x="64" y="36"/>
                    <a:pt x="58" y="37"/>
                    <a:pt x="52" y="39"/>
                  </a:cubicBezTo>
                  <a:cubicBezTo>
                    <a:pt x="52" y="40"/>
                    <a:pt x="53" y="40"/>
                    <a:pt x="53" y="41"/>
                  </a:cubicBezTo>
                  <a:cubicBezTo>
                    <a:pt x="55" y="41"/>
                    <a:pt x="55" y="37"/>
                    <a:pt x="57" y="38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9"/>
                    <a:pt x="57" y="37"/>
                    <a:pt x="59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37"/>
                    <a:pt x="64" y="36"/>
                    <a:pt x="66" y="34"/>
                  </a:cubicBezTo>
                  <a:cubicBezTo>
                    <a:pt x="67" y="35"/>
                    <a:pt x="69" y="33"/>
                    <a:pt x="70" y="34"/>
                  </a:cubicBezTo>
                  <a:cubicBezTo>
                    <a:pt x="71" y="33"/>
                    <a:pt x="72" y="33"/>
                    <a:pt x="72" y="32"/>
                  </a:cubicBezTo>
                  <a:cubicBezTo>
                    <a:pt x="81" y="31"/>
                    <a:pt x="91" y="30"/>
                    <a:pt x="100" y="34"/>
                  </a:cubicBezTo>
                  <a:cubicBezTo>
                    <a:pt x="106" y="32"/>
                    <a:pt x="109" y="39"/>
                    <a:pt x="114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2"/>
                    <a:pt x="118" y="43"/>
                    <a:pt x="119" y="45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7" y="58"/>
                    <a:pt x="134" y="70"/>
                    <a:pt x="135" y="84"/>
                  </a:cubicBezTo>
                  <a:cubicBezTo>
                    <a:pt x="136" y="100"/>
                    <a:pt x="132" y="111"/>
                    <a:pt x="124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2" y="126"/>
                    <a:pt x="117" y="127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06" y="137"/>
                    <a:pt x="95" y="141"/>
                    <a:pt x="87" y="146"/>
                  </a:cubicBezTo>
                  <a:cubicBezTo>
                    <a:pt x="75" y="150"/>
                    <a:pt x="60" y="150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37" y="143"/>
                    <a:pt x="31" y="134"/>
                    <a:pt x="25" y="126"/>
                  </a:cubicBezTo>
                  <a:cubicBezTo>
                    <a:pt x="20" y="117"/>
                    <a:pt x="10" y="109"/>
                    <a:pt x="10" y="97"/>
                  </a:cubicBezTo>
                  <a:cubicBezTo>
                    <a:pt x="12" y="90"/>
                    <a:pt x="3" y="82"/>
                    <a:pt x="7" y="75"/>
                  </a:cubicBezTo>
                  <a:cubicBezTo>
                    <a:pt x="13" y="62"/>
                    <a:pt x="13" y="51"/>
                    <a:pt x="18" y="38"/>
                  </a:cubicBezTo>
                  <a:cubicBezTo>
                    <a:pt x="27" y="30"/>
                    <a:pt x="35" y="18"/>
                    <a:pt x="48" y="17"/>
                  </a:cubicBezTo>
                  <a:cubicBezTo>
                    <a:pt x="52" y="12"/>
                    <a:pt x="60" y="15"/>
                    <a:pt x="66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8" y="14"/>
                    <a:pt x="69" y="7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3" y="13"/>
                    <a:pt x="73" y="5"/>
                    <a:pt x="74" y="8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5" y="6"/>
                    <a:pt x="74" y="8"/>
                    <a:pt x="75" y="8"/>
                  </a:cubicBezTo>
                  <a:cubicBezTo>
                    <a:pt x="76" y="8"/>
                    <a:pt x="75" y="6"/>
                    <a:pt x="76" y="6"/>
                  </a:cubicBezTo>
                  <a:cubicBezTo>
                    <a:pt x="77" y="11"/>
                    <a:pt x="80" y="5"/>
                    <a:pt x="80" y="10"/>
                  </a:cubicBezTo>
                  <a:cubicBezTo>
                    <a:pt x="80" y="10"/>
                    <a:pt x="82" y="11"/>
                    <a:pt x="80" y="12"/>
                  </a:cubicBezTo>
                  <a:cubicBezTo>
                    <a:pt x="81" y="13"/>
                    <a:pt x="83" y="12"/>
                    <a:pt x="83" y="10"/>
                  </a:cubicBezTo>
                  <a:cubicBezTo>
                    <a:pt x="83" y="8"/>
                    <a:pt x="83" y="6"/>
                    <a:pt x="82" y="5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1" y="5"/>
                    <a:pt x="81" y="4"/>
                  </a:cubicBezTo>
                  <a:cubicBezTo>
                    <a:pt x="79" y="4"/>
                    <a:pt x="78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4"/>
                    <a:pt x="74" y="3"/>
                    <a:pt x="73" y="3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0"/>
                    <a:pt x="72" y="6"/>
                    <a:pt x="71" y="3"/>
                  </a:cubicBezTo>
                  <a:cubicBezTo>
                    <a:pt x="68" y="4"/>
                    <a:pt x="63" y="6"/>
                    <a:pt x="59" y="7"/>
                  </a:cubicBezTo>
                  <a:cubicBezTo>
                    <a:pt x="59" y="8"/>
                    <a:pt x="56" y="8"/>
                    <a:pt x="57" y="10"/>
                  </a:cubicBezTo>
                  <a:cubicBezTo>
                    <a:pt x="55" y="8"/>
                    <a:pt x="52" y="8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7" y="6"/>
                    <a:pt x="50" y="13"/>
                    <a:pt x="46" y="10"/>
                  </a:cubicBezTo>
                  <a:cubicBezTo>
                    <a:pt x="47" y="12"/>
                    <a:pt x="42" y="11"/>
                    <a:pt x="42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37" y="15"/>
                    <a:pt x="33" y="16"/>
                    <a:pt x="30" y="18"/>
                  </a:cubicBezTo>
                  <a:cubicBezTo>
                    <a:pt x="29" y="22"/>
                    <a:pt x="23" y="22"/>
                    <a:pt x="23" y="26"/>
                  </a:cubicBezTo>
                  <a:cubicBezTo>
                    <a:pt x="21" y="27"/>
                    <a:pt x="17" y="29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4"/>
                    <a:pt x="12" y="38"/>
                    <a:pt x="12" y="41"/>
                  </a:cubicBezTo>
                  <a:cubicBezTo>
                    <a:pt x="9" y="40"/>
                    <a:pt x="8" y="42"/>
                    <a:pt x="7" y="43"/>
                  </a:cubicBezTo>
                  <a:cubicBezTo>
                    <a:pt x="7" y="46"/>
                    <a:pt x="4" y="50"/>
                    <a:pt x="5" y="54"/>
                  </a:cubicBezTo>
                  <a:cubicBezTo>
                    <a:pt x="3" y="54"/>
                    <a:pt x="5" y="57"/>
                    <a:pt x="2" y="56"/>
                  </a:cubicBezTo>
                  <a:cubicBezTo>
                    <a:pt x="3" y="67"/>
                    <a:pt x="2" y="7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0"/>
                    <a:pt x="5" y="91"/>
                    <a:pt x="6" y="92"/>
                  </a:cubicBezTo>
                  <a:cubicBezTo>
                    <a:pt x="6" y="93"/>
                    <a:pt x="6" y="93"/>
                    <a:pt x="6" y="92"/>
                  </a:cubicBezTo>
                  <a:cubicBezTo>
                    <a:pt x="7" y="94"/>
                    <a:pt x="5" y="96"/>
                    <a:pt x="6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6" y="99"/>
                    <a:pt x="4" y="102"/>
                    <a:pt x="6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6" y="105"/>
                    <a:pt x="5" y="105"/>
                    <a:pt x="5" y="104"/>
                  </a:cubicBezTo>
                  <a:cubicBezTo>
                    <a:pt x="8" y="120"/>
                    <a:pt x="20" y="134"/>
                    <a:pt x="33" y="144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6" y="145"/>
                    <a:pt x="35" y="145"/>
                    <a:pt x="35" y="145"/>
                  </a:cubicBezTo>
                  <a:cubicBezTo>
                    <a:pt x="38" y="149"/>
                    <a:pt x="43" y="149"/>
                    <a:pt x="47" y="150"/>
                  </a:cubicBezTo>
                  <a:cubicBezTo>
                    <a:pt x="46" y="151"/>
                    <a:pt x="46" y="151"/>
                    <a:pt x="46" y="152"/>
                  </a:cubicBezTo>
                  <a:cubicBezTo>
                    <a:pt x="49" y="151"/>
                    <a:pt x="50" y="156"/>
                    <a:pt x="52" y="152"/>
                  </a:cubicBezTo>
                  <a:cubicBezTo>
                    <a:pt x="53" y="152"/>
                    <a:pt x="52" y="153"/>
                    <a:pt x="52" y="154"/>
                  </a:cubicBezTo>
                  <a:cubicBezTo>
                    <a:pt x="60" y="154"/>
                    <a:pt x="69" y="155"/>
                    <a:pt x="77" y="154"/>
                  </a:cubicBezTo>
                  <a:cubicBezTo>
                    <a:pt x="83" y="150"/>
                    <a:pt x="91" y="151"/>
                    <a:pt x="96" y="145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103" y="139"/>
                    <a:pt x="113" y="138"/>
                    <a:pt x="120" y="133"/>
                  </a:cubicBezTo>
                  <a:cubicBezTo>
                    <a:pt x="124" y="131"/>
                    <a:pt x="125" y="128"/>
                    <a:pt x="128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1" y="120"/>
                    <a:pt x="141" y="117"/>
                    <a:pt x="139" y="109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08"/>
                    <a:pt x="142" y="106"/>
                    <a:pt x="139" y="106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6" y="100"/>
                    <a:pt x="143" y="97"/>
                    <a:pt x="140" y="91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0" y="90"/>
                    <a:pt x="139" y="88"/>
                    <a:pt x="140" y="87"/>
                  </a:cubicBezTo>
                  <a:cubicBezTo>
                    <a:pt x="140" y="87"/>
                    <a:pt x="141" y="87"/>
                    <a:pt x="141" y="87"/>
                  </a:cubicBezTo>
                  <a:cubicBezTo>
                    <a:pt x="143" y="82"/>
                    <a:pt x="139" y="78"/>
                    <a:pt x="138" y="73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1"/>
                    <a:pt x="138" y="67"/>
                    <a:pt x="136" y="64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5" y="58"/>
                    <a:pt x="132" y="56"/>
                    <a:pt x="130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7" name="Freeform 566"/>
            <p:cNvSpPr/>
            <p:nvPr/>
          </p:nvSpPr>
          <p:spPr bwMode="auto">
            <a:xfrm>
              <a:off x="4997648" y="3755620"/>
              <a:ext cx="3978" cy="397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8" name="Freeform 567"/>
            <p:cNvSpPr/>
            <p:nvPr/>
          </p:nvSpPr>
          <p:spPr bwMode="auto">
            <a:xfrm>
              <a:off x="4928681" y="3670738"/>
              <a:ext cx="0" cy="3979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9" name="Freeform 568"/>
            <p:cNvSpPr/>
            <p:nvPr/>
          </p:nvSpPr>
          <p:spPr bwMode="auto">
            <a:xfrm>
              <a:off x="5052025" y="3943952"/>
              <a:ext cx="2652" cy="3979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0" name="Freeform 569"/>
            <p:cNvSpPr/>
            <p:nvPr/>
          </p:nvSpPr>
          <p:spPr bwMode="auto">
            <a:xfrm>
              <a:off x="5048047" y="3943952"/>
              <a:ext cx="13263" cy="13263"/>
            </a:xfrm>
            <a:custGeom>
              <a:avLst/>
              <a:gdLst>
                <a:gd name="T0" fmla="*/ 3 w 4"/>
                <a:gd name="T1" fmla="*/ 3 h 4"/>
                <a:gd name="T2" fmla="*/ 4 w 4"/>
                <a:gd name="T3" fmla="*/ 4 h 4"/>
                <a:gd name="T4" fmla="*/ 1 w 4"/>
                <a:gd name="T5" fmla="*/ 1 h 4"/>
                <a:gd name="T6" fmla="*/ 3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4" y="4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1" name="Freeform 570"/>
            <p:cNvSpPr/>
            <p:nvPr/>
          </p:nvSpPr>
          <p:spPr bwMode="auto">
            <a:xfrm>
              <a:off x="5054678" y="3953235"/>
              <a:ext cx="6631" cy="3979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2" name="Freeform 571"/>
            <p:cNvSpPr/>
            <p:nvPr/>
          </p:nvSpPr>
          <p:spPr bwMode="auto">
            <a:xfrm>
              <a:off x="5017542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3" name="Freeform 572"/>
            <p:cNvSpPr/>
            <p:nvPr/>
          </p:nvSpPr>
          <p:spPr bwMode="auto">
            <a:xfrm>
              <a:off x="4740350" y="3950583"/>
              <a:ext cx="316980" cy="131302"/>
            </a:xfrm>
            <a:custGeom>
              <a:avLst/>
              <a:gdLst>
                <a:gd name="T0" fmla="*/ 88 w 101"/>
                <a:gd name="T1" fmla="*/ 22 h 42"/>
                <a:gd name="T2" fmla="*/ 90 w 101"/>
                <a:gd name="T3" fmla="*/ 20 h 42"/>
                <a:gd name="T4" fmla="*/ 94 w 101"/>
                <a:gd name="T5" fmla="*/ 14 h 42"/>
                <a:gd name="T6" fmla="*/ 94 w 101"/>
                <a:gd name="T7" fmla="*/ 13 h 42"/>
                <a:gd name="T8" fmla="*/ 95 w 101"/>
                <a:gd name="T9" fmla="*/ 11 h 42"/>
                <a:gd name="T10" fmla="*/ 98 w 101"/>
                <a:gd name="T11" fmla="*/ 6 h 42"/>
                <a:gd name="T12" fmla="*/ 99 w 101"/>
                <a:gd name="T13" fmla="*/ 0 h 42"/>
                <a:gd name="T14" fmla="*/ 98 w 101"/>
                <a:gd name="T15" fmla="*/ 1 h 42"/>
                <a:gd name="T16" fmla="*/ 98 w 101"/>
                <a:gd name="T17" fmla="*/ 1 h 42"/>
                <a:gd name="T18" fmla="*/ 95 w 101"/>
                <a:gd name="T19" fmla="*/ 3 h 42"/>
                <a:gd name="T20" fmla="*/ 91 w 101"/>
                <a:gd name="T21" fmla="*/ 11 h 42"/>
                <a:gd name="T22" fmla="*/ 88 w 101"/>
                <a:gd name="T23" fmla="*/ 13 h 42"/>
                <a:gd name="T24" fmla="*/ 87 w 101"/>
                <a:gd name="T25" fmla="*/ 17 h 42"/>
                <a:gd name="T26" fmla="*/ 68 w 101"/>
                <a:gd name="T27" fmla="*/ 27 h 42"/>
                <a:gd name="T28" fmla="*/ 65 w 101"/>
                <a:gd name="T29" fmla="*/ 27 h 42"/>
                <a:gd name="T30" fmla="*/ 58 w 101"/>
                <a:gd name="T31" fmla="*/ 32 h 42"/>
                <a:gd name="T32" fmla="*/ 49 w 101"/>
                <a:gd name="T33" fmla="*/ 34 h 42"/>
                <a:gd name="T34" fmla="*/ 33 w 101"/>
                <a:gd name="T35" fmla="*/ 32 h 42"/>
                <a:gd name="T36" fmla="*/ 18 w 101"/>
                <a:gd name="T37" fmla="*/ 28 h 42"/>
                <a:gd name="T38" fmla="*/ 10 w 101"/>
                <a:gd name="T39" fmla="*/ 16 h 42"/>
                <a:gd name="T40" fmla="*/ 8 w 101"/>
                <a:gd name="T41" fmla="*/ 16 h 42"/>
                <a:gd name="T42" fmla="*/ 6 w 101"/>
                <a:gd name="T43" fmla="*/ 17 h 42"/>
                <a:gd name="T44" fmla="*/ 6 w 101"/>
                <a:gd name="T45" fmla="*/ 16 h 42"/>
                <a:gd name="T46" fmla="*/ 7 w 101"/>
                <a:gd name="T47" fmla="*/ 13 h 42"/>
                <a:gd name="T48" fmla="*/ 8 w 101"/>
                <a:gd name="T49" fmla="*/ 12 h 42"/>
                <a:gd name="T50" fmla="*/ 5 w 101"/>
                <a:gd name="T51" fmla="*/ 15 h 42"/>
                <a:gd name="T52" fmla="*/ 1 w 101"/>
                <a:gd name="T53" fmla="*/ 19 h 42"/>
                <a:gd name="T54" fmla="*/ 2 w 101"/>
                <a:gd name="T55" fmla="*/ 20 h 42"/>
                <a:gd name="T56" fmla="*/ 2 w 101"/>
                <a:gd name="T57" fmla="*/ 20 h 42"/>
                <a:gd name="T58" fmla="*/ 7 w 101"/>
                <a:gd name="T59" fmla="*/ 21 h 42"/>
                <a:gd name="T60" fmla="*/ 6 w 101"/>
                <a:gd name="T61" fmla="*/ 25 h 42"/>
                <a:gd name="T62" fmla="*/ 9 w 101"/>
                <a:gd name="T63" fmla="*/ 26 h 42"/>
                <a:gd name="T64" fmla="*/ 9 w 101"/>
                <a:gd name="T65" fmla="*/ 30 h 42"/>
                <a:gd name="T66" fmla="*/ 14 w 101"/>
                <a:gd name="T67" fmla="*/ 31 h 42"/>
                <a:gd name="T68" fmla="*/ 18 w 101"/>
                <a:gd name="T69" fmla="*/ 31 h 42"/>
                <a:gd name="T70" fmla="*/ 20 w 101"/>
                <a:gd name="T71" fmla="*/ 34 h 42"/>
                <a:gd name="T72" fmla="*/ 28 w 101"/>
                <a:gd name="T73" fmla="*/ 39 h 42"/>
                <a:gd name="T74" fmla="*/ 30 w 101"/>
                <a:gd name="T75" fmla="*/ 35 h 42"/>
                <a:gd name="T76" fmla="*/ 31 w 101"/>
                <a:gd name="T77" fmla="*/ 37 h 42"/>
                <a:gd name="T78" fmla="*/ 32 w 101"/>
                <a:gd name="T79" fmla="*/ 38 h 42"/>
                <a:gd name="T80" fmla="*/ 33 w 101"/>
                <a:gd name="T81" fmla="*/ 38 h 42"/>
                <a:gd name="T82" fmla="*/ 45 w 101"/>
                <a:gd name="T83" fmla="*/ 39 h 42"/>
                <a:gd name="T84" fmla="*/ 46 w 101"/>
                <a:gd name="T85" fmla="*/ 38 h 42"/>
                <a:gd name="T86" fmla="*/ 49 w 101"/>
                <a:gd name="T87" fmla="*/ 38 h 42"/>
                <a:gd name="T88" fmla="*/ 50 w 101"/>
                <a:gd name="T89" fmla="*/ 38 h 42"/>
                <a:gd name="T90" fmla="*/ 57 w 101"/>
                <a:gd name="T91" fmla="*/ 38 h 42"/>
                <a:gd name="T92" fmla="*/ 61 w 101"/>
                <a:gd name="T93" fmla="*/ 34 h 42"/>
                <a:gd name="T94" fmla="*/ 70 w 101"/>
                <a:gd name="T95" fmla="*/ 30 h 42"/>
                <a:gd name="T96" fmla="*/ 75 w 101"/>
                <a:gd name="T97" fmla="*/ 28 h 42"/>
                <a:gd name="T98" fmla="*/ 75 w 101"/>
                <a:gd name="T99" fmla="*/ 27 h 42"/>
                <a:gd name="T100" fmla="*/ 78 w 101"/>
                <a:gd name="T101" fmla="*/ 25 h 42"/>
                <a:gd name="T102" fmla="*/ 79 w 101"/>
                <a:gd name="T103" fmla="*/ 25 h 42"/>
                <a:gd name="T104" fmla="*/ 82 w 101"/>
                <a:gd name="T105" fmla="*/ 24 h 42"/>
                <a:gd name="T106" fmla="*/ 85 w 101"/>
                <a:gd name="T107" fmla="*/ 23 h 42"/>
                <a:gd name="T108" fmla="*/ 85 w 101"/>
                <a:gd name="T109" fmla="*/ 22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2"/>
                    <a:pt x="88" y="22"/>
                    <a:pt x="88" y="22"/>
                  </a:cubicBezTo>
                  <a:cubicBezTo>
                    <a:pt x="87" y="19"/>
                    <a:pt x="89" y="21"/>
                    <a:pt x="90" y="19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2" y="19"/>
                    <a:pt x="93" y="16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5"/>
                    <a:pt x="94" y="11"/>
                    <a:pt x="96" y="12"/>
                  </a:cubicBezTo>
                  <a:cubicBezTo>
                    <a:pt x="96" y="12"/>
                    <a:pt x="95" y="11"/>
                    <a:pt x="95" y="11"/>
                  </a:cubicBezTo>
                  <a:cubicBezTo>
                    <a:pt x="96" y="9"/>
                    <a:pt x="97" y="8"/>
                    <a:pt x="97" y="5"/>
                  </a:cubicBezTo>
                  <a:cubicBezTo>
                    <a:pt x="97" y="5"/>
                    <a:pt x="98" y="6"/>
                    <a:pt x="98" y="6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0" y="1"/>
                    <a:pt x="100" y="1"/>
                    <a:pt x="99" y="0"/>
                  </a:cubicBezTo>
                  <a:cubicBezTo>
                    <a:pt x="98" y="0"/>
                    <a:pt x="100" y="3"/>
                    <a:pt x="99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1"/>
                    <a:pt x="100" y="3"/>
                    <a:pt x="99" y="2"/>
                  </a:cubicBezTo>
                  <a:cubicBezTo>
                    <a:pt x="98" y="2"/>
                    <a:pt x="98" y="1"/>
                    <a:pt x="98" y="1"/>
                  </a:cubicBezTo>
                  <a:cubicBezTo>
                    <a:pt x="97" y="2"/>
                    <a:pt x="96" y="2"/>
                    <a:pt x="97" y="4"/>
                  </a:cubicBezTo>
                  <a:cubicBezTo>
                    <a:pt x="96" y="3"/>
                    <a:pt x="97" y="5"/>
                    <a:pt x="95" y="3"/>
                  </a:cubicBezTo>
                  <a:cubicBezTo>
                    <a:pt x="96" y="4"/>
                    <a:pt x="95" y="4"/>
                    <a:pt x="96" y="5"/>
                  </a:cubicBezTo>
                  <a:cubicBezTo>
                    <a:pt x="94" y="6"/>
                    <a:pt x="93" y="9"/>
                    <a:pt x="91" y="11"/>
                  </a:cubicBezTo>
                  <a:cubicBezTo>
                    <a:pt x="92" y="15"/>
                    <a:pt x="88" y="12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4"/>
                    <a:pt x="87" y="15"/>
                    <a:pt x="87" y="15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3" y="16"/>
                    <a:pt x="81" y="20"/>
                    <a:pt x="77" y="21"/>
                  </a:cubicBezTo>
                  <a:cubicBezTo>
                    <a:pt x="73" y="22"/>
                    <a:pt x="70" y="21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7"/>
                    <a:pt x="66" y="26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4" y="31"/>
                    <a:pt x="60" y="28"/>
                    <a:pt x="58" y="32"/>
                  </a:cubicBezTo>
                  <a:cubicBezTo>
                    <a:pt x="55" y="33"/>
                    <a:pt x="52" y="33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6" y="36"/>
                    <a:pt x="44" y="31"/>
                    <a:pt x="41" y="32"/>
                  </a:cubicBezTo>
                  <a:cubicBezTo>
                    <a:pt x="39" y="30"/>
                    <a:pt x="35" y="35"/>
                    <a:pt x="33" y="32"/>
                  </a:cubicBezTo>
                  <a:cubicBezTo>
                    <a:pt x="32" y="28"/>
                    <a:pt x="27" y="35"/>
                    <a:pt x="27" y="31"/>
                  </a:cubicBezTo>
                  <a:cubicBezTo>
                    <a:pt x="27" y="24"/>
                    <a:pt x="23" y="27"/>
                    <a:pt x="18" y="28"/>
                  </a:cubicBezTo>
                  <a:cubicBezTo>
                    <a:pt x="16" y="24"/>
                    <a:pt x="11" y="26"/>
                    <a:pt x="11" y="21"/>
                  </a:cubicBezTo>
                  <a:cubicBezTo>
                    <a:pt x="8" y="22"/>
                    <a:pt x="11" y="17"/>
                    <a:pt x="10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5"/>
                    <a:pt x="5" y="19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4"/>
                    <a:pt x="4" y="18"/>
                    <a:pt x="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6" y="16"/>
                    <a:pt x="5" y="17"/>
                    <a:pt x="5" y="17"/>
                  </a:cubicBezTo>
                  <a:cubicBezTo>
                    <a:pt x="8" y="14"/>
                    <a:pt x="4" y="16"/>
                    <a:pt x="7" y="13"/>
                  </a:cubicBezTo>
                  <a:cubicBezTo>
                    <a:pt x="7" y="14"/>
                    <a:pt x="9" y="12"/>
                    <a:pt x="10" y="12"/>
                  </a:cubicBezTo>
                  <a:cubicBezTo>
                    <a:pt x="10" y="11"/>
                    <a:pt x="10" y="11"/>
                    <a:pt x="8" y="12"/>
                  </a:cubicBezTo>
                  <a:cubicBezTo>
                    <a:pt x="6" y="14"/>
                    <a:pt x="4" y="15"/>
                    <a:pt x="3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6"/>
                    <a:pt x="4" y="16"/>
                    <a:pt x="3" y="16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5" y="18"/>
                    <a:pt x="2" y="20"/>
                  </a:cubicBezTo>
                  <a:cubicBezTo>
                    <a:pt x="3" y="21"/>
                    <a:pt x="4" y="21"/>
                    <a:pt x="5" y="22"/>
                  </a:cubicBezTo>
                  <a:cubicBezTo>
                    <a:pt x="6" y="22"/>
                    <a:pt x="6" y="23"/>
                    <a:pt x="7" y="21"/>
                  </a:cubicBezTo>
                  <a:cubicBezTo>
                    <a:pt x="6" y="23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8"/>
                    <a:pt x="8" y="23"/>
                    <a:pt x="6" y="26"/>
                  </a:cubicBezTo>
                  <a:cubicBezTo>
                    <a:pt x="8" y="24"/>
                    <a:pt x="6" y="28"/>
                    <a:pt x="9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9" y="30"/>
                  </a:cubicBezTo>
                  <a:cubicBezTo>
                    <a:pt x="12" y="28"/>
                    <a:pt x="10" y="32"/>
                    <a:pt x="13" y="30"/>
                  </a:cubicBezTo>
                  <a:cubicBezTo>
                    <a:pt x="13" y="31"/>
                    <a:pt x="13" y="32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8" y="31"/>
                  </a:cubicBezTo>
                  <a:cubicBezTo>
                    <a:pt x="16" y="34"/>
                    <a:pt x="17" y="34"/>
                    <a:pt x="16" y="35"/>
                  </a:cubicBezTo>
                  <a:cubicBezTo>
                    <a:pt x="18" y="34"/>
                    <a:pt x="19" y="35"/>
                    <a:pt x="20" y="34"/>
                  </a:cubicBezTo>
                  <a:cubicBezTo>
                    <a:pt x="19" y="35"/>
                    <a:pt x="21" y="34"/>
                    <a:pt x="20" y="36"/>
                  </a:cubicBezTo>
                  <a:cubicBezTo>
                    <a:pt x="24" y="33"/>
                    <a:pt x="26" y="35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30" y="36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1" y="40"/>
                    <a:pt x="32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2" y="40"/>
                    <a:pt x="32" y="39"/>
                  </a:cubicBezTo>
                  <a:cubicBezTo>
                    <a:pt x="36" y="41"/>
                    <a:pt x="41" y="38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7" y="40"/>
                    <a:pt x="48" y="38"/>
                    <a:pt x="49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8"/>
                    <a:pt x="50" y="42"/>
                    <a:pt x="50" y="38"/>
                  </a:cubicBezTo>
                  <a:cubicBezTo>
                    <a:pt x="50" y="38"/>
                    <a:pt x="50" y="39"/>
                    <a:pt x="50" y="40"/>
                  </a:cubicBezTo>
                  <a:cubicBezTo>
                    <a:pt x="52" y="38"/>
                    <a:pt x="55" y="38"/>
                    <a:pt x="57" y="38"/>
                  </a:cubicBezTo>
                  <a:cubicBezTo>
                    <a:pt x="58" y="34"/>
                    <a:pt x="60" y="37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6" y="33"/>
                    <a:pt x="68" y="32"/>
                  </a:cubicBezTo>
                  <a:cubicBezTo>
                    <a:pt x="69" y="32"/>
                    <a:pt x="69" y="31"/>
                    <a:pt x="70" y="30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7"/>
                    <a:pt x="75" y="33"/>
                    <a:pt x="75" y="28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4" y="28"/>
                    <a:pt x="76" y="30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3"/>
                    <a:pt x="78" y="28"/>
                    <a:pt x="78" y="25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9" y="25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2" y="28"/>
                    <a:pt x="81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2" y="23"/>
                    <a:pt x="84" y="24"/>
                    <a:pt x="85" y="23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6" y="23"/>
                    <a:pt x="86" y="22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4" name="Freeform 573"/>
            <p:cNvSpPr/>
            <p:nvPr/>
          </p:nvSpPr>
          <p:spPr bwMode="auto">
            <a:xfrm>
              <a:off x="5036110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5" name="Freeform 574"/>
            <p:cNvSpPr/>
            <p:nvPr/>
          </p:nvSpPr>
          <p:spPr bwMode="auto">
            <a:xfrm>
              <a:off x="4744328" y="4010266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6" name="Freeform 575"/>
            <p:cNvSpPr/>
            <p:nvPr/>
          </p:nvSpPr>
          <p:spPr bwMode="auto">
            <a:xfrm>
              <a:off x="4859715" y="3925384"/>
              <a:ext cx="3978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7" name="Freeform 576"/>
            <p:cNvSpPr/>
            <p:nvPr/>
          </p:nvSpPr>
          <p:spPr bwMode="auto">
            <a:xfrm>
              <a:off x="4850431" y="3922731"/>
              <a:ext cx="18568" cy="5305"/>
            </a:xfrm>
            <a:custGeom>
              <a:avLst/>
              <a:gdLst>
                <a:gd name="T0" fmla="*/ 1 w 6"/>
                <a:gd name="T1" fmla="*/ 2 h 2"/>
                <a:gd name="T2" fmla="*/ 1 w 6"/>
                <a:gd name="T3" fmla="*/ 2 h 2"/>
                <a:gd name="T4" fmla="*/ 4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8" name="Freeform 577"/>
            <p:cNvSpPr/>
            <p:nvPr/>
          </p:nvSpPr>
          <p:spPr bwMode="auto">
            <a:xfrm>
              <a:off x="4850431" y="3925384"/>
              <a:ext cx="6631" cy="2652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9" name="Freeform 578"/>
            <p:cNvSpPr/>
            <p:nvPr/>
          </p:nvSpPr>
          <p:spPr bwMode="auto">
            <a:xfrm>
              <a:off x="4850431" y="39227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0" name="Freeform 579"/>
            <p:cNvSpPr/>
            <p:nvPr/>
          </p:nvSpPr>
          <p:spPr bwMode="auto">
            <a:xfrm>
              <a:off x="4797379" y="3890900"/>
              <a:ext cx="66314" cy="37136"/>
            </a:xfrm>
            <a:custGeom>
              <a:avLst/>
              <a:gdLst>
                <a:gd name="T0" fmla="*/ 10 w 21"/>
                <a:gd name="T1" fmla="*/ 11 h 12"/>
                <a:gd name="T2" fmla="*/ 11 w 21"/>
                <a:gd name="T3" fmla="*/ 12 h 12"/>
                <a:gd name="T4" fmla="*/ 13 w 21"/>
                <a:gd name="T5" fmla="*/ 12 h 12"/>
                <a:gd name="T6" fmla="*/ 14 w 21"/>
                <a:gd name="T7" fmla="*/ 12 h 12"/>
                <a:gd name="T8" fmla="*/ 15 w 21"/>
                <a:gd name="T9" fmla="*/ 11 h 12"/>
                <a:gd name="T10" fmla="*/ 16 w 21"/>
                <a:gd name="T11" fmla="*/ 12 h 12"/>
                <a:gd name="T12" fmla="*/ 20 w 21"/>
                <a:gd name="T13" fmla="*/ 11 h 12"/>
                <a:gd name="T14" fmla="*/ 20 w 21"/>
                <a:gd name="T15" fmla="*/ 11 h 12"/>
                <a:gd name="T16" fmla="*/ 20 w 21"/>
                <a:gd name="T17" fmla="*/ 11 h 12"/>
                <a:gd name="T18" fmla="*/ 20 w 21"/>
                <a:gd name="T19" fmla="*/ 10 h 12"/>
                <a:gd name="T20" fmla="*/ 18 w 21"/>
                <a:gd name="T21" fmla="*/ 10 h 12"/>
                <a:gd name="T22" fmla="*/ 17 w 21"/>
                <a:gd name="T23" fmla="*/ 10 h 12"/>
                <a:gd name="T24" fmla="*/ 15 w 21"/>
                <a:gd name="T25" fmla="*/ 10 h 12"/>
                <a:gd name="T26" fmla="*/ 15 w 21"/>
                <a:gd name="T27" fmla="*/ 8 h 12"/>
                <a:gd name="T28" fmla="*/ 15 w 21"/>
                <a:gd name="T29" fmla="*/ 7 h 12"/>
                <a:gd name="T30" fmla="*/ 13 w 21"/>
                <a:gd name="T31" fmla="*/ 7 h 12"/>
                <a:gd name="T32" fmla="*/ 12 w 21"/>
                <a:gd name="T33" fmla="*/ 6 h 12"/>
                <a:gd name="T34" fmla="*/ 11 w 21"/>
                <a:gd name="T35" fmla="*/ 5 h 12"/>
                <a:gd name="T36" fmla="*/ 8 w 21"/>
                <a:gd name="T37" fmla="*/ 4 h 12"/>
                <a:gd name="T38" fmla="*/ 11 w 21"/>
                <a:gd name="T39" fmla="*/ 1 h 12"/>
                <a:gd name="T40" fmla="*/ 11 w 21"/>
                <a:gd name="T41" fmla="*/ 1 h 12"/>
                <a:gd name="T42" fmla="*/ 8 w 21"/>
                <a:gd name="T43" fmla="*/ 2 h 12"/>
                <a:gd name="T44" fmla="*/ 9 w 21"/>
                <a:gd name="T45" fmla="*/ 2 h 12"/>
                <a:gd name="T46" fmla="*/ 11 w 21"/>
                <a:gd name="T47" fmla="*/ 1 h 12"/>
                <a:gd name="T48" fmla="*/ 12 w 21"/>
                <a:gd name="T49" fmla="*/ 0 h 12"/>
                <a:gd name="T50" fmla="*/ 8 w 21"/>
                <a:gd name="T51" fmla="*/ 2 h 12"/>
                <a:gd name="T52" fmla="*/ 3 w 21"/>
                <a:gd name="T53" fmla="*/ 3 h 12"/>
                <a:gd name="T54" fmla="*/ 4 w 21"/>
                <a:gd name="T55" fmla="*/ 3 h 12"/>
                <a:gd name="T56" fmla="*/ 3 w 21"/>
                <a:gd name="T57" fmla="*/ 4 h 12"/>
                <a:gd name="T58" fmla="*/ 6 w 21"/>
                <a:gd name="T59" fmla="*/ 3 h 12"/>
                <a:gd name="T60" fmla="*/ 3 w 21"/>
                <a:gd name="T61" fmla="*/ 4 h 12"/>
                <a:gd name="T62" fmla="*/ 5 w 21"/>
                <a:gd name="T63" fmla="*/ 4 h 12"/>
                <a:gd name="T64" fmla="*/ 2 w 21"/>
                <a:gd name="T65" fmla="*/ 5 h 12"/>
                <a:gd name="T66" fmla="*/ 3 w 21"/>
                <a:gd name="T67" fmla="*/ 5 h 12"/>
                <a:gd name="T68" fmla="*/ 6 w 21"/>
                <a:gd name="T69" fmla="*/ 5 h 12"/>
                <a:gd name="T70" fmla="*/ 5 w 21"/>
                <a:gd name="T71" fmla="*/ 6 h 12"/>
                <a:gd name="T72" fmla="*/ 3 w 21"/>
                <a:gd name="T73" fmla="*/ 7 h 12"/>
                <a:gd name="T74" fmla="*/ 8 w 21"/>
                <a:gd name="T75" fmla="*/ 5 h 12"/>
                <a:gd name="T76" fmla="*/ 6 w 21"/>
                <a:gd name="T77" fmla="*/ 6 h 12"/>
                <a:gd name="T78" fmla="*/ 6 w 21"/>
                <a:gd name="T79" fmla="*/ 7 h 12"/>
                <a:gd name="T80" fmla="*/ 6 w 21"/>
                <a:gd name="T81" fmla="*/ 7 h 12"/>
                <a:gd name="T82" fmla="*/ 7 w 21"/>
                <a:gd name="T83" fmla="*/ 7 h 12"/>
                <a:gd name="T84" fmla="*/ 8 w 21"/>
                <a:gd name="T85" fmla="*/ 7 h 12"/>
                <a:gd name="T86" fmla="*/ 8 w 21"/>
                <a:gd name="T87" fmla="*/ 8 h 12"/>
                <a:gd name="T88" fmla="*/ 8 w 21"/>
                <a:gd name="T89" fmla="*/ 8 h 12"/>
                <a:gd name="T90" fmla="*/ 7 w 21"/>
                <a:gd name="T91" fmla="*/ 9 h 12"/>
                <a:gd name="T92" fmla="*/ 10 w 21"/>
                <a:gd name="T93" fmla="*/ 8 h 12"/>
                <a:gd name="T94" fmla="*/ 11 w 21"/>
                <a:gd name="T95" fmla="*/ 9 h 12"/>
                <a:gd name="T96" fmla="*/ 11 w 21"/>
                <a:gd name="T97" fmla="*/ 10 h 12"/>
                <a:gd name="T98" fmla="*/ 13 w 21"/>
                <a:gd name="T99" fmla="*/ 9 h 12"/>
                <a:gd name="T100" fmla="*/ 12 w 21"/>
                <a:gd name="T101" fmla="*/ 10 h 12"/>
                <a:gd name="T102" fmla="*/ 12 w 21"/>
                <a:gd name="T103" fmla="*/ 10 h 12"/>
                <a:gd name="T104" fmla="*/ 12 w 21"/>
                <a:gd name="T105" fmla="*/ 10 h 12"/>
                <a:gd name="T106" fmla="*/ 11 w 21"/>
                <a:gd name="T107" fmla="*/ 11 h 12"/>
                <a:gd name="T108" fmla="*/ 12 w 21"/>
                <a:gd name="T109" fmla="*/ 11 h 12"/>
                <a:gd name="T110" fmla="*/ 12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12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3" y="11"/>
                    <a:pt x="10" y="12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3" y="12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2"/>
                    <a:pt x="15" y="11"/>
                    <a:pt x="13" y="12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16" y="11"/>
                    <a:pt x="16" y="11"/>
                    <a:pt x="18" y="11"/>
                  </a:cubicBezTo>
                  <a:cubicBezTo>
                    <a:pt x="18" y="11"/>
                    <a:pt x="17" y="11"/>
                    <a:pt x="16" y="12"/>
                  </a:cubicBezTo>
                  <a:cubicBezTo>
                    <a:pt x="20" y="11"/>
                    <a:pt x="18" y="11"/>
                    <a:pt x="18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21" y="11"/>
                    <a:pt x="18" y="12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18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0"/>
                    <a:pt x="18" y="11"/>
                  </a:cubicBezTo>
                  <a:cubicBezTo>
                    <a:pt x="20" y="10"/>
                    <a:pt x="18" y="11"/>
                    <a:pt x="20" y="10"/>
                  </a:cubicBezTo>
                  <a:cubicBezTo>
                    <a:pt x="20" y="10"/>
                    <a:pt x="20" y="10"/>
                    <a:pt x="18" y="11"/>
                  </a:cubicBezTo>
                  <a:cubicBezTo>
                    <a:pt x="19" y="10"/>
                    <a:pt x="17" y="10"/>
                    <a:pt x="18" y="10"/>
                  </a:cubicBezTo>
                  <a:cubicBezTo>
                    <a:pt x="14" y="11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8" y="9"/>
                    <a:pt x="15" y="9"/>
                    <a:pt x="17" y="8"/>
                  </a:cubicBezTo>
                  <a:cubicBezTo>
                    <a:pt x="17" y="8"/>
                    <a:pt x="20" y="6"/>
                    <a:pt x="15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8"/>
                    <a:pt x="16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8"/>
                    <a:pt x="16" y="6"/>
                    <a:pt x="13" y="7"/>
                  </a:cubicBezTo>
                  <a:cubicBezTo>
                    <a:pt x="13" y="7"/>
                    <a:pt x="12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4" y="5"/>
                    <a:pt x="13" y="5"/>
                  </a:cubicBezTo>
                  <a:cubicBezTo>
                    <a:pt x="14" y="4"/>
                    <a:pt x="9" y="6"/>
                    <a:pt x="11" y="5"/>
                  </a:cubicBezTo>
                  <a:cubicBezTo>
                    <a:pt x="14" y="3"/>
                    <a:pt x="7" y="6"/>
                    <a:pt x="10" y="4"/>
                  </a:cubicBezTo>
                  <a:cubicBezTo>
                    <a:pt x="15" y="2"/>
                    <a:pt x="12" y="3"/>
                    <a:pt x="8" y="4"/>
                  </a:cubicBezTo>
                  <a:cubicBezTo>
                    <a:pt x="10" y="3"/>
                    <a:pt x="5" y="4"/>
                    <a:pt x="9" y="2"/>
                  </a:cubicBezTo>
                  <a:cubicBezTo>
                    <a:pt x="6" y="3"/>
                    <a:pt x="12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7" y="3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6" y="3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9" y="2"/>
                    <a:pt x="9" y="2"/>
                  </a:cubicBezTo>
                  <a:cubicBezTo>
                    <a:pt x="9" y="2"/>
                    <a:pt x="7" y="2"/>
                    <a:pt x="8" y="2"/>
                  </a:cubicBezTo>
                  <a:cubicBezTo>
                    <a:pt x="12" y="1"/>
                    <a:pt x="7" y="2"/>
                    <a:pt x="11" y="1"/>
                  </a:cubicBezTo>
                  <a:cubicBezTo>
                    <a:pt x="11" y="1"/>
                    <a:pt x="13" y="0"/>
                    <a:pt x="14" y="0"/>
                  </a:cubicBezTo>
                  <a:cubicBezTo>
                    <a:pt x="15" y="0"/>
                    <a:pt x="14" y="0"/>
                    <a:pt x="12" y="0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6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7" y="3"/>
                    <a:pt x="3" y="4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6" y="3"/>
                    <a:pt x="4" y="4"/>
                    <a:pt x="6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6" y="3"/>
                    <a:pt x="2" y="5"/>
                  </a:cubicBezTo>
                  <a:cubicBezTo>
                    <a:pt x="5" y="4"/>
                    <a:pt x="1" y="5"/>
                    <a:pt x="5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4" y="5"/>
                    <a:pt x="1" y="6"/>
                    <a:pt x="4" y="5"/>
                  </a:cubicBezTo>
                  <a:cubicBezTo>
                    <a:pt x="3" y="5"/>
                    <a:pt x="2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6" y="5"/>
                  </a:cubicBezTo>
                  <a:cubicBezTo>
                    <a:pt x="2" y="6"/>
                    <a:pt x="3" y="6"/>
                    <a:pt x="2" y="6"/>
                  </a:cubicBezTo>
                  <a:cubicBezTo>
                    <a:pt x="4" y="6"/>
                    <a:pt x="3" y="6"/>
                    <a:pt x="5" y="6"/>
                  </a:cubicBezTo>
                  <a:cubicBezTo>
                    <a:pt x="3" y="6"/>
                    <a:pt x="5" y="5"/>
                    <a:pt x="3" y="6"/>
                  </a:cubicBezTo>
                  <a:cubicBezTo>
                    <a:pt x="7" y="5"/>
                    <a:pt x="6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7" y="6"/>
                    <a:pt x="8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4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8"/>
                    <a:pt x="8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8" y="7"/>
                    <a:pt x="8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4" y="9"/>
                    <a:pt x="8" y="8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8" y="8"/>
                    <a:pt x="8" y="8"/>
                    <a:pt x="7" y="9"/>
                  </a:cubicBezTo>
                  <a:cubicBezTo>
                    <a:pt x="11" y="8"/>
                    <a:pt x="8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8"/>
                    <a:pt x="10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4" y="8"/>
                    <a:pt x="7" y="11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9"/>
                    <a:pt x="9" y="10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6" y="8"/>
                    <a:pt x="10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8" y="11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1" name="Freeform 580"/>
            <p:cNvSpPr/>
            <p:nvPr/>
          </p:nvSpPr>
          <p:spPr bwMode="auto">
            <a:xfrm>
              <a:off x="4841147" y="3928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2" name="Freeform 581"/>
            <p:cNvSpPr/>
            <p:nvPr/>
          </p:nvSpPr>
          <p:spPr bwMode="auto">
            <a:xfrm>
              <a:off x="4806664" y="3900184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3" name="Freeform 582"/>
            <p:cNvSpPr/>
            <p:nvPr/>
          </p:nvSpPr>
          <p:spPr bwMode="auto">
            <a:xfrm>
              <a:off x="5004279" y="3916099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4" name="Freeform 583"/>
            <p:cNvSpPr/>
            <p:nvPr/>
          </p:nvSpPr>
          <p:spPr bwMode="auto">
            <a:xfrm>
              <a:off x="4994995" y="3913446"/>
              <a:ext cx="15916" cy="9285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4 w 5"/>
                <a:gd name="T5" fmla="*/ 1 h 3"/>
                <a:gd name="T6" fmla="*/ 1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5" name="Freeform 584"/>
            <p:cNvSpPr/>
            <p:nvPr/>
          </p:nvSpPr>
          <p:spPr bwMode="auto">
            <a:xfrm>
              <a:off x="4994995" y="391609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6" name="Freeform 585"/>
            <p:cNvSpPr/>
            <p:nvPr/>
          </p:nvSpPr>
          <p:spPr bwMode="auto">
            <a:xfrm>
              <a:off x="4992343" y="39094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7" name="Freeform 586"/>
            <p:cNvSpPr/>
            <p:nvPr/>
          </p:nvSpPr>
          <p:spPr bwMode="auto">
            <a:xfrm>
              <a:off x="4928681" y="3863048"/>
              <a:ext cx="78250" cy="59683"/>
            </a:xfrm>
            <a:custGeom>
              <a:avLst/>
              <a:gdLst>
                <a:gd name="T0" fmla="*/ 14 w 25"/>
                <a:gd name="T1" fmla="*/ 17 h 19"/>
                <a:gd name="T2" fmla="*/ 14 w 25"/>
                <a:gd name="T3" fmla="*/ 18 h 19"/>
                <a:gd name="T4" fmla="*/ 17 w 25"/>
                <a:gd name="T5" fmla="*/ 18 h 19"/>
                <a:gd name="T6" fmla="*/ 17 w 25"/>
                <a:gd name="T7" fmla="*/ 18 h 19"/>
                <a:gd name="T8" fmla="*/ 19 w 25"/>
                <a:gd name="T9" fmla="*/ 17 h 19"/>
                <a:gd name="T10" fmla="*/ 20 w 25"/>
                <a:gd name="T11" fmla="*/ 18 h 19"/>
                <a:gd name="T12" fmla="*/ 24 w 25"/>
                <a:gd name="T13" fmla="*/ 17 h 19"/>
                <a:gd name="T14" fmla="*/ 24 w 25"/>
                <a:gd name="T15" fmla="*/ 17 h 19"/>
                <a:gd name="T16" fmla="*/ 24 w 25"/>
                <a:gd name="T17" fmla="*/ 17 h 19"/>
                <a:gd name="T18" fmla="*/ 24 w 25"/>
                <a:gd name="T19" fmla="*/ 16 h 19"/>
                <a:gd name="T20" fmla="*/ 21 w 25"/>
                <a:gd name="T21" fmla="*/ 16 h 19"/>
                <a:gd name="T22" fmla="*/ 20 w 25"/>
                <a:gd name="T23" fmla="*/ 15 h 19"/>
                <a:gd name="T24" fmla="*/ 18 w 25"/>
                <a:gd name="T25" fmla="*/ 16 h 19"/>
                <a:gd name="T26" fmla="*/ 17 w 25"/>
                <a:gd name="T27" fmla="*/ 12 h 19"/>
                <a:gd name="T28" fmla="*/ 18 w 25"/>
                <a:gd name="T29" fmla="*/ 11 h 19"/>
                <a:gd name="T30" fmla="*/ 15 w 25"/>
                <a:gd name="T31" fmla="*/ 11 h 19"/>
                <a:gd name="T32" fmla="*/ 14 w 25"/>
                <a:gd name="T33" fmla="*/ 10 h 19"/>
                <a:gd name="T34" fmla="*/ 12 w 25"/>
                <a:gd name="T35" fmla="*/ 7 h 19"/>
                <a:gd name="T36" fmla="*/ 9 w 25"/>
                <a:gd name="T37" fmla="*/ 6 h 19"/>
                <a:gd name="T38" fmla="*/ 11 w 25"/>
                <a:gd name="T39" fmla="*/ 2 h 19"/>
                <a:gd name="T40" fmla="*/ 11 w 25"/>
                <a:gd name="T41" fmla="*/ 2 h 19"/>
                <a:gd name="T42" fmla="*/ 9 w 25"/>
                <a:gd name="T43" fmla="*/ 3 h 19"/>
                <a:gd name="T44" fmla="*/ 9 w 25"/>
                <a:gd name="T45" fmla="*/ 3 h 19"/>
                <a:gd name="T46" fmla="*/ 11 w 25"/>
                <a:gd name="T47" fmla="*/ 2 h 19"/>
                <a:gd name="T48" fmla="*/ 12 w 25"/>
                <a:gd name="T49" fmla="*/ 1 h 19"/>
                <a:gd name="T50" fmla="*/ 8 w 25"/>
                <a:gd name="T51" fmla="*/ 3 h 19"/>
                <a:gd name="T52" fmla="*/ 4 w 25"/>
                <a:gd name="T53" fmla="*/ 5 h 19"/>
                <a:gd name="T54" fmla="*/ 4 w 25"/>
                <a:gd name="T55" fmla="*/ 5 h 19"/>
                <a:gd name="T56" fmla="*/ 4 w 25"/>
                <a:gd name="T57" fmla="*/ 5 h 19"/>
                <a:gd name="T58" fmla="*/ 7 w 25"/>
                <a:gd name="T59" fmla="*/ 5 h 19"/>
                <a:gd name="T60" fmla="*/ 4 w 25"/>
                <a:gd name="T61" fmla="*/ 6 h 19"/>
                <a:gd name="T62" fmla="*/ 5 w 25"/>
                <a:gd name="T63" fmla="*/ 6 h 19"/>
                <a:gd name="T64" fmla="*/ 3 w 25"/>
                <a:gd name="T65" fmla="*/ 8 h 19"/>
                <a:gd name="T66" fmla="*/ 4 w 25"/>
                <a:gd name="T67" fmla="*/ 8 h 19"/>
                <a:gd name="T68" fmla="*/ 6 w 25"/>
                <a:gd name="T69" fmla="*/ 7 h 19"/>
                <a:gd name="T70" fmla="*/ 6 w 25"/>
                <a:gd name="T71" fmla="*/ 8 h 19"/>
                <a:gd name="T72" fmla="*/ 4 w 25"/>
                <a:gd name="T73" fmla="*/ 10 h 19"/>
                <a:gd name="T74" fmla="*/ 9 w 25"/>
                <a:gd name="T75" fmla="*/ 8 h 19"/>
                <a:gd name="T76" fmla="*/ 8 w 25"/>
                <a:gd name="T77" fmla="*/ 9 h 19"/>
                <a:gd name="T78" fmla="*/ 7 w 25"/>
                <a:gd name="T79" fmla="*/ 10 h 19"/>
                <a:gd name="T80" fmla="*/ 7 w 25"/>
                <a:gd name="T81" fmla="*/ 10 h 19"/>
                <a:gd name="T82" fmla="*/ 9 w 25"/>
                <a:gd name="T83" fmla="*/ 11 h 19"/>
                <a:gd name="T84" fmla="*/ 9 w 25"/>
                <a:gd name="T85" fmla="*/ 11 h 19"/>
                <a:gd name="T86" fmla="*/ 9 w 25"/>
                <a:gd name="T87" fmla="*/ 12 h 19"/>
                <a:gd name="T88" fmla="*/ 10 w 25"/>
                <a:gd name="T89" fmla="*/ 12 h 19"/>
                <a:gd name="T90" fmla="*/ 9 w 25"/>
                <a:gd name="T91" fmla="*/ 13 h 19"/>
                <a:gd name="T92" fmla="*/ 12 w 25"/>
                <a:gd name="T93" fmla="*/ 13 h 19"/>
                <a:gd name="T94" fmla="*/ 14 w 25"/>
                <a:gd name="T95" fmla="*/ 14 h 19"/>
                <a:gd name="T96" fmla="*/ 14 w 25"/>
                <a:gd name="T97" fmla="*/ 15 h 19"/>
                <a:gd name="T98" fmla="*/ 15 w 25"/>
                <a:gd name="T99" fmla="*/ 14 h 19"/>
                <a:gd name="T100" fmla="*/ 15 w 25"/>
                <a:gd name="T101" fmla="*/ 15 h 19"/>
                <a:gd name="T102" fmla="*/ 15 w 25"/>
                <a:gd name="T103" fmla="*/ 15 h 19"/>
                <a:gd name="T104" fmla="*/ 15 w 25"/>
                <a:gd name="T105" fmla="*/ 16 h 19"/>
                <a:gd name="T106" fmla="*/ 14 w 25"/>
                <a:gd name="T107" fmla="*/ 16 h 19"/>
                <a:gd name="T108" fmla="*/ 15 w 25"/>
                <a:gd name="T109" fmla="*/ 16 h 19"/>
                <a:gd name="T110" fmla="*/ 15 w 25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9">
                  <a:moveTo>
                    <a:pt x="15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4" y="18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6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5" y="19"/>
                    <a:pt x="18" y="17"/>
                    <a:pt x="17" y="18"/>
                  </a:cubicBezTo>
                  <a:cubicBezTo>
                    <a:pt x="17" y="18"/>
                    <a:pt x="18" y="18"/>
                    <a:pt x="19" y="17"/>
                  </a:cubicBezTo>
                  <a:cubicBezTo>
                    <a:pt x="19" y="17"/>
                    <a:pt x="20" y="18"/>
                    <a:pt x="21" y="17"/>
                  </a:cubicBezTo>
                  <a:cubicBezTo>
                    <a:pt x="21" y="17"/>
                    <a:pt x="21" y="18"/>
                    <a:pt x="20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5" y="17"/>
                    <a:pt x="21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2" y="18"/>
                    <a:pt x="23" y="17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3" y="17"/>
                    <a:pt x="24" y="16"/>
                    <a:pt x="22" y="17"/>
                  </a:cubicBezTo>
                  <a:cubicBezTo>
                    <a:pt x="24" y="16"/>
                    <a:pt x="22" y="17"/>
                    <a:pt x="24" y="16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3" y="16"/>
                    <a:pt x="21" y="16"/>
                    <a:pt x="21" y="16"/>
                  </a:cubicBezTo>
                  <a:cubicBezTo>
                    <a:pt x="17" y="17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14"/>
                    <a:pt x="18" y="14"/>
                    <a:pt x="19" y="13"/>
                  </a:cubicBezTo>
                  <a:cubicBezTo>
                    <a:pt x="20" y="12"/>
                    <a:pt x="22" y="11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5" y="12"/>
                    <a:pt x="18" y="10"/>
                    <a:pt x="15" y="11"/>
                  </a:cubicBezTo>
                  <a:cubicBezTo>
                    <a:pt x="15" y="10"/>
                    <a:pt x="14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6" y="8"/>
                    <a:pt x="14" y="8"/>
                  </a:cubicBezTo>
                  <a:cubicBezTo>
                    <a:pt x="16" y="7"/>
                    <a:pt x="10" y="9"/>
                    <a:pt x="12" y="7"/>
                  </a:cubicBezTo>
                  <a:cubicBezTo>
                    <a:pt x="15" y="6"/>
                    <a:pt x="8" y="9"/>
                    <a:pt x="11" y="7"/>
                  </a:cubicBezTo>
                  <a:cubicBezTo>
                    <a:pt x="16" y="4"/>
                    <a:pt x="13" y="5"/>
                    <a:pt x="9" y="6"/>
                  </a:cubicBezTo>
                  <a:cubicBezTo>
                    <a:pt x="11" y="4"/>
                    <a:pt x="6" y="6"/>
                    <a:pt x="9" y="4"/>
                  </a:cubicBezTo>
                  <a:cubicBezTo>
                    <a:pt x="7" y="5"/>
                    <a:pt x="12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1"/>
                    <a:pt x="7" y="4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1"/>
                    <a:pt x="6" y="4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9" y="3"/>
                    <a:pt x="9" y="3"/>
                  </a:cubicBezTo>
                  <a:cubicBezTo>
                    <a:pt x="9" y="3"/>
                    <a:pt x="7" y="4"/>
                    <a:pt x="8" y="3"/>
                  </a:cubicBezTo>
                  <a:cubicBezTo>
                    <a:pt x="12" y="1"/>
                    <a:pt x="7" y="4"/>
                    <a:pt x="11" y="2"/>
                  </a:cubicBezTo>
                  <a:cubicBezTo>
                    <a:pt x="11" y="2"/>
                    <a:pt x="13" y="1"/>
                    <a:pt x="14" y="0"/>
                  </a:cubicBezTo>
                  <a:cubicBezTo>
                    <a:pt x="14" y="0"/>
                    <a:pt x="14" y="0"/>
                    <a:pt x="12" y="1"/>
                  </a:cubicBezTo>
                  <a:cubicBezTo>
                    <a:pt x="10" y="2"/>
                    <a:pt x="8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8" y="3"/>
                    <a:pt x="7" y="4"/>
                  </a:cubicBezTo>
                  <a:cubicBezTo>
                    <a:pt x="6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7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5" y="6"/>
                    <a:pt x="7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4" y="6"/>
                  </a:cubicBezTo>
                  <a:cubicBezTo>
                    <a:pt x="0" y="8"/>
                    <a:pt x="7" y="5"/>
                    <a:pt x="3" y="7"/>
                  </a:cubicBezTo>
                  <a:cubicBezTo>
                    <a:pt x="5" y="6"/>
                    <a:pt x="2" y="7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5" y="7"/>
                    <a:pt x="2" y="8"/>
                    <a:pt x="5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6" y="7"/>
                  </a:cubicBezTo>
                  <a:cubicBezTo>
                    <a:pt x="3" y="9"/>
                    <a:pt x="4" y="8"/>
                    <a:pt x="3" y="9"/>
                  </a:cubicBezTo>
                  <a:cubicBezTo>
                    <a:pt x="5" y="8"/>
                    <a:pt x="4" y="9"/>
                    <a:pt x="6" y="8"/>
                  </a:cubicBezTo>
                  <a:cubicBezTo>
                    <a:pt x="4" y="9"/>
                    <a:pt x="6" y="8"/>
                    <a:pt x="4" y="9"/>
                  </a:cubicBezTo>
                  <a:cubicBezTo>
                    <a:pt x="8" y="8"/>
                    <a:pt x="7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8" y="9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8"/>
                    <a:pt x="7" y="9"/>
                    <a:pt x="8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5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5" y="11"/>
                    <a:pt x="6" y="10"/>
                  </a:cubicBezTo>
                  <a:cubicBezTo>
                    <a:pt x="5" y="11"/>
                    <a:pt x="9" y="10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10" y="11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1"/>
                    <a:pt x="6" y="13"/>
                    <a:pt x="10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13" y="12"/>
                    <a:pt x="10" y="13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5" y="12"/>
                    <a:pt x="12" y="13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0" y="16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4"/>
                    <a:pt x="12" y="16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9" y="13"/>
                    <a:pt x="12" y="16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6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7"/>
                    <a:pt x="15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6"/>
                    <a:pt x="14" y="17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5" y="17"/>
                    <a:pt x="15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8" name="Freeform 587"/>
            <p:cNvSpPr/>
            <p:nvPr/>
          </p:nvSpPr>
          <p:spPr bwMode="auto">
            <a:xfrm>
              <a:off x="4983059" y="39187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9" name="Freeform 588"/>
            <p:cNvSpPr/>
            <p:nvPr/>
          </p:nvSpPr>
          <p:spPr bwMode="auto">
            <a:xfrm>
              <a:off x="4937965" y="3878964"/>
              <a:ext cx="397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0" name="Freeform 589"/>
            <p:cNvSpPr/>
            <p:nvPr/>
          </p:nvSpPr>
          <p:spPr bwMode="auto">
            <a:xfrm>
              <a:off x="6274855" y="3833870"/>
              <a:ext cx="0" cy="3979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1" name="Freeform 590"/>
            <p:cNvSpPr/>
            <p:nvPr/>
          </p:nvSpPr>
          <p:spPr bwMode="auto">
            <a:xfrm>
              <a:off x="6265571" y="3821934"/>
              <a:ext cx="13263" cy="18568"/>
            </a:xfrm>
            <a:custGeom>
              <a:avLst/>
              <a:gdLst>
                <a:gd name="T0" fmla="*/ 2 w 4"/>
                <a:gd name="T1" fmla="*/ 1 h 6"/>
                <a:gd name="T2" fmla="*/ 3 w 4"/>
                <a:gd name="T3" fmla="*/ 0 h 6"/>
                <a:gd name="T4" fmla="*/ 2 w 4"/>
                <a:gd name="T5" fmla="*/ 4 h 6"/>
                <a:gd name="T6" fmla="*/ 2 w 4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2" name="Freeform 591"/>
            <p:cNvSpPr/>
            <p:nvPr/>
          </p:nvSpPr>
          <p:spPr bwMode="auto">
            <a:xfrm>
              <a:off x="6269550" y="3819281"/>
              <a:ext cx="5305" cy="530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3" name="Freeform 592"/>
            <p:cNvSpPr/>
            <p:nvPr/>
          </p:nvSpPr>
          <p:spPr bwMode="auto">
            <a:xfrm>
              <a:off x="6074587" y="38245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4" name="Freeform 593"/>
            <p:cNvSpPr/>
            <p:nvPr/>
          </p:nvSpPr>
          <p:spPr bwMode="auto">
            <a:xfrm>
              <a:off x="5980421" y="3695937"/>
              <a:ext cx="452261" cy="490723"/>
            </a:xfrm>
            <a:custGeom>
              <a:avLst/>
              <a:gdLst>
                <a:gd name="T0" fmla="*/ 13 w 144"/>
                <a:gd name="T1" fmla="*/ 52 h 156"/>
                <a:gd name="T2" fmla="*/ 20 w 144"/>
                <a:gd name="T3" fmla="*/ 43 h 156"/>
                <a:gd name="T4" fmla="*/ 44 w 144"/>
                <a:gd name="T5" fmla="*/ 28 h 156"/>
                <a:gd name="T6" fmla="*/ 45 w 144"/>
                <a:gd name="T7" fmla="*/ 28 h 156"/>
                <a:gd name="T8" fmla="*/ 53 w 144"/>
                <a:gd name="T9" fmla="*/ 28 h 156"/>
                <a:gd name="T10" fmla="*/ 75 w 144"/>
                <a:gd name="T11" fmla="*/ 30 h 156"/>
                <a:gd name="T12" fmla="*/ 90 w 144"/>
                <a:gd name="T13" fmla="*/ 41 h 156"/>
                <a:gd name="T14" fmla="*/ 86 w 144"/>
                <a:gd name="T15" fmla="*/ 39 h 156"/>
                <a:gd name="T16" fmla="*/ 84 w 144"/>
                <a:gd name="T17" fmla="*/ 38 h 156"/>
                <a:gd name="T18" fmla="*/ 73 w 144"/>
                <a:gd name="T19" fmla="*/ 34 h 156"/>
                <a:gd name="T20" fmla="*/ 43 w 144"/>
                <a:gd name="T21" fmla="*/ 33 h 156"/>
                <a:gd name="T22" fmla="*/ 30 w 144"/>
                <a:gd name="T23" fmla="*/ 41 h 156"/>
                <a:gd name="T24" fmla="*/ 22 w 144"/>
                <a:gd name="T25" fmla="*/ 46 h 156"/>
                <a:gd name="T26" fmla="*/ 19 w 144"/>
                <a:gd name="T27" fmla="*/ 123 h 156"/>
                <a:gd name="T28" fmla="*/ 29 w 144"/>
                <a:gd name="T29" fmla="*/ 130 h 156"/>
                <a:gd name="T30" fmla="*/ 57 w 144"/>
                <a:gd name="T31" fmla="*/ 146 h 156"/>
                <a:gd name="T32" fmla="*/ 96 w 144"/>
                <a:gd name="T33" fmla="*/ 146 h 156"/>
                <a:gd name="T34" fmla="*/ 134 w 144"/>
                <a:gd name="T35" fmla="*/ 97 h 156"/>
                <a:gd name="T36" fmla="*/ 125 w 144"/>
                <a:gd name="T37" fmla="*/ 38 h 156"/>
                <a:gd name="T38" fmla="*/ 78 w 144"/>
                <a:gd name="T39" fmla="*/ 13 h 156"/>
                <a:gd name="T40" fmla="*/ 72 w 144"/>
                <a:gd name="T41" fmla="*/ 10 h 156"/>
                <a:gd name="T42" fmla="*/ 70 w 144"/>
                <a:gd name="T43" fmla="*/ 7 h 156"/>
                <a:gd name="T44" fmla="*/ 68 w 144"/>
                <a:gd name="T45" fmla="*/ 8 h 156"/>
                <a:gd name="T46" fmla="*/ 63 w 144"/>
                <a:gd name="T47" fmla="*/ 9 h 156"/>
                <a:gd name="T48" fmla="*/ 61 w 144"/>
                <a:gd name="T49" fmla="*/ 10 h 156"/>
                <a:gd name="T50" fmla="*/ 62 w 144"/>
                <a:gd name="T51" fmla="*/ 6 h 156"/>
                <a:gd name="T52" fmla="*/ 67 w 144"/>
                <a:gd name="T53" fmla="*/ 1 h 156"/>
                <a:gd name="T54" fmla="*/ 70 w 144"/>
                <a:gd name="T55" fmla="*/ 3 h 156"/>
                <a:gd name="T56" fmla="*/ 72 w 144"/>
                <a:gd name="T57" fmla="*/ 3 h 156"/>
                <a:gd name="T58" fmla="*/ 86 w 144"/>
                <a:gd name="T59" fmla="*/ 10 h 156"/>
                <a:gd name="T60" fmla="*/ 93 w 144"/>
                <a:gd name="T61" fmla="*/ 8 h 156"/>
                <a:gd name="T62" fmla="*/ 102 w 144"/>
                <a:gd name="T63" fmla="*/ 14 h 156"/>
                <a:gd name="T64" fmla="*/ 114 w 144"/>
                <a:gd name="T65" fmla="*/ 18 h 156"/>
                <a:gd name="T66" fmla="*/ 127 w 144"/>
                <a:gd name="T67" fmla="*/ 32 h 156"/>
                <a:gd name="T68" fmla="*/ 131 w 144"/>
                <a:gd name="T69" fmla="*/ 41 h 156"/>
                <a:gd name="T70" fmla="*/ 139 w 144"/>
                <a:gd name="T71" fmla="*/ 54 h 156"/>
                <a:gd name="T72" fmla="*/ 143 w 144"/>
                <a:gd name="T73" fmla="*/ 89 h 156"/>
                <a:gd name="T74" fmla="*/ 137 w 144"/>
                <a:gd name="T75" fmla="*/ 92 h 156"/>
                <a:gd name="T76" fmla="*/ 138 w 144"/>
                <a:gd name="T77" fmla="*/ 98 h 156"/>
                <a:gd name="T78" fmla="*/ 138 w 144"/>
                <a:gd name="T79" fmla="*/ 103 h 156"/>
                <a:gd name="T80" fmla="*/ 137 w 144"/>
                <a:gd name="T81" fmla="*/ 104 h 156"/>
                <a:gd name="T82" fmla="*/ 110 w 144"/>
                <a:gd name="T83" fmla="*/ 144 h 156"/>
                <a:gd name="T84" fmla="*/ 108 w 144"/>
                <a:gd name="T85" fmla="*/ 145 h 156"/>
                <a:gd name="T86" fmla="*/ 97 w 144"/>
                <a:gd name="T87" fmla="*/ 150 h 156"/>
                <a:gd name="T88" fmla="*/ 91 w 144"/>
                <a:gd name="T89" fmla="*/ 152 h 156"/>
                <a:gd name="T90" fmla="*/ 67 w 144"/>
                <a:gd name="T91" fmla="*/ 154 h 156"/>
                <a:gd name="T92" fmla="*/ 47 w 144"/>
                <a:gd name="T93" fmla="*/ 146 h 156"/>
                <a:gd name="T94" fmla="*/ 16 w 144"/>
                <a:gd name="T95" fmla="*/ 126 h 156"/>
                <a:gd name="T96" fmla="*/ 4 w 144"/>
                <a:gd name="T97" fmla="*/ 109 h 156"/>
                <a:gd name="T98" fmla="*/ 5 w 144"/>
                <a:gd name="T99" fmla="*/ 105 h 156"/>
                <a:gd name="T100" fmla="*/ 4 w 144"/>
                <a:gd name="T101" fmla="*/ 91 h 156"/>
                <a:gd name="T102" fmla="*/ 3 w 144"/>
                <a:gd name="T103" fmla="*/ 87 h 156"/>
                <a:gd name="T104" fmla="*/ 6 w 144"/>
                <a:gd name="T105" fmla="*/ 73 h 156"/>
                <a:gd name="T106" fmla="*/ 8 w 144"/>
                <a:gd name="T107" fmla="*/ 64 h 156"/>
                <a:gd name="T108" fmla="*/ 9 w 144"/>
                <a:gd name="T109" fmla="*/ 63 h 156"/>
                <a:gd name="T110" fmla="*/ 14 w 144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56">
                  <a:moveTo>
                    <a:pt x="14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7" y="50"/>
                    <a:pt x="17" y="45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6" y="34"/>
                    <a:pt x="35" y="31"/>
                    <a:pt x="44" y="29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5" y="29"/>
                    <a:pt x="46" y="29"/>
                  </a:cubicBezTo>
                  <a:cubicBezTo>
                    <a:pt x="46" y="29"/>
                    <a:pt x="45" y="28"/>
                    <a:pt x="45" y="28"/>
                  </a:cubicBezTo>
                  <a:cubicBezTo>
                    <a:pt x="47" y="26"/>
                    <a:pt x="51" y="28"/>
                    <a:pt x="52" y="26"/>
                  </a:cubicBezTo>
                  <a:cubicBezTo>
                    <a:pt x="53" y="27"/>
                    <a:pt x="53" y="27"/>
                    <a:pt x="53" y="28"/>
                  </a:cubicBezTo>
                  <a:cubicBezTo>
                    <a:pt x="60" y="28"/>
                    <a:pt x="68" y="28"/>
                    <a:pt x="74" y="32"/>
                  </a:cubicBezTo>
                  <a:cubicBezTo>
                    <a:pt x="75" y="32"/>
                    <a:pt x="75" y="31"/>
                    <a:pt x="75" y="30"/>
                  </a:cubicBezTo>
                  <a:cubicBezTo>
                    <a:pt x="80" y="35"/>
                    <a:pt x="86" y="36"/>
                    <a:pt x="92" y="39"/>
                  </a:cubicBezTo>
                  <a:cubicBezTo>
                    <a:pt x="91" y="40"/>
                    <a:pt x="91" y="40"/>
                    <a:pt x="90" y="41"/>
                  </a:cubicBezTo>
                  <a:cubicBezTo>
                    <a:pt x="88" y="41"/>
                    <a:pt x="89" y="37"/>
                    <a:pt x="86" y="38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9"/>
                    <a:pt x="87" y="37"/>
                    <a:pt x="85" y="37"/>
                  </a:cubicBezTo>
                  <a:cubicBezTo>
                    <a:pt x="84" y="37"/>
                    <a:pt x="85" y="38"/>
                    <a:pt x="84" y="38"/>
                  </a:cubicBezTo>
                  <a:cubicBezTo>
                    <a:pt x="82" y="37"/>
                    <a:pt x="79" y="36"/>
                    <a:pt x="78" y="33"/>
                  </a:cubicBezTo>
                  <a:cubicBezTo>
                    <a:pt x="76" y="35"/>
                    <a:pt x="75" y="32"/>
                    <a:pt x="73" y="34"/>
                  </a:cubicBezTo>
                  <a:cubicBezTo>
                    <a:pt x="73" y="33"/>
                    <a:pt x="72" y="33"/>
                    <a:pt x="72" y="32"/>
                  </a:cubicBezTo>
                  <a:cubicBezTo>
                    <a:pt x="63" y="31"/>
                    <a:pt x="53" y="29"/>
                    <a:pt x="43" y="33"/>
                  </a:cubicBezTo>
                  <a:cubicBezTo>
                    <a:pt x="37" y="32"/>
                    <a:pt x="34" y="38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8" y="42"/>
                    <a:pt x="26" y="43"/>
                    <a:pt x="25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6" y="58"/>
                    <a:pt x="10" y="70"/>
                    <a:pt x="9" y="84"/>
                  </a:cubicBezTo>
                  <a:cubicBezTo>
                    <a:pt x="7" y="100"/>
                    <a:pt x="12" y="110"/>
                    <a:pt x="19" y="123"/>
                  </a:cubicBezTo>
                  <a:cubicBezTo>
                    <a:pt x="19" y="123"/>
                    <a:pt x="20" y="123"/>
                    <a:pt x="19" y="123"/>
                  </a:cubicBezTo>
                  <a:cubicBezTo>
                    <a:pt x="22" y="126"/>
                    <a:pt x="26" y="127"/>
                    <a:pt x="29" y="130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7" y="137"/>
                    <a:pt x="49" y="141"/>
                    <a:pt x="57" y="146"/>
                  </a:cubicBezTo>
                  <a:cubicBezTo>
                    <a:pt x="69" y="150"/>
                    <a:pt x="83" y="150"/>
                    <a:pt x="96" y="146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107" y="143"/>
                    <a:pt x="112" y="134"/>
                    <a:pt x="119" y="126"/>
                  </a:cubicBezTo>
                  <a:cubicBezTo>
                    <a:pt x="124" y="117"/>
                    <a:pt x="133" y="108"/>
                    <a:pt x="134" y="97"/>
                  </a:cubicBezTo>
                  <a:cubicBezTo>
                    <a:pt x="132" y="90"/>
                    <a:pt x="140" y="82"/>
                    <a:pt x="137" y="75"/>
                  </a:cubicBezTo>
                  <a:cubicBezTo>
                    <a:pt x="131" y="62"/>
                    <a:pt x="131" y="51"/>
                    <a:pt x="125" y="38"/>
                  </a:cubicBezTo>
                  <a:cubicBezTo>
                    <a:pt x="116" y="30"/>
                    <a:pt x="109" y="18"/>
                    <a:pt x="96" y="17"/>
                  </a:cubicBezTo>
                  <a:cubicBezTo>
                    <a:pt x="91" y="12"/>
                    <a:pt x="84" y="15"/>
                    <a:pt x="78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6" y="14"/>
                    <a:pt x="75" y="7"/>
                    <a:pt x="72" y="10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1" y="13"/>
                    <a:pt x="71" y="5"/>
                    <a:pt x="70" y="7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6"/>
                    <a:pt x="69" y="8"/>
                    <a:pt x="68" y="8"/>
                  </a:cubicBezTo>
                  <a:cubicBezTo>
                    <a:pt x="68" y="8"/>
                    <a:pt x="68" y="6"/>
                    <a:pt x="67" y="6"/>
                  </a:cubicBezTo>
                  <a:cubicBezTo>
                    <a:pt x="66" y="10"/>
                    <a:pt x="64" y="5"/>
                    <a:pt x="63" y="9"/>
                  </a:cubicBezTo>
                  <a:cubicBezTo>
                    <a:pt x="64" y="10"/>
                    <a:pt x="62" y="11"/>
                    <a:pt x="63" y="12"/>
                  </a:cubicBezTo>
                  <a:cubicBezTo>
                    <a:pt x="63" y="13"/>
                    <a:pt x="61" y="12"/>
                    <a:pt x="61" y="10"/>
                  </a:cubicBezTo>
                  <a:cubicBezTo>
                    <a:pt x="61" y="8"/>
                    <a:pt x="60" y="6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3" y="5"/>
                    <a:pt x="63" y="5"/>
                    <a:pt x="63" y="4"/>
                  </a:cubicBezTo>
                  <a:cubicBezTo>
                    <a:pt x="65" y="4"/>
                    <a:pt x="66" y="2"/>
                    <a:pt x="67" y="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9" y="3"/>
                    <a:pt x="70" y="3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0"/>
                    <a:pt x="72" y="6"/>
                    <a:pt x="72" y="3"/>
                  </a:cubicBezTo>
                  <a:cubicBezTo>
                    <a:pt x="76" y="4"/>
                    <a:pt x="80" y="6"/>
                    <a:pt x="85" y="7"/>
                  </a:cubicBezTo>
                  <a:cubicBezTo>
                    <a:pt x="85" y="8"/>
                    <a:pt x="88" y="8"/>
                    <a:pt x="86" y="10"/>
                  </a:cubicBezTo>
                  <a:cubicBezTo>
                    <a:pt x="88" y="8"/>
                    <a:pt x="92" y="8"/>
                    <a:pt x="93" y="9"/>
                  </a:cubicBezTo>
                  <a:cubicBezTo>
                    <a:pt x="93" y="9"/>
                    <a:pt x="93" y="8"/>
                    <a:pt x="93" y="8"/>
                  </a:cubicBezTo>
                  <a:cubicBezTo>
                    <a:pt x="96" y="6"/>
                    <a:pt x="94" y="13"/>
                    <a:pt x="98" y="10"/>
                  </a:cubicBezTo>
                  <a:cubicBezTo>
                    <a:pt x="97" y="12"/>
                    <a:pt x="102" y="11"/>
                    <a:pt x="102" y="14"/>
                  </a:cubicBezTo>
                  <a:cubicBezTo>
                    <a:pt x="102" y="14"/>
                    <a:pt x="103" y="13"/>
                    <a:pt x="103" y="13"/>
                  </a:cubicBezTo>
                  <a:cubicBezTo>
                    <a:pt x="106" y="15"/>
                    <a:pt x="111" y="16"/>
                    <a:pt x="114" y="18"/>
                  </a:cubicBezTo>
                  <a:cubicBezTo>
                    <a:pt x="115" y="22"/>
                    <a:pt x="121" y="22"/>
                    <a:pt x="121" y="26"/>
                  </a:cubicBezTo>
                  <a:cubicBezTo>
                    <a:pt x="123" y="27"/>
                    <a:pt x="126" y="29"/>
                    <a:pt x="127" y="32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30" y="34"/>
                    <a:pt x="132" y="38"/>
                    <a:pt x="131" y="41"/>
                  </a:cubicBezTo>
                  <a:cubicBezTo>
                    <a:pt x="135" y="40"/>
                    <a:pt x="135" y="42"/>
                    <a:pt x="137" y="43"/>
                  </a:cubicBezTo>
                  <a:cubicBezTo>
                    <a:pt x="136" y="46"/>
                    <a:pt x="139" y="50"/>
                    <a:pt x="139" y="54"/>
                  </a:cubicBezTo>
                  <a:cubicBezTo>
                    <a:pt x="141" y="54"/>
                    <a:pt x="139" y="57"/>
                    <a:pt x="141" y="56"/>
                  </a:cubicBezTo>
                  <a:cubicBezTo>
                    <a:pt x="140" y="67"/>
                    <a:pt x="141" y="78"/>
                    <a:pt x="143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2" y="90"/>
                    <a:pt x="139" y="91"/>
                    <a:pt x="137" y="92"/>
                  </a:cubicBezTo>
                  <a:cubicBezTo>
                    <a:pt x="137" y="92"/>
                    <a:pt x="138" y="93"/>
                    <a:pt x="138" y="92"/>
                  </a:cubicBezTo>
                  <a:cubicBezTo>
                    <a:pt x="137" y="94"/>
                    <a:pt x="139" y="96"/>
                    <a:pt x="138" y="98"/>
                  </a:cubicBezTo>
                  <a:cubicBezTo>
                    <a:pt x="138" y="98"/>
                    <a:pt x="138" y="98"/>
                    <a:pt x="139" y="98"/>
                  </a:cubicBezTo>
                  <a:cubicBezTo>
                    <a:pt x="137" y="99"/>
                    <a:pt x="140" y="102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8" y="105"/>
                    <a:pt x="139" y="105"/>
                    <a:pt x="139" y="104"/>
                  </a:cubicBezTo>
                  <a:cubicBezTo>
                    <a:pt x="135" y="120"/>
                    <a:pt x="123" y="134"/>
                    <a:pt x="110" y="144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6" y="149"/>
                    <a:pt x="101" y="149"/>
                    <a:pt x="97" y="150"/>
                  </a:cubicBezTo>
                  <a:cubicBezTo>
                    <a:pt x="97" y="151"/>
                    <a:pt x="98" y="151"/>
                    <a:pt x="98" y="152"/>
                  </a:cubicBezTo>
                  <a:cubicBezTo>
                    <a:pt x="94" y="151"/>
                    <a:pt x="94" y="156"/>
                    <a:pt x="91" y="152"/>
                  </a:cubicBezTo>
                  <a:cubicBezTo>
                    <a:pt x="91" y="152"/>
                    <a:pt x="91" y="153"/>
                    <a:pt x="92" y="153"/>
                  </a:cubicBezTo>
                  <a:cubicBezTo>
                    <a:pt x="83" y="154"/>
                    <a:pt x="75" y="155"/>
                    <a:pt x="67" y="154"/>
                  </a:cubicBezTo>
                  <a:cubicBezTo>
                    <a:pt x="61" y="149"/>
                    <a:pt x="52" y="151"/>
                    <a:pt x="47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0" y="139"/>
                    <a:pt x="31" y="138"/>
                    <a:pt x="23" y="132"/>
                  </a:cubicBezTo>
                  <a:cubicBezTo>
                    <a:pt x="20" y="131"/>
                    <a:pt x="18" y="128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0"/>
                    <a:pt x="3" y="117"/>
                    <a:pt x="4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5" y="108"/>
                    <a:pt x="1" y="106"/>
                    <a:pt x="5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7" y="100"/>
                    <a:pt x="0" y="97"/>
                    <a:pt x="4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4" y="90"/>
                    <a:pt x="4" y="88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0" y="82"/>
                    <a:pt x="5" y="78"/>
                    <a:pt x="6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6" y="71"/>
                    <a:pt x="6" y="67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58"/>
                    <a:pt x="12" y="56"/>
                    <a:pt x="14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5" name="Freeform 594"/>
            <p:cNvSpPr/>
            <p:nvPr/>
          </p:nvSpPr>
          <p:spPr bwMode="auto">
            <a:xfrm>
              <a:off x="6121006" y="37834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6" name="Freeform 595"/>
            <p:cNvSpPr/>
            <p:nvPr/>
          </p:nvSpPr>
          <p:spPr bwMode="auto">
            <a:xfrm>
              <a:off x="6191299" y="369991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7" name="Freeform 596"/>
            <p:cNvSpPr/>
            <p:nvPr/>
          </p:nvSpPr>
          <p:spPr bwMode="auto">
            <a:xfrm>
              <a:off x="6369020" y="4101778"/>
              <a:ext cx="3978" cy="265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8" name="Freeform 597"/>
            <p:cNvSpPr/>
            <p:nvPr/>
          </p:nvSpPr>
          <p:spPr bwMode="auto">
            <a:xfrm>
              <a:off x="6366368" y="4092495"/>
              <a:ext cx="13263" cy="14590"/>
            </a:xfrm>
            <a:custGeom>
              <a:avLst/>
              <a:gdLst>
                <a:gd name="T0" fmla="*/ 3 w 4"/>
                <a:gd name="T1" fmla="*/ 1 h 5"/>
                <a:gd name="T2" fmla="*/ 4 w 4"/>
                <a:gd name="T3" fmla="*/ 0 h 5"/>
                <a:gd name="T4" fmla="*/ 2 w 4"/>
                <a:gd name="T5" fmla="*/ 3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9" name="Freeform 598"/>
            <p:cNvSpPr/>
            <p:nvPr/>
          </p:nvSpPr>
          <p:spPr bwMode="auto">
            <a:xfrm>
              <a:off x="6372999" y="4092495"/>
              <a:ext cx="6631" cy="530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0" name="Freeform 599"/>
            <p:cNvSpPr/>
            <p:nvPr/>
          </p:nvSpPr>
          <p:spPr bwMode="auto">
            <a:xfrm>
              <a:off x="6334538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1" name="Freeform 600"/>
            <p:cNvSpPr/>
            <p:nvPr/>
          </p:nvSpPr>
          <p:spPr bwMode="auto">
            <a:xfrm>
              <a:off x="6058671" y="3966498"/>
              <a:ext cx="316980" cy="131302"/>
            </a:xfrm>
            <a:custGeom>
              <a:avLst/>
              <a:gdLst>
                <a:gd name="T0" fmla="*/ 88 w 101"/>
                <a:gd name="T1" fmla="*/ 20 h 42"/>
                <a:gd name="T2" fmla="*/ 90 w 101"/>
                <a:gd name="T3" fmla="*/ 22 h 42"/>
                <a:gd name="T4" fmla="*/ 94 w 101"/>
                <a:gd name="T5" fmla="*/ 28 h 42"/>
                <a:gd name="T6" fmla="*/ 94 w 101"/>
                <a:gd name="T7" fmla="*/ 29 h 42"/>
                <a:gd name="T8" fmla="*/ 95 w 101"/>
                <a:gd name="T9" fmla="*/ 31 h 42"/>
                <a:gd name="T10" fmla="*/ 98 w 101"/>
                <a:gd name="T11" fmla="*/ 36 h 42"/>
                <a:gd name="T12" fmla="*/ 99 w 101"/>
                <a:gd name="T13" fmla="*/ 42 h 42"/>
                <a:gd name="T14" fmla="*/ 98 w 101"/>
                <a:gd name="T15" fmla="*/ 41 h 42"/>
                <a:gd name="T16" fmla="*/ 98 w 101"/>
                <a:gd name="T17" fmla="*/ 41 h 42"/>
                <a:gd name="T18" fmla="*/ 95 w 101"/>
                <a:gd name="T19" fmla="*/ 39 h 42"/>
                <a:gd name="T20" fmla="*/ 91 w 101"/>
                <a:gd name="T21" fmla="*/ 31 h 42"/>
                <a:gd name="T22" fmla="*/ 88 w 101"/>
                <a:gd name="T23" fmla="*/ 29 h 42"/>
                <a:gd name="T24" fmla="*/ 87 w 101"/>
                <a:gd name="T25" fmla="*/ 25 h 42"/>
                <a:gd name="T26" fmla="*/ 68 w 101"/>
                <a:gd name="T27" fmla="*/ 16 h 42"/>
                <a:gd name="T28" fmla="*/ 65 w 101"/>
                <a:gd name="T29" fmla="*/ 15 h 42"/>
                <a:gd name="T30" fmla="*/ 58 w 101"/>
                <a:gd name="T31" fmla="*/ 10 h 42"/>
                <a:gd name="T32" fmla="*/ 49 w 101"/>
                <a:gd name="T33" fmla="*/ 9 h 42"/>
                <a:gd name="T34" fmla="*/ 33 w 101"/>
                <a:gd name="T35" fmla="*/ 10 h 42"/>
                <a:gd name="T36" fmla="*/ 18 w 101"/>
                <a:gd name="T37" fmla="*/ 15 h 42"/>
                <a:gd name="T38" fmla="*/ 10 w 101"/>
                <a:gd name="T39" fmla="*/ 26 h 42"/>
                <a:gd name="T40" fmla="*/ 8 w 101"/>
                <a:gd name="T41" fmla="*/ 27 h 42"/>
                <a:gd name="T42" fmla="*/ 6 w 101"/>
                <a:gd name="T43" fmla="*/ 26 h 42"/>
                <a:gd name="T44" fmla="*/ 6 w 101"/>
                <a:gd name="T45" fmla="*/ 26 h 42"/>
                <a:gd name="T46" fmla="*/ 7 w 101"/>
                <a:gd name="T47" fmla="*/ 29 h 42"/>
                <a:gd name="T48" fmla="*/ 8 w 101"/>
                <a:gd name="T49" fmla="*/ 30 h 42"/>
                <a:gd name="T50" fmla="*/ 5 w 101"/>
                <a:gd name="T51" fmla="*/ 27 h 42"/>
                <a:gd name="T52" fmla="*/ 1 w 101"/>
                <a:gd name="T53" fmla="*/ 23 h 42"/>
                <a:gd name="T54" fmla="*/ 2 w 101"/>
                <a:gd name="T55" fmla="*/ 23 h 42"/>
                <a:gd name="T56" fmla="*/ 2 w 101"/>
                <a:gd name="T57" fmla="*/ 22 h 42"/>
                <a:gd name="T58" fmla="*/ 7 w 101"/>
                <a:gd name="T59" fmla="*/ 21 h 42"/>
                <a:gd name="T60" fmla="*/ 6 w 101"/>
                <a:gd name="T61" fmla="*/ 17 h 42"/>
                <a:gd name="T62" fmla="*/ 9 w 101"/>
                <a:gd name="T63" fmla="*/ 17 h 42"/>
                <a:gd name="T64" fmla="*/ 9 w 101"/>
                <a:gd name="T65" fmla="*/ 12 h 42"/>
                <a:gd name="T66" fmla="*/ 14 w 101"/>
                <a:gd name="T67" fmla="*/ 11 h 42"/>
                <a:gd name="T68" fmla="*/ 18 w 101"/>
                <a:gd name="T69" fmla="*/ 11 h 42"/>
                <a:gd name="T70" fmla="*/ 20 w 101"/>
                <a:gd name="T71" fmla="*/ 8 h 42"/>
                <a:gd name="T72" fmla="*/ 28 w 101"/>
                <a:gd name="T73" fmla="*/ 3 h 42"/>
                <a:gd name="T74" fmla="*/ 31 w 101"/>
                <a:gd name="T75" fmla="*/ 8 h 42"/>
                <a:gd name="T76" fmla="*/ 31 w 101"/>
                <a:gd name="T77" fmla="*/ 5 h 42"/>
                <a:gd name="T78" fmla="*/ 32 w 101"/>
                <a:gd name="T79" fmla="*/ 4 h 42"/>
                <a:gd name="T80" fmla="*/ 33 w 101"/>
                <a:gd name="T81" fmla="*/ 4 h 42"/>
                <a:gd name="T82" fmla="*/ 45 w 101"/>
                <a:gd name="T83" fmla="*/ 4 h 42"/>
                <a:gd name="T84" fmla="*/ 46 w 101"/>
                <a:gd name="T85" fmla="*/ 4 h 42"/>
                <a:gd name="T86" fmla="*/ 49 w 101"/>
                <a:gd name="T87" fmla="*/ 4 h 42"/>
                <a:gd name="T88" fmla="*/ 50 w 101"/>
                <a:gd name="T89" fmla="*/ 4 h 42"/>
                <a:gd name="T90" fmla="*/ 57 w 101"/>
                <a:gd name="T91" fmla="*/ 4 h 42"/>
                <a:gd name="T92" fmla="*/ 61 w 101"/>
                <a:gd name="T93" fmla="*/ 8 h 42"/>
                <a:gd name="T94" fmla="*/ 70 w 101"/>
                <a:gd name="T95" fmla="*/ 12 h 42"/>
                <a:gd name="T96" fmla="*/ 75 w 101"/>
                <a:gd name="T97" fmla="*/ 14 h 42"/>
                <a:gd name="T98" fmla="*/ 75 w 101"/>
                <a:gd name="T99" fmla="*/ 15 h 42"/>
                <a:gd name="T100" fmla="*/ 78 w 101"/>
                <a:gd name="T101" fmla="*/ 17 h 42"/>
                <a:gd name="T102" fmla="*/ 79 w 101"/>
                <a:gd name="T103" fmla="*/ 17 h 42"/>
                <a:gd name="T104" fmla="*/ 82 w 101"/>
                <a:gd name="T105" fmla="*/ 19 h 42"/>
                <a:gd name="T106" fmla="*/ 85 w 101"/>
                <a:gd name="T107" fmla="*/ 19 h 42"/>
                <a:gd name="T108" fmla="*/ 85 w 101"/>
                <a:gd name="T109" fmla="*/ 20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0"/>
                    <a:pt x="88" y="20"/>
                    <a:pt x="88" y="20"/>
                  </a:cubicBezTo>
                  <a:cubicBezTo>
                    <a:pt x="87" y="23"/>
                    <a:pt x="90" y="21"/>
                    <a:pt x="90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2" y="23"/>
                    <a:pt x="93" y="27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6" y="27"/>
                    <a:pt x="94" y="31"/>
                    <a:pt x="96" y="30"/>
                  </a:cubicBezTo>
                  <a:cubicBezTo>
                    <a:pt x="96" y="30"/>
                    <a:pt x="95" y="31"/>
                    <a:pt x="95" y="31"/>
                  </a:cubicBezTo>
                  <a:cubicBezTo>
                    <a:pt x="96" y="33"/>
                    <a:pt x="97" y="35"/>
                    <a:pt x="97" y="37"/>
                  </a:cubicBezTo>
                  <a:cubicBezTo>
                    <a:pt x="97" y="37"/>
                    <a:pt x="98" y="37"/>
                    <a:pt x="98" y="36"/>
                  </a:cubicBezTo>
                  <a:cubicBezTo>
                    <a:pt x="97" y="40"/>
                    <a:pt x="99" y="40"/>
                    <a:pt x="101" y="40"/>
                  </a:cubicBezTo>
                  <a:cubicBezTo>
                    <a:pt x="100" y="41"/>
                    <a:pt x="100" y="41"/>
                    <a:pt x="99" y="42"/>
                  </a:cubicBezTo>
                  <a:cubicBezTo>
                    <a:pt x="98" y="42"/>
                    <a:pt x="100" y="40"/>
                    <a:pt x="99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100" y="39"/>
                    <a:pt x="99" y="40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8" y="40"/>
                    <a:pt x="96" y="40"/>
                    <a:pt x="97" y="38"/>
                  </a:cubicBezTo>
                  <a:cubicBezTo>
                    <a:pt x="96" y="39"/>
                    <a:pt x="97" y="38"/>
                    <a:pt x="95" y="39"/>
                  </a:cubicBezTo>
                  <a:cubicBezTo>
                    <a:pt x="96" y="38"/>
                    <a:pt x="95" y="38"/>
                    <a:pt x="96" y="37"/>
                  </a:cubicBezTo>
                  <a:cubicBezTo>
                    <a:pt x="94" y="36"/>
                    <a:pt x="93" y="33"/>
                    <a:pt x="91" y="31"/>
                  </a:cubicBezTo>
                  <a:cubicBezTo>
                    <a:pt x="92" y="28"/>
                    <a:pt x="88" y="30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8"/>
                    <a:pt x="88" y="27"/>
                    <a:pt x="87" y="2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3" y="26"/>
                    <a:pt x="81" y="22"/>
                    <a:pt x="77" y="22"/>
                  </a:cubicBezTo>
                  <a:cubicBezTo>
                    <a:pt x="74" y="21"/>
                    <a:pt x="70" y="21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5"/>
                    <a:pt x="66" y="16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1"/>
                    <a:pt x="60" y="14"/>
                    <a:pt x="58" y="10"/>
                  </a:cubicBezTo>
                  <a:cubicBezTo>
                    <a:pt x="55" y="10"/>
                    <a:pt x="52" y="9"/>
                    <a:pt x="49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6" y="7"/>
                    <a:pt x="44" y="11"/>
                    <a:pt x="41" y="10"/>
                  </a:cubicBezTo>
                  <a:cubicBezTo>
                    <a:pt x="39" y="12"/>
                    <a:pt x="35" y="7"/>
                    <a:pt x="33" y="10"/>
                  </a:cubicBezTo>
                  <a:cubicBezTo>
                    <a:pt x="32" y="14"/>
                    <a:pt x="28" y="7"/>
                    <a:pt x="27" y="11"/>
                  </a:cubicBezTo>
                  <a:cubicBezTo>
                    <a:pt x="27" y="18"/>
                    <a:pt x="23" y="16"/>
                    <a:pt x="18" y="15"/>
                  </a:cubicBezTo>
                  <a:cubicBezTo>
                    <a:pt x="17" y="18"/>
                    <a:pt x="11" y="16"/>
                    <a:pt x="11" y="21"/>
                  </a:cubicBezTo>
                  <a:cubicBezTo>
                    <a:pt x="8" y="20"/>
                    <a:pt x="11" y="25"/>
                    <a:pt x="10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8"/>
                    <a:pt x="5" y="23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4" y="24"/>
                    <a:pt x="6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6" y="26"/>
                    <a:pt x="6" y="26"/>
                  </a:cubicBezTo>
                  <a:cubicBezTo>
                    <a:pt x="6" y="26"/>
                    <a:pt x="5" y="25"/>
                    <a:pt x="5" y="26"/>
                  </a:cubicBezTo>
                  <a:cubicBezTo>
                    <a:pt x="8" y="28"/>
                    <a:pt x="4" y="26"/>
                    <a:pt x="7" y="29"/>
                  </a:cubicBezTo>
                  <a:cubicBezTo>
                    <a:pt x="8" y="29"/>
                    <a:pt x="9" y="30"/>
                    <a:pt x="10" y="31"/>
                  </a:cubicBezTo>
                  <a:cubicBezTo>
                    <a:pt x="10" y="31"/>
                    <a:pt x="10" y="31"/>
                    <a:pt x="8" y="30"/>
                  </a:cubicBezTo>
                  <a:cubicBezTo>
                    <a:pt x="6" y="29"/>
                    <a:pt x="5" y="28"/>
                    <a:pt x="3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7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1"/>
                    <a:pt x="5" y="24"/>
                    <a:pt x="2" y="22"/>
                  </a:cubicBezTo>
                  <a:cubicBezTo>
                    <a:pt x="4" y="22"/>
                    <a:pt x="4" y="21"/>
                    <a:pt x="5" y="20"/>
                  </a:cubicBezTo>
                  <a:cubicBezTo>
                    <a:pt x="6" y="21"/>
                    <a:pt x="6" y="19"/>
                    <a:pt x="7" y="21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ubicBezTo>
                    <a:pt x="4" y="15"/>
                    <a:pt x="9" y="19"/>
                    <a:pt x="6" y="16"/>
                  </a:cubicBezTo>
                  <a:cubicBezTo>
                    <a:pt x="8" y="18"/>
                    <a:pt x="6" y="14"/>
                    <a:pt x="9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2" y="14"/>
                    <a:pt x="10" y="10"/>
                    <a:pt x="13" y="13"/>
                  </a:cubicBezTo>
                  <a:cubicBezTo>
                    <a:pt x="13" y="12"/>
                    <a:pt x="13" y="10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10"/>
                    <a:pt x="18" y="11"/>
                  </a:cubicBezTo>
                  <a:cubicBezTo>
                    <a:pt x="16" y="8"/>
                    <a:pt x="17" y="9"/>
                    <a:pt x="17" y="7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9"/>
                    <a:pt x="20" y="7"/>
                  </a:cubicBezTo>
                  <a:cubicBezTo>
                    <a:pt x="24" y="9"/>
                    <a:pt x="26" y="7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30" y="6"/>
                    <a:pt x="31" y="8"/>
                  </a:cubicBezTo>
                  <a:cubicBezTo>
                    <a:pt x="31" y="7"/>
                    <a:pt x="30" y="7"/>
                    <a:pt x="30" y="7"/>
                  </a:cubicBezTo>
                  <a:cubicBezTo>
                    <a:pt x="31" y="7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1" y="3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3"/>
                    <a:pt x="32" y="3"/>
                  </a:cubicBezTo>
                  <a:cubicBezTo>
                    <a:pt x="36" y="1"/>
                    <a:pt x="41" y="4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2"/>
                    <a:pt x="48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5"/>
                    <a:pt x="50" y="0"/>
                    <a:pt x="50" y="4"/>
                  </a:cubicBezTo>
                  <a:cubicBezTo>
                    <a:pt x="51" y="4"/>
                    <a:pt x="51" y="3"/>
                    <a:pt x="51" y="3"/>
                  </a:cubicBezTo>
                  <a:cubicBezTo>
                    <a:pt x="53" y="4"/>
                    <a:pt x="55" y="4"/>
                    <a:pt x="57" y="4"/>
                  </a:cubicBezTo>
                  <a:cubicBezTo>
                    <a:pt x="58" y="8"/>
                    <a:pt x="60" y="5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3" y="11"/>
                    <a:pt x="66" y="9"/>
                    <a:pt x="68" y="10"/>
                  </a:cubicBezTo>
                  <a:cubicBezTo>
                    <a:pt x="69" y="10"/>
                    <a:pt x="69" y="12"/>
                    <a:pt x="70" y="12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5"/>
                    <a:pt x="75" y="9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6" y="12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9"/>
                    <a:pt x="78" y="14"/>
                    <a:pt x="78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8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2" y="14"/>
                    <a:pt x="81" y="18"/>
                    <a:pt x="82" y="19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19"/>
                    <a:pt x="84" y="18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6" y="19"/>
                    <a:pt x="86" y="21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2" name="Freeform 601"/>
            <p:cNvSpPr/>
            <p:nvPr/>
          </p:nvSpPr>
          <p:spPr bwMode="auto">
            <a:xfrm>
              <a:off x="6354432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3" name="Freeform 602"/>
            <p:cNvSpPr/>
            <p:nvPr/>
          </p:nvSpPr>
          <p:spPr bwMode="auto">
            <a:xfrm>
              <a:off x="6062650" y="40381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4" name="Freeform 603"/>
            <p:cNvSpPr/>
            <p:nvPr/>
          </p:nvSpPr>
          <p:spPr bwMode="auto">
            <a:xfrm>
              <a:off x="6256286" y="3953235"/>
              <a:ext cx="3978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5" name="Freeform 604"/>
            <p:cNvSpPr/>
            <p:nvPr/>
          </p:nvSpPr>
          <p:spPr bwMode="auto">
            <a:xfrm>
              <a:off x="6253634" y="3950583"/>
              <a:ext cx="18568" cy="6632"/>
            </a:xfrm>
            <a:custGeom>
              <a:avLst/>
              <a:gdLst>
                <a:gd name="T0" fmla="*/ 4 w 6"/>
                <a:gd name="T1" fmla="*/ 1 h 2"/>
                <a:gd name="T2" fmla="*/ 5 w 6"/>
                <a:gd name="T3" fmla="*/ 2 h 2"/>
                <a:gd name="T4" fmla="*/ 2 w 6"/>
                <a:gd name="T5" fmla="*/ 1 h 2"/>
                <a:gd name="T6" fmla="*/ 4 w 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2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6" name="Freeform 605"/>
            <p:cNvSpPr/>
            <p:nvPr/>
          </p:nvSpPr>
          <p:spPr bwMode="auto">
            <a:xfrm>
              <a:off x="6262919" y="3953235"/>
              <a:ext cx="9283" cy="3979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0"/>
                    <a:pt x="3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7" name="Freeform 606"/>
            <p:cNvSpPr/>
            <p:nvPr/>
          </p:nvSpPr>
          <p:spPr bwMode="auto">
            <a:xfrm>
              <a:off x="6269550" y="39505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8" name="Freeform 607"/>
            <p:cNvSpPr/>
            <p:nvPr/>
          </p:nvSpPr>
          <p:spPr bwMode="auto">
            <a:xfrm>
              <a:off x="6260266" y="3918752"/>
              <a:ext cx="64987" cy="38463"/>
            </a:xfrm>
            <a:custGeom>
              <a:avLst/>
              <a:gdLst>
                <a:gd name="T0" fmla="*/ 10 w 21"/>
                <a:gd name="T1" fmla="*/ 11 h 12"/>
                <a:gd name="T2" fmla="*/ 10 w 21"/>
                <a:gd name="T3" fmla="*/ 11 h 12"/>
                <a:gd name="T4" fmla="*/ 7 w 21"/>
                <a:gd name="T5" fmla="*/ 12 h 12"/>
                <a:gd name="T6" fmla="*/ 7 w 21"/>
                <a:gd name="T7" fmla="*/ 11 h 12"/>
                <a:gd name="T8" fmla="*/ 5 w 21"/>
                <a:gd name="T9" fmla="*/ 11 h 12"/>
                <a:gd name="T10" fmla="*/ 4 w 21"/>
                <a:gd name="T11" fmla="*/ 11 h 12"/>
                <a:gd name="T12" fmla="*/ 1 w 21"/>
                <a:gd name="T13" fmla="*/ 11 h 12"/>
                <a:gd name="T14" fmla="*/ 1 w 21"/>
                <a:gd name="T15" fmla="*/ 11 h 12"/>
                <a:gd name="T16" fmla="*/ 0 w 21"/>
                <a:gd name="T17" fmla="*/ 11 h 12"/>
                <a:gd name="T18" fmla="*/ 0 w 21"/>
                <a:gd name="T19" fmla="*/ 10 h 12"/>
                <a:gd name="T20" fmla="*/ 3 w 21"/>
                <a:gd name="T21" fmla="*/ 10 h 12"/>
                <a:gd name="T22" fmla="*/ 3 w 21"/>
                <a:gd name="T23" fmla="*/ 10 h 12"/>
                <a:gd name="T24" fmla="*/ 6 w 21"/>
                <a:gd name="T25" fmla="*/ 10 h 12"/>
                <a:gd name="T26" fmla="*/ 6 w 21"/>
                <a:gd name="T27" fmla="*/ 8 h 12"/>
                <a:gd name="T28" fmla="*/ 5 w 21"/>
                <a:gd name="T29" fmla="*/ 7 h 12"/>
                <a:gd name="T30" fmla="*/ 8 w 21"/>
                <a:gd name="T31" fmla="*/ 7 h 12"/>
                <a:gd name="T32" fmla="*/ 9 w 21"/>
                <a:gd name="T33" fmla="*/ 6 h 12"/>
                <a:gd name="T34" fmla="*/ 10 w 21"/>
                <a:gd name="T35" fmla="*/ 5 h 12"/>
                <a:gd name="T36" fmla="*/ 12 w 21"/>
                <a:gd name="T37" fmla="*/ 4 h 12"/>
                <a:gd name="T38" fmla="*/ 9 w 21"/>
                <a:gd name="T39" fmla="*/ 1 h 12"/>
                <a:gd name="T40" fmla="*/ 10 w 21"/>
                <a:gd name="T41" fmla="*/ 1 h 12"/>
                <a:gd name="T42" fmla="*/ 12 w 21"/>
                <a:gd name="T43" fmla="*/ 2 h 12"/>
                <a:gd name="T44" fmla="*/ 12 w 21"/>
                <a:gd name="T45" fmla="*/ 2 h 12"/>
                <a:gd name="T46" fmla="*/ 9 w 21"/>
                <a:gd name="T47" fmla="*/ 1 h 12"/>
                <a:gd name="T48" fmla="*/ 8 w 21"/>
                <a:gd name="T49" fmla="*/ 0 h 12"/>
                <a:gd name="T50" fmla="*/ 12 w 21"/>
                <a:gd name="T51" fmla="*/ 2 h 12"/>
                <a:gd name="T52" fmla="*/ 17 w 21"/>
                <a:gd name="T53" fmla="*/ 3 h 12"/>
                <a:gd name="T54" fmla="*/ 17 w 21"/>
                <a:gd name="T55" fmla="*/ 3 h 12"/>
                <a:gd name="T56" fmla="*/ 17 w 21"/>
                <a:gd name="T57" fmla="*/ 3 h 12"/>
                <a:gd name="T58" fmla="*/ 14 w 21"/>
                <a:gd name="T59" fmla="*/ 3 h 12"/>
                <a:gd name="T60" fmla="*/ 18 w 21"/>
                <a:gd name="T61" fmla="*/ 4 h 12"/>
                <a:gd name="T62" fmla="*/ 16 w 21"/>
                <a:gd name="T63" fmla="*/ 4 h 12"/>
                <a:gd name="T64" fmla="*/ 19 w 21"/>
                <a:gd name="T65" fmla="*/ 5 h 12"/>
                <a:gd name="T66" fmla="*/ 17 w 21"/>
                <a:gd name="T67" fmla="*/ 5 h 12"/>
                <a:gd name="T68" fmla="*/ 15 w 21"/>
                <a:gd name="T69" fmla="*/ 5 h 12"/>
                <a:gd name="T70" fmla="*/ 16 w 21"/>
                <a:gd name="T71" fmla="*/ 5 h 12"/>
                <a:gd name="T72" fmla="*/ 18 w 21"/>
                <a:gd name="T73" fmla="*/ 7 h 12"/>
                <a:gd name="T74" fmla="*/ 12 w 21"/>
                <a:gd name="T75" fmla="*/ 5 h 12"/>
                <a:gd name="T76" fmla="*/ 14 w 21"/>
                <a:gd name="T77" fmla="*/ 6 h 12"/>
                <a:gd name="T78" fmla="*/ 15 w 21"/>
                <a:gd name="T79" fmla="*/ 6 h 12"/>
                <a:gd name="T80" fmla="*/ 15 w 21"/>
                <a:gd name="T81" fmla="*/ 6 h 12"/>
                <a:gd name="T82" fmla="*/ 13 w 21"/>
                <a:gd name="T83" fmla="*/ 7 h 12"/>
                <a:gd name="T84" fmla="*/ 13 w 21"/>
                <a:gd name="T85" fmla="*/ 7 h 12"/>
                <a:gd name="T86" fmla="*/ 13 w 21"/>
                <a:gd name="T87" fmla="*/ 8 h 12"/>
                <a:gd name="T88" fmla="*/ 13 w 21"/>
                <a:gd name="T89" fmla="*/ 8 h 12"/>
                <a:gd name="T90" fmla="*/ 14 w 21"/>
                <a:gd name="T91" fmla="*/ 9 h 12"/>
                <a:gd name="T92" fmla="*/ 11 w 21"/>
                <a:gd name="T93" fmla="*/ 8 h 12"/>
                <a:gd name="T94" fmla="*/ 9 w 21"/>
                <a:gd name="T95" fmla="*/ 9 h 12"/>
                <a:gd name="T96" fmla="*/ 10 w 21"/>
                <a:gd name="T97" fmla="*/ 9 h 12"/>
                <a:gd name="T98" fmla="*/ 8 w 21"/>
                <a:gd name="T99" fmla="*/ 9 h 12"/>
                <a:gd name="T100" fmla="*/ 8 w 21"/>
                <a:gd name="T101" fmla="*/ 10 h 12"/>
                <a:gd name="T102" fmla="*/ 9 w 21"/>
                <a:gd name="T103" fmla="*/ 10 h 12"/>
                <a:gd name="T104" fmla="*/ 9 w 21"/>
                <a:gd name="T105" fmla="*/ 10 h 12"/>
                <a:gd name="T106" fmla="*/ 9 w 21"/>
                <a:gd name="T107" fmla="*/ 11 h 12"/>
                <a:gd name="T108" fmla="*/ 9 w 21"/>
                <a:gd name="T109" fmla="*/ 11 h 12"/>
                <a:gd name="T110" fmla="*/ 9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8" y="11"/>
                    <a:pt x="10" y="12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8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2"/>
                    <a:pt x="6" y="11"/>
                    <a:pt x="7" y="12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3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3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1" y="11"/>
                    <a:pt x="0" y="10"/>
                    <a:pt x="2" y="11"/>
                  </a:cubicBezTo>
                  <a:cubicBezTo>
                    <a:pt x="0" y="10"/>
                    <a:pt x="2" y="11"/>
                    <a:pt x="0" y="10"/>
                  </a:cubicBezTo>
                  <a:cubicBezTo>
                    <a:pt x="1" y="10"/>
                    <a:pt x="1" y="10"/>
                    <a:pt x="2" y="11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7" y="11"/>
                    <a:pt x="3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5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9"/>
                    <a:pt x="5" y="9"/>
                    <a:pt x="4" y="8"/>
                  </a:cubicBezTo>
                  <a:cubicBezTo>
                    <a:pt x="3" y="8"/>
                    <a:pt x="1" y="6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8"/>
                    <a:pt x="5" y="6"/>
                    <a:pt x="8" y="7"/>
                  </a:cubicBezTo>
                  <a:cubicBezTo>
                    <a:pt x="8" y="7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6" y="5"/>
                    <a:pt x="8" y="5"/>
                  </a:cubicBezTo>
                  <a:cubicBezTo>
                    <a:pt x="6" y="4"/>
                    <a:pt x="12" y="6"/>
                    <a:pt x="10" y="5"/>
                  </a:cubicBezTo>
                  <a:cubicBezTo>
                    <a:pt x="6" y="3"/>
                    <a:pt x="14" y="6"/>
                    <a:pt x="11" y="4"/>
                  </a:cubicBezTo>
                  <a:cubicBezTo>
                    <a:pt x="5" y="2"/>
                    <a:pt x="9" y="3"/>
                    <a:pt x="12" y="4"/>
                  </a:cubicBezTo>
                  <a:cubicBezTo>
                    <a:pt x="10" y="3"/>
                    <a:pt x="15" y="4"/>
                    <a:pt x="12" y="2"/>
                  </a:cubicBezTo>
                  <a:cubicBezTo>
                    <a:pt x="14" y="3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4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5" y="3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2" y="2"/>
                    <a:pt x="12" y="2"/>
                  </a:cubicBezTo>
                  <a:cubicBezTo>
                    <a:pt x="12" y="2"/>
                    <a:pt x="14" y="2"/>
                    <a:pt x="13" y="2"/>
                  </a:cubicBezTo>
                  <a:cubicBezTo>
                    <a:pt x="9" y="1"/>
                    <a:pt x="14" y="2"/>
                    <a:pt x="9" y="1"/>
                  </a:cubicBezTo>
                  <a:cubicBezTo>
                    <a:pt x="9" y="1"/>
                    <a:pt x="7" y="0"/>
                    <a:pt x="7" y="0"/>
                  </a:cubicBezTo>
                  <a:cubicBezTo>
                    <a:pt x="6" y="0"/>
                    <a:pt x="6" y="0"/>
                    <a:pt x="8" y="0"/>
                  </a:cubicBezTo>
                  <a:cubicBezTo>
                    <a:pt x="10" y="1"/>
                    <a:pt x="12" y="1"/>
                    <a:pt x="14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3" y="2"/>
                    <a:pt x="14" y="2"/>
                  </a:cubicBezTo>
                  <a:cubicBezTo>
                    <a:pt x="14" y="2"/>
                    <a:pt x="16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4" y="2"/>
                    <a:pt x="17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5" y="3"/>
                    <a:pt x="16" y="4"/>
                    <a:pt x="14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21" y="5"/>
                    <a:pt x="15" y="3"/>
                    <a:pt x="19" y="5"/>
                  </a:cubicBezTo>
                  <a:cubicBezTo>
                    <a:pt x="16" y="4"/>
                    <a:pt x="19" y="5"/>
                    <a:pt x="16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16" y="4"/>
                    <a:pt x="20" y="6"/>
                    <a:pt x="16" y="5"/>
                  </a:cubicBezTo>
                  <a:cubicBezTo>
                    <a:pt x="17" y="5"/>
                    <a:pt x="19" y="6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5" y="5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7" y="6"/>
                    <a:pt x="17" y="6"/>
                    <a:pt x="16" y="5"/>
                  </a:cubicBezTo>
                  <a:cubicBezTo>
                    <a:pt x="18" y="6"/>
                    <a:pt x="15" y="5"/>
                    <a:pt x="18" y="6"/>
                  </a:cubicBezTo>
                  <a:cubicBezTo>
                    <a:pt x="13" y="5"/>
                    <a:pt x="15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4" y="6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5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7" y="7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7" y="7"/>
                    <a:pt x="16" y="7"/>
                  </a:cubicBezTo>
                  <a:cubicBezTo>
                    <a:pt x="17" y="8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8"/>
                    <a:pt x="13" y="7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7" y="9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3" y="8"/>
                    <a:pt x="13" y="8"/>
                    <a:pt x="14" y="9"/>
                  </a:cubicBezTo>
                  <a:cubicBezTo>
                    <a:pt x="10" y="7"/>
                    <a:pt x="13" y="9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8" y="8"/>
                    <a:pt x="11" y="9"/>
                    <a:pt x="10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" y="8"/>
                    <a:pt x="13" y="11"/>
                    <a:pt x="10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11" y="10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" y="8"/>
                    <a:pt x="11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11"/>
                    <a:pt x="9" y="10"/>
                    <a:pt x="9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9" name="Freeform 608"/>
            <p:cNvSpPr/>
            <p:nvPr/>
          </p:nvSpPr>
          <p:spPr bwMode="auto">
            <a:xfrm>
              <a:off x="6281486" y="39532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0" name="Freeform 609"/>
            <p:cNvSpPr/>
            <p:nvPr/>
          </p:nvSpPr>
          <p:spPr bwMode="auto">
            <a:xfrm>
              <a:off x="6313317" y="392803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1" name="Freeform 610"/>
            <p:cNvSpPr/>
            <p:nvPr/>
          </p:nvSpPr>
          <p:spPr bwMode="auto">
            <a:xfrm>
              <a:off x="6115701" y="3943952"/>
              <a:ext cx="265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2" name="Freeform 611"/>
            <p:cNvSpPr/>
            <p:nvPr/>
          </p:nvSpPr>
          <p:spPr bwMode="auto">
            <a:xfrm>
              <a:off x="6109070" y="3941299"/>
              <a:ext cx="18568" cy="9285"/>
            </a:xfrm>
            <a:custGeom>
              <a:avLst/>
              <a:gdLst>
                <a:gd name="T0" fmla="*/ 5 w 6"/>
                <a:gd name="T1" fmla="*/ 2 h 3"/>
                <a:gd name="T2" fmla="*/ 5 w 6"/>
                <a:gd name="T3" fmla="*/ 2 h 3"/>
                <a:gd name="T4" fmla="*/ 2 w 6"/>
                <a:gd name="T5" fmla="*/ 1 h 3"/>
                <a:gd name="T6" fmla="*/ 5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3"/>
                    <a:pt x="5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3" name="Freeform 612"/>
            <p:cNvSpPr/>
            <p:nvPr/>
          </p:nvSpPr>
          <p:spPr bwMode="auto">
            <a:xfrm>
              <a:off x="6118354" y="3943952"/>
              <a:ext cx="9283" cy="6632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1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0"/>
                    <a:pt x="2" y="1"/>
                    <a:pt x="3" y="1"/>
                  </a:cubicBezTo>
                  <a:cubicBezTo>
                    <a:pt x="1" y="1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4" name="Freeform 613"/>
            <p:cNvSpPr/>
            <p:nvPr/>
          </p:nvSpPr>
          <p:spPr bwMode="auto">
            <a:xfrm>
              <a:off x="6127638" y="39386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5" name="Freeform 614"/>
            <p:cNvSpPr/>
            <p:nvPr/>
          </p:nvSpPr>
          <p:spPr bwMode="auto">
            <a:xfrm>
              <a:off x="6115701" y="3890900"/>
              <a:ext cx="75597" cy="59683"/>
            </a:xfrm>
            <a:custGeom>
              <a:avLst/>
              <a:gdLst>
                <a:gd name="T0" fmla="*/ 11 w 24"/>
                <a:gd name="T1" fmla="*/ 17 h 19"/>
                <a:gd name="T2" fmla="*/ 10 w 24"/>
                <a:gd name="T3" fmla="*/ 18 h 19"/>
                <a:gd name="T4" fmla="*/ 8 w 24"/>
                <a:gd name="T5" fmla="*/ 18 h 19"/>
                <a:gd name="T6" fmla="*/ 8 w 24"/>
                <a:gd name="T7" fmla="*/ 18 h 19"/>
                <a:gd name="T8" fmla="*/ 6 w 24"/>
                <a:gd name="T9" fmla="*/ 17 h 19"/>
                <a:gd name="T10" fmla="*/ 5 w 24"/>
                <a:gd name="T11" fmla="*/ 18 h 19"/>
                <a:gd name="T12" fmla="*/ 1 w 24"/>
                <a:gd name="T13" fmla="*/ 17 h 19"/>
                <a:gd name="T14" fmla="*/ 1 w 24"/>
                <a:gd name="T15" fmla="*/ 17 h 19"/>
                <a:gd name="T16" fmla="*/ 1 w 24"/>
                <a:gd name="T17" fmla="*/ 17 h 19"/>
                <a:gd name="T18" fmla="*/ 1 w 24"/>
                <a:gd name="T19" fmla="*/ 16 h 19"/>
                <a:gd name="T20" fmla="*/ 4 w 24"/>
                <a:gd name="T21" fmla="*/ 16 h 19"/>
                <a:gd name="T22" fmla="*/ 4 w 24"/>
                <a:gd name="T23" fmla="*/ 15 h 19"/>
                <a:gd name="T24" fmla="*/ 7 w 24"/>
                <a:gd name="T25" fmla="*/ 16 h 19"/>
                <a:gd name="T26" fmla="*/ 7 w 24"/>
                <a:gd name="T27" fmla="*/ 12 h 19"/>
                <a:gd name="T28" fmla="*/ 7 w 24"/>
                <a:gd name="T29" fmla="*/ 11 h 19"/>
                <a:gd name="T30" fmla="*/ 10 w 24"/>
                <a:gd name="T31" fmla="*/ 11 h 19"/>
                <a:gd name="T32" fmla="*/ 11 w 24"/>
                <a:gd name="T33" fmla="*/ 10 h 19"/>
                <a:gd name="T34" fmla="*/ 13 w 24"/>
                <a:gd name="T35" fmla="*/ 7 h 19"/>
                <a:gd name="T36" fmla="*/ 16 w 24"/>
                <a:gd name="T37" fmla="*/ 6 h 19"/>
                <a:gd name="T38" fmla="*/ 13 w 24"/>
                <a:gd name="T39" fmla="*/ 2 h 19"/>
                <a:gd name="T40" fmla="*/ 14 w 24"/>
                <a:gd name="T41" fmla="*/ 2 h 19"/>
                <a:gd name="T42" fmla="*/ 16 w 24"/>
                <a:gd name="T43" fmla="*/ 3 h 19"/>
                <a:gd name="T44" fmla="*/ 16 w 24"/>
                <a:gd name="T45" fmla="*/ 3 h 19"/>
                <a:gd name="T46" fmla="*/ 13 w 24"/>
                <a:gd name="T47" fmla="*/ 1 h 19"/>
                <a:gd name="T48" fmla="*/ 12 w 24"/>
                <a:gd name="T49" fmla="*/ 1 h 19"/>
                <a:gd name="T50" fmla="*/ 16 w 24"/>
                <a:gd name="T51" fmla="*/ 3 h 19"/>
                <a:gd name="T52" fmla="*/ 21 w 24"/>
                <a:gd name="T53" fmla="*/ 5 h 19"/>
                <a:gd name="T54" fmla="*/ 20 w 24"/>
                <a:gd name="T55" fmla="*/ 5 h 19"/>
                <a:gd name="T56" fmla="*/ 21 w 24"/>
                <a:gd name="T57" fmla="*/ 5 h 19"/>
                <a:gd name="T58" fmla="*/ 18 w 24"/>
                <a:gd name="T59" fmla="*/ 4 h 19"/>
                <a:gd name="T60" fmla="*/ 21 w 24"/>
                <a:gd name="T61" fmla="*/ 6 h 19"/>
                <a:gd name="T62" fmla="*/ 20 w 24"/>
                <a:gd name="T63" fmla="*/ 6 h 19"/>
                <a:gd name="T64" fmla="*/ 22 w 24"/>
                <a:gd name="T65" fmla="*/ 8 h 19"/>
                <a:gd name="T66" fmla="*/ 20 w 24"/>
                <a:gd name="T67" fmla="*/ 8 h 19"/>
                <a:gd name="T68" fmla="*/ 18 w 24"/>
                <a:gd name="T69" fmla="*/ 7 h 19"/>
                <a:gd name="T70" fmla="*/ 19 w 24"/>
                <a:gd name="T71" fmla="*/ 8 h 19"/>
                <a:gd name="T72" fmla="*/ 20 w 24"/>
                <a:gd name="T73" fmla="*/ 10 h 19"/>
                <a:gd name="T74" fmla="*/ 15 w 24"/>
                <a:gd name="T75" fmla="*/ 8 h 19"/>
                <a:gd name="T76" fmla="*/ 17 w 24"/>
                <a:gd name="T77" fmla="*/ 9 h 19"/>
                <a:gd name="T78" fmla="*/ 18 w 24"/>
                <a:gd name="T79" fmla="*/ 10 h 19"/>
                <a:gd name="T80" fmla="*/ 17 w 24"/>
                <a:gd name="T81" fmla="*/ 10 h 19"/>
                <a:gd name="T82" fmla="*/ 16 w 24"/>
                <a:gd name="T83" fmla="*/ 11 h 19"/>
                <a:gd name="T84" fmla="*/ 15 w 24"/>
                <a:gd name="T85" fmla="*/ 11 h 19"/>
                <a:gd name="T86" fmla="*/ 15 w 24"/>
                <a:gd name="T87" fmla="*/ 11 h 19"/>
                <a:gd name="T88" fmla="*/ 15 w 24"/>
                <a:gd name="T89" fmla="*/ 12 h 19"/>
                <a:gd name="T90" fmla="*/ 15 w 24"/>
                <a:gd name="T91" fmla="*/ 13 h 19"/>
                <a:gd name="T92" fmla="*/ 13 w 24"/>
                <a:gd name="T93" fmla="*/ 13 h 19"/>
                <a:gd name="T94" fmla="*/ 11 w 24"/>
                <a:gd name="T95" fmla="*/ 14 h 19"/>
                <a:gd name="T96" fmla="*/ 11 w 24"/>
                <a:gd name="T97" fmla="*/ 14 h 19"/>
                <a:gd name="T98" fmla="*/ 9 w 24"/>
                <a:gd name="T99" fmla="*/ 14 h 19"/>
                <a:gd name="T100" fmla="*/ 9 w 24"/>
                <a:gd name="T101" fmla="*/ 15 h 19"/>
                <a:gd name="T102" fmla="*/ 10 w 24"/>
                <a:gd name="T103" fmla="*/ 15 h 19"/>
                <a:gd name="T104" fmla="*/ 10 w 24"/>
                <a:gd name="T105" fmla="*/ 16 h 19"/>
                <a:gd name="T106" fmla="*/ 10 w 24"/>
                <a:gd name="T107" fmla="*/ 16 h 19"/>
                <a:gd name="T108" fmla="*/ 10 w 24"/>
                <a:gd name="T109" fmla="*/ 16 h 19"/>
                <a:gd name="T110" fmla="*/ 10 w 24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19">
                  <a:moveTo>
                    <a:pt x="10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9" y="16"/>
                    <a:pt x="11" y="18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8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9"/>
                    <a:pt x="6" y="17"/>
                    <a:pt x="8" y="18"/>
                  </a:cubicBezTo>
                  <a:cubicBezTo>
                    <a:pt x="7" y="18"/>
                    <a:pt x="7" y="18"/>
                    <a:pt x="6" y="17"/>
                  </a:cubicBezTo>
                  <a:cubicBezTo>
                    <a:pt x="5" y="17"/>
                    <a:pt x="5" y="18"/>
                    <a:pt x="3" y="17"/>
                  </a:cubicBezTo>
                  <a:cubicBezTo>
                    <a:pt x="3" y="17"/>
                    <a:pt x="4" y="17"/>
                    <a:pt x="5" y="18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2" y="18"/>
                    <a:pt x="2" y="18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6"/>
                    <a:pt x="3" y="17"/>
                  </a:cubicBezTo>
                  <a:cubicBezTo>
                    <a:pt x="1" y="16"/>
                    <a:pt x="3" y="17"/>
                    <a:pt x="1" y="16"/>
                  </a:cubicBezTo>
                  <a:cubicBezTo>
                    <a:pt x="2" y="16"/>
                    <a:pt x="1" y="16"/>
                    <a:pt x="3" y="17"/>
                  </a:cubicBezTo>
                  <a:cubicBezTo>
                    <a:pt x="2" y="16"/>
                    <a:pt x="4" y="16"/>
                    <a:pt x="4" y="16"/>
                  </a:cubicBezTo>
                  <a:cubicBezTo>
                    <a:pt x="7" y="17"/>
                    <a:pt x="3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6" y="16"/>
                    <a:pt x="5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4" y="14"/>
                    <a:pt x="6" y="14"/>
                    <a:pt x="5" y="13"/>
                  </a:cubicBezTo>
                  <a:cubicBezTo>
                    <a:pt x="5" y="12"/>
                    <a:pt x="2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0" y="12"/>
                    <a:pt x="7" y="10"/>
                    <a:pt x="10" y="11"/>
                  </a:cubicBezTo>
                  <a:cubicBezTo>
                    <a:pt x="10" y="10"/>
                    <a:pt x="10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9" y="8"/>
                    <a:pt x="10" y="8"/>
                  </a:cubicBezTo>
                  <a:cubicBezTo>
                    <a:pt x="9" y="7"/>
                    <a:pt x="15" y="9"/>
                    <a:pt x="13" y="7"/>
                  </a:cubicBezTo>
                  <a:cubicBezTo>
                    <a:pt x="10" y="6"/>
                    <a:pt x="17" y="8"/>
                    <a:pt x="14" y="7"/>
                  </a:cubicBezTo>
                  <a:cubicBezTo>
                    <a:pt x="8" y="4"/>
                    <a:pt x="12" y="5"/>
                    <a:pt x="16" y="6"/>
                  </a:cubicBezTo>
                  <a:cubicBezTo>
                    <a:pt x="14" y="4"/>
                    <a:pt x="19" y="6"/>
                    <a:pt x="15" y="4"/>
                  </a:cubicBezTo>
                  <a:cubicBezTo>
                    <a:pt x="18" y="5"/>
                    <a:pt x="12" y="2"/>
                    <a:pt x="13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1"/>
                    <a:pt x="18" y="4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8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3" y="1"/>
                    <a:pt x="18" y="3"/>
                    <a:pt x="13" y="1"/>
                  </a:cubicBezTo>
                  <a:cubicBezTo>
                    <a:pt x="13" y="1"/>
                    <a:pt x="12" y="1"/>
                    <a:pt x="11" y="0"/>
                  </a:cubicBezTo>
                  <a:cubicBezTo>
                    <a:pt x="10" y="0"/>
                    <a:pt x="10" y="0"/>
                    <a:pt x="12" y="1"/>
                  </a:cubicBezTo>
                  <a:cubicBezTo>
                    <a:pt x="14" y="2"/>
                    <a:pt x="16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7" y="3"/>
                    <a:pt x="18" y="3"/>
                  </a:cubicBezTo>
                  <a:cubicBezTo>
                    <a:pt x="18" y="4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4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6"/>
                    <a:pt x="18" y="4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20" y="5"/>
                    <a:pt x="18" y="4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4" y="8"/>
                    <a:pt x="18" y="5"/>
                    <a:pt x="22" y="7"/>
                  </a:cubicBezTo>
                  <a:cubicBezTo>
                    <a:pt x="19" y="6"/>
                    <a:pt x="23" y="7"/>
                    <a:pt x="20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0" y="7"/>
                    <a:pt x="23" y="8"/>
                    <a:pt x="20" y="7"/>
                  </a:cubicBezTo>
                  <a:cubicBezTo>
                    <a:pt x="20" y="7"/>
                    <a:pt x="22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18" y="7"/>
                  </a:cubicBezTo>
                  <a:cubicBezTo>
                    <a:pt x="21" y="9"/>
                    <a:pt x="21" y="8"/>
                    <a:pt x="22" y="9"/>
                  </a:cubicBezTo>
                  <a:cubicBezTo>
                    <a:pt x="20" y="8"/>
                    <a:pt x="20" y="9"/>
                    <a:pt x="19" y="8"/>
                  </a:cubicBezTo>
                  <a:cubicBezTo>
                    <a:pt x="21" y="9"/>
                    <a:pt x="18" y="8"/>
                    <a:pt x="21" y="9"/>
                  </a:cubicBezTo>
                  <a:cubicBezTo>
                    <a:pt x="16" y="7"/>
                    <a:pt x="18" y="9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7" y="9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5" y="8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1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2"/>
                    <a:pt x="15" y="11"/>
                    <a:pt x="15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5" y="11"/>
                    <a:pt x="19" y="13"/>
                    <a:pt x="15" y="12"/>
                  </a:cubicBezTo>
                  <a:cubicBezTo>
                    <a:pt x="15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2" y="12"/>
                    <a:pt x="15" y="13"/>
                    <a:pt x="12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2"/>
                    <a:pt x="12" y="13"/>
                    <a:pt x="12" y="13"/>
                  </a:cubicBezTo>
                  <a:cubicBezTo>
                    <a:pt x="12" y="14"/>
                    <a:pt x="11" y="13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15" y="16"/>
                    <a:pt x="11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4"/>
                    <a:pt x="13" y="15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6" y="13"/>
                    <a:pt x="12" y="16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7"/>
                    <a:pt x="10" y="15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1" y="17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6" name="Freeform 615"/>
            <p:cNvSpPr/>
            <p:nvPr/>
          </p:nvSpPr>
          <p:spPr bwMode="auto">
            <a:xfrm>
              <a:off x="6140901" y="39479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7" name="Freeform 616"/>
            <p:cNvSpPr/>
            <p:nvPr/>
          </p:nvSpPr>
          <p:spPr bwMode="auto">
            <a:xfrm>
              <a:off x="6180689" y="39068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8" name="Freeform 617"/>
            <p:cNvSpPr/>
            <p:nvPr/>
          </p:nvSpPr>
          <p:spPr bwMode="auto">
            <a:xfrm>
              <a:off x="5613041" y="3893553"/>
              <a:ext cx="3978" cy="3979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9" name="Freeform 618"/>
            <p:cNvSpPr/>
            <p:nvPr/>
          </p:nvSpPr>
          <p:spPr bwMode="auto">
            <a:xfrm>
              <a:off x="5603757" y="3888248"/>
              <a:ext cx="13263" cy="18568"/>
            </a:xfrm>
            <a:custGeom>
              <a:avLst/>
              <a:gdLst>
                <a:gd name="T0" fmla="*/ 0 w 4"/>
                <a:gd name="T1" fmla="*/ 4 h 6"/>
                <a:gd name="T2" fmla="*/ 0 w 4"/>
                <a:gd name="T3" fmla="*/ 5 h 6"/>
                <a:gd name="T4" fmla="*/ 3 w 4"/>
                <a:gd name="T5" fmla="*/ 2 h 6"/>
                <a:gd name="T6" fmla="*/ 0 w 4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0" name="Freeform 619"/>
            <p:cNvSpPr/>
            <p:nvPr/>
          </p:nvSpPr>
          <p:spPr bwMode="auto">
            <a:xfrm>
              <a:off x="5597126" y="3893553"/>
              <a:ext cx="6631" cy="9285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2"/>
                    <a:pt x="0" y="2"/>
                  </a:cubicBezTo>
                  <a:cubicBezTo>
                    <a:pt x="1" y="1"/>
                    <a:pt x="1" y="3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1" name="Freeform 620"/>
            <p:cNvSpPr/>
            <p:nvPr/>
          </p:nvSpPr>
          <p:spPr bwMode="auto">
            <a:xfrm>
              <a:off x="5707207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2" name="Freeform 621"/>
            <p:cNvSpPr/>
            <p:nvPr/>
          </p:nvSpPr>
          <p:spPr bwMode="auto">
            <a:xfrm>
              <a:off x="5339828" y="3778166"/>
              <a:ext cx="449608" cy="370032"/>
            </a:xfrm>
            <a:custGeom>
              <a:avLst/>
              <a:gdLst>
                <a:gd name="T0" fmla="*/ 135 w 143"/>
                <a:gd name="T1" fmla="*/ 15 h 118"/>
                <a:gd name="T2" fmla="*/ 125 w 143"/>
                <a:gd name="T3" fmla="*/ 10 h 118"/>
                <a:gd name="T4" fmla="*/ 101 w 143"/>
                <a:gd name="T5" fmla="*/ 13 h 118"/>
                <a:gd name="T6" fmla="*/ 100 w 143"/>
                <a:gd name="T7" fmla="*/ 14 h 118"/>
                <a:gd name="T8" fmla="*/ 94 w 143"/>
                <a:gd name="T9" fmla="*/ 18 h 118"/>
                <a:gd name="T10" fmla="*/ 80 w 143"/>
                <a:gd name="T11" fmla="*/ 29 h 118"/>
                <a:gd name="T12" fmla="*/ 84 w 143"/>
                <a:gd name="T13" fmla="*/ 37 h 118"/>
                <a:gd name="T14" fmla="*/ 83 w 143"/>
                <a:gd name="T15" fmla="*/ 35 h 118"/>
                <a:gd name="T16" fmla="*/ 82 w 143"/>
                <a:gd name="T17" fmla="*/ 34 h 118"/>
                <a:gd name="T18" fmla="*/ 84 w 143"/>
                <a:gd name="T19" fmla="*/ 32 h 118"/>
                <a:gd name="T20" fmla="*/ 104 w 143"/>
                <a:gd name="T21" fmla="*/ 17 h 118"/>
                <a:gd name="T22" fmla="*/ 117 w 143"/>
                <a:gd name="T23" fmla="*/ 16 h 118"/>
                <a:gd name="T24" fmla="*/ 124 w 143"/>
                <a:gd name="T25" fmla="*/ 15 h 118"/>
                <a:gd name="T26" fmla="*/ 132 w 143"/>
                <a:gd name="T27" fmla="*/ 49 h 118"/>
                <a:gd name="T28" fmla="*/ 112 w 143"/>
                <a:gd name="T29" fmla="*/ 73 h 118"/>
                <a:gd name="T30" fmla="*/ 104 w 143"/>
                <a:gd name="T31" fmla="*/ 80 h 118"/>
                <a:gd name="T32" fmla="*/ 87 w 143"/>
                <a:gd name="T33" fmla="*/ 103 h 118"/>
                <a:gd name="T34" fmla="*/ 65 w 143"/>
                <a:gd name="T35" fmla="*/ 101 h 118"/>
                <a:gd name="T36" fmla="*/ 45 w 143"/>
                <a:gd name="T37" fmla="*/ 82 h 118"/>
                <a:gd name="T38" fmla="*/ 8 w 143"/>
                <a:gd name="T39" fmla="*/ 55 h 118"/>
                <a:gd name="T40" fmla="*/ 46 w 143"/>
                <a:gd name="T41" fmla="*/ 10 h 118"/>
                <a:gd name="T42" fmla="*/ 60 w 143"/>
                <a:gd name="T43" fmla="*/ 16 h 118"/>
                <a:gd name="T44" fmla="*/ 64 w 143"/>
                <a:gd name="T45" fmla="*/ 19 h 118"/>
                <a:gd name="T46" fmla="*/ 69 w 143"/>
                <a:gd name="T47" fmla="*/ 18 h 118"/>
                <a:gd name="T48" fmla="*/ 70 w 143"/>
                <a:gd name="T49" fmla="*/ 20 h 118"/>
                <a:gd name="T50" fmla="*/ 67 w 143"/>
                <a:gd name="T51" fmla="*/ 27 h 118"/>
                <a:gd name="T52" fmla="*/ 74 w 143"/>
                <a:gd name="T53" fmla="*/ 22 h 118"/>
                <a:gd name="T54" fmla="*/ 74 w 143"/>
                <a:gd name="T55" fmla="*/ 21 h 118"/>
                <a:gd name="T56" fmla="*/ 74 w 143"/>
                <a:gd name="T57" fmla="*/ 16 h 118"/>
                <a:gd name="T58" fmla="*/ 72 w 143"/>
                <a:gd name="T59" fmla="*/ 14 h 118"/>
                <a:gd name="T60" fmla="*/ 59 w 143"/>
                <a:gd name="T61" fmla="*/ 8 h 118"/>
                <a:gd name="T62" fmla="*/ 52 w 143"/>
                <a:gd name="T63" fmla="*/ 5 h 118"/>
                <a:gd name="T64" fmla="*/ 48 w 143"/>
                <a:gd name="T65" fmla="*/ 2 h 118"/>
                <a:gd name="T66" fmla="*/ 42 w 143"/>
                <a:gd name="T67" fmla="*/ 2 h 118"/>
                <a:gd name="T68" fmla="*/ 21 w 143"/>
                <a:gd name="T69" fmla="*/ 11 h 118"/>
                <a:gd name="T70" fmla="*/ 14 w 143"/>
                <a:gd name="T71" fmla="*/ 16 h 118"/>
                <a:gd name="T72" fmla="*/ 7 w 143"/>
                <a:gd name="T73" fmla="*/ 27 h 118"/>
                <a:gd name="T74" fmla="*/ 3 w 143"/>
                <a:gd name="T75" fmla="*/ 38 h 118"/>
                <a:gd name="T76" fmla="*/ 5 w 143"/>
                <a:gd name="T77" fmla="*/ 71 h 118"/>
                <a:gd name="T78" fmla="*/ 12 w 143"/>
                <a:gd name="T79" fmla="*/ 70 h 118"/>
                <a:gd name="T80" fmla="*/ 14 w 143"/>
                <a:gd name="T81" fmla="*/ 75 h 118"/>
                <a:gd name="T82" fmla="*/ 18 w 143"/>
                <a:gd name="T83" fmla="*/ 78 h 118"/>
                <a:gd name="T84" fmla="*/ 18 w 143"/>
                <a:gd name="T85" fmla="*/ 79 h 118"/>
                <a:gd name="T86" fmla="*/ 53 w 143"/>
                <a:gd name="T87" fmla="*/ 97 h 118"/>
                <a:gd name="T88" fmla="*/ 55 w 143"/>
                <a:gd name="T89" fmla="*/ 98 h 118"/>
                <a:gd name="T90" fmla="*/ 61 w 143"/>
                <a:gd name="T91" fmla="*/ 105 h 118"/>
                <a:gd name="T92" fmla="*/ 64 w 143"/>
                <a:gd name="T93" fmla="*/ 108 h 118"/>
                <a:gd name="T94" fmla="*/ 72 w 143"/>
                <a:gd name="T95" fmla="*/ 117 h 118"/>
                <a:gd name="T96" fmla="*/ 72 w 143"/>
                <a:gd name="T97" fmla="*/ 118 h 118"/>
                <a:gd name="T98" fmla="*/ 72 w 143"/>
                <a:gd name="T99" fmla="*/ 118 h 118"/>
                <a:gd name="T100" fmla="*/ 79 w 143"/>
                <a:gd name="T101" fmla="*/ 118 h 118"/>
                <a:gd name="T102" fmla="*/ 79 w 143"/>
                <a:gd name="T103" fmla="*/ 118 h 118"/>
                <a:gd name="T104" fmla="*/ 81 w 143"/>
                <a:gd name="T105" fmla="*/ 117 h 118"/>
                <a:gd name="T106" fmla="*/ 94 w 143"/>
                <a:gd name="T107" fmla="*/ 98 h 118"/>
                <a:gd name="T108" fmla="*/ 111 w 143"/>
                <a:gd name="T109" fmla="*/ 82 h 118"/>
                <a:gd name="T110" fmla="*/ 117 w 143"/>
                <a:gd name="T111" fmla="*/ 76 h 118"/>
                <a:gd name="T112" fmla="*/ 129 w 143"/>
                <a:gd name="T113" fmla="*/ 64 h 118"/>
                <a:gd name="T114" fmla="*/ 131 w 143"/>
                <a:gd name="T115" fmla="*/ 60 h 118"/>
                <a:gd name="T116" fmla="*/ 138 w 143"/>
                <a:gd name="T117" fmla="*/ 50 h 118"/>
                <a:gd name="T118" fmla="*/ 139 w 143"/>
                <a:gd name="T119" fmla="*/ 47 h 118"/>
                <a:gd name="T120" fmla="*/ 141 w 143"/>
                <a:gd name="T121" fmla="*/ 35 h 118"/>
                <a:gd name="T122" fmla="*/ 140 w 143"/>
                <a:gd name="T123" fmla="*/ 26 h 118"/>
                <a:gd name="T124" fmla="*/ 140 w 143"/>
                <a:gd name="T125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118">
                  <a:moveTo>
                    <a:pt x="133" y="16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30" y="15"/>
                    <a:pt x="129" y="11"/>
                    <a:pt x="125" y="11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6" y="7"/>
                    <a:pt x="108" y="11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4"/>
                    <a:pt x="100" y="15"/>
                    <a:pt x="100" y="15"/>
                  </a:cubicBezTo>
                  <a:cubicBezTo>
                    <a:pt x="99" y="14"/>
                    <a:pt x="100" y="14"/>
                    <a:pt x="100" y="14"/>
                  </a:cubicBezTo>
                  <a:cubicBezTo>
                    <a:pt x="97" y="12"/>
                    <a:pt x="95" y="17"/>
                    <a:pt x="94" y="16"/>
                  </a:cubicBezTo>
                  <a:cubicBezTo>
                    <a:pt x="93" y="16"/>
                    <a:pt x="94" y="17"/>
                    <a:pt x="94" y="18"/>
                  </a:cubicBezTo>
                  <a:cubicBezTo>
                    <a:pt x="89" y="21"/>
                    <a:pt x="83" y="25"/>
                    <a:pt x="81" y="30"/>
                  </a:cubicBezTo>
                  <a:cubicBezTo>
                    <a:pt x="81" y="30"/>
                    <a:pt x="80" y="30"/>
                    <a:pt x="80" y="29"/>
                  </a:cubicBezTo>
                  <a:cubicBezTo>
                    <a:pt x="81" y="35"/>
                    <a:pt x="80" y="34"/>
                    <a:pt x="83" y="38"/>
                  </a:cubicBezTo>
                  <a:cubicBezTo>
                    <a:pt x="83" y="38"/>
                    <a:pt x="83" y="37"/>
                    <a:pt x="84" y="37"/>
                  </a:cubicBezTo>
                  <a:cubicBezTo>
                    <a:pt x="84" y="35"/>
                    <a:pt x="80" y="37"/>
                    <a:pt x="82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4"/>
                    <a:pt x="80" y="36"/>
                    <a:pt x="81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3" y="34"/>
                    <a:pt x="81" y="32"/>
                  </a:cubicBezTo>
                  <a:cubicBezTo>
                    <a:pt x="83" y="33"/>
                    <a:pt x="82" y="31"/>
                    <a:pt x="84" y="32"/>
                  </a:cubicBezTo>
                  <a:cubicBezTo>
                    <a:pt x="83" y="31"/>
                    <a:pt x="84" y="30"/>
                    <a:pt x="83" y="29"/>
                  </a:cubicBezTo>
                  <a:cubicBezTo>
                    <a:pt x="88" y="25"/>
                    <a:pt x="95" y="19"/>
                    <a:pt x="104" y="17"/>
                  </a:cubicBezTo>
                  <a:cubicBezTo>
                    <a:pt x="107" y="12"/>
                    <a:pt x="113" y="17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8" y="15"/>
                    <a:pt x="121" y="15"/>
                    <a:pt x="122" y="16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33" y="21"/>
                    <a:pt x="136" y="31"/>
                    <a:pt x="133" y="43"/>
                  </a:cubicBezTo>
                  <a:cubicBezTo>
                    <a:pt x="133" y="45"/>
                    <a:pt x="130" y="51"/>
                    <a:pt x="132" y="49"/>
                  </a:cubicBezTo>
                  <a:cubicBezTo>
                    <a:pt x="129" y="52"/>
                    <a:pt x="127" y="54"/>
                    <a:pt x="124" y="56"/>
                  </a:cubicBezTo>
                  <a:cubicBezTo>
                    <a:pt x="119" y="61"/>
                    <a:pt x="115" y="66"/>
                    <a:pt x="112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0" y="75"/>
                    <a:pt x="106" y="77"/>
                    <a:pt x="104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0" y="89"/>
                    <a:pt x="90" y="94"/>
                    <a:pt x="87" y="103"/>
                  </a:cubicBezTo>
                  <a:cubicBezTo>
                    <a:pt x="84" y="106"/>
                    <a:pt x="76" y="111"/>
                    <a:pt x="77" y="114"/>
                  </a:cubicBezTo>
                  <a:cubicBezTo>
                    <a:pt x="73" y="109"/>
                    <a:pt x="69" y="105"/>
                    <a:pt x="65" y="10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58" y="95"/>
                    <a:pt x="54" y="86"/>
                    <a:pt x="45" y="82"/>
                  </a:cubicBezTo>
                  <a:cubicBezTo>
                    <a:pt x="37" y="75"/>
                    <a:pt x="25" y="78"/>
                    <a:pt x="18" y="70"/>
                  </a:cubicBezTo>
                  <a:cubicBezTo>
                    <a:pt x="16" y="66"/>
                    <a:pt x="4" y="62"/>
                    <a:pt x="8" y="55"/>
                  </a:cubicBezTo>
                  <a:cubicBezTo>
                    <a:pt x="15" y="44"/>
                    <a:pt x="15" y="34"/>
                    <a:pt x="18" y="22"/>
                  </a:cubicBezTo>
                  <a:cubicBezTo>
                    <a:pt x="24" y="15"/>
                    <a:pt x="34" y="3"/>
                    <a:pt x="46" y="10"/>
                  </a:cubicBezTo>
                  <a:cubicBezTo>
                    <a:pt x="52" y="8"/>
                    <a:pt x="55" y="16"/>
                    <a:pt x="59" y="17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20"/>
                    <a:pt x="66" y="15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22"/>
                    <a:pt x="69" y="16"/>
                    <a:pt x="68" y="19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0" y="19"/>
                    <a:pt x="68" y="19"/>
                    <a:pt x="68" y="20"/>
                  </a:cubicBezTo>
                  <a:cubicBezTo>
                    <a:pt x="69" y="20"/>
                    <a:pt x="70" y="19"/>
                    <a:pt x="70" y="20"/>
                  </a:cubicBezTo>
                  <a:cubicBezTo>
                    <a:pt x="67" y="23"/>
                    <a:pt x="73" y="21"/>
                    <a:pt x="70" y="25"/>
                  </a:cubicBezTo>
                  <a:cubicBezTo>
                    <a:pt x="69" y="24"/>
                    <a:pt x="69" y="27"/>
                    <a:pt x="67" y="27"/>
                  </a:cubicBezTo>
                  <a:cubicBezTo>
                    <a:pt x="67" y="28"/>
                    <a:pt x="69" y="29"/>
                    <a:pt x="70" y="27"/>
                  </a:cubicBezTo>
                  <a:cubicBezTo>
                    <a:pt x="72" y="25"/>
                    <a:pt x="74" y="24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3" y="22"/>
                    <a:pt x="74" y="21"/>
                  </a:cubicBezTo>
                  <a:cubicBezTo>
                    <a:pt x="73" y="20"/>
                    <a:pt x="74" y="18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2" y="17"/>
                    <a:pt x="72" y="16"/>
                    <a:pt x="71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2"/>
                    <a:pt x="68" y="16"/>
                    <a:pt x="70" y="14"/>
                  </a:cubicBezTo>
                  <a:cubicBezTo>
                    <a:pt x="67" y="12"/>
                    <a:pt x="63" y="10"/>
                    <a:pt x="59" y="8"/>
                  </a:cubicBezTo>
                  <a:cubicBezTo>
                    <a:pt x="58" y="9"/>
                    <a:pt x="56" y="7"/>
                    <a:pt x="56" y="10"/>
                  </a:cubicBezTo>
                  <a:cubicBezTo>
                    <a:pt x="56" y="7"/>
                    <a:pt x="54" y="5"/>
                    <a:pt x="52" y="5"/>
                  </a:cubicBezTo>
                  <a:cubicBezTo>
                    <a:pt x="52" y="4"/>
                    <a:pt x="53" y="4"/>
                    <a:pt x="53" y="4"/>
                  </a:cubicBezTo>
                  <a:cubicBezTo>
                    <a:pt x="51" y="0"/>
                    <a:pt x="49" y="7"/>
                    <a:pt x="48" y="2"/>
                  </a:cubicBezTo>
                  <a:cubicBezTo>
                    <a:pt x="47" y="5"/>
                    <a:pt x="44" y="0"/>
                    <a:pt x="42" y="4"/>
                  </a:cubicBezTo>
                  <a:cubicBezTo>
                    <a:pt x="42" y="4"/>
                    <a:pt x="42" y="3"/>
                    <a:pt x="42" y="2"/>
                  </a:cubicBezTo>
                  <a:cubicBezTo>
                    <a:pt x="38" y="2"/>
                    <a:pt x="32" y="2"/>
                    <a:pt x="29" y="4"/>
                  </a:cubicBezTo>
                  <a:cubicBezTo>
                    <a:pt x="27" y="7"/>
                    <a:pt x="21" y="7"/>
                    <a:pt x="21" y="11"/>
                  </a:cubicBezTo>
                  <a:cubicBezTo>
                    <a:pt x="19" y="12"/>
                    <a:pt x="15" y="13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9"/>
                    <a:pt x="11" y="22"/>
                    <a:pt x="12" y="25"/>
                  </a:cubicBezTo>
                  <a:cubicBezTo>
                    <a:pt x="8" y="24"/>
                    <a:pt x="8" y="26"/>
                    <a:pt x="7" y="27"/>
                  </a:cubicBezTo>
                  <a:cubicBezTo>
                    <a:pt x="7" y="29"/>
                    <a:pt x="5" y="33"/>
                    <a:pt x="6" y="36"/>
                  </a:cubicBezTo>
                  <a:cubicBezTo>
                    <a:pt x="4" y="36"/>
                    <a:pt x="6" y="39"/>
                    <a:pt x="3" y="38"/>
                  </a:cubicBezTo>
                  <a:cubicBezTo>
                    <a:pt x="6" y="48"/>
                    <a:pt x="0" y="5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7" y="71"/>
                    <a:pt x="10" y="70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3" y="71"/>
                    <a:pt x="13" y="74"/>
                    <a:pt x="15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6" y="75"/>
                    <a:pt x="16" y="79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9" y="79"/>
                    <a:pt x="19" y="80"/>
                    <a:pt x="18" y="79"/>
                  </a:cubicBezTo>
                  <a:cubicBezTo>
                    <a:pt x="30" y="86"/>
                    <a:pt x="44" y="87"/>
                    <a:pt x="54" y="96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6" y="101"/>
                    <a:pt x="60" y="101"/>
                    <a:pt x="62" y="104"/>
                  </a:cubicBezTo>
                  <a:cubicBezTo>
                    <a:pt x="62" y="104"/>
                    <a:pt x="61" y="104"/>
                    <a:pt x="61" y="105"/>
                  </a:cubicBezTo>
                  <a:cubicBezTo>
                    <a:pt x="64" y="105"/>
                    <a:pt x="61" y="110"/>
                    <a:pt x="65" y="107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7" y="110"/>
                    <a:pt x="69" y="113"/>
                    <a:pt x="71" y="115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66" y="117"/>
                    <a:pt x="80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06"/>
                    <a:pt x="92" y="105"/>
                    <a:pt x="94" y="9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8" y="91"/>
                    <a:pt x="106" y="88"/>
                    <a:pt x="111" y="82"/>
                  </a:cubicBezTo>
                  <a:cubicBezTo>
                    <a:pt x="113" y="80"/>
                    <a:pt x="114" y="77"/>
                    <a:pt x="116" y="75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69"/>
                    <a:pt x="128" y="70"/>
                    <a:pt x="129" y="63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8" y="62"/>
                    <a:pt x="132" y="62"/>
                    <a:pt x="129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29" y="53"/>
                    <a:pt x="139" y="56"/>
                    <a:pt x="137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7" y="49"/>
                    <a:pt x="137" y="47"/>
                    <a:pt x="138" y="47"/>
                  </a:cubicBezTo>
                  <a:cubicBezTo>
                    <a:pt x="138" y="47"/>
                    <a:pt x="138" y="47"/>
                    <a:pt x="139" y="47"/>
                  </a:cubicBezTo>
                  <a:cubicBezTo>
                    <a:pt x="143" y="44"/>
                    <a:pt x="140" y="39"/>
                    <a:pt x="140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39" y="33"/>
                    <a:pt x="141" y="29"/>
                    <a:pt x="139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39" y="21"/>
                    <a:pt x="136" y="18"/>
                    <a:pt x="133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3" name="Freeform 622"/>
            <p:cNvSpPr/>
            <p:nvPr/>
          </p:nvSpPr>
          <p:spPr bwMode="auto">
            <a:xfrm>
              <a:off x="5654156" y="38219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4" name="Freeform 623"/>
            <p:cNvSpPr/>
            <p:nvPr/>
          </p:nvSpPr>
          <p:spPr bwMode="auto">
            <a:xfrm>
              <a:off x="5571926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5" name="Freeform 624"/>
            <p:cNvSpPr/>
            <p:nvPr/>
          </p:nvSpPr>
          <p:spPr bwMode="auto">
            <a:xfrm>
              <a:off x="6109070" y="4414780"/>
              <a:ext cx="2652" cy="663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6" name="Freeform 625"/>
            <p:cNvSpPr/>
            <p:nvPr/>
          </p:nvSpPr>
          <p:spPr bwMode="auto">
            <a:xfrm>
              <a:off x="6097133" y="4425390"/>
              <a:ext cx="9283" cy="928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3"/>
                    <a:pt x="3" y="0"/>
                  </a:cubicBezTo>
                  <a:cubicBezTo>
                    <a:pt x="0" y="3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7" name="Freeform 626"/>
            <p:cNvSpPr/>
            <p:nvPr/>
          </p:nvSpPr>
          <p:spPr bwMode="auto">
            <a:xfrm>
              <a:off x="6106418" y="4437327"/>
              <a:ext cx="2652" cy="928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1" y="3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8" name="Freeform 627"/>
            <p:cNvSpPr/>
            <p:nvPr/>
          </p:nvSpPr>
          <p:spPr bwMode="auto">
            <a:xfrm>
              <a:off x="6166100" y="45566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9" name="Freeform 628"/>
            <p:cNvSpPr/>
            <p:nvPr/>
          </p:nvSpPr>
          <p:spPr bwMode="auto">
            <a:xfrm>
              <a:off x="4866346" y="4377644"/>
              <a:ext cx="1362088" cy="226794"/>
            </a:xfrm>
            <a:custGeom>
              <a:avLst/>
              <a:gdLst>
                <a:gd name="T0" fmla="*/ 394 w 434"/>
                <a:gd name="T1" fmla="*/ 69 h 72"/>
                <a:gd name="T2" fmla="*/ 407 w 434"/>
                <a:gd name="T3" fmla="*/ 66 h 72"/>
                <a:gd name="T4" fmla="*/ 432 w 434"/>
                <a:gd name="T5" fmla="*/ 48 h 72"/>
                <a:gd name="T6" fmla="*/ 432 w 434"/>
                <a:gd name="T7" fmla="*/ 47 h 72"/>
                <a:gd name="T8" fmla="*/ 430 w 434"/>
                <a:gd name="T9" fmla="*/ 39 h 72"/>
                <a:gd name="T10" fmla="*/ 415 w 434"/>
                <a:gd name="T11" fmla="*/ 21 h 72"/>
                <a:gd name="T12" fmla="*/ 396 w 434"/>
                <a:gd name="T13" fmla="*/ 22 h 72"/>
                <a:gd name="T14" fmla="*/ 400 w 434"/>
                <a:gd name="T15" fmla="*/ 22 h 72"/>
                <a:gd name="T16" fmla="*/ 402 w 434"/>
                <a:gd name="T17" fmla="*/ 22 h 72"/>
                <a:gd name="T18" fmla="*/ 413 w 434"/>
                <a:gd name="T19" fmla="*/ 25 h 72"/>
                <a:gd name="T20" fmla="*/ 427 w 434"/>
                <a:gd name="T21" fmla="*/ 48 h 72"/>
                <a:gd name="T22" fmla="*/ 414 w 434"/>
                <a:gd name="T23" fmla="*/ 57 h 72"/>
                <a:gd name="T24" fmla="*/ 405 w 434"/>
                <a:gd name="T25" fmla="*/ 62 h 72"/>
                <a:gd name="T26" fmla="*/ 306 w 434"/>
                <a:gd name="T27" fmla="*/ 58 h 72"/>
                <a:gd name="T28" fmla="*/ 292 w 434"/>
                <a:gd name="T29" fmla="*/ 54 h 72"/>
                <a:gd name="T30" fmla="*/ 256 w 434"/>
                <a:gd name="T31" fmla="*/ 45 h 72"/>
                <a:gd name="T32" fmla="*/ 215 w 434"/>
                <a:gd name="T33" fmla="*/ 27 h 72"/>
                <a:gd name="T34" fmla="*/ 146 w 434"/>
                <a:gd name="T35" fmla="*/ 5 h 72"/>
                <a:gd name="T36" fmla="*/ 77 w 434"/>
                <a:gd name="T37" fmla="*/ 13 h 72"/>
                <a:gd name="T38" fmla="*/ 19 w 434"/>
                <a:gd name="T39" fmla="*/ 32 h 72"/>
                <a:gd name="T40" fmla="*/ 14 w 434"/>
                <a:gd name="T41" fmla="*/ 36 h 72"/>
                <a:gd name="T42" fmla="*/ 11 w 434"/>
                <a:gd name="T43" fmla="*/ 40 h 72"/>
                <a:gd name="T44" fmla="*/ 10 w 434"/>
                <a:gd name="T45" fmla="*/ 40 h 72"/>
                <a:gd name="T46" fmla="*/ 4 w 434"/>
                <a:gd name="T47" fmla="*/ 40 h 72"/>
                <a:gd name="T48" fmla="*/ 1 w 434"/>
                <a:gd name="T49" fmla="*/ 41 h 72"/>
                <a:gd name="T50" fmla="*/ 4 w 434"/>
                <a:gd name="T51" fmla="*/ 44 h 72"/>
                <a:gd name="T52" fmla="*/ 11 w 434"/>
                <a:gd name="T53" fmla="*/ 46 h 72"/>
                <a:gd name="T54" fmla="*/ 13 w 434"/>
                <a:gd name="T55" fmla="*/ 44 h 72"/>
                <a:gd name="T56" fmla="*/ 15 w 434"/>
                <a:gd name="T57" fmla="*/ 43 h 72"/>
                <a:gd name="T58" fmla="*/ 29 w 434"/>
                <a:gd name="T59" fmla="*/ 33 h 72"/>
                <a:gd name="T60" fmla="*/ 35 w 434"/>
                <a:gd name="T61" fmla="*/ 34 h 72"/>
                <a:gd name="T62" fmla="*/ 45 w 434"/>
                <a:gd name="T63" fmla="*/ 28 h 72"/>
                <a:gd name="T64" fmla="*/ 58 w 434"/>
                <a:gd name="T65" fmla="*/ 26 h 72"/>
                <a:gd name="T66" fmla="*/ 76 w 434"/>
                <a:gd name="T67" fmla="*/ 19 h 72"/>
                <a:gd name="T68" fmla="*/ 85 w 434"/>
                <a:gd name="T69" fmla="*/ 15 h 72"/>
                <a:gd name="T70" fmla="*/ 100 w 434"/>
                <a:gd name="T71" fmla="*/ 13 h 72"/>
                <a:gd name="T72" fmla="*/ 135 w 434"/>
                <a:gd name="T73" fmla="*/ 13 h 72"/>
                <a:gd name="T74" fmla="*/ 140 w 434"/>
                <a:gd name="T75" fmla="*/ 7 h 72"/>
                <a:gd name="T76" fmla="*/ 145 w 434"/>
                <a:gd name="T77" fmla="*/ 10 h 72"/>
                <a:gd name="T78" fmla="*/ 150 w 434"/>
                <a:gd name="T79" fmla="*/ 11 h 72"/>
                <a:gd name="T80" fmla="*/ 152 w 434"/>
                <a:gd name="T81" fmla="*/ 11 h 72"/>
                <a:gd name="T82" fmla="*/ 200 w 434"/>
                <a:gd name="T83" fmla="*/ 24 h 72"/>
                <a:gd name="T84" fmla="*/ 202 w 434"/>
                <a:gd name="T85" fmla="*/ 25 h 72"/>
                <a:gd name="T86" fmla="*/ 214 w 434"/>
                <a:gd name="T87" fmla="*/ 31 h 72"/>
                <a:gd name="T88" fmla="*/ 219 w 434"/>
                <a:gd name="T89" fmla="*/ 34 h 72"/>
                <a:gd name="T90" fmla="*/ 243 w 434"/>
                <a:gd name="T91" fmla="*/ 46 h 72"/>
                <a:gd name="T92" fmla="*/ 266 w 434"/>
                <a:gd name="T93" fmla="*/ 52 h 72"/>
                <a:gd name="T94" fmla="*/ 306 w 434"/>
                <a:gd name="T95" fmla="*/ 62 h 72"/>
                <a:gd name="T96" fmla="*/ 329 w 434"/>
                <a:gd name="T97" fmla="*/ 66 h 72"/>
                <a:gd name="T98" fmla="*/ 332 w 434"/>
                <a:gd name="T99" fmla="*/ 65 h 72"/>
                <a:gd name="T100" fmla="*/ 349 w 434"/>
                <a:gd name="T101" fmla="*/ 67 h 72"/>
                <a:gd name="T102" fmla="*/ 353 w 434"/>
                <a:gd name="T103" fmla="*/ 68 h 72"/>
                <a:gd name="T104" fmla="*/ 369 w 434"/>
                <a:gd name="T105" fmla="*/ 68 h 72"/>
                <a:gd name="T106" fmla="*/ 379 w 434"/>
                <a:gd name="T107" fmla="*/ 69 h 72"/>
                <a:gd name="T108" fmla="*/ 381 w 434"/>
                <a:gd name="T109" fmla="*/ 68 h 72"/>
                <a:gd name="T110" fmla="*/ 394 w 434"/>
                <a:gd name="T11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" h="72">
                  <a:moveTo>
                    <a:pt x="394" y="67"/>
                  </a:moveTo>
                  <a:cubicBezTo>
                    <a:pt x="394" y="69"/>
                    <a:pt x="394" y="69"/>
                    <a:pt x="394" y="69"/>
                  </a:cubicBezTo>
                  <a:cubicBezTo>
                    <a:pt x="398" y="66"/>
                    <a:pt x="403" y="68"/>
                    <a:pt x="407" y="66"/>
                  </a:cubicBezTo>
                  <a:cubicBezTo>
                    <a:pt x="407" y="66"/>
                    <a:pt x="407" y="66"/>
                    <a:pt x="407" y="66"/>
                  </a:cubicBezTo>
                  <a:cubicBezTo>
                    <a:pt x="417" y="64"/>
                    <a:pt x="428" y="58"/>
                    <a:pt x="432" y="48"/>
                  </a:cubicBezTo>
                  <a:cubicBezTo>
                    <a:pt x="432" y="48"/>
                    <a:pt x="432" y="48"/>
                    <a:pt x="432" y="48"/>
                  </a:cubicBezTo>
                  <a:cubicBezTo>
                    <a:pt x="432" y="48"/>
                    <a:pt x="431" y="47"/>
                    <a:pt x="431" y="47"/>
                  </a:cubicBezTo>
                  <a:cubicBezTo>
                    <a:pt x="432" y="47"/>
                    <a:pt x="432" y="47"/>
                    <a:pt x="432" y="47"/>
                  </a:cubicBezTo>
                  <a:cubicBezTo>
                    <a:pt x="434" y="45"/>
                    <a:pt x="431" y="41"/>
                    <a:pt x="432" y="39"/>
                  </a:cubicBezTo>
                  <a:cubicBezTo>
                    <a:pt x="431" y="39"/>
                    <a:pt x="431" y="39"/>
                    <a:pt x="430" y="39"/>
                  </a:cubicBezTo>
                  <a:cubicBezTo>
                    <a:pt x="427" y="32"/>
                    <a:pt x="422" y="25"/>
                    <a:pt x="414" y="23"/>
                  </a:cubicBezTo>
                  <a:cubicBezTo>
                    <a:pt x="414" y="23"/>
                    <a:pt x="414" y="22"/>
                    <a:pt x="415" y="21"/>
                  </a:cubicBezTo>
                  <a:cubicBezTo>
                    <a:pt x="407" y="22"/>
                    <a:pt x="401" y="19"/>
                    <a:pt x="396" y="20"/>
                  </a:cubicBezTo>
                  <a:cubicBezTo>
                    <a:pt x="396" y="21"/>
                    <a:pt x="396" y="21"/>
                    <a:pt x="396" y="22"/>
                  </a:cubicBezTo>
                  <a:cubicBezTo>
                    <a:pt x="397" y="22"/>
                    <a:pt x="399" y="19"/>
                    <a:pt x="401" y="21"/>
                  </a:cubicBezTo>
                  <a:cubicBezTo>
                    <a:pt x="400" y="22"/>
                    <a:pt x="400" y="22"/>
                    <a:pt x="400" y="22"/>
                  </a:cubicBezTo>
                  <a:cubicBezTo>
                    <a:pt x="402" y="22"/>
                    <a:pt x="401" y="19"/>
                    <a:pt x="402" y="20"/>
                  </a:cubicBezTo>
                  <a:cubicBezTo>
                    <a:pt x="402" y="21"/>
                    <a:pt x="402" y="22"/>
                    <a:pt x="402" y="22"/>
                  </a:cubicBezTo>
                  <a:cubicBezTo>
                    <a:pt x="405" y="22"/>
                    <a:pt x="407" y="23"/>
                    <a:pt x="410" y="22"/>
                  </a:cubicBezTo>
                  <a:cubicBezTo>
                    <a:pt x="410" y="24"/>
                    <a:pt x="413" y="23"/>
                    <a:pt x="413" y="25"/>
                  </a:cubicBezTo>
                  <a:cubicBezTo>
                    <a:pt x="414" y="25"/>
                    <a:pt x="415" y="26"/>
                    <a:pt x="416" y="25"/>
                  </a:cubicBezTo>
                  <a:cubicBezTo>
                    <a:pt x="422" y="29"/>
                    <a:pt x="431" y="43"/>
                    <a:pt x="427" y="48"/>
                  </a:cubicBezTo>
                  <a:cubicBezTo>
                    <a:pt x="428" y="55"/>
                    <a:pt x="419" y="55"/>
                    <a:pt x="414" y="58"/>
                  </a:cubicBezTo>
                  <a:cubicBezTo>
                    <a:pt x="414" y="57"/>
                    <a:pt x="414" y="57"/>
                    <a:pt x="414" y="57"/>
                  </a:cubicBezTo>
                  <a:cubicBezTo>
                    <a:pt x="412" y="59"/>
                    <a:pt x="409" y="60"/>
                    <a:pt x="407" y="60"/>
                  </a:cubicBezTo>
                  <a:cubicBezTo>
                    <a:pt x="405" y="62"/>
                    <a:pt x="405" y="62"/>
                    <a:pt x="405" y="62"/>
                  </a:cubicBezTo>
                  <a:cubicBezTo>
                    <a:pt x="389" y="62"/>
                    <a:pt x="373" y="65"/>
                    <a:pt x="357" y="63"/>
                  </a:cubicBezTo>
                  <a:cubicBezTo>
                    <a:pt x="339" y="61"/>
                    <a:pt x="324" y="56"/>
                    <a:pt x="306" y="58"/>
                  </a:cubicBezTo>
                  <a:cubicBezTo>
                    <a:pt x="306" y="57"/>
                    <a:pt x="306" y="57"/>
                    <a:pt x="306" y="57"/>
                  </a:cubicBezTo>
                  <a:cubicBezTo>
                    <a:pt x="301" y="57"/>
                    <a:pt x="297" y="54"/>
                    <a:pt x="292" y="54"/>
                  </a:cubicBezTo>
                  <a:cubicBezTo>
                    <a:pt x="292" y="53"/>
                    <a:pt x="292" y="53"/>
                    <a:pt x="292" y="53"/>
                  </a:cubicBezTo>
                  <a:cubicBezTo>
                    <a:pt x="280" y="53"/>
                    <a:pt x="268" y="46"/>
                    <a:pt x="256" y="45"/>
                  </a:cubicBezTo>
                  <a:cubicBezTo>
                    <a:pt x="243" y="40"/>
                    <a:pt x="229" y="34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04" y="23"/>
                    <a:pt x="196" y="13"/>
                    <a:pt x="183" y="11"/>
                  </a:cubicBezTo>
                  <a:cubicBezTo>
                    <a:pt x="172" y="5"/>
                    <a:pt x="158" y="8"/>
                    <a:pt x="146" y="5"/>
                  </a:cubicBezTo>
                  <a:cubicBezTo>
                    <a:pt x="138" y="0"/>
                    <a:pt x="128" y="9"/>
                    <a:pt x="121" y="5"/>
                  </a:cubicBezTo>
                  <a:cubicBezTo>
                    <a:pt x="105" y="0"/>
                    <a:pt x="91" y="6"/>
                    <a:pt x="77" y="13"/>
                  </a:cubicBezTo>
                  <a:cubicBezTo>
                    <a:pt x="64" y="15"/>
                    <a:pt x="53" y="24"/>
                    <a:pt x="39" y="26"/>
                  </a:cubicBezTo>
                  <a:cubicBezTo>
                    <a:pt x="34" y="31"/>
                    <a:pt x="25" y="28"/>
                    <a:pt x="19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6" y="31"/>
                    <a:pt x="17" y="39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1" y="34"/>
                    <a:pt x="13" y="41"/>
                    <a:pt x="11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0"/>
                    <a:pt x="10" y="40"/>
                  </a:cubicBezTo>
                  <a:cubicBezTo>
                    <a:pt x="9" y="40"/>
                    <a:pt x="11" y="42"/>
                    <a:pt x="9" y="42"/>
                  </a:cubicBezTo>
                  <a:cubicBezTo>
                    <a:pt x="7" y="38"/>
                    <a:pt x="7" y="44"/>
                    <a:pt x="4" y="40"/>
                  </a:cubicBezTo>
                  <a:cubicBezTo>
                    <a:pt x="5" y="40"/>
                    <a:pt x="2" y="40"/>
                    <a:pt x="3" y="38"/>
                  </a:cubicBezTo>
                  <a:cubicBezTo>
                    <a:pt x="2" y="37"/>
                    <a:pt x="0" y="39"/>
                    <a:pt x="1" y="41"/>
                  </a:cubicBezTo>
                  <a:cubicBezTo>
                    <a:pt x="2" y="43"/>
                    <a:pt x="2" y="45"/>
                    <a:pt x="5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5"/>
                    <a:pt x="5" y="44"/>
                    <a:pt x="6" y="45"/>
                  </a:cubicBezTo>
                  <a:cubicBezTo>
                    <a:pt x="8" y="44"/>
                    <a:pt x="9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4"/>
                    <a:pt x="12" y="44"/>
                    <a:pt x="13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4" y="40"/>
                    <a:pt x="15" y="43"/>
                  </a:cubicBezTo>
                  <a:cubicBezTo>
                    <a:pt x="19" y="41"/>
                    <a:pt x="23" y="38"/>
                    <a:pt x="27" y="36"/>
                  </a:cubicBezTo>
                  <a:cubicBezTo>
                    <a:pt x="27" y="35"/>
                    <a:pt x="31" y="35"/>
                    <a:pt x="29" y="33"/>
                  </a:cubicBezTo>
                  <a:cubicBezTo>
                    <a:pt x="31" y="35"/>
                    <a:pt x="34" y="34"/>
                    <a:pt x="36" y="33"/>
                  </a:cubicBezTo>
                  <a:cubicBezTo>
                    <a:pt x="36" y="34"/>
                    <a:pt x="36" y="34"/>
                    <a:pt x="35" y="34"/>
                  </a:cubicBezTo>
                  <a:cubicBezTo>
                    <a:pt x="39" y="36"/>
                    <a:pt x="37" y="30"/>
                    <a:pt x="41" y="33"/>
                  </a:cubicBezTo>
                  <a:cubicBezTo>
                    <a:pt x="40" y="30"/>
                    <a:pt x="45" y="32"/>
                    <a:pt x="45" y="28"/>
                  </a:cubicBezTo>
                  <a:cubicBezTo>
                    <a:pt x="46" y="29"/>
                    <a:pt x="46" y="29"/>
                    <a:pt x="46" y="30"/>
                  </a:cubicBezTo>
                  <a:cubicBezTo>
                    <a:pt x="50" y="28"/>
                    <a:pt x="55" y="28"/>
                    <a:pt x="58" y="26"/>
                  </a:cubicBezTo>
                  <a:cubicBezTo>
                    <a:pt x="60" y="23"/>
                    <a:pt x="66" y="25"/>
                    <a:pt x="67" y="21"/>
                  </a:cubicBezTo>
                  <a:cubicBezTo>
                    <a:pt x="69" y="21"/>
                    <a:pt x="73" y="21"/>
                    <a:pt x="76" y="19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9" y="19"/>
                    <a:pt x="83" y="17"/>
                    <a:pt x="85" y="15"/>
                  </a:cubicBezTo>
                  <a:cubicBezTo>
                    <a:pt x="87" y="18"/>
                    <a:pt x="88" y="17"/>
                    <a:pt x="90" y="18"/>
                  </a:cubicBezTo>
                  <a:cubicBezTo>
                    <a:pt x="92" y="16"/>
                    <a:pt x="96" y="15"/>
                    <a:pt x="100" y="13"/>
                  </a:cubicBezTo>
                  <a:cubicBezTo>
                    <a:pt x="100" y="15"/>
                    <a:pt x="102" y="12"/>
                    <a:pt x="103" y="14"/>
                  </a:cubicBezTo>
                  <a:cubicBezTo>
                    <a:pt x="112" y="8"/>
                    <a:pt x="125" y="9"/>
                    <a:pt x="13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8" y="9"/>
                    <a:pt x="140" y="7"/>
                  </a:cubicBezTo>
                  <a:cubicBezTo>
                    <a:pt x="140" y="7"/>
                    <a:pt x="140" y="8"/>
                    <a:pt x="139" y="8"/>
                  </a:cubicBezTo>
                  <a:cubicBezTo>
                    <a:pt x="141" y="8"/>
                    <a:pt x="143" y="10"/>
                    <a:pt x="145" y="10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7" y="10"/>
                    <a:pt x="148" y="13"/>
                    <a:pt x="150" y="11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2"/>
                    <a:pt x="152" y="13"/>
                    <a:pt x="151" y="13"/>
                  </a:cubicBezTo>
                  <a:cubicBezTo>
                    <a:pt x="167" y="15"/>
                    <a:pt x="185" y="16"/>
                    <a:pt x="200" y="24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202" y="25"/>
                    <a:pt x="202" y="25"/>
                    <a:pt x="202" y="25"/>
                  </a:cubicBezTo>
                  <a:cubicBezTo>
                    <a:pt x="202" y="25"/>
                    <a:pt x="202" y="25"/>
                    <a:pt x="202" y="26"/>
                  </a:cubicBezTo>
                  <a:cubicBezTo>
                    <a:pt x="205" y="29"/>
                    <a:pt x="210" y="29"/>
                    <a:pt x="214" y="31"/>
                  </a:cubicBezTo>
                  <a:cubicBezTo>
                    <a:pt x="213" y="31"/>
                    <a:pt x="212" y="32"/>
                    <a:pt x="213" y="32"/>
                  </a:cubicBezTo>
                  <a:cubicBezTo>
                    <a:pt x="217" y="32"/>
                    <a:pt x="216" y="37"/>
                    <a:pt x="219" y="34"/>
                  </a:cubicBezTo>
                  <a:cubicBezTo>
                    <a:pt x="219" y="34"/>
                    <a:pt x="219" y="35"/>
                    <a:pt x="219" y="35"/>
                  </a:cubicBezTo>
                  <a:cubicBezTo>
                    <a:pt x="227" y="38"/>
                    <a:pt x="235" y="42"/>
                    <a:pt x="243" y="46"/>
                  </a:cubicBezTo>
                  <a:cubicBezTo>
                    <a:pt x="251" y="46"/>
                    <a:pt x="258" y="51"/>
                    <a:pt x="266" y="51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76" y="52"/>
                    <a:pt x="285" y="58"/>
                    <a:pt x="295" y="60"/>
                  </a:cubicBezTo>
                  <a:cubicBezTo>
                    <a:pt x="299" y="61"/>
                    <a:pt x="302" y="61"/>
                    <a:pt x="306" y="62"/>
                  </a:cubicBezTo>
                  <a:cubicBezTo>
                    <a:pt x="306" y="63"/>
                    <a:pt x="306" y="63"/>
                    <a:pt x="306" y="63"/>
                  </a:cubicBezTo>
                  <a:cubicBezTo>
                    <a:pt x="314" y="60"/>
                    <a:pt x="321" y="69"/>
                    <a:pt x="329" y="66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5"/>
                    <a:pt x="332" y="68"/>
                    <a:pt x="332" y="65"/>
                  </a:cubicBezTo>
                  <a:cubicBezTo>
                    <a:pt x="334" y="66"/>
                    <a:pt x="334" y="66"/>
                    <a:pt x="334" y="66"/>
                  </a:cubicBezTo>
                  <a:cubicBezTo>
                    <a:pt x="339" y="62"/>
                    <a:pt x="342" y="70"/>
                    <a:pt x="349" y="67"/>
                  </a:cubicBezTo>
                  <a:cubicBezTo>
                    <a:pt x="348" y="68"/>
                    <a:pt x="348" y="68"/>
                    <a:pt x="348" y="68"/>
                  </a:cubicBezTo>
                  <a:cubicBezTo>
                    <a:pt x="350" y="67"/>
                    <a:pt x="352" y="67"/>
                    <a:pt x="353" y="68"/>
                  </a:cubicBezTo>
                  <a:cubicBezTo>
                    <a:pt x="353" y="68"/>
                    <a:pt x="353" y="68"/>
                    <a:pt x="353" y="68"/>
                  </a:cubicBezTo>
                  <a:cubicBezTo>
                    <a:pt x="358" y="72"/>
                    <a:pt x="364" y="68"/>
                    <a:pt x="369" y="68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71" y="68"/>
                    <a:pt x="376" y="70"/>
                    <a:pt x="379" y="69"/>
                  </a:cubicBezTo>
                  <a:cubicBezTo>
                    <a:pt x="379" y="70"/>
                    <a:pt x="379" y="70"/>
                    <a:pt x="379" y="70"/>
                  </a:cubicBezTo>
                  <a:cubicBezTo>
                    <a:pt x="381" y="68"/>
                    <a:pt x="381" y="68"/>
                    <a:pt x="381" y="68"/>
                  </a:cubicBezTo>
                  <a:cubicBezTo>
                    <a:pt x="381" y="70"/>
                    <a:pt x="381" y="70"/>
                    <a:pt x="381" y="70"/>
                  </a:cubicBezTo>
                  <a:cubicBezTo>
                    <a:pt x="386" y="70"/>
                    <a:pt x="390" y="68"/>
                    <a:pt x="394" y="6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0" name="Freeform 629"/>
            <p:cNvSpPr/>
            <p:nvPr/>
          </p:nvSpPr>
          <p:spPr bwMode="auto">
            <a:xfrm>
              <a:off x="6221804" y="45248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1" name="Freeform 630"/>
            <p:cNvSpPr/>
            <p:nvPr/>
          </p:nvSpPr>
          <p:spPr bwMode="auto">
            <a:xfrm>
              <a:off x="4900829" y="45222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2" name="Freeform 631"/>
            <p:cNvSpPr/>
            <p:nvPr/>
          </p:nvSpPr>
          <p:spPr bwMode="auto">
            <a:xfrm>
              <a:off x="4983059" y="2144190"/>
              <a:ext cx="0" cy="663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3" name="Freeform 632"/>
            <p:cNvSpPr/>
            <p:nvPr/>
          </p:nvSpPr>
          <p:spPr bwMode="auto">
            <a:xfrm>
              <a:off x="4988364" y="2129602"/>
              <a:ext cx="9283" cy="928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0 w 3"/>
                <a:gd name="T5" fmla="*/ 3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2" y="1"/>
                    <a:pt x="0" y="3"/>
                  </a:cubicBezTo>
                  <a:cubicBezTo>
                    <a:pt x="3" y="0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4" name="Freeform 633"/>
            <p:cNvSpPr/>
            <p:nvPr/>
          </p:nvSpPr>
          <p:spPr bwMode="auto">
            <a:xfrm>
              <a:off x="4985711" y="2118991"/>
              <a:ext cx="2652" cy="10610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3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0" y="0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5" name="Freeform 634"/>
            <p:cNvSpPr/>
            <p:nvPr/>
          </p:nvSpPr>
          <p:spPr bwMode="auto">
            <a:xfrm>
              <a:off x="4928681" y="2006257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6" name="Freeform 635"/>
            <p:cNvSpPr/>
            <p:nvPr/>
          </p:nvSpPr>
          <p:spPr bwMode="auto">
            <a:xfrm>
              <a:off x="4863693" y="1962490"/>
              <a:ext cx="1364741" cy="226794"/>
            </a:xfrm>
            <a:custGeom>
              <a:avLst/>
              <a:gdLst>
                <a:gd name="T0" fmla="*/ 41 w 435"/>
                <a:gd name="T1" fmla="*/ 3 h 72"/>
                <a:gd name="T2" fmla="*/ 28 w 435"/>
                <a:gd name="T3" fmla="*/ 6 h 72"/>
                <a:gd name="T4" fmla="*/ 3 w 435"/>
                <a:gd name="T5" fmla="*/ 23 h 72"/>
                <a:gd name="T6" fmla="*/ 3 w 435"/>
                <a:gd name="T7" fmla="*/ 25 h 72"/>
                <a:gd name="T8" fmla="*/ 5 w 435"/>
                <a:gd name="T9" fmla="*/ 32 h 72"/>
                <a:gd name="T10" fmla="*/ 20 w 435"/>
                <a:gd name="T11" fmla="*/ 51 h 72"/>
                <a:gd name="T12" fmla="*/ 39 w 435"/>
                <a:gd name="T13" fmla="*/ 50 h 72"/>
                <a:gd name="T14" fmla="*/ 34 w 435"/>
                <a:gd name="T15" fmla="*/ 50 h 72"/>
                <a:gd name="T16" fmla="*/ 33 w 435"/>
                <a:gd name="T17" fmla="*/ 50 h 72"/>
                <a:gd name="T18" fmla="*/ 21 w 435"/>
                <a:gd name="T19" fmla="*/ 46 h 72"/>
                <a:gd name="T20" fmla="*/ 8 w 435"/>
                <a:gd name="T21" fmla="*/ 23 h 72"/>
                <a:gd name="T22" fmla="*/ 21 w 435"/>
                <a:gd name="T23" fmla="*/ 14 h 72"/>
                <a:gd name="T24" fmla="*/ 30 w 435"/>
                <a:gd name="T25" fmla="*/ 9 h 72"/>
                <a:gd name="T26" fmla="*/ 129 w 435"/>
                <a:gd name="T27" fmla="*/ 14 h 72"/>
                <a:gd name="T28" fmla="*/ 143 w 435"/>
                <a:gd name="T29" fmla="*/ 18 h 72"/>
                <a:gd name="T30" fmla="*/ 178 w 435"/>
                <a:gd name="T31" fmla="*/ 27 h 72"/>
                <a:gd name="T32" fmla="*/ 219 w 435"/>
                <a:gd name="T33" fmla="*/ 45 h 72"/>
                <a:gd name="T34" fmla="*/ 289 w 435"/>
                <a:gd name="T35" fmla="*/ 67 h 72"/>
                <a:gd name="T36" fmla="*/ 357 w 435"/>
                <a:gd name="T37" fmla="*/ 58 h 72"/>
                <a:gd name="T38" fmla="*/ 415 w 435"/>
                <a:gd name="T39" fmla="*/ 40 h 72"/>
                <a:gd name="T40" fmla="*/ 421 w 435"/>
                <a:gd name="T41" fmla="*/ 36 h 72"/>
                <a:gd name="T42" fmla="*/ 423 w 435"/>
                <a:gd name="T43" fmla="*/ 32 h 72"/>
                <a:gd name="T44" fmla="*/ 425 w 435"/>
                <a:gd name="T45" fmla="*/ 32 h 72"/>
                <a:gd name="T46" fmla="*/ 431 w 435"/>
                <a:gd name="T47" fmla="*/ 31 h 72"/>
                <a:gd name="T48" fmla="*/ 433 w 435"/>
                <a:gd name="T49" fmla="*/ 31 h 72"/>
                <a:gd name="T50" fmla="*/ 431 w 435"/>
                <a:gd name="T51" fmla="*/ 28 h 72"/>
                <a:gd name="T52" fmla="*/ 424 w 435"/>
                <a:gd name="T53" fmla="*/ 26 h 72"/>
                <a:gd name="T54" fmla="*/ 421 w 435"/>
                <a:gd name="T55" fmla="*/ 28 h 72"/>
                <a:gd name="T56" fmla="*/ 419 w 435"/>
                <a:gd name="T57" fmla="*/ 28 h 72"/>
                <a:gd name="T58" fmla="*/ 406 w 435"/>
                <a:gd name="T59" fmla="*/ 39 h 72"/>
                <a:gd name="T60" fmla="*/ 399 w 435"/>
                <a:gd name="T61" fmla="*/ 38 h 72"/>
                <a:gd name="T62" fmla="*/ 390 w 435"/>
                <a:gd name="T63" fmla="*/ 44 h 72"/>
                <a:gd name="T64" fmla="*/ 376 w 435"/>
                <a:gd name="T65" fmla="*/ 45 h 72"/>
                <a:gd name="T66" fmla="*/ 359 w 435"/>
                <a:gd name="T67" fmla="*/ 53 h 72"/>
                <a:gd name="T68" fmla="*/ 350 w 435"/>
                <a:gd name="T69" fmla="*/ 57 h 72"/>
                <a:gd name="T70" fmla="*/ 335 w 435"/>
                <a:gd name="T71" fmla="*/ 59 h 72"/>
                <a:gd name="T72" fmla="*/ 300 w 435"/>
                <a:gd name="T73" fmla="*/ 59 h 72"/>
                <a:gd name="T74" fmla="*/ 295 w 435"/>
                <a:gd name="T75" fmla="*/ 65 h 72"/>
                <a:gd name="T76" fmla="*/ 290 w 435"/>
                <a:gd name="T77" fmla="*/ 62 h 72"/>
                <a:gd name="T78" fmla="*/ 284 w 435"/>
                <a:gd name="T79" fmla="*/ 61 h 72"/>
                <a:gd name="T80" fmla="*/ 283 w 435"/>
                <a:gd name="T81" fmla="*/ 61 h 72"/>
                <a:gd name="T82" fmla="*/ 235 w 435"/>
                <a:gd name="T83" fmla="*/ 47 h 72"/>
                <a:gd name="T84" fmla="*/ 232 w 435"/>
                <a:gd name="T85" fmla="*/ 47 h 72"/>
                <a:gd name="T86" fmla="*/ 221 w 435"/>
                <a:gd name="T87" fmla="*/ 41 h 72"/>
                <a:gd name="T88" fmla="*/ 215 w 435"/>
                <a:gd name="T89" fmla="*/ 38 h 72"/>
                <a:gd name="T90" fmla="*/ 192 w 435"/>
                <a:gd name="T91" fmla="*/ 26 h 72"/>
                <a:gd name="T92" fmla="*/ 169 w 435"/>
                <a:gd name="T93" fmla="*/ 20 h 72"/>
                <a:gd name="T94" fmla="*/ 128 w 435"/>
                <a:gd name="T95" fmla="*/ 10 h 72"/>
                <a:gd name="T96" fmla="*/ 106 w 435"/>
                <a:gd name="T97" fmla="*/ 6 h 72"/>
                <a:gd name="T98" fmla="*/ 102 w 435"/>
                <a:gd name="T99" fmla="*/ 7 h 72"/>
                <a:gd name="T100" fmla="*/ 86 w 435"/>
                <a:gd name="T101" fmla="*/ 5 h 72"/>
                <a:gd name="T102" fmla="*/ 81 w 435"/>
                <a:gd name="T103" fmla="*/ 4 h 72"/>
                <a:gd name="T104" fmla="*/ 66 w 435"/>
                <a:gd name="T105" fmla="*/ 3 h 72"/>
                <a:gd name="T106" fmla="*/ 55 w 435"/>
                <a:gd name="T107" fmla="*/ 3 h 72"/>
                <a:gd name="T108" fmla="*/ 54 w 435"/>
                <a:gd name="T109" fmla="*/ 3 h 72"/>
                <a:gd name="T110" fmla="*/ 40 w 435"/>
                <a:gd name="T1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5" h="72">
                  <a:moveTo>
                    <a:pt x="40" y="4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37" y="6"/>
                    <a:pt x="32" y="4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7" y="8"/>
                    <a:pt x="6" y="1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7"/>
                    <a:pt x="4" y="31"/>
                    <a:pt x="3" y="32"/>
                  </a:cubicBezTo>
                  <a:cubicBezTo>
                    <a:pt x="3" y="33"/>
                    <a:pt x="4" y="33"/>
                    <a:pt x="5" y="32"/>
                  </a:cubicBezTo>
                  <a:cubicBezTo>
                    <a:pt x="7" y="40"/>
                    <a:pt x="13" y="47"/>
                    <a:pt x="21" y="49"/>
                  </a:cubicBezTo>
                  <a:cubicBezTo>
                    <a:pt x="21" y="49"/>
                    <a:pt x="21" y="50"/>
                    <a:pt x="20" y="51"/>
                  </a:cubicBezTo>
                  <a:cubicBezTo>
                    <a:pt x="27" y="50"/>
                    <a:pt x="34" y="53"/>
                    <a:pt x="39" y="52"/>
                  </a:cubicBezTo>
                  <a:cubicBezTo>
                    <a:pt x="39" y="51"/>
                    <a:pt x="39" y="51"/>
                    <a:pt x="39" y="50"/>
                  </a:cubicBezTo>
                  <a:cubicBezTo>
                    <a:pt x="37" y="49"/>
                    <a:pt x="36" y="53"/>
                    <a:pt x="34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50"/>
                    <a:pt x="34" y="53"/>
                    <a:pt x="33" y="51"/>
                  </a:cubicBezTo>
                  <a:cubicBezTo>
                    <a:pt x="32" y="51"/>
                    <a:pt x="33" y="50"/>
                    <a:pt x="33" y="50"/>
                  </a:cubicBezTo>
                  <a:cubicBezTo>
                    <a:pt x="30" y="50"/>
                    <a:pt x="27" y="49"/>
                    <a:pt x="24" y="50"/>
                  </a:cubicBezTo>
                  <a:cubicBezTo>
                    <a:pt x="24" y="48"/>
                    <a:pt x="22" y="49"/>
                    <a:pt x="21" y="46"/>
                  </a:cubicBezTo>
                  <a:cubicBezTo>
                    <a:pt x="20" y="47"/>
                    <a:pt x="20" y="46"/>
                    <a:pt x="19" y="47"/>
                  </a:cubicBezTo>
                  <a:cubicBezTo>
                    <a:pt x="12" y="42"/>
                    <a:pt x="4" y="29"/>
                    <a:pt x="8" y="23"/>
                  </a:cubicBezTo>
                  <a:cubicBezTo>
                    <a:pt x="7" y="17"/>
                    <a:pt x="16" y="17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5" y="12"/>
                    <a:pt x="28" y="1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45" y="9"/>
                    <a:pt x="61" y="7"/>
                    <a:pt x="77" y="9"/>
                  </a:cubicBezTo>
                  <a:cubicBezTo>
                    <a:pt x="95" y="10"/>
                    <a:pt x="110" y="16"/>
                    <a:pt x="129" y="14"/>
                  </a:cubicBezTo>
                  <a:cubicBezTo>
                    <a:pt x="129" y="15"/>
                    <a:pt x="129" y="15"/>
                    <a:pt x="128" y="15"/>
                  </a:cubicBezTo>
                  <a:cubicBezTo>
                    <a:pt x="133" y="15"/>
                    <a:pt x="138" y="18"/>
                    <a:pt x="143" y="18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55" y="18"/>
                    <a:pt x="166" y="25"/>
                    <a:pt x="178" y="27"/>
                  </a:cubicBezTo>
                  <a:cubicBezTo>
                    <a:pt x="191" y="32"/>
                    <a:pt x="206" y="38"/>
                    <a:pt x="220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31" y="49"/>
                    <a:pt x="239" y="59"/>
                    <a:pt x="251" y="61"/>
                  </a:cubicBezTo>
                  <a:cubicBezTo>
                    <a:pt x="263" y="67"/>
                    <a:pt x="277" y="64"/>
                    <a:pt x="289" y="67"/>
                  </a:cubicBezTo>
                  <a:cubicBezTo>
                    <a:pt x="297" y="72"/>
                    <a:pt x="307" y="63"/>
                    <a:pt x="314" y="67"/>
                  </a:cubicBezTo>
                  <a:cubicBezTo>
                    <a:pt x="329" y="71"/>
                    <a:pt x="344" y="66"/>
                    <a:pt x="357" y="58"/>
                  </a:cubicBezTo>
                  <a:cubicBezTo>
                    <a:pt x="371" y="57"/>
                    <a:pt x="382" y="47"/>
                    <a:pt x="396" y="46"/>
                  </a:cubicBezTo>
                  <a:cubicBezTo>
                    <a:pt x="401" y="41"/>
                    <a:pt x="409" y="44"/>
                    <a:pt x="415" y="40"/>
                  </a:cubicBezTo>
                  <a:cubicBezTo>
                    <a:pt x="415" y="39"/>
                    <a:pt x="415" y="39"/>
                    <a:pt x="415" y="39"/>
                  </a:cubicBezTo>
                  <a:cubicBezTo>
                    <a:pt x="418" y="40"/>
                    <a:pt x="418" y="33"/>
                    <a:pt x="421" y="36"/>
                  </a:cubicBezTo>
                  <a:cubicBezTo>
                    <a:pt x="421" y="36"/>
                    <a:pt x="421" y="36"/>
                    <a:pt x="421" y="36"/>
                  </a:cubicBezTo>
                  <a:cubicBezTo>
                    <a:pt x="423" y="38"/>
                    <a:pt x="421" y="30"/>
                    <a:pt x="423" y="32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4" y="30"/>
                    <a:pt x="424" y="32"/>
                    <a:pt x="425" y="32"/>
                  </a:cubicBezTo>
                  <a:cubicBezTo>
                    <a:pt x="425" y="32"/>
                    <a:pt x="424" y="30"/>
                    <a:pt x="425" y="30"/>
                  </a:cubicBezTo>
                  <a:cubicBezTo>
                    <a:pt x="428" y="34"/>
                    <a:pt x="428" y="27"/>
                    <a:pt x="431" y="31"/>
                  </a:cubicBezTo>
                  <a:cubicBezTo>
                    <a:pt x="430" y="32"/>
                    <a:pt x="433" y="32"/>
                    <a:pt x="432" y="34"/>
                  </a:cubicBezTo>
                  <a:cubicBezTo>
                    <a:pt x="432" y="34"/>
                    <a:pt x="435" y="33"/>
                    <a:pt x="433" y="31"/>
                  </a:cubicBezTo>
                  <a:cubicBezTo>
                    <a:pt x="432" y="29"/>
                    <a:pt x="432" y="27"/>
                    <a:pt x="430" y="26"/>
                  </a:cubicBezTo>
                  <a:cubicBezTo>
                    <a:pt x="431" y="28"/>
                    <a:pt x="431" y="28"/>
                    <a:pt x="431" y="28"/>
                  </a:cubicBezTo>
                  <a:cubicBezTo>
                    <a:pt x="429" y="27"/>
                    <a:pt x="430" y="27"/>
                    <a:pt x="429" y="27"/>
                  </a:cubicBezTo>
                  <a:cubicBezTo>
                    <a:pt x="427" y="27"/>
                    <a:pt x="426" y="26"/>
                    <a:pt x="424" y="26"/>
                  </a:cubicBezTo>
                  <a:cubicBezTo>
                    <a:pt x="424" y="26"/>
                    <a:pt x="424" y="26"/>
                    <a:pt x="424" y="26"/>
                  </a:cubicBezTo>
                  <a:cubicBezTo>
                    <a:pt x="424" y="28"/>
                    <a:pt x="422" y="28"/>
                    <a:pt x="421" y="28"/>
                  </a:cubicBezTo>
                  <a:cubicBezTo>
                    <a:pt x="421" y="27"/>
                    <a:pt x="421" y="27"/>
                    <a:pt x="421" y="27"/>
                  </a:cubicBezTo>
                  <a:cubicBezTo>
                    <a:pt x="419" y="26"/>
                    <a:pt x="420" y="31"/>
                    <a:pt x="419" y="28"/>
                  </a:cubicBezTo>
                  <a:cubicBezTo>
                    <a:pt x="416" y="31"/>
                    <a:pt x="412" y="33"/>
                    <a:pt x="407" y="36"/>
                  </a:cubicBezTo>
                  <a:cubicBezTo>
                    <a:pt x="407" y="37"/>
                    <a:pt x="404" y="37"/>
                    <a:pt x="406" y="39"/>
                  </a:cubicBezTo>
                  <a:cubicBezTo>
                    <a:pt x="404" y="37"/>
                    <a:pt x="400" y="38"/>
                    <a:pt x="399" y="38"/>
                  </a:cubicBezTo>
                  <a:cubicBezTo>
                    <a:pt x="399" y="38"/>
                    <a:pt x="399" y="38"/>
                    <a:pt x="399" y="38"/>
                  </a:cubicBezTo>
                  <a:cubicBezTo>
                    <a:pt x="396" y="36"/>
                    <a:pt x="398" y="42"/>
                    <a:pt x="394" y="39"/>
                  </a:cubicBezTo>
                  <a:cubicBezTo>
                    <a:pt x="395" y="42"/>
                    <a:pt x="390" y="40"/>
                    <a:pt x="390" y="44"/>
                  </a:cubicBezTo>
                  <a:cubicBezTo>
                    <a:pt x="389" y="43"/>
                    <a:pt x="389" y="43"/>
                    <a:pt x="389" y="42"/>
                  </a:cubicBezTo>
                  <a:cubicBezTo>
                    <a:pt x="385" y="44"/>
                    <a:pt x="380" y="44"/>
                    <a:pt x="376" y="45"/>
                  </a:cubicBezTo>
                  <a:cubicBezTo>
                    <a:pt x="374" y="49"/>
                    <a:pt x="369" y="47"/>
                    <a:pt x="368" y="51"/>
                  </a:cubicBezTo>
                  <a:cubicBezTo>
                    <a:pt x="365" y="51"/>
                    <a:pt x="361" y="51"/>
                    <a:pt x="359" y="53"/>
                  </a:cubicBezTo>
                  <a:cubicBezTo>
                    <a:pt x="359" y="52"/>
                    <a:pt x="359" y="52"/>
                    <a:pt x="359" y="52"/>
                  </a:cubicBezTo>
                  <a:cubicBezTo>
                    <a:pt x="356" y="53"/>
                    <a:pt x="352" y="54"/>
                    <a:pt x="350" y="57"/>
                  </a:cubicBezTo>
                  <a:cubicBezTo>
                    <a:pt x="348" y="54"/>
                    <a:pt x="347" y="55"/>
                    <a:pt x="345" y="54"/>
                  </a:cubicBezTo>
                  <a:cubicBezTo>
                    <a:pt x="343" y="56"/>
                    <a:pt x="338" y="57"/>
                    <a:pt x="335" y="59"/>
                  </a:cubicBezTo>
                  <a:cubicBezTo>
                    <a:pt x="334" y="57"/>
                    <a:pt x="332" y="60"/>
                    <a:pt x="332" y="58"/>
                  </a:cubicBezTo>
                  <a:cubicBezTo>
                    <a:pt x="323" y="63"/>
                    <a:pt x="310" y="63"/>
                    <a:pt x="300" y="59"/>
                  </a:cubicBezTo>
                  <a:cubicBezTo>
                    <a:pt x="300" y="59"/>
                    <a:pt x="300" y="59"/>
                    <a:pt x="300" y="59"/>
                  </a:cubicBezTo>
                  <a:cubicBezTo>
                    <a:pt x="298" y="60"/>
                    <a:pt x="297" y="63"/>
                    <a:pt x="295" y="65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3" y="64"/>
                    <a:pt x="292" y="62"/>
                    <a:pt x="290" y="62"/>
                  </a:cubicBezTo>
                  <a:cubicBezTo>
                    <a:pt x="290" y="62"/>
                    <a:pt x="290" y="62"/>
                    <a:pt x="290" y="61"/>
                  </a:cubicBezTo>
                  <a:cubicBezTo>
                    <a:pt x="288" y="62"/>
                    <a:pt x="287" y="59"/>
                    <a:pt x="284" y="61"/>
                  </a:cubicBezTo>
                  <a:cubicBezTo>
                    <a:pt x="284" y="60"/>
                    <a:pt x="284" y="60"/>
                    <a:pt x="284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0"/>
                    <a:pt x="283" y="59"/>
                    <a:pt x="284" y="59"/>
                  </a:cubicBezTo>
                  <a:cubicBezTo>
                    <a:pt x="268" y="56"/>
                    <a:pt x="250" y="56"/>
                    <a:pt x="235" y="47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0" y="43"/>
                    <a:pt x="225" y="43"/>
                    <a:pt x="221" y="41"/>
                  </a:cubicBezTo>
                  <a:cubicBezTo>
                    <a:pt x="221" y="41"/>
                    <a:pt x="222" y="40"/>
                    <a:pt x="222" y="40"/>
                  </a:cubicBezTo>
                  <a:cubicBezTo>
                    <a:pt x="218" y="40"/>
                    <a:pt x="219" y="35"/>
                    <a:pt x="215" y="38"/>
                  </a:cubicBezTo>
                  <a:cubicBezTo>
                    <a:pt x="215" y="38"/>
                    <a:pt x="216" y="37"/>
                    <a:pt x="216" y="37"/>
                  </a:cubicBezTo>
                  <a:cubicBezTo>
                    <a:pt x="208" y="33"/>
                    <a:pt x="199" y="30"/>
                    <a:pt x="192" y="26"/>
                  </a:cubicBezTo>
                  <a:cubicBezTo>
                    <a:pt x="183" y="26"/>
                    <a:pt x="177" y="20"/>
                    <a:pt x="169" y="2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9" y="20"/>
                    <a:pt x="150" y="14"/>
                    <a:pt x="140" y="12"/>
                  </a:cubicBezTo>
                  <a:cubicBezTo>
                    <a:pt x="135" y="11"/>
                    <a:pt x="132" y="11"/>
                    <a:pt x="128" y="1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1" y="11"/>
                    <a:pt x="114" y="3"/>
                    <a:pt x="106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5" y="7"/>
                    <a:pt x="102" y="3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96" y="10"/>
                    <a:pt x="92" y="2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5"/>
                    <a:pt x="83" y="5"/>
                    <a:pt x="81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7" y="0"/>
                    <a:pt x="71" y="3"/>
                    <a:pt x="66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4" y="4"/>
                    <a:pt x="59" y="2"/>
                    <a:pt x="55" y="3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49" y="2"/>
                    <a:pt x="45" y="3"/>
                    <a:pt x="4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7" name="Freeform 636"/>
            <p:cNvSpPr/>
            <p:nvPr/>
          </p:nvSpPr>
          <p:spPr bwMode="auto">
            <a:xfrm>
              <a:off x="4872978" y="2038088"/>
              <a:ext cx="0" cy="2652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8" name="Freeform 637"/>
            <p:cNvSpPr/>
            <p:nvPr/>
          </p:nvSpPr>
          <p:spPr bwMode="auto">
            <a:xfrm>
              <a:off x="6191299" y="2040741"/>
              <a:ext cx="2652" cy="397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96" name="文本框 795"/>
          <p:cNvSpPr txBox="1"/>
          <p:nvPr/>
        </p:nvSpPr>
        <p:spPr>
          <a:xfrm>
            <a:off x="3478901" y="2183570"/>
            <a:ext cx="4892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解决方案及总结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22490" y="1589907"/>
            <a:ext cx="1540622" cy="2906438"/>
            <a:chOff x="1689712" y="1710267"/>
            <a:chExt cx="1540622" cy="2906438"/>
          </a:xfrm>
        </p:grpSpPr>
        <p:sp>
          <p:nvSpPr>
            <p:cNvPr id="655" name="Freeform 79"/>
            <p:cNvSpPr/>
            <p:nvPr/>
          </p:nvSpPr>
          <p:spPr bwMode="auto">
            <a:xfrm rot="377113">
              <a:off x="2205784" y="2709769"/>
              <a:ext cx="635489" cy="794629"/>
            </a:xfrm>
            <a:custGeom>
              <a:avLst/>
              <a:gdLst>
                <a:gd name="T0" fmla="*/ 591 w 591"/>
                <a:gd name="T1" fmla="*/ 739 h 739"/>
                <a:gd name="T2" fmla="*/ 591 w 591"/>
                <a:gd name="T3" fmla="*/ 739 h 739"/>
                <a:gd name="T4" fmla="*/ 0 w 591"/>
                <a:gd name="T5" fmla="*/ 739 h 739"/>
                <a:gd name="T6" fmla="*/ 0 w 591"/>
                <a:gd name="T7" fmla="*/ 739 h 739"/>
                <a:gd name="T8" fmla="*/ 0 w 591"/>
                <a:gd name="T9" fmla="*/ 0 h 739"/>
                <a:gd name="T10" fmla="*/ 0 w 591"/>
                <a:gd name="T11" fmla="*/ 0 h 739"/>
                <a:gd name="T12" fmla="*/ 444 w 591"/>
                <a:gd name="T13" fmla="*/ 0 h 739"/>
                <a:gd name="T14" fmla="*/ 558 w 591"/>
                <a:gd name="T15" fmla="*/ 47 h 739"/>
                <a:gd name="T16" fmla="*/ 591 w 591"/>
                <a:gd name="T17" fmla="*/ 407 h 739"/>
                <a:gd name="T18" fmla="*/ 591 w 591"/>
                <a:gd name="T19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739">
                  <a:moveTo>
                    <a:pt x="591" y="739"/>
                  </a:moveTo>
                  <a:lnTo>
                    <a:pt x="591" y="739"/>
                  </a:lnTo>
                  <a:lnTo>
                    <a:pt x="0" y="739"/>
                  </a:lnTo>
                  <a:lnTo>
                    <a:pt x="0" y="7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558" y="47"/>
                  </a:lnTo>
                  <a:lnTo>
                    <a:pt x="591" y="407"/>
                  </a:lnTo>
                  <a:lnTo>
                    <a:pt x="591" y="7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6" name="Freeform 80"/>
            <p:cNvSpPr/>
            <p:nvPr/>
          </p:nvSpPr>
          <p:spPr bwMode="auto">
            <a:xfrm rot="377113">
              <a:off x="2416137" y="2753259"/>
              <a:ext cx="97851" cy="492477"/>
            </a:xfrm>
            <a:custGeom>
              <a:avLst/>
              <a:gdLst>
                <a:gd name="T0" fmla="*/ 0 w 38"/>
                <a:gd name="T1" fmla="*/ 14 h 193"/>
                <a:gd name="T2" fmla="*/ 19 w 38"/>
                <a:gd name="T3" fmla="*/ 0 h 193"/>
                <a:gd name="T4" fmla="*/ 37 w 38"/>
                <a:gd name="T5" fmla="*/ 14 h 193"/>
                <a:gd name="T6" fmla="*/ 23 w 38"/>
                <a:gd name="T7" fmla="*/ 29 h 193"/>
                <a:gd name="T8" fmla="*/ 37 w 38"/>
                <a:gd name="T9" fmla="*/ 167 h 193"/>
                <a:gd name="T10" fmla="*/ 21 w 38"/>
                <a:gd name="T11" fmla="*/ 193 h 193"/>
                <a:gd name="T12" fmla="*/ 3 w 38"/>
                <a:gd name="T13" fmla="*/ 167 h 193"/>
                <a:gd name="T14" fmla="*/ 13 w 38"/>
                <a:gd name="T15" fmla="*/ 29 h 193"/>
                <a:gd name="T16" fmla="*/ 0 w 38"/>
                <a:gd name="T17" fmla="*/ 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93">
                  <a:moveTo>
                    <a:pt x="0" y="14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1" y="28"/>
                    <a:pt x="23" y="29"/>
                  </a:cubicBezTo>
                  <a:cubicBezTo>
                    <a:pt x="23" y="29"/>
                    <a:pt x="38" y="154"/>
                    <a:pt x="37" y="167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3" y="167"/>
                    <a:pt x="6" y="49"/>
                    <a:pt x="13" y="29"/>
                  </a:cubicBezTo>
                  <a:cubicBezTo>
                    <a:pt x="13" y="29"/>
                    <a:pt x="1" y="26"/>
                    <a:pt x="0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7" name="Freeform 81"/>
            <p:cNvSpPr/>
            <p:nvPr/>
          </p:nvSpPr>
          <p:spPr bwMode="auto">
            <a:xfrm rot="377113">
              <a:off x="2355666" y="2704007"/>
              <a:ext cx="267744" cy="126883"/>
            </a:xfrm>
            <a:custGeom>
              <a:avLst/>
              <a:gdLst>
                <a:gd name="T0" fmla="*/ 249 w 249"/>
                <a:gd name="T1" fmla="*/ 0 h 118"/>
                <a:gd name="T2" fmla="*/ 123 w 249"/>
                <a:gd name="T3" fmla="*/ 5 h 118"/>
                <a:gd name="T4" fmla="*/ 0 w 249"/>
                <a:gd name="T5" fmla="*/ 0 h 118"/>
                <a:gd name="T6" fmla="*/ 50 w 249"/>
                <a:gd name="T7" fmla="*/ 116 h 118"/>
                <a:gd name="T8" fmla="*/ 128 w 249"/>
                <a:gd name="T9" fmla="*/ 50 h 118"/>
                <a:gd name="T10" fmla="*/ 206 w 249"/>
                <a:gd name="T11" fmla="*/ 118 h 118"/>
                <a:gd name="T12" fmla="*/ 249 w 249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18">
                  <a:moveTo>
                    <a:pt x="249" y="0"/>
                  </a:moveTo>
                  <a:lnTo>
                    <a:pt x="123" y="5"/>
                  </a:lnTo>
                  <a:lnTo>
                    <a:pt x="0" y="0"/>
                  </a:lnTo>
                  <a:lnTo>
                    <a:pt x="50" y="116"/>
                  </a:lnTo>
                  <a:lnTo>
                    <a:pt x="128" y="50"/>
                  </a:lnTo>
                  <a:lnTo>
                    <a:pt x="206" y="11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5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8" name="Freeform 82"/>
            <p:cNvSpPr/>
            <p:nvPr/>
          </p:nvSpPr>
          <p:spPr bwMode="auto">
            <a:xfrm rot="377113">
              <a:off x="2392191" y="2548975"/>
              <a:ext cx="224733" cy="183872"/>
            </a:xfrm>
            <a:custGeom>
              <a:avLst/>
              <a:gdLst>
                <a:gd name="T0" fmla="*/ 88 w 88"/>
                <a:gd name="T1" fmla="*/ 60 h 72"/>
                <a:gd name="T2" fmla="*/ 45 w 88"/>
                <a:gd name="T3" fmla="*/ 72 h 72"/>
                <a:gd name="T4" fmla="*/ 0 w 88"/>
                <a:gd name="T5" fmla="*/ 60 h 72"/>
                <a:gd name="T6" fmla="*/ 0 w 88"/>
                <a:gd name="T7" fmla="*/ 0 h 72"/>
                <a:gd name="T8" fmla="*/ 88 w 88"/>
                <a:gd name="T9" fmla="*/ 0 h 72"/>
                <a:gd name="T10" fmla="*/ 88 w 88"/>
                <a:gd name="T1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88" y="60"/>
                  </a:moveTo>
                  <a:cubicBezTo>
                    <a:pt x="88" y="60"/>
                    <a:pt x="74" y="72"/>
                    <a:pt x="45" y="72"/>
                  </a:cubicBezTo>
                  <a:cubicBezTo>
                    <a:pt x="14" y="72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88" y="60"/>
                  </a:lnTo>
                  <a:close/>
                </a:path>
              </a:pathLst>
            </a:custGeom>
            <a:solidFill>
              <a:srgbClr val="E5B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9" name="Freeform 83"/>
            <p:cNvSpPr/>
            <p:nvPr/>
          </p:nvSpPr>
          <p:spPr bwMode="auto">
            <a:xfrm rot="377113">
              <a:off x="2326086" y="2015559"/>
              <a:ext cx="477423" cy="461294"/>
            </a:xfrm>
            <a:custGeom>
              <a:avLst/>
              <a:gdLst>
                <a:gd name="T0" fmla="*/ 187 w 187"/>
                <a:gd name="T1" fmla="*/ 91 h 181"/>
                <a:gd name="T2" fmla="*/ 103 w 187"/>
                <a:gd name="T3" fmla="*/ 181 h 181"/>
                <a:gd name="T4" fmla="*/ 78 w 187"/>
                <a:gd name="T5" fmla="*/ 181 h 181"/>
                <a:gd name="T6" fmla="*/ 0 w 187"/>
                <a:gd name="T7" fmla="*/ 91 h 181"/>
                <a:gd name="T8" fmla="*/ 0 w 187"/>
                <a:gd name="T9" fmla="*/ 91 h 181"/>
                <a:gd name="T10" fmla="*/ 78 w 187"/>
                <a:gd name="T11" fmla="*/ 1 h 181"/>
                <a:gd name="T12" fmla="*/ 103 w 187"/>
                <a:gd name="T13" fmla="*/ 1 h 181"/>
                <a:gd name="T14" fmla="*/ 187 w 187"/>
                <a:gd name="T15" fmla="*/ 9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81">
                  <a:moveTo>
                    <a:pt x="187" y="91"/>
                  </a:moveTo>
                  <a:cubicBezTo>
                    <a:pt x="187" y="140"/>
                    <a:pt x="147" y="181"/>
                    <a:pt x="103" y="181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35" y="181"/>
                    <a:pt x="0" y="14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0"/>
                    <a:pt x="35" y="1"/>
                    <a:pt x="78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47" y="1"/>
                    <a:pt x="187" y="7"/>
                    <a:pt x="187" y="91"/>
                  </a:cubicBez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0" name="Freeform 84"/>
            <p:cNvSpPr/>
            <p:nvPr/>
          </p:nvSpPr>
          <p:spPr bwMode="auto">
            <a:xfrm rot="377113">
              <a:off x="2335803" y="2033866"/>
              <a:ext cx="410756" cy="578499"/>
            </a:xfrm>
            <a:custGeom>
              <a:avLst/>
              <a:gdLst>
                <a:gd name="T0" fmla="*/ 161 w 161"/>
                <a:gd name="T1" fmla="*/ 148 h 227"/>
                <a:gd name="T2" fmla="*/ 82 w 161"/>
                <a:gd name="T3" fmla="*/ 227 h 227"/>
                <a:gd name="T4" fmla="*/ 82 w 161"/>
                <a:gd name="T5" fmla="*/ 227 h 227"/>
                <a:gd name="T6" fmla="*/ 3 w 161"/>
                <a:gd name="T7" fmla="*/ 148 h 227"/>
                <a:gd name="T8" fmla="*/ 3 w 161"/>
                <a:gd name="T9" fmla="*/ 79 h 227"/>
                <a:gd name="T10" fmla="*/ 82 w 161"/>
                <a:gd name="T11" fmla="*/ 0 h 227"/>
                <a:gd name="T12" fmla="*/ 82 w 161"/>
                <a:gd name="T13" fmla="*/ 0 h 227"/>
                <a:gd name="T14" fmla="*/ 161 w 161"/>
                <a:gd name="T15" fmla="*/ 79 h 227"/>
                <a:gd name="T16" fmla="*/ 161 w 161"/>
                <a:gd name="T17" fmla="*/ 14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27">
                  <a:moveTo>
                    <a:pt x="161" y="148"/>
                  </a:moveTo>
                  <a:cubicBezTo>
                    <a:pt x="161" y="192"/>
                    <a:pt x="126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38" y="227"/>
                    <a:pt x="3" y="192"/>
                    <a:pt x="3" y="148"/>
                  </a:cubicBezTo>
                  <a:cubicBezTo>
                    <a:pt x="3" y="148"/>
                    <a:pt x="0" y="96"/>
                    <a:pt x="3" y="79"/>
                  </a:cubicBezTo>
                  <a:cubicBezTo>
                    <a:pt x="11" y="28"/>
                    <a:pt x="38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26" y="0"/>
                    <a:pt x="133" y="25"/>
                    <a:pt x="161" y="79"/>
                  </a:cubicBezTo>
                  <a:lnTo>
                    <a:pt x="161" y="148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1" name="Freeform 85"/>
            <p:cNvSpPr/>
            <p:nvPr/>
          </p:nvSpPr>
          <p:spPr bwMode="auto">
            <a:xfrm rot="377113">
              <a:off x="2330025" y="4366166"/>
              <a:ext cx="204303" cy="250539"/>
            </a:xfrm>
            <a:custGeom>
              <a:avLst/>
              <a:gdLst>
                <a:gd name="T0" fmla="*/ 16 w 80"/>
                <a:gd name="T1" fmla="*/ 18 h 98"/>
                <a:gd name="T2" fmla="*/ 6 w 80"/>
                <a:gd name="T3" fmla="*/ 83 h 98"/>
                <a:gd name="T4" fmla="*/ 53 w 80"/>
                <a:gd name="T5" fmla="*/ 52 h 98"/>
                <a:gd name="T6" fmla="*/ 55 w 80"/>
                <a:gd name="T7" fmla="*/ 56 h 98"/>
                <a:gd name="T8" fmla="*/ 80 w 80"/>
                <a:gd name="T9" fmla="*/ 33 h 98"/>
                <a:gd name="T10" fmla="*/ 56 w 80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98">
                  <a:moveTo>
                    <a:pt x="16" y="18"/>
                  </a:moveTo>
                  <a:cubicBezTo>
                    <a:pt x="13" y="33"/>
                    <a:pt x="0" y="77"/>
                    <a:pt x="6" y="83"/>
                  </a:cubicBezTo>
                  <a:cubicBezTo>
                    <a:pt x="21" y="98"/>
                    <a:pt x="48" y="65"/>
                    <a:pt x="53" y="52"/>
                  </a:cubicBezTo>
                  <a:cubicBezTo>
                    <a:pt x="54" y="54"/>
                    <a:pt x="54" y="54"/>
                    <a:pt x="55" y="56"/>
                  </a:cubicBezTo>
                  <a:cubicBezTo>
                    <a:pt x="68" y="45"/>
                    <a:pt x="73" y="41"/>
                    <a:pt x="80" y="33"/>
                  </a:cubicBezTo>
                  <a:cubicBezTo>
                    <a:pt x="75" y="24"/>
                    <a:pt x="63" y="5"/>
                    <a:pt x="5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2" name="Freeform 86"/>
            <p:cNvSpPr/>
            <p:nvPr/>
          </p:nvSpPr>
          <p:spPr bwMode="auto">
            <a:xfrm rot="377113">
              <a:off x="1689712" y="4336070"/>
              <a:ext cx="235486" cy="173119"/>
            </a:xfrm>
            <a:custGeom>
              <a:avLst/>
              <a:gdLst>
                <a:gd name="T0" fmla="*/ 39 w 92"/>
                <a:gd name="T1" fmla="*/ 3 h 68"/>
                <a:gd name="T2" fmla="*/ 3 w 92"/>
                <a:gd name="T3" fmla="*/ 48 h 68"/>
                <a:gd name="T4" fmla="*/ 58 w 92"/>
                <a:gd name="T5" fmla="*/ 44 h 68"/>
                <a:gd name="T6" fmla="*/ 59 w 92"/>
                <a:gd name="T7" fmla="*/ 48 h 68"/>
                <a:gd name="T8" fmla="*/ 91 w 92"/>
                <a:gd name="T9" fmla="*/ 40 h 68"/>
                <a:gd name="T10" fmla="*/ 86 w 92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8">
                  <a:moveTo>
                    <a:pt x="39" y="3"/>
                  </a:moveTo>
                  <a:cubicBezTo>
                    <a:pt x="29" y="15"/>
                    <a:pt x="0" y="39"/>
                    <a:pt x="3" y="48"/>
                  </a:cubicBezTo>
                  <a:cubicBezTo>
                    <a:pt x="8" y="68"/>
                    <a:pt x="47" y="52"/>
                    <a:pt x="58" y="44"/>
                  </a:cubicBezTo>
                  <a:cubicBezTo>
                    <a:pt x="58" y="46"/>
                    <a:pt x="58" y="46"/>
                    <a:pt x="59" y="48"/>
                  </a:cubicBezTo>
                  <a:cubicBezTo>
                    <a:pt x="75" y="45"/>
                    <a:pt x="81" y="44"/>
                    <a:pt x="91" y="40"/>
                  </a:cubicBezTo>
                  <a:cubicBezTo>
                    <a:pt x="92" y="30"/>
                    <a:pt x="90" y="7"/>
                    <a:pt x="8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3" name="Freeform 87"/>
            <p:cNvSpPr/>
            <p:nvPr/>
          </p:nvSpPr>
          <p:spPr bwMode="auto">
            <a:xfrm rot="377113">
              <a:off x="1797016" y="3474429"/>
              <a:ext cx="951620" cy="930114"/>
            </a:xfrm>
            <a:custGeom>
              <a:avLst/>
              <a:gdLst>
                <a:gd name="T0" fmla="*/ 123 w 373"/>
                <a:gd name="T1" fmla="*/ 3 h 365"/>
                <a:gd name="T2" fmla="*/ 373 w 373"/>
                <a:gd name="T3" fmla="*/ 3 h 365"/>
                <a:gd name="T4" fmla="*/ 365 w 373"/>
                <a:gd name="T5" fmla="*/ 90 h 365"/>
                <a:gd name="T6" fmla="*/ 231 w 373"/>
                <a:gd name="T7" fmla="*/ 208 h 365"/>
                <a:gd name="T8" fmla="*/ 296 w 373"/>
                <a:gd name="T9" fmla="*/ 342 h 365"/>
                <a:gd name="T10" fmla="*/ 233 w 373"/>
                <a:gd name="T11" fmla="*/ 364 h 365"/>
                <a:gd name="T12" fmla="*/ 170 w 373"/>
                <a:gd name="T13" fmla="*/ 212 h 365"/>
                <a:gd name="T14" fmla="*/ 202 w 373"/>
                <a:gd name="T15" fmla="*/ 98 h 365"/>
                <a:gd name="T16" fmla="*/ 80 w 373"/>
                <a:gd name="T17" fmla="*/ 147 h 365"/>
                <a:gd name="T18" fmla="*/ 78 w 373"/>
                <a:gd name="T19" fmla="*/ 357 h 365"/>
                <a:gd name="T20" fmla="*/ 19 w 373"/>
                <a:gd name="T21" fmla="*/ 360 h 365"/>
                <a:gd name="T22" fmla="*/ 0 w 373"/>
                <a:gd name="T23" fmla="*/ 133 h 365"/>
                <a:gd name="T24" fmla="*/ 123 w 373"/>
                <a:gd name="T25" fmla="*/ 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3" h="365">
                  <a:moveTo>
                    <a:pt x="123" y="3"/>
                  </a:moveTo>
                  <a:cubicBezTo>
                    <a:pt x="166" y="0"/>
                    <a:pt x="373" y="3"/>
                    <a:pt x="373" y="3"/>
                  </a:cubicBezTo>
                  <a:cubicBezTo>
                    <a:pt x="373" y="3"/>
                    <a:pt x="373" y="69"/>
                    <a:pt x="365" y="90"/>
                  </a:cubicBezTo>
                  <a:cubicBezTo>
                    <a:pt x="339" y="160"/>
                    <a:pt x="227" y="122"/>
                    <a:pt x="231" y="208"/>
                  </a:cubicBezTo>
                  <a:cubicBezTo>
                    <a:pt x="234" y="247"/>
                    <a:pt x="296" y="342"/>
                    <a:pt x="296" y="342"/>
                  </a:cubicBezTo>
                  <a:cubicBezTo>
                    <a:pt x="296" y="342"/>
                    <a:pt x="264" y="359"/>
                    <a:pt x="233" y="364"/>
                  </a:cubicBezTo>
                  <a:cubicBezTo>
                    <a:pt x="209" y="323"/>
                    <a:pt x="178" y="261"/>
                    <a:pt x="170" y="212"/>
                  </a:cubicBezTo>
                  <a:cubicBezTo>
                    <a:pt x="158" y="147"/>
                    <a:pt x="220" y="98"/>
                    <a:pt x="202" y="98"/>
                  </a:cubicBezTo>
                  <a:cubicBezTo>
                    <a:pt x="191" y="98"/>
                    <a:pt x="105" y="114"/>
                    <a:pt x="80" y="147"/>
                  </a:cubicBezTo>
                  <a:cubicBezTo>
                    <a:pt x="52" y="179"/>
                    <a:pt x="78" y="312"/>
                    <a:pt x="78" y="357"/>
                  </a:cubicBezTo>
                  <a:cubicBezTo>
                    <a:pt x="61" y="365"/>
                    <a:pt x="36" y="364"/>
                    <a:pt x="19" y="360"/>
                  </a:cubicBezTo>
                  <a:cubicBezTo>
                    <a:pt x="15" y="323"/>
                    <a:pt x="0" y="141"/>
                    <a:pt x="0" y="133"/>
                  </a:cubicBezTo>
                  <a:cubicBezTo>
                    <a:pt x="0" y="99"/>
                    <a:pt x="70" y="39"/>
                    <a:pt x="123" y="3"/>
                  </a:cubicBezTo>
                </a:path>
              </a:pathLst>
            </a:custGeom>
            <a:solidFill>
              <a:srgbClr val="529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4" name="Freeform 88"/>
            <p:cNvSpPr/>
            <p:nvPr/>
          </p:nvSpPr>
          <p:spPr bwMode="auto">
            <a:xfrm rot="377113">
              <a:off x="2717239" y="2319833"/>
              <a:ext cx="72044" cy="133334"/>
            </a:xfrm>
            <a:custGeom>
              <a:avLst/>
              <a:gdLst>
                <a:gd name="T0" fmla="*/ 28 w 28"/>
                <a:gd name="T1" fmla="*/ 37 h 52"/>
                <a:gd name="T2" fmla="*/ 14 w 28"/>
                <a:gd name="T3" fmla="*/ 52 h 52"/>
                <a:gd name="T4" fmla="*/ 14 w 28"/>
                <a:gd name="T5" fmla="*/ 52 h 52"/>
                <a:gd name="T6" fmla="*/ 0 w 28"/>
                <a:gd name="T7" fmla="*/ 37 h 52"/>
                <a:gd name="T8" fmla="*/ 0 w 28"/>
                <a:gd name="T9" fmla="*/ 14 h 52"/>
                <a:gd name="T10" fmla="*/ 14 w 28"/>
                <a:gd name="T11" fmla="*/ 0 h 52"/>
                <a:gd name="T12" fmla="*/ 14 w 28"/>
                <a:gd name="T13" fmla="*/ 0 h 52"/>
                <a:gd name="T14" fmla="*/ 28 w 28"/>
                <a:gd name="T15" fmla="*/ 14 h 52"/>
                <a:gd name="T16" fmla="*/ 28 w 28"/>
                <a:gd name="T17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2">
                  <a:moveTo>
                    <a:pt x="28" y="37"/>
                  </a:moveTo>
                  <a:cubicBezTo>
                    <a:pt x="28" y="45"/>
                    <a:pt x="22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45"/>
                    <a:pt x="0" y="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lnTo>
                    <a:pt x="28" y="37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5" name="Freeform 89"/>
            <p:cNvSpPr/>
            <p:nvPr/>
          </p:nvSpPr>
          <p:spPr bwMode="auto">
            <a:xfrm rot="377113">
              <a:off x="2439298" y="2270543"/>
              <a:ext cx="46237" cy="150539"/>
            </a:xfrm>
            <a:custGeom>
              <a:avLst/>
              <a:gdLst>
                <a:gd name="T0" fmla="*/ 0 w 43"/>
                <a:gd name="T1" fmla="*/ 0 h 140"/>
                <a:gd name="T2" fmla="*/ 0 w 43"/>
                <a:gd name="T3" fmla="*/ 140 h 140"/>
                <a:gd name="T4" fmla="*/ 43 w 43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140">
                  <a:moveTo>
                    <a:pt x="0" y="0"/>
                  </a:moveTo>
                  <a:lnTo>
                    <a:pt x="0" y="140"/>
                  </a:lnTo>
                  <a:lnTo>
                    <a:pt x="43" y="140"/>
                  </a:lnTo>
                </a:path>
              </a:pathLst>
            </a:cu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6" name="Freeform 90"/>
            <p:cNvSpPr/>
            <p:nvPr/>
          </p:nvSpPr>
          <p:spPr bwMode="auto">
            <a:xfrm rot="377113">
              <a:off x="2661956" y="2749987"/>
              <a:ext cx="447315" cy="906458"/>
            </a:xfrm>
            <a:custGeom>
              <a:avLst/>
              <a:gdLst>
                <a:gd name="T0" fmla="*/ 0 w 175"/>
                <a:gd name="T1" fmla="*/ 0 h 356"/>
                <a:gd name="T2" fmla="*/ 74 w 175"/>
                <a:gd name="T3" fmla="*/ 25 h 356"/>
                <a:gd name="T4" fmla="*/ 175 w 175"/>
                <a:gd name="T5" fmla="*/ 354 h 356"/>
                <a:gd name="T6" fmla="*/ 102 w 175"/>
                <a:gd name="T7" fmla="*/ 356 h 356"/>
                <a:gd name="T8" fmla="*/ 32 w 175"/>
                <a:gd name="T9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56">
                  <a:moveTo>
                    <a:pt x="0" y="0"/>
                  </a:moveTo>
                  <a:cubicBezTo>
                    <a:pt x="0" y="0"/>
                    <a:pt x="53" y="0"/>
                    <a:pt x="74" y="25"/>
                  </a:cubicBezTo>
                  <a:cubicBezTo>
                    <a:pt x="89" y="44"/>
                    <a:pt x="175" y="354"/>
                    <a:pt x="175" y="354"/>
                  </a:cubicBezTo>
                  <a:cubicBezTo>
                    <a:pt x="102" y="356"/>
                    <a:pt x="102" y="356"/>
                    <a:pt x="102" y="356"/>
                  </a:cubicBezTo>
                  <a:cubicBezTo>
                    <a:pt x="32" y="98"/>
                    <a:pt x="32" y="98"/>
                    <a:pt x="32" y="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Freeform 91"/>
            <p:cNvSpPr/>
            <p:nvPr/>
          </p:nvSpPr>
          <p:spPr bwMode="auto">
            <a:xfrm rot="377113">
              <a:off x="2910976" y="3675617"/>
              <a:ext cx="319358" cy="124732"/>
            </a:xfrm>
            <a:custGeom>
              <a:avLst/>
              <a:gdLst>
                <a:gd name="T0" fmla="*/ 2 w 125"/>
                <a:gd name="T1" fmla="*/ 2 h 49"/>
                <a:gd name="T2" fmla="*/ 17 w 125"/>
                <a:gd name="T3" fmla="*/ 46 h 49"/>
                <a:gd name="T4" fmla="*/ 124 w 125"/>
                <a:gd name="T5" fmla="*/ 43 h 49"/>
                <a:gd name="T6" fmla="*/ 62 w 125"/>
                <a:gd name="T7" fmla="*/ 20 h 49"/>
                <a:gd name="T8" fmla="*/ 48 w 125"/>
                <a:gd name="T9" fmla="*/ 0 h 49"/>
                <a:gd name="T10" fmla="*/ 2 w 125"/>
                <a:gd name="T1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9">
                  <a:moveTo>
                    <a:pt x="2" y="2"/>
                  </a:moveTo>
                  <a:cubicBezTo>
                    <a:pt x="2" y="2"/>
                    <a:pt x="0" y="41"/>
                    <a:pt x="17" y="46"/>
                  </a:cubicBezTo>
                  <a:cubicBezTo>
                    <a:pt x="28" y="49"/>
                    <a:pt x="125" y="48"/>
                    <a:pt x="124" y="43"/>
                  </a:cubicBezTo>
                  <a:cubicBezTo>
                    <a:pt x="119" y="19"/>
                    <a:pt x="77" y="27"/>
                    <a:pt x="62" y="20"/>
                  </a:cubicBezTo>
                  <a:cubicBezTo>
                    <a:pt x="57" y="18"/>
                    <a:pt x="48" y="0"/>
                    <a:pt x="48" y="0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Line 92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Line 93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Line 94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1" name="Line 95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Freeform 96"/>
            <p:cNvSpPr/>
            <p:nvPr/>
          </p:nvSpPr>
          <p:spPr bwMode="auto">
            <a:xfrm rot="377113">
              <a:off x="1791912" y="2163727"/>
              <a:ext cx="587101" cy="736564"/>
            </a:xfrm>
            <a:custGeom>
              <a:avLst/>
              <a:gdLst>
                <a:gd name="T0" fmla="*/ 159 w 230"/>
                <a:gd name="T1" fmla="*/ 0 h 289"/>
                <a:gd name="T2" fmla="*/ 173 w 230"/>
                <a:gd name="T3" fmla="*/ 55 h 289"/>
                <a:gd name="T4" fmla="*/ 73 w 230"/>
                <a:gd name="T5" fmla="*/ 109 h 289"/>
                <a:gd name="T6" fmla="*/ 202 w 230"/>
                <a:gd name="T7" fmla="*/ 195 h 289"/>
                <a:gd name="T8" fmla="*/ 230 w 230"/>
                <a:gd name="T9" fmla="*/ 194 h 289"/>
                <a:gd name="T10" fmla="*/ 217 w 230"/>
                <a:gd name="T11" fmla="*/ 261 h 289"/>
                <a:gd name="T12" fmla="*/ 191 w 230"/>
                <a:gd name="T13" fmla="*/ 275 h 289"/>
                <a:gd name="T14" fmla="*/ 186 w 230"/>
                <a:gd name="T15" fmla="*/ 289 h 289"/>
                <a:gd name="T16" fmla="*/ 0 w 230"/>
                <a:gd name="T17" fmla="*/ 89 h 289"/>
                <a:gd name="T18" fmla="*/ 48 w 230"/>
                <a:gd name="T19" fmla="*/ 47 h 289"/>
                <a:gd name="T20" fmla="*/ 159 w 230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89">
                  <a:moveTo>
                    <a:pt x="159" y="0"/>
                  </a:move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72" y="103"/>
                    <a:pt x="73" y="109"/>
                  </a:cubicBezTo>
                  <a:cubicBezTo>
                    <a:pt x="75" y="117"/>
                    <a:pt x="184" y="194"/>
                    <a:pt x="202" y="195"/>
                  </a:cubicBezTo>
                  <a:cubicBezTo>
                    <a:pt x="225" y="196"/>
                    <a:pt x="230" y="194"/>
                    <a:pt x="230" y="194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191" y="275"/>
                    <a:pt x="191" y="275"/>
                    <a:pt x="191" y="275"/>
                  </a:cubicBezTo>
                  <a:cubicBezTo>
                    <a:pt x="186" y="289"/>
                    <a:pt x="186" y="289"/>
                    <a:pt x="186" y="289"/>
                  </a:cubicBezTo>
                  <a:cubicBezTo>
                    <a:pt x="186" y="289"/>
                    <a:pt x="2" y="144"/>
                    <a:pt x="0" y="89"/>
                  </a:cubicBezTo>
                  <a:cubicBezTo>
                    <a:pt x="0" y="69"/>
                    <a:pt x="48" y="47"/>
                    <a:pt x="48" y="4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3" name="Line 97"/>
            <p:cNvSpPr>
              <a:spLocks noChangeShapeType="1"/>
            </p:cNvSpPr>
            <p:nvPr/>
          </p:nvSpPr>
          <p:spPr bwMode="auto">
            <a:xfrm rot="377113">
              <a:off x="2423378" y="2491682"/>
              <a:ext cx="94624" cy="0"/>
            </a:xfrm>
            <a:prstGeom prst="line">
              <a:avLst/>
            </a:pr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4" name="Oval 98"/>
            <p:cNvSpPr>
              <a:spLocks noChangeArrowheads="1"/>
            </p:cNvSpPr>
            <p:nvPr/>
          </p:nvSpPr>
          <p:spPr bwMode="auto">
            <a:xfrm rot="377113">
              <a:off x="2564198" y="2272551"/>
              <a:ext cx="35484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5" name="Oval 99"/>
            <p:cNvSpPr>
              <a:spLocks noChangeArrowheads="1"/>
            </p:cNvSpPr>
            <p:nvPr/>
          </p:nvSpPr>
          <p:spPr bwMode="auto">
            <a:xfrm rot="377113">
              <a:off x="2372877" y="2251538"/>
              <a:ext cx="36559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6" name="Freeform 100"/>
            <p:cNvSpPr/>
            <p:nvPr/>
          </p:nvSpPr>
          <p:spPr bwMode="auto">
            <a:xfrm rot="377113">
              <a:off x="2231334" y="2187768"/>
              <a:ext cx="219356" cy="94624"/>
            </a:xfrm>
            <a:custGeom>
              <a:avLst/>
              <a:gdLst>
                <a:gd name="T0" fmla="*/ 9 w 86"/>
                <a:gd name="T1" fmla="*/ 37 h 37"/>
                <a:gd name="T2" fmla="*/ 28 w 86"/>
                <a:gd name="T3" fmla="*/ 37 h 37"/>
                <a:gd name="T4" fmla="*/ 83 w 86"/>
                <a:gd name="T5" fmla="*/ 11 h 37"/>
                <a:gd name="T6" fmla="*/ 30 w 86"/>
                <a:gd name="T7" fmla="*/ 0 h 37"/>
                <a:gd name="T8" fmla="*/ 0 w 86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7">
                  <a:moveTo>
                    <a:pt x="9" y="37"/>
                  </a:moveTo>
                  <a:cubicBezTo>
                    <a:pt x="9" y="37"/>
                    <a:pt x="20" y="37"/>
                    <a:pt x="28" y="37"/>
                  </a:cubicBezTo>
                  <a:cubicBezTo>
                    <a:pt x="43" y="37"/>
                    <a:pt x="86" y="30"/>
                    <a:pt x="83" y="11"/>
                  </a:cubicBezTo>
                  <a:cubicBezTo>
                    <a:pt x="82" y="0"/>
                    <a:pt x="41" y="1"/>
                    <a:pt x="30" y="0"/>
                  </a:cubicBezTo>
                  <a:cubicBezTo>
                    <a:pt x="10" y="0"/>
                    <a:pt x="0" y="1"/>
                    <a:pt x="0" y="1"/>
                  </a:cubicBezTo>
                </a:path>
              </a:pathLst>
            </a:custGeom>
            <a:solidFill>
              <a:srgbClr val="DBB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7" name="Freeform 101"/>
            <p:cNvSpPr/>
            <p:nvPr/>
          </p:nvSpPr>
          <p:spPr bwMode="auto">
            <a:xfrm rot="377113">
              <a:off x="2460765" y="217101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01"/>
            <p:cNvSpPr/>
            <p:nvPr/>
          </p:nvSpPr>
          <p:spPr bwMode="auto">
            <a:xfrm rot="377113">
              <a:off x="2556030" y="2180251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01"/>
            <p:cNvSpPr/>
            <p:nvPr/>
          </p:nvSpPr>
          <p:spPr bwMode="auto">
            <a:xfrm rot="377113">
              <a:off x="2355578" y="2107676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01"/>
            <p:cNvSpPr/>
            <p:nvPr/>
          </p:nvSpPr>
          <p:spPr bwMode="auto">
            <a:xfrm rot="377113">
              <a:off x="2407155" y="212533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9" name="组合 188"/>
            <p:cNvGrpSpPr/>
            <p:nvPr/>
          </p:nvGrpSpPr>
          <p:grpSpPr>
            <a:xfrm rot="871715">
              <a:off x="2248819" y="1710267"/>
              <a:ext cx="802060" cy="564831"/>
              <a:chOff x="6299201" y="3889375"/>
              <a:chExt cx="676275" cy="476250"/>
            </a:xfrm>
            <a:solidFill>
              <a:srgbClr val="5292B7"/>
            </a:solidFill>
          </p:grpSpPr>
          <p:sp>
            <p:nvSpPr>
              <p:cNvPr id="190" name="Freeform 11"/>
              <p:cNvSpPr/>
              <p:nvPr/>
            </p:nvSpPr>
            <p:spPr bwMode="auto">
              <a:xfrm>
                <a:off x="6299201" y="3889375"/>
                <a:ext cx="650875" cy="276225"/>
              </a:xfrm>
              <a:custGeom>
                <a:avLst/>
                <a:gdLst>
                  <a:gd name="T0" fmla="*/ 203 w 410"/>
                  <a:gd name="T1" fmla="*/ 174 h 174"/>
                  <a:gd name="T2" fmla="*/ 0 w 410"/>
                  <a:gd name="T3" fmla="*/ 87 h 174"/>
                  <a:gd name="T4" fmla="*/ 208 w 410"/>
                  <a:gd name="T5" fmla="*/ 0 h 174"/>
                  <a:gd name="T6" fmla="*/ 410 w 410"/>
                  <a:gd name="T7" fmla="*/ 85 h 174"/>
                  <a:gd name="T8" fmla="*/ 203 w 410"/>
                  <a:gd name="T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0" h="174">
                    <a:moveTo>
                      <a:pt x="203" y="174"/>
                    </a:moveTo>
                    <a:lnTo>
                      <a:pt x="0" y="87"/>
                    </a:lnTo>
                    <a:lnTo>
                      <a:pt x="208" y="0"/>
                    </a:lnTo>
                    <a:lnTo>
                      <a:pt x="410" y="85"/>
                    </a:lnTo>
                    <a:lnTo>
                      <a:pt x="203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Rectangle 12"/>
              <p:cNvSpPr>
                <a:spLocks noChangeArrowheads="1"/>
              </p:cNvSpPr>
              <p:nvPr/>
            </p:nvSpPr>
            <p:spPr bwMode="auto">
              <a:xfrm>
                <a:off x="6921501" y="4021138"/>
                <a:ext cx="20638" cy="2016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Oval 13"/>
              <p:cNvSpPr>
                <a:spLocks noChangeArrowheads="1"/>
              </p:cNvSpPr>
              <p:nvPr/>
            </p:nvSpPr>
            <p:spPr bwMode="auto">
              <a:xfrm>
                <a:off x="6900863" y="4198938"/>
                <a:ext cx="63500" cy="619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14"/>
              <p:cNvSpPr/>
              <p:nvPr/>
            </p:nvSpPr>
            <p:spPr bwMode="auto">
              <a:xfrm>
                <a:off x="6891338" y="4230688"/>
                <a:ext cx="47625" cy="134937"/>
              </a:xfrm>
              <a:custGeom>
                <a:avLst/>
                <a:gdLst>
                  <a:gd name="T0" fmla="*/ 15 w 26"/>
                  <a:gd name="T1" fmla="*/ 4 h 74"/>
                  <a:gd name="T2" fmla="*/ 6 w 26"/>
                  <a:gd name="T3" fmla="*/ 74 h 74"/>
                  <a:gd name="T4" fmla="*/ 26 w 26"/>
                  <a:gd name="T5" fmla="*/ 74 h 74"/>
                  <a:gd name="T6" fmla="*/ 26 w 26"/>
                  <a:gd name="T7" fmla="*/ 0 h 74"/>
                  <a:gd name="T8" fmla="*/ 15 w 26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4">
                    <a:moveTo>
                      <a:pt x="15" y="4"/>
                    </a:moveTo>
                    <a:cubicBezTo>
                      <a:pt x="15" y="4"/>
                      <a:pt x="0" y="32"/>
                      <a:pt x="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5" y="6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15"/>
              <p:cNvSpPr/>
              <p:nvPr/>
            </p:nvSpPr>
            <p:spPr bwMode="auto">
              <a:xfrm>
                <a:off x="6929438" y="4230688"/>
                <a:ext cx="46038" cy="134937"/>
              </a:xfrm>
              <a:custGeom>
                <a:avLst/>
                <a:gdLst>
                  <a:gd name="T0" fmla="*/ 11 w 25"/>
                  <a:gd name="T1" fmla="*/ 4 h 74"/>
                  <a:gd name="T2" fmla="*/ 20 w 25"/>
                  <a:gd name="T3" fmla="*/ 74 h 74"/>
                  <a:gd name="T4" fmla="*/ 0 w 25"/>
                  <a:gd name="T5" fmla="*/ 74 h 74"/>
                  <a:gd name="T6" fmla="*/ 0 w 25"/>
                  <a:gd name="T7" fmla="*/ 0 h 74"/>
                  <a:gd name="T8" fmla="*/ 11 w 25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4">
                    <a:moveTo>
                      <a:pt x="11" y="4"/>
                    </a:moveTo>
                    <a:cubicBezTo>
                      <a:pt x="11" y="4"/>
                      <a:pt x="25" y="32"/>
                      <a:pt x="2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6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16"/>
              <p:cNvSpPr/>
              <p:nvPr/>
            </p:nvSpPr>
            <p:spPr bwMode="auto">
              <a:xfrm>
                <a:off x="6425746" y="4064302"/>
                <a:ext cx="376238" cy="235099"/>
              </a:xfrm>
              <a:custGeom>
                <a:avLst/>
                <a:gdLst>
                  <a:gd name="T0" fmla="*/ 207 w 207"/>
                  <a:gd name="T1" fmla="*/ 0 h 147"/>
                  <a:gd name="T2" fmla="*/ 103 w 207"/>
                  <a:gd name="T3" fmla="*/ 47 h 147"/>
                  <a:gd name="T4" fmla="*/ 0 w 207"/>
                  <a:gd name="T5" fmla="*/ 0 h 147"/>
                  <a:gd name="T6" fmla="*/ 0 w 207"/>
                  <a:gd name="T7" fmla="*/ 113 h 147"/>
                  <a:gd name="T8" fmla="*/ 101 w 207"/>
                  <a:gd name="T9" fmla="*/ 146 h 147"/>
                  <a:gd name="T10" fmla="*/ 101 w 207"/>
                  <a:gd name="T11" fmla="*/ 147 h 147"/>
                  <a:gd name="T12" fmla="*/ 103 w 207"/>
                  <a:gd name="T13" fmla="*/ 146 h 147"/>
                  <a:gd name="T14" fmla="*/ 106 w 207"/>
                  <a:gd name="T15" fmla="*/ 147 h 147"/>
                  <a:gd name="T16" fmla="*/ 106 w 207"/>
                  <a:gd name="T17" fmla="*/ 146 h 147"/>
                  <a:gd name="T18" fmla="*/ 207 w 207"/>
                  <a:gd name="T19" fmla="*/ 113 h 147"/>
                  <a:gd name="T20" fmla="*/ 207 w 207"/>
                  <a:gd name="T21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7" h="147">
                    <a:moveTo>
                      <a:pt x="207" y="0"/>
                    </a:moveTo>
                    <a:cubicBezTo>
                      <a:pt x="207" y="1"/>
                      <a:pt x="120" y="39"/>
                      <a:pt x="103" y="47"/>
                    </a:cubicBezTo>
                    <a:cubicBezTo>
                      <a:pt x="87" y="39"/>
                      <a:pt x="0" y="1"/>
                      <a:pt x="0" y="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28" y="141"/>
                      <a:pt x="83" y="146"/>
                      <a:pt x="101" y="146"/>
                    </a:cubicBezTo>
                    <a:cubicBezTo>
                      <a:pt x="101" y="147"/>
                      <a:pt x="101" y="147"/>
                      <a:pt x="101" y="147"/>
                    </a:cubicBezTo>
                    <a:cubicBezTo>
                      <a:pt x="101" y="147"/>
                      <a:pt x="102" y="147"/>
                      <a:pt x="103" y="146"/>
                    </a:cubicBezTo>
                    <a:cubicBezTo>
                      <a:pt x="105" y="147"/>
                      <a:pt x="106" y="147"/>
                      <a:pt x="106" y="147"/>
                    </a:cubicBezTo>
                    <a:cubicBezTo>
                      <a:pt x="106" y="146"/>
                      <a:pt x="106" y="146"/>
                      <a:pt x="106" y="146"/>
                    </a:cubicBezTo>
                    <a:cubicBezTo>
                      <a:pt x="124" y="146"/>
                      <a:pt x="179" y="141"/>
                      <a:pt x="207" y="113"/>
                    </a:cubicBezTo>
                    <a:lnTo>
                      <a:pt x="2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5" name="组合 204"/>
          <p:cNvGrpSpPr/>
          <p:nvPr/>
        </p:nvGrpSpPr>
        <p:grpSpPr>
          <a:xfrm>
            <a:off x="11423218" y="2180828"/>
            <a:ext cx="789850" cy="969362"/>
            <a:chOff x="9375775" y="3089275"/>
            <a:chExt cx="1711325" cy="2100263"/>
          </a:xfrm>
        </p:grpSpPr>
        <p:sp>
          <p:nvSpPr>
            <p:cNvPr id="206" name="Freeform 5"/>
            <p:cNvSpPr/>
            <p:nvPr/>
          </p:nvSpPr>
          <p:spPr bwMode="auto">
            <a:xfrm>
              <a:off x="9375775" y="3089275"/>
              <a:ext cx="1711325" cy="2100263"/>
            </a:xfrm>
            <a:custGeom>
              <a:avLst/>
              <a:gdLst>
                <a:gd name="T0" fmla="*/ 453 w 453"/>
                <a:gd name="T1" fmla="*/ 447 h 557"/>
                <a:gd name="T2" fmla="*/ 451 w 453"/>
                <a:gd name="T3" fmla="*/ 375 h 557"/>
                <a:gd name="T4" fmla="*/ 430 w 453"/>
                <a:gd name="T5" fmla="*/ 347 h 557"/>
                <a:gd name="T6" fmla="*/ 451 w 453"/>
                <a:gd name="T7" fmla="*/ 342 h 557"/>
                <a:gd name="T8" fmla="*/ 451 w 453"/>
                <a:gd name="T9" fmla="*/ 214 h 557"/>
                <a:gd name="T10" fmla="*/ 343 w 453"/>
                <a:gd name="T11" fmla="*/ 214 h 557"/>
                <a:gd name="T12" fmla="*/ 306 w 453"/>
                <a:gd name="T13" fmla="*/ 41 h 557"/>
                <a:gd name="T14" fmla="*/ 127 w 453"/>
                <a:gd name="T15" fmla="*/ 35 h 557"/>
                <a:gd name="T16" fmla="*/ 60 w 453"/>
                <a:gd name="T17" fmla="*/ 196 h 557"/>
                <a:gd name="T18" fmla="*/ 143 w 453"/>
                <a:gd name="T19" fmla="*/ 290 h 557"/>
                <a:gd name="T20" fmla="*/ 41 w 453"/>
                <a:gd name="T21" fmla="*/ 407 h 557"/>
                <a:gd name="T22" fmla="*/ 3 w 453"/>
                <a:gd name="T23" fmla="*/ 468 h 557"/>
                <a:gd name="T24" fmla="*/ 60 w 453"/>
                <a:gd name="T25" fmla="*/ 520 h 557"/>
                <a:gd name="T26" fmla="*/ 175 w 453"/>
                <a:gd name="T27" fmla="*/ 433 h 557"/>
                <a:gd name="T28" fmla="*/ 203 w 453"/>
                <a:gd name="T29" fmla="*/ 551 h 557"/>
                <a:gd name="T30" fmla="*/ 338 w 453"/>
                <a:gd name="T31" fmla="*/ 557 h 557"/>
                <a:gd name="T32" fmla="*/ 361 w 453"/>
                <a:gd name="T33" fmla="*/ 510 h 557"/>
                <a:gd name="T34" fmla="*/ 401 w 453"/>
                <a:gd name="T35" fmla="*/ 536 h 557"/>
                <a:gd name="T36" fmla="*/ 453 w 453"/>
                <a:gd name="T37" fmla="*/ 44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3" h="557">
                  <a:moveTo>
                    <a:pt x="453" y="447"/>
                  </a:moveTo>
                  <a:cubicBezTo>
                    <a:pt x="451" y="375"/>
                    <a:pt x="451" y="375"/>
                    <a:pt x="451" y="375"/>
                  </a:cubicBezTo>
                  <a:cubicBezTo>
                    <a:pt x="441" y="362"/>
                    <a:pt x="429" y="348"/>
                    <a:pt x="430" y="347"/>
                  </a:cubicBezTo>
                  <a:cubicBezTo>
                    <a:pt x="435" y="346"/>
                    <a:pt x="445" y="343"/>
                    <a:pt x="451" y="342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10" y="209"/>
                    <a:pt x="343" y="213"/>
                    <a:pt x="343" y="214"/>
                  </a:cubicBezTo>
                  <a:cubicBezTo>
                    <a:pt x="363" y="151"/>
                    <a:pt x="362" y="83"/>
                    <a:pt x="306" y="41"/>
                  </a:cubicBezTo>
                  <a:cubicBezTo>
                    <a:pt x="254" y="2"/>
                    <a:pt x="182" y="0"/>
                    <a:pt x="127" y="35"/>
                  </a:cubicBezTo>
                  <a:cubicBezTo>
                    <a:pt x="73" y="69"/>
                    <a:pt x="46" y="133"/>
                    <a:pt x="60" y="196"/>
                  </a:cubicBezTo>
                  <a:cubicBezTo>
                    <a:pt x="70" y="239"/>
                    <a:pt x="107" y="267"/>
                    <a:pt x="143" y="290"/>
                  </a:cubicBezTo>
                  <a:cubicBezTo>
                    <a:pt x="145" y="292"/>
                    <a:pt x="48" y="399"/>
                    <a:pt x="41" y="407"/>
                  </a:cubicBezTo>
                  <a:cubicBezTo>
                    <a:pt x="26" y="426"/>
                    <a:pt x="5" y="444"/>
                    <a:pt x="3" y="468"/>
                  </a:cubicBezTo>
                  <a:cubicBezTo>
                    <a:pt x="0" y="506"/>
                    <a:pt x="27" y="524"/>
                    <a:pt x="60" y="520"/>
                  </a:cubicBezTo>
                  <a:cubicBezTo>
                    <a:pt x="104" y="513"/>
                    <a:pt x="159" y="475"/>
                    <a:pt x="175" y="433"/>
                  </a:cubicBezTo>
                  <a:cubicBezTo>
                    <a:pt x="188" y="470"/>
                    <a:pt x="199" y="511"/>
                    <a:pt x="203" y="551"/>
                  </a:cubicBezTo>
                  <a:cubicBezTo>
                    <a:pt x="338" y="557"/>
                    <a:pt x="338" y="557"/>
                    <a:pt x="338" y="557"/>
                  </a:cubicBezTo>
                  <a:cubicBezTo>
                    <a:pt x="338" y="541"/>
                    <a:pt x="344" y="509"/>
                    <a:pt x="361" y="510"/>
                  </a:cubicBezTo>
                  <a:cubicBezTo>
                    <a:pt x="376" y="511"/>
                    <a:pt x="389" y="525"/>
                    <a:pt x="401" y="536"/>
                  </a:cubicBezTo>
                  <a:cubicBezTo>
                    <a:pt x="428" y="519"/>
                    <a:pt x="453" y="481"/>
                    <a:pt x="453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6"/>
            <p:cNvSpPr/>
            <p:nvPr/>
          </p:nvSpPr>
          <p:spPr bwMode="auto">
            <a:xfrm>
              <a:off x="10071100" y="3681413"/>
              <a:ext cx="287338" cy="225425"/>
            </a:xfrm>
            <a:custGeom>
              <a:avLst/>
              <a:gdLst>
                <a:gd name="T0" fmla="*/ 62 w 76"/>
                <a:gd name="T1" fmla="*/ 1 h 60"/>
                <a:gd name="T2" fmla="*/ 59 w 76"/>
                <a:gd name="T3" fmla="*/ 8 h 60"/>
                <a:gd name="T4" fmla="*/ 39 w 76"/>
                <a:gd name="T5" fmla="*/ 43 h 60"/>
                <a:gd name="T6" fmla="*/ 11 w 76"/>
                <a:gd name="T7" fmla="*/ 35 h 60"/>
                <a:gd name="T8" fmla="*/ 4 w 76"/>
                <a:gd name="T9" fmla="*/ 33 h 60"/>
                <a:gd name="T10" fmla="*/ 2 w 76"/>
                <a:gd name="T11" fmla="*/ 40 h 60"/>
                <a:gd name="T12" fmla="*/ 43 w 76"/>
                <a:gd name="T13" fmla="*/ 53 h 60"/>
                <a:gd name="T14" fmla="*/ 68 w 76"/>
                <a:gd name="T15" fmla="*/ 4 h 60"/>
                <a:gd name="T16" fmla="*/ 62 w 76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0">
                  <a:moveTo>
                    <a:pt x="62" y="1"/>
                  </a:moveTo>
                  <a:cubicBezTo>
                    <a:pt x="59" y="2"/>
                    <a:pt x="57" y="5"/>
                    <a:pt x="59" y="8"/>
                  </a:cubicBezTo>
                  <a:cubicBezTo>
                    <a:pt x="64" y="22"/>
                    <a:pt x="52" y="37"/>
                    <a:pt x="39" y="43"/>
                  </a:cubicBezTo>
                  <a:cubicBezTo>
                    <a:pt x="33" y="46"/>
                    <a:pt x="19" y="50"/>
                    <a:pt x="11" y="35"/>
                  </a:cubicBezTo>
                  <a:cubicBezTo>
                    <a:pt x="10" y="33"/>
                    <a:pt x="6" y="32"/>
                    <a:pt x="4" y="33"/>
                  </a:cubicBezTo>
                  <a:cubicBezTo>
                    <a:pt x="1" y="34"/>
                    <a:pt x="0" y="37"/>
                    <a:pt x="2" y="40"/>
                  </a:cubicBezTo>
                  <a:cubicBezTo>
                    <a:pt x="10" y="55"/>
                    <a:pt x="26" y="60"/>
                    <a:pt x="43" y="53"/>
                  </a:cubicBezTo>
                  <a:cubicBezTo>
                    <a:pt x="61" y="45"/>
                    <a:pt x="76" y="24"/>
                    <a:pt x="68" y="4"/>
                  </a:cubicBezTo>
                  <a:cubicBezTo>
                    <a:pt x="67" y="1"/>
                    <a:pt x="64" y="0"/>
                    <a:pt x="62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5"/>
            <p:cNvSpPr/>
            <p:nvPr/>
          </p:nvSpPr>
          <p:spPr bwMode="auto">
            <a:xfrm>
              <a:off x="9715500" y="3654425"/>
              <a:ext cx="219075" cy="215900"/>
            </a:xfrm>
            <a:custGeom>
              <a:avLst/>
              <a:gdLst>
                <a:gd name="T0" fmla="*/ 50 w 58"/>
                <a:gd name="T1" fmla="*/ 1 h 57"/>
                <a:gd name="T2" fmla="*/ 6 w 58"/>
                <a:gd name="T3" fmla="*/ 8 h 57"/>
                <a:gd name="T4" fmla="*/ 1 w 58"/>
                <a:gd name="T5" fmla="*/ 16 h 57"/>
                <a:gd name="T6" fmla="*/ 8 w 58"/>
                <a:gd name="T7" fmla="*/ 22 h 57"/>
                <a:gd name="T8" fmla="*/ 40 w 58"/>
                <a:gd name="T9" fmla="*/ 16 h 57"/>
                <a:gd name="T10" fmla="*/ 28 w 58"/>
                <a:gd name="T11" fmla="*/ 47 h 57"/>
                <a:gd name="T12" fmla="*/ 27 w 58"/>
                <a:gd name="T13" fmla="*/ 49 h 57"/>
                <a:gd name="T14" fmla="*/ 31 w 58"/>
                <a:gd name="T15" fmla="*/ 56 h 57"/>
                <a:gd name="T16" fmla="*/ 40 w 58"/>
                <a:gd name="T17" fmla="*/ 52 h 57"/>
                <a:gd name="T18" fmla="*/ 57 w 58"/>
                <a:gd name="T19" fmla="*/ 10 h 57"/>
                <a:gd name="T20" fmla="*/ 56 w 58"/>
                <a:gd name="T21" fmla="*/ 3 h 57"/>
                <a:gd name="T22" fmla="*/ 50 w 58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7">
                  <a:moveTo>
                    <a:pt x="50" y="1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2" y="9"/>
                    <a:pt x="0" y="13"/>
                    <a:pt x="1" y="16"/>
                  </a:cubicBezTo>
                  <a:cubicBezTo>
                    <a:pt x="1" y="20"/>
                    <a:pt x="5" y="22"/>
                    <a:pt x="8" y="22"/>
                  </a:cubicBezTo>
                  <a:cubicBezTo>
                    <a:pt x="8" y="22"/>
                    <a:pt x="27" y="18"/>
                    <a:pt x="40" y="16"/>
                  </a:cubicBezTo>
                  <a:cubicBezTo>
                    <a:pt x="35" y="28"/>
                    <a:pt x="28" y="47"/>
                    <a:pt x="28" y="47"/>
                  </a:cubicBezTo>
                  <a:cubicBezTo>
                    <a:pt x="27" y="48"/>
                    <a:pt x="27" y="49"/>
                    <a:pt x="27" y="49"/>
                  </a:cubicBezTo>
                  <a:cubicBezTo>
                    <a:pt x="27" y="52"/>
                    <a:pt x="29" y="55"/>
                    <a:pt x="31" y="56"/>
                  </a:cubicBezTo>
                  <a:cubicBezTo>
                    <a:pt x="35" y="57"/>
                    <a:pt x="39" y="55"/>
                    <a:pt x="40" y="5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7"/>
                    <a:pt x="58" y="5"/>
                    <a:pt x="56" y="3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16"/>
            <p:cNvSpPr/>
            <p:nvPr/>
          </p:nvSpPr>
          <p:spPr bwMode="auto">
            <a:xfrm>
              <a:off x="10315575" y="3379788"/>
              <a:ext cx="219075" cy="214313"/>
            </a:xfrm>
            <a:custGeom>
              <a:avLst/>
              <a:gdLst>
                <a:gd name="T0" fmla="*/ 37 w 58"/>
                <a:gd name="T1" fmla="*/ 2 h 57"/>
                <a:gd name="T2" fmla="*/ 3 w 58"/>
                <a:gd name="T3" fmla="*/ 31 h 57"/>
                <a:gd name="T4" fmla="*/ 1 w 58"/>
                <a:gd name="T5" fmla="*/ 37 h 57"/>
                <a:gd name="T6" fmla="*/ 6 w 58"/>
                <a:gd name="T7" fmla="*/ 42 h 57"/>
                <a:gd name="T8" fmla="*/ 49 w 58"/>
                <a:gd name="T9" fmla="*/ 56 h 57"/>
                <a:gd name="T10" fmla="*/ 57 w 58"/>
                <a:gd name="T11" fmla="*/ 52 h 57"/>
                <a:gd name="T12" fmla="*/ 58 w 58"/>
                <a:gd name="T13" fmla="*/ 50 h 57"/>
                <a:gd name="T14" fmla="*/ 53 w 58"/>
                <a:gd name="T15" fmla="*/ 43 h 57"/>
                <a:gd name="T16" fmla="*/ 21 w 58"/>
                <a:gd name="T17" fmla="*/ 33 h 57"/>
                <a:gd name="T18" fmla="*/ 46 w 58"/>
                <a:gd name="T19" fmla="*/ 12 h 57"/>
                <a:gd name="T20" fmla="*/ 48 w 58"/>
                <a:gd name="T21" fmla="*/ 7 h 57"/>
                <a:gd name="T22" fmla="*/ 47 w 58"/>
                <a:gd name="T23" fmla="*/ 3 h 57"/>
                <a:gd name="T24" fmla="*/ 37 w 58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7">
                  <a:moveTo>
                    <a:pt x="37" y="2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1" y="32"/>
                    <a:pt x="0" y="35"/>
                    <a:pt x="1" y="37"/>
                  </a:cubicBezTo>
                  <a:cubicBezTo>
                    <a:pt x="1" y="40"/>
                    <a:pt x="3" y="42"/>
                    <a:pt x="6" y="4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7"/>
                    <a:pt x="56" y="55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7"/>
                    <a:pt x="56" y="44"/>
                    <a:pt x="53" y="43"/>
                  </a:cubicBezTo>
                  <a:cubicBezTo>
                    <a:pt x="53" y="43"/>
                    <a:pt x="34" y="37"/>
                    <a:pt x="21" y="33"/>
                  </a:cubicBezTo>
                  <a:cubicBezTo>
                    <a:pt x="31" y="25"/>
                    <a:pt x="46" y="12"/>
                    <a:pt x="46" y="12"/>
                  </a:cubicBezTo>
                  <a:cubicBezTo>
                    <a:pt x="47" y="11"/>
                    <a:pt x="48" y="9"/>
                    <a:pt x="48" y="7"/>
                  </a:cubicBezTo>
                  <a:cubicBezTo>
                    <a:pt x="48" y="6"/>
                    <a:pt x="48" y="4"/>
                    <a:pt x="47" y="3"/>
                  </a:cubicBezTo>
                  <a:cubicBezTo>
                    <a:pt x="44" y="0"/>
                    <a:pt x="40" y="0"/>
                    <a:pt x="37" y="2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2" name="TextBox 11"/>
          <p:cNvSpPr txBox="1"/>
          <p:nvPr/>
        </p:nvSpPr>
        <p:spPr>
          <a:xfrm>
            <a:off x="4718613" y="330085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解决方案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28" name="TextBox 13"/>
          <p:cNvSpPr txBox="1"/>
          <p:nvPr/>
        </p:nvSpPr>
        <p:spPr>
          <a:xfrm>
            <a:off x="4718613" y="37474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方案评估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29" name="TextBox 16"/>
          <p:cNvSpPr txBox="1"/>
          <p:nvPr/>
        </p:nvSpPr>
        <p:spPr>
          <a:xfrm>
            <a:off x="4718613" y="41940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补救措施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30" name="TextBox 17"/>
          <p:cNvSpPr txBox="1"/>
          <p:nvPr/>
        </p:nvSpPr>
        <p:spPr>
          <a:xfrm>
            <a:off x="4718613" y="46120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参考文献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31" name="TextBox 18"/>
          <p:cNvSpPr txBox="1"/>
          <p:nvPr/>
        </p:nvSpPr>
        <p:spPr>
          <a:xfrm>
            <a:off x="6008605" y="3429794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6CAF3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SOLUTION</a:t>
            </a:r>
            <a:endParaRPr lang="zh-CN" altLang="en-US" sz="1200" dirty="0">
              <a:solidFill>
                <a:srgbClr val="6CAF3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32" name="TextBox 19"/>
          <p:cNvSpPr txBox="1"/>
          <p:nvPr/>
        </p:nvSpPr>
        <p:spPr>
          <a:xfrm>
            <a:off x="6008605" y="3877562"/>
            <a:ext cx="1725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6CAF3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PROJECT EVALUATION</a:t>
            </a:r>
            <a:endParaRPr lang="zh-CN" altLang="en-US" sz="1200" dirty="0">
              <a:solidFill>
                <a:srgbClr val="6CAF3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33" name="TextBox 20"/>
          <p:cNvSpPr txBox="1"/>
          <p:nvPr/>
        </p:nvSpPr>
        <p:spPr>
          <a:xfrm>
            <a:off x="6008605" y="4325330"/>
            <a:ext cx="1742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6CAF3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REMEDIAL MEASURES</a:t>
            </a:r>
            <a:endParaRPr lang="zh-CN" altLang="en-US" sz="1200" dirty="0">
              <a:solidFill>
                <a:srgbClr val="6CAF3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34" name="TextBox 21"/>
          <p:cNvSpPr txBox="1"/>
          <p:nvPr/>
        </p:nvSpPr>
        <p:spPr>
          <a:xfrm>
            <a:off x="6031047" y="4773099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AF3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Reference</a:t>
            </a:r>
            <a:endParaRPr lang="zh-CN" altLang="en-US" sz="1200" dirty="0">
              <a:solidFill>
                <a:srgbClr val="6CAF3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35" name="椭圆 234"/>
          <p:cNvSpPr/>
          <p:nvPr/>
        </p:nvSpPr>
        <p:spPr>
          <a:xfrm>
            <a:off x="4424725" y="3328349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椭圆 235"/>
          <p:cNvSpPr/>
          <p:nvPr/>
        </p:nvSpPr>
        <p:spPr>
          <a:xfrm>
            <a:off x="4424725" y="3765712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椭圆 236"/>
          <p:cNvSpPr/>
          <p:nvPr/>
        </p:nvSpPr>
        <p:spPr>
          <a:xfrm>
            <a:off x="4424725" y="4203075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椭圆 237"/>
          <p:cNvSpPr/>
          <p:nvPr/>
        </p:nvSpPr>
        <p:spPr>
          <a:xfrm>
            <a:off x="4424725" y="4640438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" name="TextBox 26"/>
          <p:cNvSpPr txBox="1"/>
          <p:nvPr/>
        </p:nvSpPr>
        <p:spPr>
          <a:xfrm>
            <a:off x="4718613" y="498582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10600030101010101" pitchFamily="2" charset="-122"/>
                <a:ea typeface="方正兰亭细黑_GBK" panose="02010600030101010101" pitchFamily="2" charset="-122"/>
              </a:rPr>
              <a:t>感谢语</a:t>
            </a:r>
            <a:endParaRPr lang="zh-CN" altLang="en-US" dirty="0">
              <a:latin typeface="方正兰亭细黑_GBK" panose="02010600030101010101" pitchFamily="2" charset="-122"/>
              <a:ea typeface="方正兰亭细黑_GBK" panose="02010600030101010101" pitchFamily="2" charset="-122"/>
            </a:endParaRPr>
          </a:p>
        </p:txBody>
      </p:sp>
      <p:sp>
        <p:nvSpPr>
          <p:cNvPr id="240" name="TextBox 27"/>
          <p:cNvSpPr txBox="1"/>
          <p:nvPr/>
        </p:nvSpPr>
        <p:spPr>
          <a:xfrm>
            <a:off x="6016620" y="5146875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AF3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Thank you</a:t>
            </a:r>
            <a:endParaRPr lang="zh-CN" altLang="en-US" sz="1200" dirty="0">
              <a:solidFill>
                <a:srgbClr val="6CAF3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41" name="椭圆 240"/>
          <p:cNvSpPr/>
          <p:nvPr/>
        </p:nvSpPr>
        <p:spPr>
          <a:xfrm>
            <a:off x="4424725" y="5014214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文本框 241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1000"/>
                                            <p:tgtEl>
                                              <p:spTgt spid="2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12" grpId="0"/>
          <p:bldP spid="228" grpId="0"/>
          <p:bldP spid="229" grpId="0"/>
          <p:bldP spid="230" grpId="0"/>
          <p:bldP spid="231" grpId="0"/>
          <p:bldP spid="232" grpId="0"/>
          <p:bldP spid="233" grpId="0"/>
          <p:bldP spid="234" grpId="0"/>
          <p:bldP spid="235" grpId="0" animBg="1"/>
          <p:bldP spid="236" grpId="0" animBg="1"/>
          <p:bldP spid="237" grpId="0" animBg="1"/>
          <p:bldP spid="238" grpId="0" animBg="1"/>
          <p:bldP spid="239" grpId="0"/>
          <p:bldP spid="240" grpId="0"/>
          <p:bldP spid="241" grpId="0" animBg="1"/>
          <p:bldP spid="24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1000"/>
                                            <p:tgtEl>
                                              <p:spTgt spid="2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12" grpId="0"/>
          <p:bldP spid="228" grpId="0"/>
          <p:bldP spid="229" grpId="0"/>
          <p:bldP spid="230" grpId="0"/>
          <p:bldP spid="231" grpId="0"/>
          <p:bldP spid="232" grpId="0"/>
          <p:bldP spid="233" grpId="0"/>
          <p:bldP spid="234" grpId="0"/>
          <p:bldP spid="235" grpId="0" animBg="1"/>
          <p:bldP spid="236" grpId="0" animBg="1"/>
          <p:bldP spid="237" grpId="0" animBg="1"/>
          <p:bldP spid="238" grpId="0" animBg="1"/>
          <p:bldP spid="239" grpId="0"/>
          <p:bldP spid="240" grpId="0"/>
          <p:bldP spid="241" grpId="0" animBg="1"/>
          <p:bldP spid="242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689581" y="406757"/>
            <a:ext cx="3872093" cy="954687"/>
            <a:chOff x="406574" y="261442"/>
            <a:chExt cx="3872093" cy="954687"/>
          </a:xfrm>
        </p:grpSpPr>
        <p:grpSp>
          <p:nvGrpSpPr>
            <p:cNvPr id="39" name="组合 38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2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5EA8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2441510" y="3357786"/>
            <a:ext cx="2535363" cy="2535363"/>
            <a:chOff x="2441510" y="3357786"/>
            <a:chExt cx="2535363" cy="2535363"/>
          </a:xfrm>
        </p:grpSpPr>
        <p:sp>
          <p:nvSpPr>
            <p:cNvPr id="14" name="椭圆 13"/>
            <p:cNvSpPr/>
            <p:nvPr/>
          </p:nvSpPr>
          <p:spPr>
            <a:xfrm>
              <a:off x="2441510" y="3357786"/>
              <a:ext cx="2535363" cy="2535363"/>
            </a:xfrm>
            <a:prstGeom prst="ellipse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2851785" y="5116683"/>
              <a:ext cx="207628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2490309" y="4056131"/>
              <a:ext cx="24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26794" y="3357786"/>
            <a:ext cx="2535363" cy="2535363"/>
            <a:chOff x="5326794" y="3357786"/>
            <a:chExt cx="2535363" cy="2535363"/>
          </a:xfrm>
        </p:grpSpPr>
        <p:sp>
          <p:nvSpPr>
            <p:cNvPr id="17" name="椭圆 16"/>
            <p:cNvSpPr/>
            <p:nvPr/>
          </p:nvSpPr>
          <p:spPr>
            <a:xfrm>
              <a:off x="5326794" y="3357786"/>
              <a:ext cx="2535363" cy="2535363"/>
            </a:xfrm>
            <a:prstGeom prst="ellipse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TextBox 11"/>
            <p:cNvSpPr txBox="1"/>
            <p:nvPr/>
          </p:nvSpPr>
          <p:spPr>
            <a:xfrm>
              <a:off x="5737069" y="5116683"/>
              <a:ext cx="207628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2"/>
            <p:cNvSpPr txBox="1"/>
            <p:nvPr/>
          </p:nvSpPr>
          <p:spPr>
            <a:xfrm>
              <a:off x="5375593" y="4056131"/>
              <a:ext cx="24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212078" y="3357786"/>
            <a:ext cx="2535363" cy="2535363"/>
            <a:chOff x="8212078" y="3357786"/>
            <a:chExt cx="2535363" cy="2535363"/>
          </a:xfrm>
        </p:grpSpPr>
        <p:sp>
          <p:nvSpPr>
            <p:cNvPr id="20" name="椭圆 19"/>
            <p:cNvSpPr/>
            <p:nvPr/>
          </p:nvSpPr>
          <p:spPr>
            <a:xfrm>
              <a:off x="8212078" y="3357786"/>
              <a:ext cx="2535363" cy="2535363"/>
            </a:xfrm>
            <a:prstGeom prst="ellipse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TextBox 11"/>
            <p:cNvSpPr txBox="1"/>
            <p:nvPr/>
          </p:nvSpPr>
          <p:spPr>
            <a:xfrm>
              <a:off x="8622353" y="5116683"/>
              <a:ext cx="207628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12"/>
            <p:cNvSpPr txBox="1"/>
            <p:nvPr/>
          </p:nvSpPr>
          <p:spPr>
            <a:xfrm>
              <a:off x="8260877" y="4056131"/>
              <a:ext cx="24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331164" y="5508428"/>
            <a:ext cx="915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i="1" dirty="0" smtClean="0">
                <a:cs typeface="+mn-ea"/>
                <a:sym typeface="+mn-lt"/>
              </a:rPr>
              <a:t>01</a:t>
            </a:r>
            <a:endParaRPr lang="zh-CN" altLang="en-US" sz="4400" b="1" i="1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16448" y="5508428"/>
            <a:ext cx="915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i="1" dirty="0" smtClean="0">
                <a:cs typeface="+mn-ea"/>
                <a:sym typeface="+mn-lt"/>
              </a:rPr>
              <a:t>02</a:t>
            </a:r>
            <a:endParaRPr lang="zh-CN" altLang="en-US" sz="4400" b="1" i="1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101732" y="5508428"/>
            <a:ext cx="915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i="1" dirty="0" smtClean="0">
                <a:cs typeface="+mn-ea"/>
                <a:sym typeface="+mn-lt"/>
              </a:rPr>
              <a:t>03</a:t>
            </a:r>
            <a:endParaRPr lang="zh-CN" altLang="en-US" sz="4400" b="1" i="1" dirty="0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837234" y="4056131"/>
            <a:ext cx="629199" cy="636428"/>
            <a:chOff x="7567828" y="4144535"/>
            <a:chExt cx="213430" cy="215882"/>
          </a:xfrm>
          <a:solidFill>
            <a:srgbClr val="6CAF30"/>
          </a:solidFill>
        </p:grpSpPr>
        <p:sp>
          <p:nvSpPr>
            <p:cNvPr id="27" name="Freeform 97"/>
            <p:cNvSpPr/>
            <p:nvPr/>
          </p:nvSpPr>
          <p:spPr bwMode="auto">
            <a:xfrm>
              <a:off x="7586473" y="4144535"/>
              <a:ext cx="194785" cy="113829"/>
            </a:xfrm>
            <a:custGeom>
              <a:avLst/>
              <a:gdLst>
                <a:gd name="T0" fmla="*/ 95 w 168"/>
                <a:gd name="T1" fmla="*/ 0 h 98"/>
                <a:gd name="T2" fmla="*/ 95 w 168"/>
                <a:gd name="T3" fmla="*/ 16 h 98"/>
                <a:gd name="T4" fmla="*/ 0 w 168"/>
                <a:gd name="T5" fmla="*/ 98 h 98"/>
                <a:gd name="T6" fmla="*/ 95 w 168"/>
                <a:gd name="T7" fmla="*/ 79 h 98"/>
                <a:gd name="T8" fmla="*/ 95 w 168"/>
                <a:gd name="T9" fmla="*/ 96 h 98"/>
                <a:gd name="T10" fmla="*/ 168 w 168"/>
                <a:gd name="T11" fmla="*/ 48 h 98"/>
                <a:gd name="T12" fmla="*/ 95 w 168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98">
                  <a:moveTo>
                    <a:pt x="95" y="0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11" y="16"/>
                    <a:pt x="0" y="98"/>
                    <a:pt x="0" y="98"/>
                  </a:cubicBezTo>
                  <a:cubicBezTo>
                    <a:pt x="0" y="98"/>
                    <a:pt x="27" y="79"/>
                    <a:pt x="95" y="79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168" y="48"/>
                    <a:pt x="168" y="48"/>
                    <a:pt x="168" y="48"/>
                  </a:cubicBez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98"/>
            <p:cNvSpPr/>
            <p:nvPr/>
          </p:nvSpPr>
          <p:spPr bwMode="auto">
            <a:xfrm>
              <a:off x="7567828" y="4246588"/>
              <a:ext cx="192332" cy="113829"/>
            </a:xfrm>
            <a:custGeom>
              <a:avLst/>
              <a:gdLst>
                <a:gd name="T0" fmla="*/ 73 w 166"/>
                <a:gd name="T1" fmla="*/ 98 h 98"/>
                <a:gd name="T2" fmla="*/ 73 w 166"/>
                <a:gd name="T3" fmla="*/ 81 h 98"/>
                <a:gd name="T4" fmla="*/ 166 w 166"/>
                <a:gd name="T5" fmla="*/ 0 h 98"/>
                <a:gd name="T6" fmla="*/ 73 w 166"/>
                <a:gd name="T7" fmla="*/ 18 h 98"/>
                <a:gd name="T8" fmla="*/ 73 w 166"/>
                <a:gd name="T9" fmla="*/ 1 h 98"/>
                <a:gd name="T10" fmla="*/ 0 w 166"/>
                <a:gd name="T11" fmla="*/ 50 h 98"/>
                <a:gd name="T12" fmla="*/ 73 w 166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98">
                  <a:moveTo>
                    <a:pt x="73" y="98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157" y="81"/>
                    <a:pt x="166" y="0"/>
                    <a:pt x="166" y="0"/>
                  </a:cubicBezTo>
                  <a:cubicBezTo>
                    <a:pt x="166" y="0"/>
                    <a:pt x="141" y="18"/>
                    <a:pt x="73" y="18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73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722518" y="4056131"/>
            <a:ext cx="629199" cy="636428"/>
            <a:chOff x="7567828" y="4144535"/>
            <a:chExt cx="213430" cy="215882"/>
          </a:xfrm>
          <a:solidFill>
            <a:srgbClr val="6CAF30"/>
          </a:solidFill>
        </p:grpSpPr>
        <p:sp>
          <p:nvSpPr>
            <p:cNvPr id="30" name="Freeform 97"/>
            <p:cNvSpPr/>
            <p:nvPr/>
          </p:nvSpPr>
          <p:spPr bwMode="auto">
            <a:xfrm>
              <a:off x="7586473" y="4144535"/>
              <a:ext cx="194785" cy="113829"/>
            </a:xfrm>
            <a:custGeom>
              <a:avLst/>
              <a:gdLst>
                <a:gd name="T0" fmla="*/ 95 w 168"/>
                <a:gd name="T1" fmla="*/ 0 h 98"/>
                <a:gd name="T2" fmla="*/ 95 w 168"/>
                <a:gd name="T3" fmla="*/ 16 h 98"/>
                <a:gd name="T4" fmla="*/ 0 w 168"/>
                <a:gd name="T5" fmla="*/ 98 h 98"/>
                <a:gd name="T6" fmla="*/ 95 w 168"/>
                <a:gd name="T7" fmla="*/ 79 h 98"/>
                <a:gd name="T8" fmla="*/ 95 w 168"/>
                <a:gd name="T9" fmla="*/ 96 h 98"/>
                <a:gd name="T10" fmla="*/ 168 w 168"/>
                <a:gd name="T11" fmla="*/ 48 h 98"/>
                <a:gd name="T12" fmla="*/ 95 w 168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98">
                  <a:moveTo>
                    <a:pt x="95" y="0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11" y="16"/>
                    <a:pt x="0" y="98"/>
                    <a:pt x="0" y="98"/>
                  </a:cubicBezTo>
                  <a:cubicBezTo>
                    <a:pt x="0" y="98"/>
                    <a:pt x="27" y="79"/>
                    <a:pt x="95" y="79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168" y="48"/>
                    <a:pt x="168" y="48"/>
                    <a:pt x="168" y="48"/>
                  </a:cubicBez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98"/>
            <p:cNvSpPr/>
            <p:nvPr/>
          </p:nvSpPr>
          <p:spPr bwMode="auto">
            <a:xfrm>
              <a:off x="7567828" y="4246588"/>
              <a:ext cx="192332" cy="113829"/>
            </a:xfrm>
            <a:custGeom>
              <a:avLst/>
              <a:gdLst>
                <a:gd name="T0" fmla="*/ 73 w 166"/>
                <a:gd name="T1" fmla="*/ 98 h 98"/>
                <a:gd name="T2" fmla="*/ 73 w 166"/>
                <a:gd name="T3" fmla="*/ 81 h 98"/>
                <a:gd name="T4" fmla="*/ 166 w 166"/>
                <a:gd name="T5" fmla="*/ 0 h 98"/>
                <a:gd name="T6" fmla="*/ 73 w 166"/>
                <a:gd name="T7" fmla="*/ 18 h 98"/>
                <a:gd name="T8" fmla="*/ 73 w 166"/>
                <a:gd name="T9" fmla="*/ 1 h 98"/>
                <a:gd name="T10" fmla="*/ 0 w 166"/>
                <a:gd name="T11" fmla="*/ 50 h 98"/>
                <a:gd name="T12" fmla="*/ 73 w 166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98">
                  <a:moveTo>
                    <a:pt x="73" y="98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157" y="81"/>
                    <a:pt x="166" y="0"/>
                    <a:pt x="166" y="0"/>
                  </a:cubicBezTo>
                  <a:cubicBezTo>
                    <a:pt x="166" y="0"/>
                    <a:pt x="141" y="18"/>
                    <a:pt x="73" y="18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73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1306645" y="1722182"/>
            <a:ext cx="9923967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6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请在此输入您的</a:t>
            </a:r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文字内容请在此输入您的文字</a:t>
            </a:r>
            <a:r>
              <a:rPr lang="zh-CN" altLang="en-US" sz="16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内容</a:t>
            </a:r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6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内容</a:t>
            </a:r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6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内容</a:t>
            </a:r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6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内容</a:t>
            </a:r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6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内容</a:t>
            </a:r>
            <a:r>
              <a:rPr lang="zh-CN" altLang="en-US" sz="1600" dirty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6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14:shred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44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681317" y="413661"/>
            <a:ext cx="3872093" cy="954687"/>
            <a:chOff x="406574" y="261442"/>
            <a:chExt cx="3872093" cy="954687"/>
          </a:xfrm>
        </p:grpSpPr>
        <p:grpSp>
          <p:nvGrpSpPr>
            <p:cNvPr id="14" name="组合 13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17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5EA8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1696726" y="2061642"/>
            <a:ext cx="4008232" cy="1615439"/>
            <a:chOff x="1294886" y="1828800"/>
            <a:chExt cx="4008232" cy="1615439"/>
          </a:xfrm>
        </p:grpSpPr>
        <p:sp>
          <p:nvSpPr>
            <p:cNvPr id="24" name="矩形 23"/>
            <p:cNvSpPr/>
            <p:nvPr/>
          </p:nvSpPr>
          <p:spPr>
            <a:xfrm>
              <a:off x="1294886" y="1828800"/>
              <a:ext cx="4008232" cy="1615439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399262" y="1964473"/>
              <a:ext cx="1282060" cy="1316367"/>
              <a:chOff x="1399262" y="1994953"/>
              <a:chExt cx="1282060" cy="1316367"/>
            </a:xfrm>
          </p:grpSpPr>
          <p:grpSp>
            <p:nvGrpSpPr>
              <p:cNvPr id="27" name="组合 26"/>
              <p:cNvGrpSpPr>
                <a:grpSpLocks noChangeAspect="1"/>
              </p:cNvGrpSpPr>
              <p:nvPr/>
            </p:nvGrpSpPr>
            <p:grpSpPr>
              <a:xfrm>
                <a:off x="1604502" y="1994953"/>
                <a:ext cx="871580" cy="872986"/>
                <a:chOff x="3195638" y="7938"/>
                <a:chExt cx="984250" cy="985838"/>
              </a:xfrm>
            </p:grpSpPr>
            <p:sp>
              <p:nvSpPr>
                <p:cNvPr id="29" name="Freeform 84"/>
                <p:cNvSpPr/>
                <p:nvPr/>
              </p:nvSpPr>
              <p:spPr bwMode="auto">
                <a:xfrm>
                  <a:off x="3195638" y="7938"/>
                  <a:ext cx="984250" cy="985838"/>
                </a:xfrm>
                <a:custGeom>
                  <a:avLst/>
                  <a:gdLst>
                    <a:gd name="T0" fmla="*/ 383 w 383"/>
                    <a:gd name="T1" fmla="*/ 305 h 383"/>
                    <a:gd name="T2" fmla="*/ 305 w 383"/>
                    <a:gd name="T3" fmla="*/ 383 h 383"/>
                    <a:gd name="T4" fmla="*/ 78 w 383"/>
                    <a:gd name="T5" fmla="*/ 383 h 383"/>
                    <a:gd name="T6" fmla="*/ 0 w 383"/>
                    <a:gd name="T7" fmla="*/ 305 h 383"/>
                    <a:gd name="T8" fmla="*/ 0 w 383"/>
                    <a:gd name="T9" fmla="*/ 78 h 383"/>
                    <a:gd name="T10" fmla="*/ 78 w 383"/>
                    <a:gd name="T11" fmla="*/ 0 h 383"/>
                    <a:gd name="T12" fmla="*/ 305 w 383"/>
                    <a:gd name="T13" fmla="*/ 0 h 383"/>
                    <a:gd name="T14" fmla="*/ 383 w 383"/>
                    <a:gd name="T15" fmla="*/ 78 h 383"/>
                    <a:gd name="T16" fmla="*/ 383 w 383"/>
                    <a:gd name="T17" fmla="*/ 305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3" h="383">
                      <a:moveTo>
                        <a:pt x="383" y="305"/>
                      </a:moveTo>
                      <a:cubicBezTo>
                        <a:pt x="383" y="348"/>
                        <a:pt x="348" y="383"/>
                        <a:pt x="305" y="383"/>
                      </a:cubicBezTo>
                      <a:cubicBezTo>
                        <a:pt x="78" y="383"/>
                        <a:pt x="78" y="383"/>
                        <a:pt x="78" y="383"/>
                      </a:cubicBezTo>
                      <a:cubicBezTo>
                        <a:pt x="35" y="383"/>
                        <a:pt x="0" y="348"/>
                        <a:pt x="0" y="305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35"/>
                        <a:pt x="35" y="0"/>
                        <a:pt x="78" y="0"/>
                      </a:cubicBezTo>
                      <a:cubicBezTo>
                        <a:pt x="305" y="0"/>
                        <a:pt x="305" y="0"/>
                        <a:pt x="305" y="0"/>
                      </a:cubicBezTo>
                      <a:cubicBezTo>
                        <a:pt x="348" y="0"/>
                        <a:pt x="383" y="35"/>
                        <a:pt x="383" y="78"/>
                      </a:cubicBezTo>
                      <a:cubicBezTo>
                        <a:pt x="383" y="305"/>
                        <a:pt x="383" y="305"/>
                        <a:pt x="383" y="305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95"/>
                <p:cNvSpPr>
                  <a:spLocks noEditPoints="1"/>
                </p:cNvSpPr>
                <p:nvPr/>
              </p:nvSpPr>
              <p:spPr bwMode="auto">
                <a:xfrm>
                  <a:off x="3554413" y="106363"/>
                  <a:ext cx="279400" cy="434975"/>
                </a:xfrm>
                <a:custGeom>
                  <a:avLst/>
                  <a:gdLst>
                    <a:gd name="T0" fmla="*/ 7 w 108"/>
                    <a:gd name="T1" fmla="*/ 82 h 169"/>
                    <a:gd name="T2" fmla="*/ 16 w 108"/>
                    <a:gd name="T3" fmla="*/ 99 h 169"/>
                    <a:gd name="T4" fmla="*/ 23 w 108"/>
                    <a:gd name="T5" fmla="*/ 115 h 169"/>
                    <a:gd name="T6" fmla="*/ 26 w 108"/>
                    <a:gd name="T7" fmla="*/ 152 h 169"/>
                    <a:gd name="T8" fmla="*/ 31 w 108"/>
                    <a:gd name="T9" fmla="*/ 165 h 169"/>
                    <a:gd name="T10" fmla="*/ 52 w 108"/>
                    <a:gd name="T11" fmla="*/ 169 h 169"/>
                    <a:gd name="T12" fmla="*/ 74 w 108"/>
                    <a:gd name="T13" fmla="*/ 166 h 169"/>
                    <a:gd name="T14" fmla="*/ 77 w 108"/>
                    <a:gd name="T15" fmla="*/ 164 h 169"/>
                    <a:gd name="T16" fmla="*/ 82 w 108"/>
                    <a:gd name="T17" fmla="*/ 126 h 169"/>
                    <a:gd name="T18" fmla="*/ 91 w 108"/>
                    <a:gd name="T19" fmla="*/ 99 h 169"/>
                    <a:gd name="T20" fmla="*/ 91 w 108"/>
                    <a:gd name="T21" fmla="*/ 99 h 169"/>
                    <a:gd name="T22" fmla="*/ 106 w 108"/>
                    <a:gd name="T23" fmla="*/ 65 h 169"/>
                    <a:gd name="T24" fmla="*/ 98 w 108"/>
                    <a:gd name="T25" fmla="*/ 23 h 169"/>
                    <a:gd name="T26" fmla="*/ 54 w 108"/>
                    <a:gd name="T27" fmla="*/ 0 h 169"/>
                    <a:gd name="T28" fmla="*/ 10 w 108"/>
                    <a:gd name="T29" fmla="*/ 23 h 169"/>
                    <a:gd name="T30" fmla="*/ 1 w 108"/>
                    <a:gd name="T31" fmla="*/ 65 h 169"/>
                    <a:gd name="T32" fmla="*/ 36 w 108"/>
                    <a:gd name="T33" fmla="*/ 48 h 169"/>
                    <a:gd name="T34" fmla="*/ 35 w 108"/>
                    <a:gd name="T35" fmla="*/ 48 h 169"/>
                    <a:gd name="T36" fmla="*/ 41 w 108"/>
                    <a:gd name="T37" fmla="*/ 46 h 169"/>
                    <a:gd name="T38" fmla="*/ 45 w 108"/>
                    <a:gd name="T39" fmla="*/ 45 h 169"/>
                    <a:gd name="T40" fmla="*/ 53 w 108"/>
                    <a:gd name="T41" fmla="*/ 47 h 169"/>
                    <a:gd name="T42" fmla="*/ 54 w 108"/>
                    <a:gd name="T43" fmla="*/ 44 h 169"/>
                    <a:gd name="T44" fmla="*/ 57 w 108"/>
                    <a:gd name="T45" fmla="*/ 51 h 169"/>
                    <a:gd name="T46" fmla="*/ 59 w 108"/>
                    <a:gd name="T47" fmla="*/ 50 h 169"/>
                    <a:gd name="T48" fmla="*/ 67 w 108"/>
                    <a:gd name="T49" fmla="*/ 45 h 169"/>
                    <a:gd name="T50" fmla="*/ 53 w 108"/>
                    <a:gd name="T51" fmla="*/ 91 h 169"/>
                    <a:gd name="T52" fmla="*/ 39 w 108"/>
                    <a:gd name="T53" fmla="*/ 47 h 169"/>
                    <a:gd name="T54" fmla="*/ 60 w 108"/>
                    <a:gd name="T55" fmla="*/ 45 h 169"/>
                    <a:gd name="T56" fmla="*/ 62 w 108"/>
                    <a:gd name="T57" fmla="*/ 44 h 169"/>
                    <a:gd name="T58" fmla="*/ 13 w 108"/>
                    <a:gd name="T59" fmla="*/ 48 h 169"/>
                    <a:gd name="T60" fmla="*/ 13 w 108"/>
                    <a:gd name="T61" fmla="*/ 48 h 169"/>
                    <a:gd name="T62" fmla="*/ 54 w 108"/>
                    <a:gd name="T63" fmla="*/ 12 h 169"/>
                    <a:gd name="T64" fmla="*/ 54 w 108"/>
                    <a:gd name="T65" fmla="*/ 12 h 169"/>
                    <a:gd name="T66" fmla="*/ 54 w 108"/>
                    <a:gd name="T67" fmla="*/ 12 h 169"/>
                    <a:gd name="T68" fmla="*/ 95 w 108"/>
                    <a:gd name="T69" fmla="*/ 48 h 169"/>
                    <a:gd name="T70" fmla="*/ 81 w 108"/>
                    <a:gd name="T71" fmla="*/ 91 h 169"/>
                    <a:gd name="T72" fmla="*/ 73 w 108"/>
                    <a:gd name="T73" fmla="*/ 115 h 169"/>
                    <a:gd name="T74" fmla="*/ 73 w 108"/>
                    <a:gd name="T75" fmla="*/ 116 h 169"/>
                    <a:gd name="T76" fmla="*/ 70 w 108"/>
                    <a:gd name="T77" fmla="*/ 122 h 169"/>
                    <a:gd name="T78" fmla="*/ 59 w 108"/>
                    <a:gd name="T79" fmla="*/ 96 h 169"/>
                    <a:gd name="T80" fmla="*/ 74 w 108"/>
                    <a:gd name="T81" fmla="*/ 47 h 169"/>
                    <a:gd name="T82" fmla="*/ 72 w 108"/>
                    <a:gd name="T83" fmla="*/ 46 h 169"/>
                    <a:gd name="T84" fmla="*/ 64 w 108"/>
                    <a:gd name="T85" fmla="*/ 41 h 169"/>
                    <a:gd name="T86" fmla="*/ 51 w 108"/>
                    <a:gd name="T87" fmla="*/ 43 h 169"/>
                    <a:gd name="T88" fmla="*/ 44 w 108"/>
                    <a:gd name="T89" fmla="*/ 44 h 169"/>
                    <a:gd name="T90" fmla="*/ 38 w 108"/>
                    <a:gd name="T91" fmla="*/ 44 h 169"/>
                    <a:gd name="T92" fmla="*/ 30 w 108"/>
                    <a:gd name="T93" fmla="*/ 49 h 169"/>
                    <a:gd name="T94" fmla="*/ 48 w 108"/>
                    <a:gd name="T95" fmla="*/ 96 h 169"/>
                    <a:gd name="T96" fmla="*/ 38 w 108"/>
                    <a:gd name="T97" fmla="*/ 123 h 169"/>
                    <a:gd name="T98" fmla="*/ 36 w 108"/>
                    <a:gd name="T99" fmla="*/ 121 h 169"/>
                    <a:gd name="T100" fmla="*/ 35 w 108"/>
                    <a:gd name="T101" fmla="*/ 115 h 169"/>
                    <a:gd name="T102" fmla="*/ 33 w 108"/>
                    <a:gd name="T103" fmla="*/ 107 h 169"/>
                    <a:gd name="T104" fmla="*/ 18 w 108"/>
                    <a:gd name="T105" fmla="*/ 7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08" h="169">
                      <a:moveTo>
                        <a:pt x="1" y="65"/>
                      </a:moveTo>
                      <a:cubicBezTo>
                        <a:pt x="2" y="70"/>
                        <a:pt x="4" y="76"/>
                        <a:pt x="7" y="82"/>
                      </a:cubicBezTo>
                      <a:cubicBezTo>
                        <a:pt x="11" y="91"/>
                        <a:pt x="16" y="98"/>
                        <a:pt x="16" y="99"/>
                      </a:cubicBezTo>
                      <a:cubicBezTo>
                        <a:pt x="16" y="99"/>
                        <a:pt x="16" y="99"/>
                        <a:pt x="16" y="99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21" y="104"/>
                        <a:pt x="22" y="112"/>
                        <a:pt x="23" y="115"/>
                      </a:cubicBezTo>
                      <a:cubicBezTo>
                        <a:pt x="22" y="120"/>
                        <a:pt x="24" y="124"/>
                        <a:pt x="25" y="126"/>
                      </a:cubicBezTo>
                      <a:cubicBezTo>
                        <a:pt x="25" y="137"/>
                        <a:pt x="25" y="145"/>
                        <a:pt x="26" y="152"/>
                      </a:cubicBezTo>
                      <a:cubicBezTo>
                        <a:pt x="27" y="157"/>
                        <a:pt x="28" y="161"/>
                        <a:pt x="30" y="164"/>
                      </a:cubicBezTo>
                      <a:cubicBezTo>
                        <a:pt x="31" y="165"/>
                        <a:pt x="31" y="165"/>
                        <a:pt x="31" y="165"/>
                      </a:cubicBezTo>
                      <a:cubicBezTo>
                        <a:pt x="33" y="166"/>
                        <a:pt x="33" y="166"/>
                        <a:pt x="33" y="166"/>
                      </a:cubicBezTo>
                      <a:cubicBezTo>
                        <a:pt x="36" y="167"/>
                        <a:pt x="43" y="169"/>
                        <a:pt x="52" y="169"/>
                      </a:cubicBezTo>
                      <a:cubicBezTo>
                        <a:pt x="52" y="169"/>
                        <a:pt x="52" y="169"/>
                        <a:pt x="52" y="169"/>
                      </a:cubicBezTo>
                      <a:cubicBezTo>
                        <a:pt x="59" y="169"/>
                        <a:pt x="67" y="168"/>
                        <a:pt x="74" y="166"/>
                      </a:cubicBezTo>
                      <a:cubicBezTo>
                        <a:pt x="76" y="166"/>
                        <a:pt x="76" y="166"/>
                        <a:pt x="76" y="166"/>
                      </a:cubicBezTo>
                      <a:cubicBezTo>
                        <a:pt x="77" y="164"/>
                        <a:pt x="77" y="164"/>
                        <a:pt x="77" y="164"/>
                      </a:cubicBezTo>
                      <a:cubicBezTo>
                        <a:pt x="79" y="161"/>
                        <a:pt x="81" y="157"/>
                        <a:pt x="81" y="151"/>
                      </a:cubicBezTo>
                      <a:cubicBezTo>
                        <a:pt x="82" y="145"/>
                        <a:pt x="83" y="136"/>
                        <a:pt x="82" y="126"/>
                      </a:cubicBezTo>
                      <a:cubicBezTo>
                        <a:pt x="84" y="124"/>
                        <a:pt x="85" y="120"/>
                        <a:pt x="85" y="115"/>
                      </a:cubicBezTo>
                      <a:cubicBezTo>
                        <a:pt x="85" y="112"/>
                        <a:pt x="87" y="104"/>
                        <a:pt x="91" y="99"/>
                      </a:cubicBezTo>
                      <a:cubicBezTo>
                        <a:pt x="91" y="99"/>
                        <a:pt x="91" y="99"/>
                        <a:pt x="91" y="99"/>
                      </a:cubicBezTo>
                      <a:cubicBezTo>
                        <a:pt x="91" y="99"/>
                        <a:pt x="91" y="99"/>
                        <a:pt x="91" y="99"/>
                      </a:cubicBezTo>
                      <a:cubicBezTo>
                        <a:pt x="92" y="98"/>
                        <a:pt x="96" y="92"/>
                        <a:pt x="101" y="82"/>
                      </a:cubicBezTo>
                      <a:cubicBezTo>
                        <a:pt x="103" y="76"/>
                        <a:pt x="105" y="70"/>
                        <a:pt x="106" y="65"/>
                      </a:cubicBezTo>
                      <a:cubicBezTo>
                        <a:pt x="108" y="58"/>
                        <a:pt x="108" y="52"/>
                        <a:pt x="107" y="46"/>
                      </a:cubicBezTo>
                      <a:cubicBezTo>
                        <a:pt x="107" y="45"/>
                        <a:pt x="105" y="34"/>
                        <a:pt x="98" y="23"/>
                      </a:cubicBezTo>
                      <a:cubicBezTo>
                        <a:pt x="91" y="13"/>
                        <a:pt x="78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30" y="0"/>
                        <a:pt x="17" y="12"/>
                        <a:pt x="10" y="23"/>
                      </a:cubicBezTo>
                      <a:cubicBezTo>
                        <a:pt x="3" y="34"/>
                        <a:pt x="1" y="45"/>
                        <a:pt x="1" y="46"/>
                      </a:cubicBezTo>
                      <a:cubicBezTo>
                        <a:pt x="0" y="52"/>
                        <a:pt x="0" y="58"/>
                        <a:pt x="1" y="65"/>
                      </a:cubicBezTo>
                      <a:close/>
                      <a:moveTo>
                        <a:pt x="35" y="48"/>
                      </a:move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8"/>
                        <a:pt x="36" y="49"/>
                        <a:pt x="36" y="49"/>
                      </a:cubicBezTo>
                      <a:lnTo>
                        <a:pt x="35" y="48"/>
                      </a:lnTo>
                      <a:close/>
                      <a:moveTo>
                        <a:pt x="39" y="47"/>
                      </a:moveTo>
                      <a:cubicBezTo>
                        <a:pt x="40" y="46"/>
                        <a:pt x="41" y="46"/>
                        <a:pt x="41" y="46"/>
                      </a:cubicBezTo>
                      <a:cubicBezTo>
                        <a:pt x="41" y="47"/>
                        <a:pt x="40" y="48"/>
                        <a:pt x="41" y="49"/>
                      </a:cubicBezTo>
                      <a:cubicBezTo>
                        <a:pt x="45" y="52"/>
                        <a:pt x="46" y="48"/>
                        <a:pt x="45" y="45"/>
                      </a:cubicBezTo>
                      <a:cubicBezTo>
                        <a:pt x="46" y="45"/>
                        <a:pt x="46" y="45"/>
                        <a:pt x="47" y="45"/>
                      </a:cubicBezTo>
                      <a:cubicBezTo>
                        <a:pt x="46" y="49"/>
                        <a:pt x="52" y="53"/>
                        <a:pt x="53" y="47"/>
                      </a:cubicBezTo>
                      <a:cubicBezTo>
                        <a:pt x="53" y="46"/>
                        <a:pt x="53" y="45"/>
                        <a:pt x="52" y="44"/>
                      </a:cubicBezTo>
                      <a:cubicBezTo>
                        <a:pt x="53" y="44"/>
                        <a:pt x="54" y="44"/>
                        <a:pt x="54" y="44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53" y="47"/>
                        <a:pt x="53" y="51"/>
                        <a:pt x="57" y="51"/>
                      </a:cubicBezTo>
                      <a:cubicBezTo>
                        <a:pt x="58" y="51"/>
                        <a:pt x="59" y="50"/>
                        <a:pt x="59" y="49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61" y="53"/>
                        <a:pt x="66" y="49"/>
                        <a:pt x="66" y="45"/>
                      </a:cubicBezTo>
                      <a:cubicBezTo>
                        <a:pt x="67" y="45"/>
                        <a:pt x="67" y="45"/>
                        <a:pt x="67" y="45"/>
                      </a:cubicBezTo>
                      <a:cubicBezTo>
                        <a:pt x="64" y="48"/>
                        <a:pt x="65" y="50"/>
                        <a:pt x="67" y="50"/>
                      </a:cubicBezTo>
                      <a:cubicBezTo>
                        <a:pt x="53" y="91"/>
                        <a:pt x="53" y="91"/>
                        <a:pt x="53" y="91"/>
                      </a:cubicBezTo>
                      <a:cubicBezTo>
                        <a:pt x="37" y="51"/>
                        <a:pt x="37" y="51"/>
                        <a:pt x="37" y="51"/>
                      </a:cubicBezTo>
                      <a:cubicBezTo>
                        <a:pt x="40" y="52"/>
                        <a:pt x="40" y="49"/>
                        <a:pt x="39" y="47"/>
                      </a:cubicBezTo>
                      <a:close/>
                      <a:moveTo>
                        <a:pt x="60" y="45"/>
                      </a:moveTo>
                      <a:cubicBezTo>
                        <a:pt x="60" y="45"/>
                        <a:pt x="60" y="45"/>
                        <a:pt x="60" y="45"/>
                      </a:cubicBezTo>
                      <a:cubicBezTo>
                        <a:pt x="60" y="44"/>
                        <a:pt x="59" y="44"/>
                        <a:pt x="59" y="44"/>
                      </a:cubicBezTo>
                      <a:cubicBezTo>
                        <a:pt x="60" y="43"/>
                        <a:pt x="61" y="43"/>
                        <a:pt x="62" y="44"/>
                      </a:cubicBezTo>
                      <a:cubicBezTo>
                        <a:pt x="61" y="44"/>
                        <a:pt x="60" y="45"/>
                        <a:pt x="60" y="45"/>
                      </a:cubicBezTo>
                      <a:close/>
                      <a:moveTo>
                        <a:pt x="13" y="48"/>
                      </a:move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3" y="48"/>
                        <a:pt x="15" y="38"/>
                        <a:pt x="21" y="30"/>
                      </a:cubicBezTo>
                      <a:cubicBezTo>
                        <a:pt x="28" y="18"/>
                        <a:pt x="39" y="12"/>
                        <a:pt x="54" y="1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69" y="12"/>
                        <a:pt x="80" y="18"/>
                        <a:pt x="87" y="30"/>
                      </a:cubicBezTo>
                      <a:cubicBezTo>
                        <a:pt x="93" y="39"/>
                        <a:pt x="95" y="48"/>
                        <a:pt x="95" y="48"/>
                      </a:cubicBezTo>
                      <a:cubicBezTo>
                        <a:pt x="95" y="48"/>
                        <a:pt x="95" y="48"/>
                        <a:pt x="95" y="48"/>
                      </a:cubicBezTo>
                      <a:cubicBezTo>
                        <a:pt x="98" y="66"/>
                        <a:pt x="83" y="89"/>
                        <a:pt x="81" y="91"/>
                      </a:cubicBezTo>
                      <a:cubicBezTo>
                        <a:pt x="78" y="95"/>
                        <a:pt x="76" y="100"/>
                        <a:pt x="74" y="107"/>
                      </a:cubicBezTo>
                      <a:cubicBezTo>
                        <a:pt x="73" y="111"/>
                        <a:pt x="73" y="114"/>
                        <a:pt x="73" y="115"/>
                      </a:cubicBezTo>
                      <a:cubicBezTo>
                        <a:pt x="73" y="115"/>
                        <a:pt x="73" y="115"/>
                        <a:pt x="73" y="115"/>
                      </a:cubicBezTo>
                      <a:cubicBezTo>
                        <a:pt x="73" y="116"/>
                        <a:pt x="73" y="116"/>
                        <a:pt x="73" y="116"/>
                      </a:cubicBezTo>
                      <a:cubicBezTo>
                        <a:pt x="73" y="118"/>
                        <a:pt x="71" y="120"/>
                        <a:pt x="71" y="121"/>
                      </a:cubicBezTo>
                      <a:cubicBezTo>
                        <a:pt x="70" y="122"/>
                        <a:pt x="70" y="122"/>
                        <a:pt x="70" y="122"/>
                      </a:cubicBezTo>
                      <a:cubicBezTo>
                        <a:pt x="66" y="123"/>
                        <a:pt x="62" y="124"/>
                        <a:pt x="59" y="124"/>
                      </a:cubicBezTo>
                      <a:cubicBezTo>
                        <a:pt x="59" y="96"/>
                        <a:pt x="59" y="96"/>
                        <a:pt x="59" y="96"/>
                      </a:cubicBezTo>
                      <a:cubicBezTo>
                        <a:pt x="59" y="95"/>
                        <a:pt x="58" y="94"/>
                        <a:pt x="58" y="93"/>
                      </a:cubicBezTo>
                      <a:cubicBezTo>
                        <a:pt x="74" y="47"/>
                        <a:pt x="74" y="47"/>
                        <a:pt x="74" y="47"/>
                      </a:cubicBezTo>
                      <a:cubicBezTo>
                        <a:pt x="72" y="46"/>
                        <a:pt x="72" y="46"/>
                        <a:pt x="72" y="46"/>
                      </a:cubicBezTo>
                      <a:cubicBezTo>
                        <a:pt x="72" y="46"/>
                        <a:pt x="72" y="46"/>
                        <a:pt x="72" y="46"/>
                      </a:cubicBezTo>
                      <a:cubicBezTo>
                        <a:pt x="71" y="43"/>
                        <a:pt x="68" y="42"/>
                        <a:pt x="65" y="42"/>
                      </a:cubicBezTo>
                      <a:cubicBezTo>
                        <a:pt x="65" y="42"/>
                        <a:pt x="64" y="42"/>
                        <a:pt x="64" y="41"/>
                      </a:cubicBezTo>
                      <a:cubicBezTo>
                        <a:pt x="62" y="39"/>
                        <a:pt x="59" y="40"/>
                        <a:pt x="57" y="42"/>
                      </a:cubicBezTo>
                      <a:cubicBezTo>
                        <a:pt x="55" y="42"/>
                        <a:pt x="53" y="42"/>
                        <a:pt x="51" y="43"/>
                      </a:cubicBezTo>
                      <a:cubicBezTo>
                        <a:pt x="50" y="41"/>
                        <a:pt x="49" y="41"/>
                        <a:pt x="47" y="41"/>
                      </a:cubicBezTo>
                      <a:cubicBezTo>
                        <a:pt x="47" y="42"/>
                        <a:pt x="45" y="42"/>
                        <a:pt x="44" y="44"/>
                      </a:cubicBezTo>
                      <a:cubicBezTo>
                        <a:pt x="43" y="43"/>
                        <a:pt x="41" y="43"/>
                        <a:pt x="39" y="43"/>
                      </a:cubicBezTo>
                      <a:cubicBezTo>
                        <a:pt x="39" y="43"/>
                        <a:pt x="38" y="44"/>
                        <a:pt x="38" y="44"/>
                      </a:cubicBezTo>
                      <a:cubicBezTo>
                        <a:pt x="35" y="40"/>
                        <a:pt x="32" y="45"/>
                        <a:pt x="32" y="48"/>
                      </a:cubicBezTo>
                      <a:cubicBezTo>
                        <a:pt x="30" y="49"/>
                        <a:pt x="30" y="49"/>
                        <a:pt x="30" y="49"/>
                      </a:cubicBezTo>
                      <a:cubicBezTo>
                        <a:pt x="49" y="94"/>
                        <a:pt x="49" y="94"/>
                        <a:pt x="49" y="94"/>
                      </a:cubicBezTo>
                      <a:cubicBezTo>
                        <a:pt x="49" y="95"/>
                        <a:pt x="48" y="96"/>
                        <a:pt x="48" y="96"/>
                      </a:cubicBezTo>
                      <a:cubicBezTo>
                        <a:pt x="49" y="125"/>
                        <a:pt x="49" y="125"/>
                        <a:pt x="49" y="125"/>
                      </a:cubicBezTo>
                      <a:cubicBezTo>
                        <a:pt x="44" y="125"/>
                        <a:pt x="40" y="124"/>
                        <a:pt x="38" y="123"/>
                      </a:cubicBezTo>
                      <a:cubicBezTo>
                        <a:pt x="38" y="122"/>
                        <a:pt x="38" y="122"/>
                        <a:pt x="38" y="122"/>
                      </a:cubicBezTo>
                      <a:cubicBezTo>
                        <a:pt x="36" y="121"/>
                        <a:pt x="36" y="121"/>
                        <a:pt x="36" y="121"/>
                      </a:cubicBezTo>
                      <a:cubicBezTo>
                        <a:pt x="36" y="121"/>
                        <a:pt x="35" y="118"/>
                        <a:pt x="35" y="116"/>
                      </a:cubicBezTo>
                      <a:cubicBezTo>
                        <a:pt x="35" y="115"/>
                        <a:pt x="35" y="115"/>
                        <a:pt x="35" y="115"/>
                      </a:cubicBezTo>
                      <a:cubicBezTo>
                        <a:pt x="35" y="115"/>
                        <a:pt x="35" y="115"/>
                        <a:pt x="35" y="115"/>
                      </a:cubicBezTo>
                      <a:cubicBezTo>
                        <a:pt x="35" y="114"/>
                        <a:pt x="35" y="111"/>
                        <a:pt x="33" y="107"/>
                      </a:cubicBezTo>
                      <a:cubicBezTo>
                        <a:pt x="32" y="100"/>
                        <a:pt x="29" y="95"/>
                        <a:pt x="26" y="91"/>
                      </a:cubicBezTo>
                      <a:cubicBezTo>
                        <a:pt x="26" y="90"/>
                        <a:pt x="22" y="85"/>
                        <a:pt x="18" y="77"/>
                      </a:cubicBezTo>
                      <a:cubicBezTo>
                        <a:pt x="15" y="69"/>
                        <a:pt x="11" y="58"/>
                        <a:pt x="13" y="48"/>
                      </a:cubicBezTo>
                      <a:close/>
                    </a:path>
                  </a:pathLst>
                </a:custGeom>
                <a:solidFill>
                  <a:srgbClr val="6CAF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96"/>
                <p:cNvSpPr/>
                <p:nvPr/>
              </p:nvSpPr>
              <p:spPr bwMode="auto">
                <a:xfrm>
                  <a:off x="3425826" y="512763"/>
                  <a:ext cx="520700" cy="365125"/>
                </a:xfrm>
                <a:custGeom>
                  <a:avLst/>
                  <a:gdLst>
                    <a:gd name="T0" fmla="*/ 202 w 202"/>
                    <a:gd name="T1" fmla="*/ 142 h 142"/>
                    <a:gd name="T2" fmla="*/ 202 w 202"/>
                    <a:gd name="T3" fmla="*/ 70 h 142"/>
                    <a:gd name="T4" fmla="*/ 148 w 202"/>
                    <a:gd name="T5" fmla="*/ 2 h 142"/>
                    <a:gd name="T6" fmla="*/ 113 w 202"/>
                    <a:gd name="T7" fmla="*/ 78 h 142"/>
                    <a:gd name="T8" fmla="*/ 107 w 202"/>
                    <a:gd name="T9" fmla="*/ 50 h 142"/>
                    <a:gd name="T10" fmla="*/ 121 w 202"/>
                    <a:gd name="T11" fmla="*/ 33 h 142"/>
                    <a:gd name="T12" fmla="*/ 103 w 202"/>
                    <a:gd name="T13" fmla="*/ 18 h 142"/>
                    <a:gd name="T14" fmla="*/ 85 w 202"/>
                    <a:gd name="T15" fmla="*/ 33 h 142"/>
                    <a:gd name="T16" fmla="*/ 100 w 202"/>
                    <a:gd name="T17" fmla="*/ 50 h 142"/>
                    <a:gd name="T18" fmla="*/ 94 w 202"/>
                    <a:gd name="T19" fmla="*/ 76 h 142"/>
                    <a:gd name="T20" fmla="*/ 59 w 202"/>
                    <a:gd name="T21" fmla="*/ 0 h 142"/>
                    <a:gd name="T22" fmla="*/ 0 w 202"/>
                    <a:gd name="T23" fmla="*/ 70 h 142"/>
                    <a:gd name="T24" fmla="*/ 0 w 202"/>
                    <a:gd name="T25" fmla="*/ 142 h 142"/>
                    <a:gd name="T26" fmla="*/ 202 w 202"/>
                    <a:gd name="T27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2" h="142">
                      <a:moveTo>
                        <a:pt x="202" y="142"/>
                      </a:moveTo>
                      <a:cubicBezTo>
                        <a:pt x="202" y="70"/>
                        <a:pt x="202" y="70"/>
                        <a:pt x="202" y="70"/>
                      </a:cubicBezTo>
                      <a:cubicBezTo>
                        <a:pt x="202" y="41"/>
                        <a:pt x="180" y="15"/>
                        <a:pt x="148" y="2"/>
                      </a:cubicBezTo>
                      <a:cubicBezTo>
                        <a:pt x="113" y="78"/>
                        <a:pt x="113" y="78"/>
                        <a:pt x="113" y="78"/>
                      </a:cubicBezTo>
                      <a:cubicBezTo>
                        <a:pt x="107" y="50"/>
                        <a:pt x="107" y="50"/>
                        <a:pt x="107" y="50"/>
                      </a:cubicBezTo>
                      <a:cubicBezTo>
                        <a:pt x="121" y="33"/>
                        <a:pt x="121" y="33"/>
                        <a:pt x="121" y="33"/>
                      </a:cubicBezTo>
                      <a:cubicBezTo>
                        <a:pt x="103" y="18"/>
                        <a:pt x="103" y="18"/>
                        <a:pt x="103" y="18"/>
                      </a:cubicBezTo>
                      <a:cubicBezTo>
                        <a:pt x="103" y="18"/>
                        <a:pt x="87" y="31"/>
                        <a:pt x="85" y="33"/>
                      </a:cubicBezTo>
                      <a:cubicBezTo>
                        <a:pt x="100" y="50"/>
                        <a:pt x="100" y="50"/>
                        <a:pt x="100" y="50"/>
                      </a:cubicBezTo>
                      <a:cubicBezTo>
                        <a:pt x="94" y="76"/>
                        <a:pt x="94" y="76"/>
                        <a:pt x="94" y="76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25" y="12"/>
                        <a:pt x="0" y="39"/>
                        <a:pt x="0" y="70"/>
                      </a:cubicBezTo>
                      <a:cubicBezTo>
                        <a:pt x="0" y="142"/>
                        <a:pt x="0" y="142"/>
                        <a:pt x="0" y="142"/>
                      </a:cubicBezTo>
                      <a:lnTo>
                        <a:pt x="202" y="142"/>
                      </a:lnTo>
                      <a:close/>
                    </a:path>
                  </a:pathLst>
                </a:custGeom>
                <a:solidFill>
                  <a:srgbClr val="6CAF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" name="TextBox 11"/>
              <p:cNvSpPr txBox="1"/>
              <p:nvPr/>
            </p:nvSpPr>
            <p:spPr>
              <a:xfrm>
                <a:off x="1399262" y="2895822"/>
                <a:ext cx="128206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  <a:endParaRPr 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TextBox 12"/>
            <p:cNvSpPr txBox="1"/>
            <p:nvPr/>
          </p:nvSpPr>
          <p:spPr>
            <a:xfrm>
              <a:off x="2773337" y="2036355"/>
              <a:ext cx="2437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添加文字内容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42383" y="2061642"/>
            <a:ext cx="4008232" cy="1615439"/>
            <a:chOff x="5540543" y="1828800"/>
            <a:chExt cx="4008232" cy="1615439"/>
          </a:xfrm>
        </p:grpSpPr>
        <p:sp>
          <p:nvSpPr>
            <p:cNvPr id="33" name="矩形 32"/>
            <p:cNvSpPr/>
            <p:nvPr/>
          </p:nvSpPr>
          <p:spPr>
            <a:xfrm>
              <a:off x="5540543" y="1828800"/>
              <a:ext cx="4008232" cy="1615439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84"/>
            <p:cNvSpPr/>
            <p:nvPr/>
          </p:nvSpPr>
          <p:spPr bwMode="auto">
            <a:xfrm>
              <a:off x="5850159" y="1964473"/>
              <a:ext cx="871580" cy="872986"/>
            </a:xfrm>
            <a:custGeom>
              <a:avLst/>
              <a:gdLst>
                <a:gd name="T0" fmla="*/ 383 w 383"/>
                <a:gd name="T1" fmla="*/ 305 h 383"/>
                <a:gd name="T2" fmla="*/ 305 w 383"/>
                <a:gd name="T3" fmla="*/ 383 h 383"/>
                <a:gd name="T4" fmla="*/ 78 w 383"/>
                <a:gd name="T5" fmla="*/ 383 h 383"/>
                <a:gd name="T6" fmla="*/ 0 w 383"/>
                <a:gd name="T7" fmla="*/ 305 h 383"/>
                <a:gd name="T8" fmla="*/ 0 w 383"/>
                <a:gd name="T9" fmla="*/ 78 h 383"/>
                <a:gd name="T10" fmla="*/ 78 w 383"/>
                <a:gd name="T11" fmla="*/ 0 h 383"/>
                <a:gd name="T12" fmla="*/ 305 w 383"/>
                <a:gd name="T13" fmla="*/ 0 h 383"/>
                <a:gd name="T14" fmla="*/ 383 w 383"/>
                <a:gd name="T15" fmla="*/ 78 h 383"/>
                <a:gd name="T16" fmla="*/ 383 w 383"/>
                <a:gd name="T17" fmla="*/ 3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3">
                  <a:moveTo>
                    <a:pt x="383" y="305"/>
                  </a:moveTo>
                  <a:cubicBezTo>
                    <a:pt x="383" y="348"/>
                    <a:pt x="348" y="383"/>
                    <a:pt x="305" y="383"/>
                  </a:cubicBezTo>
                  <a:cubicBezTo>
                    <a:pt x="78" y="383"/>
                    <a:pt x="78" y="383"/>
                    <a:pt x="78" y="383"/>
                  </a:cubicBezTo>
                  <a:cubicBezTo>
                    <a:pt x="35" y="383"/>
                    <a:pt x="0" y="348"/>
                    <a:pt x="0" y="30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48" y="0"/>
                    <a:pt x="383" y="35"/>
                    <a:pt x="383" y="78"/>
                  </a:cubicBezTo>
                  <a:cubicBezTo>
                    <a:pt x="383" y="305"/>
                    <a:pt x="383" y="305"/>
                    <a:pt x="383" y="30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TextBox 11"/>
            <p:cNvSpPr txBox="1"/>
            <p:nvPr/>
          </p:nvSpPr>
          <p:spPr>
            <a:xfrm>
              <a:off x="5644919" y="2865342"/>
              <a:ext cx="128206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12"/>
            <p:cNvSpPr txBox="1"/>
            <p:nvPr/>
          </p:nvSpPr>
          <p:spPr>
            <a:xfrm>
              <a:off x="7018994" y="2036355"/>
              <a:ext cx="2437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添加文字内容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104344" y="2110531"/>
              <a:ext cx="363211" cy="580870"/>
              <a:chOff x="1797915" y="4149617"/>
              <a:chExt cx="583420" cy="933042"/>
            </a:xfrm>
          </p:grpSpPr>
          <p:sp>
            <p:nvSpPr>
              <p:cNvPr id="38" name="Freeform 108"/>
              <p:cNvSpPr/>
              <p:nvPr/>
            </p:nvSpPr>
            <p:spPr bwMode="auto">
              <a:xfrm>
                <a:off x="2222610" y="4499239"/>
                <a:ext cx="158725" cy="145855"/>
              </a:xfrm>
              <a:custGeom>
                <a:avLst/>
                <a:gdLst>
                  <a:gd name="T0" fmla="*/ 35 w 46"/>
                  <a:gd name="T1" fmla="*/ 0 h 42"/>
                  <a:gd name="T2" fmla="*/ 12 w 46"/>
                  <a:gd name="T3" fmla="*/ 0 h 42"/>
                  <a:gd name="T4" fmla="*/ 0 w 46"/>
                  <a:gd name="T5" fmla="*/ 12 h 42"/>
                  <a:gd name="T6" fmla="*/ 0 w 46"/>
                  <a:gd name="T7" fmla="*/ 31 h 42"/>
                  <a:gd name="T8" fmla="*/ 12 w 46"/>
                  <a:gd name="T9" fmla="*/ 42 h 42"/>
                  <a:gd name="T10" fmla="*/ 35 w 46"/>
                  <a:gd name="T11" fmla="*/ 42 h 42"/>
                  <a:gd name="T12" fmla="*/ 46 w 46"/>
                  <a:gd name="T13" fmla="*/ 31 h 42"/>
                  <a:gd name="T14" fmla="*/ 46 w 46"/>
                  <a:gd name="T15" fmla="*/ 12 h 42"/>
                  <a:gd name="T16" fmla="*/ 35 w 46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2">
                    <a:moveTo>
                      <a:pt x="3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2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41" y="42"/>
                      <a:pt x="46" y="37"/>
                      <a:pt x="46" y="31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5"/>
                      <a:pt x="41" y="0"/>
                      <a:pt x="35" y="0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109"/>
              <p:cNvSpPr/>
              <p:nvPr/>
            </p:nvSpPr>
            <p:spPr bwMode="auto">
              <a:xfrm>
                <a:off x="1797915" y="4499239"/>
                <a:ext cx="160870" cy="145855"/>
              </a:xfrm>
              <a:custGeom>
                <a:avLst/>
                <a:gdLst>
                  <a:gd name="T0" fmla="*/ 34 w 46"/>
                  <a:gd name="T1" fmla="*/ 42 h 42"/>
                  <a:gd name="T2" fmla="*/ 46 w 46"/>
                  <a:gd name="T3" fmla="*/ 31 h 42"/>
                  <a:gd name="T4" fmla="*/ 46 w 46"/>
                  <a:gd name="T5" fmla="*/ 12 h 42"/>
                  <a:gd name="T6" fmla="*/ 34 w 46"/>
                  <a:gd name="T7" fmla="*/ 0 h 42"/>
                  <a:gd name="T8" fmla="*/ 11 w 46"/>
                  <a:gd name="T9" fmla="*/ 0 h 42"/>
                  <a:gd name="T10" fmla="*/ 0 w 46"/>
                  <a:gd name="T11" fmla="*/ 12 h 42"/>
                  <a:gd name="T12" fmla="*/ 0 w 46"/>
                  <a:gd name="T13" fmla="*/ 31 h 42"/>
                  <a:gd name="T14" fmla="*/ 11 w 46"/>
                  <a:gd name="T15" fmla="*/ 42 h 42"/>
                  <a:gd name="T16" fmla="*/ 34 w 46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2">
                    <a:moveTo>
                      <a:pt x="34" y="42"/>
                    </a:moveTo>
                    <a:cubicBezTo>
                      <a:pt x="41" y="42"/>
                      <a:pt x="46" y="37"/>
                      <a:pt x="46" y="31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5"/>
                      <a:pt x="41" y="0"/>
                      <a:pt x="3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1" y="42"/>
                    </a:cubicBezTo>
                    <a:lnTo>
                      <a:pt x="34" y="42"/>
                    </a:ln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110"/>
              <p:cNvSpPr/>
              <p:nvPr/>
            </p:nvSpPr>
            <p:spPr bwMode="auto">
              <a:xfrm>
                <a:off x="2222610" y="4325501"/>
                <a:ext cx="158725" cy="145855"/>
              </a:xfrm>
              <a:custGeom>
                <a:avLst/>
                <a:gdLst>
                  <a:gd name="T0" fmla="*/ 35 w 46"/>
                  <a:gd name="T1" fmla="*/ 0 h 42"/>
                  <a:gd name="T2" fmla="*/ 12 w 46"/>
                  <a:gd name="T3" fmla="*/ 0 h 42"/>
                  <a:gd name="T4" fmla="*/ 0 w 46"/>
                  <a:gd name="T5" fmla="*/ 12 h 42"/>
                  <a:gd name="T6" fmla="*/ 0 w 46"/>
                  <a:gd name="T7" fmla="*/ 31 h 42"/>
                  <a:gd name="T8" fmla="*/ 12 w 46"/>
                  <a:gd name="T9" fmla="*/ 42 h 42"/>
                  <a:gd name="T10" fmla="*/ 35 w 46"/>
                  <a:gd name="T11" fmla="*/ 42 h 42"/>
                  <a:gd name="T12" fmla="*/ 46 w 46"/>
                  <a:gd name="T13" fmla="*/ 31 h 42"/>
                  <a:gd name="T14" fmla="*/ 46 w 46"/>
                  <a:gd name="T15" fmla="*/ 12 h 42"/>
                  <a:gd name="T16" fmla="*/ 35 w 46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2">
                    <a:moveTo>
                      <a:pt x="3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2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41" y="42"/>
                      <a:pt x="46" y="37"/>
                      <a:pt x="46" y="31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5"/>
                      <a:pt x="41" y="0"/>
                      <a:pt x="35" y="0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111"/>
              <p:cNvSpPr/>
              <p:nvPr/>
            </p:nvSpPr>
            <p:spPr bwMode="auto">
              <a:xfrm>
                <a:off x="1797915" y="4325501"/>
                <a:ext cx="160870" cy="145855"/>
              </a:xfrm>
              <a:custGeom>
                <a:avLst/>
                <a:gdLst>
                  <a:gd name="T0" fmla="*/ 11 w 46"/>
                  <a:gd name="T1" fmla="*/ 42 h 42"/>
                  <a:gd name="T2" fmla="*/ 34 w 46"/>
                  <a:gd name="T3" fmla="*/ 42 h 42"/>
                  <a:gd name="T4" fmla="*/ 46 w 46"/>
                  <a:gd name="T5" fmla="*/ 31 h 42"/>
                  <a:gd name="T6" fmla="*/ 46 w 46"/>
                  <a:gd name="T7" fmla="*/ 12 h 42"/>
                  <a:gd name="T8" fmla="*/ 34 w 46"/>
                  <a:gd name="T9" fmla="*/ 0 h 42"/>
                  <a:gd name="T10" fmla="*/ 11 w 46"/>
                  <a:gd name="T11" fmla="*/ 0 h 42"/>
                  <a:gd name="T12" fmla="*/ 0 w 46"/>
                  <a:gd name="T13" fmla="*/ 12 h 42"/>
                  <a:gd name="T14" fmla="*/ 0 w 46"/>
                  <a:gd name="T15" fmla="*/ 31 h 42"/>
                  <a:gd name="T16" fmla="*/ 11 w 46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2">
                    <a:moveTo>
                      <a:pt x="11" y="42"/>
                    </a:moveTo>
                    <a:cubicBezTo>
                      <a:pt x="34" y="42"/>
                      <a:pt x="34" y="42"/>
                      <a:pt x="34" y="42"/>
                    </a:cubicBezTo>
                    <a:cubicBezTo>
                      <a:pt x="41" y="42"/>
                      <a:pt x="46" y="37"/>
                      <a:pt x="46" y="31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5"/>
                      <a:pt x="41" y="0"/>
                      <a:pt x="3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1" y="42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12"/>
              <p:cNvSpPr/>
              <p:nvPr/>
            </p:nvSpPr>
            <p:spPr bwMode="auto">
              <a:xfrm>
                <a:off x="2222610" y="4149617"/>
                <a:ext cx="158725" cy="148001"/>
              </a:xfrm>
              <a:custGeom>
                <a:avLst/>
                <a:gdLst>
                  <a:gd name="T0" fmla="*/ 35 w 46"/>
                  <a:gd name="T1" fmla="*/ 0 h 42"/>
                  <a:gd name="T2" fmla="*/ 12 w 46"/>
                  <a:gd name="T3" fmla="*/ 0 h 42"/>
                  <a:gd name="T4" fmla="*/ 0 w 46"/>
                  <a:gd name="T5" fmla="*/ 12 h 42"/>
                  <a:gd name="T6" fmla="*/ 0 w 46"/>
                  <a:gd name="T7" fmla="*/ 31 h 42"/>
                  <a:gd name="T8" fmla="*/ 12 w 46"/>
                  <a:gd name="T9" fmla="*/ 42 h 42"/>
                  <a:gd name="T10" fmla="*/ 35 w 46"/>
                  <a:gd name="T11" fmla="*/ 42 h 42"/>
                  <a:gd name="T12" fmla="*/ 46 w 46"/>
                  <a:gd name="T13" fmla="*/ 31 h 42"/>
                  <a:gd name="T14" fmla="*/ 46 w 46"/>
                  <a:gd name="T15" fmla="*/ 12 h 42"/>
                  <a:gd name="T16" fmla="*/ 35 w 46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2">
                    <a:moveTo>
                      <a:pt x="3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2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41" y="42"/>
                      <a:pt x="46" y="37"/>
                      <a:pt x="46" y="31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6"/>
                      <a:pt x="41" y="0"/>
                      <a:pt x="35" y="0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13"/>
              <p:cNvSpPr/>
              <p:nvPr/>
            </p:nvSpPr>
            <p:spPr bwMode="auto">
              <a:xfrm>
                <a:off x="2010263" y="4149617"/>
                <a:ext cx="160870" cy="148001"/>
              </a:xfrm>
              <a:custGeom>
                <a:avLst/>
                <a:gdLst>
                  <a:gd name="T0" fmla="*/ 12 w 46"/>
                  <a:gd name="T1" fmla="*/ 42 h 42"/>
                  <a:gd name="T2" fmla="*/ 35 w 46"/>
                  <a:gd name="T3" fmla="*/ 42 h 42"/>
                  <a:gd name="T4" fmla="*/ 46 w 46"/>
                  <a:gd name="T5" fmla="*/ 31 h 42"/>
                  <a:gd name="T6" fmla="*/ 46 w 46"/>
                  <a:gd name="T7" fmla="*/ 12 h 42"/>
                  <a:gd name="T8" fmla="*/ 35 w 46"/>
                  <a:gd name="T9" fmla="*/ 0 h 42"/>
                  <a:gd name="T10" fmla="*/ 12 w 46"/>
                  <a:gd name="T11" fmla="*/ 0 h 42"/>
                  <a:gd name="T12" fmla="*/ 0 w 46"/>
                  <a:gd name="T13" fmla="*/ 12 h 42"/>
                  <a:gd name="T14" fmla="*/ 0 w 46"/>
                  <a:gd name="T15" fmla="*/ 31 h 42"/>
                  <a:gd name="T16" fmla="*/ 12 w 46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2">
                    <a:moveTo>
                      <a:pt x="12" y="42"/>
                    </a:moveTo>
                    <a:cubicBezTo>
                      <a:pt x="35" y="42"/>
                      <a:pt x="35" y="42"/>
                      <a:pt x="35" y="42"/>
                    </a:cubicBezTo>
                    <a:cubicBezTo>
                      <a:pt x="41" y="42"/>
                      <a:pt x="46" y="37"/>
                      <a:pt x="46" y="31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6"/>
                      <a:pt x="41" y="0"/>
                      <a:pt x="3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2" y="42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114"/>
              <p:cNvSpPr/>
              <p:nvPr/>
            </p:nvSpPr>
            <p:spPr bwMode="auto">
              <a:xfrm>
                <a:off x="1797915" y="4149617"/>
                <a:ext cx="160870" cy="148001"/>
              </a:xfrm>
              <a:custGeom>
                <a:avLst/>
                <a:gdLst>
                  <a:gd name="T0" fmla="*/ 11 w 46"/>
                  <a:gd name="T1" fmla="*/ 42 h 42"/>
                  <a:gd name="T2" fmla="*/ 34 w 46"/>
                  <a:gd name="T3" fmla="*/ 42 h 42"/>
                  <a:gd name="T4" fmla="*/ 46 w 46"/>
                  <a:gd name="T5" fmla="*/ 31 h 42"/>
                  <a:gd name="T6" fmla="*/ 46 w 46"/>
                  <a:gd name="T7" fmla="*/ 12 h 42"/>
                  <a:gd name="T8" fmla="*/ 34 w 46"/>
                  <a:gd name="T9" fmla="*/ 0 h 42"/>
                  <a:gd name="T10" fmla="*/ 11 w 46"/>
                  <a:gd name="T11" fmla="*/ 0 h 42"/>
                  <a:gd name="T12" fmla="*/ 0 w 46"/>
                  <a:gd name="T13" fmla="*/ 12 h 42"/>
                  <a:gd name="T14" fmla="*/ 0 w 46"/>
                  <a:gd name="T15" fmla="*/ 31 h 42"/>
                  <a:gd name="T16" fmla="*/ 11 w 46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2">
                    <a:moveTo>
                      <a:pt x="11" y="42"/>
                    </a:moveTo>
                    <a:cubicBezTo>
                      <a:pt x="34" y="42"/>
                      <a:pt x="34" y="42"/>
                      <a:pt x="34" y="42"/>
                    </a:cubicBezTo>
                    <a:cubicBezTo>
                      <a:pt x="41" y="42"/>
                      <a:pt x="46" y="37"/>
                      <a:pt x="46" y="31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6"/>
                      <a:pt x="41" y="0"/>
                      <a:pt x="3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1" y="42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115"/>
              <p:cNvSpPr/>
              <p:nvPr/>
            </p:nvSpPr>
            <p:spPr bwMode="auto">
              <a:xfrm>
                <a:off x="1825799" y="4400572"/>
                <a:ext cx="525508" cy="682087"/>
              </a:xfrm>
              <a:custGeom>
                <a:avLst/>
                <a:gdLst>
                  <a:gd name="T0" fmla="*/ 141 w 151"/>
                  <a:gd name="T1" fmla="*/ 76 h 196"/>
                  <a:gd name="T2" fmla="*/ 116 w 151"/>
                  <a:gd name="T3" fmla="*/ 92 h 196"/>
                  <a:gd name="T4" fmla="*/ 106 w 151"/>
                  <a:gd name="T5" fmla="*/ 120 h 196"/>
                  <a:gd name="T6" fmla="*/ 108 w 151"/>
                  <a:gd name="T7" fmla="*/ 15 h 196"/>
                  <a:gd name="T8" fmla="*/ 92 w 151"/>
                  <a:gd name="T9" fmla="*/ 0 h 196"/>
                  <a:gd name="T10" fmla="*/ 77 w 151"/>
                  <a:gd name="T11" fmla="*/ 13 h 196"/>
                  <a:gd name="T12" fmla="*/ 76 w 151"/>
                  <a:gd name="T13" fmla="*/ 77 h 196"/>
                  <a:gd name="T14" fmla="*/ 50 w 151"/>
                  <a:gd name="T15" fmla="*/ 80 h 196"/>
                  <a:gd name="T16" fmla="*/ 1 w 151"/>
                  <a:gd name="T17" fmla="*/ 108 h 196"/>
                  <a:gd name="T18" fmla="*/ 11 w 151"/>
                  <a:gd name="T19" fmla="*/ 168 h 196"/>
                  <a:gd name="T20" fmla="*/ 13 w 151"/>
                  <a:gd name="T21" fmla="*/ 195 h 196"/>
                  <a:gd name="T22" fmla="*/ 110 w 151"/>
                  <a:gd name="T23" fmla="*/ 196 h 196"/>
                  <a:gd name="T24" fmla="*/ 129 w 151"/>
                  <a:gd name="T25" fmla="*/ 180 h 196"/>
                  <a:gd name="T26" fmla="*/ 146 w 151"/>
                  <a:gd name="T27" fmla="*/ 96 h 196"/>
                  <a:gd name="T28" fmla="*/ 141 w 151"/>
                  <a:gd name="T29" fmla="*/ 7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196">
                    <a:moveTo>
                      <a:pt x="141" y="76"/>
                    </a:moveTo>
                    <a:cubicBezTo>
                      <a:pt x="141" y="76"/>
                      <a:pt x="117" y="76"/>
                      <a:pt x="116" y="92"/>
                    </a:cubicBezTo>
                    <a:cubicBezTo>
                      <a:pt x="116" y="92"/>
                      <a:pt x="117" y="118"/>
                      <a:pt x="106" y="120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5"/>
                      <a:pt x="110" y="0"/>
                      <a:pt x="92" y="0"/>
                    </a:cubicBezTo>
                    <a:cubicBezTo>
                      <a:pt x="92" y="0"/>
                      <a:pt x="77" y="0"/>
                      <a:pt x="77" y="13"/>
                    </a:cubicBezTo>
                    <a:cubicBezTo>
                      <a:pt x="76" y="77"/>
                      <a:pt x="76" y="77"/>
                      <a:pt x="76" y="77"/>
                    </a:cubicBezTo>
                    <a:cubicBezTo>
                      <a:pt x="76" y="77"/>
                      <a:pt x="64" y="78"/>
                      <a:pt x="50" y="80"/>
                    </a:cubicBezTo>
                    <a:cubicBezTo>
                      <a:pt x="50" y="80"/>
                      <a:pt x="0" y="86"/>
                      <a:pt x="1" y="108"/>
                    </a:cubicBezTo>
                    <a:cubicBezTo>
                      <a:pt x="1" y="108"/>
                      <a:pt x="6" y="152"/>
                      <a:pt x="11" y="168"/>
                    </a:cubicBezTo>
                    <a:cubicBezTo>
                      <a:pt x="11" y="168"/>
                      <a:pt x="15" y="185"/>
                      <a:pt x="13" y="195"/>
                    </a:cubicBezTo>
                    <a:cubicBezTo>
                      <a:pt x="110" y="196"/>
                      <a:pt x="110" y="196"/>
                      <a:pt x="110" y="196"/>
                    </a:cubicBezTo>
                    <a:cubicBezTo>
                      <a:pt x="110" y="196"/>
                      <a:pt x="121" y="193"/>
                      <a:pt x="129" y="180"/>
                    </a:cubicBezTo>
                    <a:cubicBezTo>
                      <a:pt x="129" y="180"/>
                      <a:pt x="146" y="151"/>
                      <a:pt x="146" y="96"/>
                    </a:cubicBezTo>
                    <a:cubicBezTo>
                      <a:pt x="146" y="96"/>
                      <a:pt x="151" y="76"/>
                      <a:pt x="141" y="76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116"/>
              <p:cNvSpPr/>
              <p:nvPr/>
            </p:nvSpPr>
            <p:spPr bwMode="auto">
              <a:xfrm>
                <a:off x="2010263" y="4499239"/>
                <a:ext cx="60058" cy="145855"/>
              </a:xfrm>
              <a:custGeom>
                <a:avLst/>
                <a:gdLst>
                  <a:gd name="T0" fmla="*/ 12 w 17"/>
                  <a:gd name="T1" fmla="*/ 42 h 42"/>
                  <a:gd name="T2" fmla="*/ 16 w 17"/>
                  <a:gd name="T3" fmla="*/ 42 h 42"/>
                  <a:gd name="T4" fmla="*/ 17 w 17"/>
                  <a:gd name="T5" fmla="*/ 0 h 42"/>
                  <a:gd name="T6" fmla="*/ 12 w 17"/>
                  <a:gd name="T7" fmla="*/ 0 h 42"/>
                  <a:gd name="T8" fmla="*/ 0 w 17"/>
                  <a:gd name="T9" fmla="*/ 12 h 42"/>
                  <a:gd name="T10" fmla="*/ 0 w 17"/>
                  <a:gd name="T11" fmla="*/ 31 h 42"/>
                  <a:gd name="T12" fmla="*/ 12 w 17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2">
                    <a:moveTo>
                      <a:pt x="12" y="42"/>
                    </a:moveTo>
                    <a:cubicBezTo>
                      <a:pt x="16" y="42"/>
                      <a:pt x="16" y="42"/>
                      <a:pt x="16" y="4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2" y="42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117"/>
              <p:cNvSpPr/>
              <p:nvPr/>
            </p:nvSpPr>
            <p:spPr bwMode="auto">
              <a:xfrm>
                <a:off x="2010263" y="4325501"/>
                <a:ext cx="160870" cy="145855"/>
              </a:xfrm>
              <a:custGeom>
                <a:avLst/>
                <a:gdLst>
                  <a:gd name="T0" fmla="*/ 12 w 46"/>
                  <a:gd name="T1" fmla="*/ 42 h 42"/>
                  <a:gd name="T2" fmla="*/ 17 w 46"/>
                  <a:gd name="T3" fmla="*/ 42 h 42"/>
                  <a:gd name="T4" fmla="*/ 17 w 46"/>
                  <a:gd name="T5" fmla="*/ 37 h 42"/>
                  <a:gd name="T6" fmla="*/ 39 w 46"/>
                  <a:gd name="T7" fmla="*/ 15 h 42"/>
                  <a:gd name="T8" fmla="*/ 46 w 46"/>
                  <a:gd name="T9" fmla="*/ 16 h 42"/>
                  <a:gd name="T10" fmla="*/ 46 w 46"/>
                  <a:gd name="T11" fmla="*/ 12 h 42"/>
                  <a:gd name="T12" fmla="*/ 35 w 46"/>
                  <a:gd name="T13" fmla="*/ 0 h 42"/>
                  <a:gd name="T14" fmla="*/ 12 w 46"/>
                  <a:gd name="T15" fmla="*/ 0 h 42"/>
                  <a:gd name="T16" fmla="*/ 0 w 46"/>
                  <a:gd name="T17" fmla="*/ 12 h 42"/>
                  <a:gd name="T18" fmla="*/ 0 w 46"/>
                  <a:gd name="T19" fmla="*/ 31 h 42"/>
                  <a:gd name="T20" fmla="*/ 12 w 46"/>
                  <a:gd name="T2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42">
                    <a:moveTo>
                      <a:pt x="12" y="42"/>
                    </a:move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21"/>
                      <a:pt x="30" y="15"/>
                      <a:pt x="39" y="15"/>
                    </a:cubicBezTo>
                    <a:cubicBezTo>
                      <a:pt x="42" y="15"/>
                      <a:pt x="44" y="15"/>
                      <a:pt x="46" y="16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5"/>
                      <a:pt x="41" y="0"/>
                      <a:pt x="3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2" y="42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696726" y="3942466"/>
            <a:ext cx="4008232" cy="1615439"/>
            <a:chOff x="1696726" y="3942466"/>
            <a:chExt cx="4008232" cy="1615439"/>
          </a:xfrm>
        </p:grpSpPr>
        <p:sp>
          <p:nvSpPr>
            <p:cNvPr id="48" name="矩形 47"/>
            <p:cNvSpPr/>
            <p:nvPr/>
          </p:nvSpPr>
          <p:spPr>
            <a:xfrm>
              <a:off x="1696726" y="3942466"/>
              <a:ext cx="4008232" cy="1615439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84"/>
            <p:cNvSpPr/>
            <p:nvPr/>
          </p:nvSpPr>
          <p:spPr bwMode="auto">
            <a:xfrm>
              <a:off x="2006342" y="4078139"/>
              <a:ext cx="871580" cy="872986"/>
            </a:xfrm>
            <a:custGeom>
              <a:avLst/>
              <a:gdLst>
                <a:gd name="T0" fmla="*/ 383 w 383"/>
                <a:gd name="T1" fmla="*/ 305 h 383"/>
                <a:gd name="T2" fmla="*/ 305 w 383"/>
                <a:gd name="T3" fmla="*/ 383 h 383"/>
                <a:gd name="T4" fmla="*/ 78 w 383"/>
                <a:gd name="T5" fmla="*/ 383 h 383"/>
                <a:gd name="T6" fmla="*/ 0 w 383"/>
                <a:gd name="T7" fmla="*/ 305 h 383"/>
                <a:gd name="T8" fmla="*/ 0 w 383"/>
                <a:gd name="T9" fmla="*/ 78 h 383"/>
                <a:gd name="T10" fmla="*/ 78 w 383"/>
                <a:gd name="T11" fmla="*/ 0 h 383"/>
                <a:gd name="T12" fmla="*/ 305 w 383"/>
                <a:gd name="T13" fmla="*/ 0 h 383"/>
                <a:gd name="T14" fmla="*/ 383 w 383"/>
                <a:gd name="T15" fmla="*/ 78 h 383"/>
                <a:gd name="T16" fmla="*/ 383 w 383"/>
                <a:gd name="T17" fmla="*/ 3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3">
                  <a:moveTo>
                    <a:pt x="383" y="305"/>
                  </a:moveTo>
                  <a:cubicBezTo>
                    <a:pt x="383" y="348"/>
                    <a:pt x="348" y="383"/>
                    <a:pt x="305" y="383"/>
                  </a:cubicBezTo>
                  <a:cubicBezTo>
                    <a:pt x="78" y="383"/>
                    <a:pt x="78" y="383"/>
                    <a:pt x="78" y="383"/>
                  </a:cubicBezTo>
                  <a:cubicBezTo>
                    <a:pt x="35" y="383"/>
                    <a:pt x="0" y="348"/>
                    <a:pt x="0" y="30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48" y="0"/>
                    <a:pt x="383" y="35"/>
                    <a:pt x="383" y="78"/>
                  </a:cubicBezTo>
                  <a:cubicBezTo>
                    <a:pt x="383" y="305"/>
                    <a:pt x="383" y="305"/>
                    <a:pt x="383" y="30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TextBox 11"/>
            <p:cNvSpPr txBox="1"/>
            <p:nvPr/>
          </p:nvSpPr>
          <p:spPr>
            <a:xfrm>
              <a:off x="1801102" y="4979008"/>
              <a:ext cx="128206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12"/>
            <p:cNvSpPr txBox="1"/>
            <p:nvPr/>
          </p:nvSpPr>
          <p:spPr>
            <a:xfrm>
              <a:off x="3175177" y="4150021"/>
              <a:ext cx="2437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添加文字内容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74"/>
            <p:cNvSpPr>
              <a:spLocks noEditPoints="1"/>
            </p:cNvSpPr>
            <p:nvPr/>
          </p:nvSpPr>
          <p:spPr bwMode="auto">
            <a:xfrm>
              <a:off x="2093016" y="4335549"/>
              <a:ext cx="698232" cy="358167"/>
            </a:xfrm>
            <a:custGeom>
              <a:avLst/>
              <a:gdLst>
                <a:gd name="T0" fmla="*/ 186 w 255"/>
                <a:gd name="T1" fmla="*/ 17 h 131"/>
                <a:gd name="T2" fmla="*/ 176 w 255"/>
                <a:gd name="T3" fmla="*/ 12 h 131"/>
                <a:gd name="T4" fmla="*/ 125 w 255"/>
                <a:gd name="T5" fmla="*/ 6 h 131"/>
                <a:gd name="T6" fmla="*/ 72 w 255"/>
                <a:gd name="T7" fmla="*/ 6 h 131"/>
                <a:gd name="T8" fmla="*/ 66 w 255"/>
                <a:gd name="T9" fmla="*/ 10 h 131"/>
                <a:gd name="T10" fmla="*/ 0 w 255"/>
                <a:gd name="T11" fmla="*/ 95 h 131"/>
                <a:gd name="T12" fmla="*/ 63 w 255"/>
                <a:gd name="T13" fmla="*/ 84 h 131"/>
                <a:gd name="T14" fmla="*/ 68 w 255"/>
                <a:gd name="T15" fmla="*/ 87 h 131"/>
                <a:gd name="T16" fmla="*/ 97 w 255"/>
                <a:gd name="T17" fmla="*/ 108 h 131"/>
                <a:gd name="T18" fmla="*/ 130 w 255"/>
                <a:gd name="T19" fmla="*/ 124 h 131"/>
                <a:gd name="T20" fmla="*/ 133 w 255"/>
                <a:gd name="T21" fmla="*/ 126 h 131"/>
                <a:gd name="T22" fmla="*/ 155 w 255"/>
                <a:gd name="T23" fmla="*/ 124 h 131"/>
                <a:gd name="T24" fmla="*/ 176 w 255"/>
                <a:gd name="T25" fmla="*/ 115 h 131"/>
                <a:gd name="T26" fmla="*/ 191 w 255"/>
                <a:gd name="T27" fmla="*/ 102 h 131"/>
                <a:gd name="T28" fmla="*/ 255 w 255"/>
                <a:gd name="T29" fmla="*/ 100 h 131"/>
                <a:gd name="T30" fmla="*/ 186 w 255"/>
                <a:gd name="T31" fmla="*/ 95 h 131"/>
                <a:gd name="T32" fmla="*/ 183 w 255"/>
                <a:gd name="T33" fmla="*/ 99 h 131"/>
                <a:gd name="T34" fmla="*/ 175 w 255"/>
                <a:gd name="T35" fmla="*/ 107 h 131"/>
                <a:gd name="T36" fmla="*/ 168 w 255"/>
                <a:gd name="T37" fmla="*/ 106 h 131"/>
                <a:gd name="T38" fmla="*/ 153 w 255"/>
                <a:gd name="T39" fmla="*/ 116 h 131"/>
                <a:gd name="T40" fmla="*/ 150 w 255"/>
                <a:gd name="T41" fmla="*/ 116 h 131"/>
                <a:gd name="T42" fmla="*/ 146 w 255"/>
                <a:gd name="T43" fmla="*/ 118 h 131"/>
                <a:gd name="T44" fmla="*/ 128 w 255"/>
                <a:gd name="T45" fmla="*/ 113 h 131"/>
                <a:gd name="T46" fmla="*/ 105 w 255"/>
                <a:gd name="T47" fmla="*/ 97 h 131"/>
                <a:gd name="T48" fmla="*/ 71 w 255"/>
                <a:gd name="T49" fmla="*/ 79 h 131"/>
                <a:gd name="T50" fmla="*/ 57 w 255"/>
                <a:gd name="T51" fmla="*/ 70 h 131"/>
                <a:gd name="T52" fmla="*/ 57 w 255"/>
                <a:gd name="T53" fmla="*/ 69 h 131"/>
                <a:gd name="T54" fmla="*/ 58 w 255"/>
                <a:gd name="T55" fmla="*/ 68 h 131"/>
                <a:gd name="T56" fmla="*/ 73 w 255"/>
                <a:gd name="T57" fmla="*/ 15 h 131"/>
                <a:gd name="T58" fmla="*/ 105 w 255"/>
                <a:gd name="T59" fmla="*/ 17 h 131"/>
                <a:gd name="T60" fmla="*/ 101 w 255"/>
                <a:gd name="T61" fmla="*/ 54 h 131"/>
                <a:gd name="T62" fmla="*/ 148 w 255"/>
                <a:gd name="T63" fmla="*/ 39 h 131"/>
                <a:gd name="T64" fmla="*/ 195 w 255"/>
                <a:gd name="T65" fmla="*/ 8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5" h="131">
                  <a:moveTo>
                    <a:pt x="230" y="6"/>
                  </a:moveTo>
                  <a:cubicBezTo>
                    <a:pt x="186" y="17"/>
                    <a:pt x="186" y="17"/>
                    <a:pt x="186" y="17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2" y="14"/>
                    <a:pt x="176" y="12"/>
                    <a:pt x="176" y="12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37" y="1"/>
                    <a:pt x="131" y="3"/>
                    <a:pt x="125" y="6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1" y="7"/>
                    <a:pt x="68" y="7"/>
                    <a:pt x="66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4" y="115"/>
                    <a:pt x="44" y="115"/>
                    <a:pt x="44" y="115"/>
                  </a:cubicBezTo>
                  <a:cubicBezTo>
                    <a:pt x="57" y="111"/>
                    <a:pt x="61" y="93"/>
                    <a:pt x="63" y="84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68" y="93"/>
                    <a:pt x="69" y="100"/>
                    <a:pt x="80" y="98"/>
                  </a:cubicBezTo>
                  <a:cubicBezTo>
                    <a:pt x="80" y="98"/>
                    <a:pt x="81" y="120"/>
                    <a:pt x="97" y="108"/>
                  </a:cubicBezTo>
                  <a:cubicBezTo>
                    <a:pt x="97" y="108"/>
                    <a:pt x="98" y="124"/>
                    <a:pt x="112" y="118"/>
                  </a:cubicBezTo>
                  <a:cubicBezTo>
                    <a:pt x="112" y="118"/>
                    <a:pt x="115" y="131"/>
                    <a:pt x="130" y="124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6"/>
                    <a:pt x="141" y="128"/>
                    <a:pt x="147" y="127"/>
                  </a:cubicBezTo>
                  <a:cubicBezTo>
                    <a:pt x="150" y="126"/>
                    <a:pt x="153" y="126"/>
                    <a:pt x="155" y="124"/>
                  </a:cubicBezTo>
                  <a:cubicBezTo>
                    <a:pt x="159" y="123"/>
                    <a:pt x="169" y="122"/>
                    <a:pt x="173" y="115"/>
                  </a:cubicBezTo>
                  <a:cubicBezTo>
                    <a:pt x="174" y="115"/>
                    <a:pt x="175" y="115"/>
                    <a:pt x="176" y="115"/>
                  </a:cubicBezTo>
                  <a:cubicBezTo>
                    <a:pt x="182" y="114"/>
                    <a:pt x="186" y="112"/>
                    <a:pt x="189" y="109"/>
                  </a:cubicBezTo>
                  <a:cubicBezTo>
                    <a:pt x="190" y="107"/>
                    <a:pt x="191" y="104"/>
                    <a:pt x="191" y="102"/>
                  </a:cubicBezTo>
                  <a:cubicBezTo>
                    <a:pt x="191" y="102"/>
                    <a:pt x="201" y="119"/>
                    <a:pt x="215" y="120"/>
                  </a:cubicBezTo>
                  <a:cubicBezTo>
                    <a:pt x="255" y="100"/>
                    <a:pt x="255" y="100"/>
                    <a:pt x="255" y="100"/>
                  </a:cubicBezTo>
                  <a:lnTo>
                    <a:pt x="230" y="6"/>
                  </a:lnTo>
                  <a:close/>
                  <a:moveTo>
                    <a:pt x="186" y="95"/>
                  </a:moveTo>
                  <a:cubicBezTo>
                    <a:pt x="182" y="96"/>
                    <a:pt x="182" y="96"/>
                    <a:pt x="182" y="96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102"/>
                    <a:pt x="182" y="103"/>
                    <a:pt x="182" y="104"/>
                  </a:cubicBezTo>
                  <a:cubicBezTo>
                    <a:pt x="181" y="105"/>
                    <a:pt x="179" y="106"/>
                    <a:pt x="175" y="107"/>
                  </a:cubicBezTo>
                  <a:cubicBezTo>
                    <a:pt x="173" y="107"/>
                    <a:pt x="171" y="107"/>
                    <a:pt x="171" y="107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6" y="113"/>
                    <a:pt x="159" y="115"/>
                    <a:pt x="153" y="116"/>
                  </a:cubicBezTo>
                  <a:cubicBezTo>
                    <a:pt x="153" y="116"/>
                    <a:pt x="152" y="116"/>
                    <a:pt x="152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8"/>
                    <a:pt x="148" y="118"/>
                    <a:pt x="146" y="118"/>
                  </a:cubicBezTo>
                  <a:cubicBezTo>
                    <a:pt x="142" y="119"/>
                    <a:pt x="137" y="118"/>
                    <a:pt x="136" y="118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7" y="110"/>
                    <a:pt x="125" y="106"/>
                    <a:pt x="120" y="106"/>
                  </a:cubicBezTo>
                  <a:cubicBezTo>
                    <a:pt x="120" y="106"/>
                    <a:pt x="119" y="88"/>
                    <a:pt x="105" y="97"/>
                  </a:cubicBezTo>
                  <a:cubicBezTo>
                    <a:pt x="105" y="97"/>
                    <a:pt x="100" y="83"/>
                    <a:pt x="88" y="89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7"/>
                    <a:pt x="70" y="20"/>
                    <a:pt x="71" y="16"/>
                  </a:cubicBezTo>
                  <a:cubicBezTo>
                    <a:pt x="72" y="16"/>
                    <a:pt x="73" y="15"/>
                    <a:pt x="73" y="15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16"/>
                    <a:pt x="105" y="17"/>
                    <a:pt x="105" y="17"/>
                  </a:cubicBezTo>
                  <a:cubicBezTo>
                    <a:pt x="99" y="22"/>
                    <a:pt x="97" y="45"/>
                    <a:pt x="97" y="45"/>
                  </a:cubicBezTo>
                  <a:cubicBezTo>
                    <a:pt x="95" y="50"/>
                    <a:pt x="101" y="54"/>
                    <a:pt x="101" y="54"/>
                  </a:cubicBezTo>
                  <a:cubicBezTo>
                    <a:pt x="112" y="61"/>
                    <a:pt x="123" y="35"/>
                    <a:pt x="123" y="35"/>
                  </a:cubicBezTo>
                  <a:cubicBezTo>
                    <a:pt x="128" y="30"/>
                    <a:pt x="138" y="33"/>
                    <a:pt x="148" y="39"/>
                  </a:cubicBezTo>
                  <a:cubicBezTo>
                    <a:pt x="166" y="56"/>
                    <a:pt x="187" y="75"/>
                    <a:pt x="193" y="82"/>
                  </a:cubicBezTo>
                  <a:cubicBezTo>
                    <a:pt x="194" y="84"/>
                    <a:pt x="195" y="86"/>
                    <a:pt x="195" y="88"/>
                  </a:cubicBezTo>
                  <a:cubicBezTo>
                    <a:pt x="194" y="91"/>
                    <a:pt x="188" y="94"/>
                    <a:pt x="186" y="95"/>
                  </a:cubicBezTo>
                  <a:close/>
                </a:path>
              </a:pathLst>
            </a:custGeom>
            <a:solidFill>
              <a:srgbClr val="6CAF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942383" y="3942465"/>
            <a:ext cx="4008232" cy="1615439"/>
            <a:chOff x="5942383" y="3942465"/>
            <a:chExt cx="4008232" cy="1615439"/>
          </a:xfrm>
        </p:grpSpPr>
        <p:sp>
          <p:nvSpPr>
            <p:cNvPr id="53" name="矩形 52"/>
            <p:cNvSpPr/>
            <p:nvPr/>
          </p:nvSpPr>
          <p:spPr>
            <a:xfrm>
              <a:off x="5942383" y="3942465"/>
              <a:ext cx="4008232" cy="1615439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84"/>
            <p:cNvSpPr/>
            <p:nvPr/>
          </p:nvSpPr>
          <p:spPr bwMode="auto">
            <a:xfrm>
              <a:off x="6251999" y="4078138"/>
              <a:ext cx="871580" cy="872986"/>
            </a:xfrm>
            <a:custGeom>
              <a:avLst/>
              <a:gdLst>
                <a:gd name="T0" fmla="*/ 383 w 383"/>
                <a:gd name="T1" fmla="*/ 305 h 383"/>
                <a:gd name="T2" fmla="*/ 305 w 383"/>
                <a:gd name="T3" fmla="*/ 383 h 383"/>
                <a:gd name="T4" fmla="*/ 78 w 383"/>
                <a:gd name="T5" fmla="*/ 383 h 383"/>
                <a:gd name="T6" fmla="*/ 0 w 383"/>
                <a:gd name="T7" fmla="*/ 305 h 383"/>
                <a:gd name="T8" fmla="*/ 0 w 383"/>
                <a:gd name="T9" fmla="*/ 78 h 383"/>
                <a:gd name="T10" fmla="*/ 78 w 383"/>
                <a:gd name="T11" fmla="*/ 0 h 383"/>
                <a:gd name="T12" fmla="*/ 305 w 383"/>
                <a:gd name="T13" fmla="*/ 0 h 383"/>
                <a:gd name="T14" fmla="*/ 383 w 383"/>
                <a:gd name="T15" fmla="*/ 78 h 383"/>
                <a:gd name="T16" fmla="*/ 383 w 383"/>
                <a:gd name="T17" fmla="*/ 3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3">
                  <a:moveTo>
                    <a:pt x="383" y="305"/>
                  </a:moveTo>
                  <a:cubicBezTo>
                    <a:pt x="383" y="348"/>
                    <a:pt x="348" y="383"/>
                    <a:pt x="305" y="383"/>
                  </a:cubicBezTo>
                  <a:cubicBezTo>
                    <a:pt x="78" y="383"/>
                    <a:pt x="78" y="383"/>
                    <a:pt x="78" y="383"/>
                  </a:cubicBezTo>
                  <a:cubicBezTo>
                    <a:pt x="35" y="383"/>
                    <a:pt x="0" y="348"/>
                    <a:pt x="0" y="30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48" y="0"/>
                    <a:pt x="383" y="35"/>
                    <a:pt x="383" y="78"/>
                  </a:cubicBezTo>
                  <a:cubicBezTo>
                    <a:pt x="383" y="305"/>
                    <a:pt x="383" y="305"/>
                    <a:pt x="383" y="30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TextBox 11"/>
            <p:cNvSpPr txBox="1"/>
            <p:nvPr/>
          </p:nvSpPr>
          <p:spPr>
            <a:xfrm>
              <a:off x="6046759" y="4979007"/>
              <a:ext cx="128206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12"/>
            <p:cNvSpPr txBox="1"/>
            <p:nvPr/>
          </p:nvSpPr>
          <p:spPr>
            <a:xfrm>
              <a:off x="7420834" y="4150020"/>
              <a:ext cx="2437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单击添加文字内容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添加文字内容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6387475" y="4212278"/>
              <a:ext cx="600628" cy="604706"/>
              <a:chOff x="4468813" y="4438651"/>
              <a:chExt cx="647700" cy="649288"/>
            </a:xfrm>
          </p:grpSpPr>
          <p:sp>
            <p:nvSpPr>
              <p:cNvPr id="58" name="Freeform 204"/>
              <p:cNvSpPr>
                <a:spLocks noEditPoints="1"/>
              </p:cNvSpPr>
              <p:nvPr/>
            </p:nvSpPr>
            <p:spPr bwMode="auto">
              <a:xfrm>
                <a:off x="4468813" y="4438651"/>
                <a:ext cx="647700" cy="649288"/>
              </a:xfrm>
              <a:custGeom>
                <a:avLst/>
                <a:gdLst>
                  <a:gd name="T0" fmla="*/ 230 w 252"/>
                  <a:gd name="T1" fmla="*/ 136 h 252"/>
                  <a:gd name="T2" fmla="*/ 241 w 252"/>
                  <a:gd name="T3" fmla="*/ 113 h 252"/>
                  <a:gd name="T4" fmla="*/ 209 w 252"/>
                  <a:gd name="T5" fmla="*/ 91 h 252"/>
                  <a:gd name="T6" fmla="*/ 167 w 252"/>
                  <a:gd name="T7" fmla="*/ 90 h 252"/>
                  <a:gd name="T8" fmla="*/ 152 w 252"/>
                  <a:gd name="T9" fmla="*/ 81 h 252"/>
                  <a:gd name="T10" fmla="*/ 159 w 252"/>
                  <a:gd name="T11" fmla="*/ 69 h 252"/>
                  <a:gd name="T12" fmla="*/ 178 w 252"/>
                  <a:gd name="T13" fmla="*/ 27 h 252"/>
                  <a:gd name="T14" fmla="*/ 147 w 252"/>
                  <a:gd name="T15" fmla="*/ 3 h 252"/>
                  <a:gd name="T16" fmla="*/ 137 w 252"/>
                  <a:gd name="T17" fmla="*/ 34 h 252"/>
                  <a:gd name="T18" fmla="*/ 108 w 252"/>
                  <a:gd name="T19" fmla="*/ 64 h 252"/>
                  <a:gd name="T20" fmla="*/ 70 w 252"/>
                  <a:gd name="T21" fmla="*/ 102 h 252"/>
                  <a:gd name="T22" fmla="*/ 56 w 252"/>
                  <a:gd name="T23" fmla="*/ 100 h 252"/>
                  <a:gd name="T24" fmla="*/ 39 w 252"/>
                  <a:gd name="T25" fmla="*/ 100 h 252"/>
                  <a:gd name="T26" fmla="*/ 0 w 252"/>
                  <a:gd name="T27" fmla="*/ 124 h 252"/>
                  <a:gd name="T28" fmla="*/ 0 w 252"/>
                  <a:gd name="T29" fmla="*/ 207 h 252"/>
                  <a:gd name="T30" fmla="*/ 39 w 252"/>
                  <a:gd name="T31" fmla="*/ 231 h 252"/>
                  <a:gd name="T32" fmla="*/ 56 w 252"/>
                  <a:gd name="T33" fmla="*/ 231 h 252"/>
                  <a:gd name="T34" fmla="*/ 63 w 252"/>
                  <a:gd name="T35" fmla="*/ 230 h 252"/>
                  <a:gd name="T36" fmla="*/ 77 w 252"/>
                  <a:gd name="T37" fmla="*/ 235 h 252"/>
                  <a:gd name="T38" fmla="*/ 187 w 252"/>
                  <a:gd name="T39" fmla="*/ 244 h 252"/>
                  <a:gd name="T40" fmla="*/ 221 w 252"/>
                  <a:gd name="T41" fmla="*/ 209 h 252"/>
                  <a:gd name="T42" fmla="*/ 230 w 252"/>
                  <a:gd name="T43" fmla="*/ 173 h 252"/>
                  <a:gd name="T44" fmla="*/ 230 w 252"/>
                  <a:gd name="T45" fmla="*/ 136 h 252"/>
                  <a:gd name="T46" fmla="*/ 140 w 252"/>
                  <a:gd name="T47" fmla="*/ 212 h 252"/>
                  <a:gd name="T48" fmla="*/ 88 w 252"/>
                  <a:gd name="T49" fmla="*/ 162 h 252"/>
                  <a:gd name="T50" fmla="*/ 140 w 252"/>
                  <a:gd name="T51" fmla="*/ 111 h 252"/>
                  <a:gd name="T52" fmla="*/ 191 w 252"/>
                  <a:gd name="T53" fmla="*/ 162 h 252"/>
                  <a:gd name="T54" fmla="*/ 140 w 252"/>
                  <a:gd name="T55" fmla="*/ 2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2" h="252">
                    <a:moveTo>
                      <a:pt x="230" y="136"/>
                    </a:moveTo>
                    <a:cubicBezTo>
                      <a:pt x="242" y="131"/>
                      <a:pt x="241" y="113"/>
                      <a:pt x="241" y="113"/>
                    </a:cubicBezTo>
                    <a:cubicBezTo>
                      <a:pt x="240" y="91"/>
                      <a:pt x="209" y="91"/>
                      <a:pt x="209" y="91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49" y="91"/>
                      <a:pt x="152" y="81"/>
                      <a:pt x="152" y="81"/>
                    </a:cubicBezTo>
                    <a:cubicBezTo>
                      <a:pt x="151" y="77"/>
                      <a:pt x="159" y="69"/>
                      <a:pt x="159" y="69"/>
                    </a:cubicBezTo>
                    <a:cubicBezTo>
                      <a:pt x="181" y="52"/>
                      <a:pt x="178" y="27"/>
                      <a:pt x="178" y="27"/>
                    </a:cubicBezTo>
                    <a:cubicBezTo>
                      <a:pt x="172" y="0"/>
                      <a:pt x="159" y="2"/>
                      <a:pt x="147" y="3"/>
                    </a:cubicBezTo>
                    <a:cubicBezTo>
                      <a:pt x="135" y="5"/>
                      <a:pt x="139" y="31"/>
                      <a:pt x="137" y="34"/>
                    </a:cubicBezTo>
                    <a:cubicBezTo>
                      <a:pt x="136" y="37"/>
                      <a:pt x="126" y="57"/>
                      <a:pt x="108" y="64"/>
                    </a:cubicBezTo>
                    <a:cubicBezTo>
                      <a:pt x="97" y="68"/>
                      <a:pt x="81" y="88"/>
                      <a:pt x="70" y="102"/>
                    </a:cubicBezTo>
                    <a:cubicBezTo>
                      <a:pt x="66" y="101"/>
                      <a:pt x="61" y="100"/>
                      <a:pt x="56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17" y="100"/>
                      <a:pt x="0" y="111"/>
                      <a:pt x="0" y="124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220"/>
                      <a:pt x="17" y="231"/>
                      <a:pt x="39" y="231"/>
                    </a:cubicBezTo>
                    <a:cubicBezTo>
                      <a:pt x="56" y="231"/>
                      <a:pt x="56" y="231"/>
                      <a:pt x="56" y="231"/>
                    </a:cubicBezTo>
                    <a:cubicBezTo>
                      <a:pt x="58" y="231"/>
                      <a:pt x="61" y="231"/>
                      <a:pt x="63" y="230"/>
                    </a:cubicBezTo>
                    <a:cubicBezTo>
                      <a:pt x="72" y="231"/>
                      <a:pt x="77" y="235"/>
                      <a:pt x="77" y="235"/>
                    </a:cubicBezTo>
                    <a:cubicBezTo>
                      <a:pt x="82" y="252"/>
                      <a:pt x="187" y="244"/>
                      <a:pt x="187" y="244"/>
                    </a:cubicBezTo>
                    <a:cubicBezTo>
                      <a:pt x="237" y="232"/>
                      <a:pt x="221" y="209"/>
                      <a:pt x="221" y="209"/>
                    </a:cubicBezTo>
                    <a:cubicBezTo>
                      <a:pt x="247" y="200"/>
                      <a:pt x="230" y="173"/>
                      <a:pt x="230" y="173"/>
                    </a:cubicBezTo>
                    <a:cubicBezTo>
                      <a:pt x="252" y="157"/>
                      <a:pt x="230" y="136"/>
                      <a:pt x="230" y="136"/>
                    </a:cubicBezTo>
                    <a:close/>
                    <a:moveTo>
                      <a:pt x="140" y="212"/>
                    </a:moveTo>
                    <a:cubicBezTo>
                      <a:pt x="111" y="212"/>
                      <a:pt x="88" y="190"/>
                      <a:pt x="88" y="162"/>
                    </a:cubicBezTo>
                    <a:cubicBezTo>
                      <a:pt x="88" y="134"/>
                      <a:pt x="111" y="111"/>
                      <a:pt x="140" y="111"/>
                    </a:cubicBezTo>
                    <a:cubicBezTo>
                      <a:pt x="168" y="111"/>
                      <a:pt x="191" y="134"/>
                      <a:pt x="191" y="162"/>
                    </a:cubicBezTo>
                    <a:cubicBezTo>
                      <a:pt x="191" y="190"/>
                      <a:pt x="168" y="212"/>
                      <a:pt x="140" y="212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206"/>
              <p:cNvSpPr>
                <a:spLocks noEditPoints="1"/>
              </p:cNvSpPr>
              <p:nvPr/>
            </p:nvSpPr>
            <p:spPr bwMode="auto">
              <a:xfrm>
                <a:off x="4764088" y="4756150"/>
                <a:ext cx="128588" cy="200025"/>
              </a:xfrm>
              <a:custGeom>
                <a:avLst/>
                <a:gdLst>
                  <a:gd name="T0" fmla="*/ 45 w 50"/>
                  <a:gd name="T1" fmla="*/ 39 h 78"/>
                  <a:gd name="T2" fmla="*/ 37 w 50"/>
                  <a:gd name="T3" fmla="*/ 35 h 78"/>
                  <a:gd name="T4" fmla="*/ 28 w 50"/>
                  <a:gd name="T5" fmla="*/ 33 h 78"/>
                  <a:gd name="T6" fmla="*/ 28 w 50"/>
                  <a:gd name="T7" fmla="*/ 11 h 78"/>
                  <a:gd name="T8" fmla="*/ 35 w 50"/>
                  <a:gd name="T9" fmla="*/ 14 h 78"/>
                  <a:gd name="T10" fmla="*/ 39 w 50"/>
                  <a:gd name="T11" fmla="*/ 21 h 78"/>
                  <a:gd name="T12" fmla="*/ 48 w 50"/>
                  <a:gd name="T13" fmla="*/ 20 h 78"/>
                  <a:gd name="T14" fmla="*/ 41 w 50"/>
                  <a:gd name="T15" fmla="*/ 8 h 78"/>
                  <a:gd name="T16" fmla="*/ 28 w 50"/>
                  <a:gd name="T17" fmla="*/ 4 h 78"/>
                  <a:gd name="T18" fmla="*/ 28 w 50"/>
                  <a:gd name="T19" fmla="*/ 0 h 78"/>
                  <a:gd name="T20" fmla="*/ 23 w 50"/>
                  <a:gd name="T21" fmla="*/ 0 h 78"/>
                  <a:gd name="T22" fmla="*/ 23 w 50"/>
                  <a:gd name="T23" fmla="*/ 4 h 78"/>
                  <a:gd name="T24" fmla="*/ 9 w 50"/>
                  <a:gd name="T25" fmla="*/ 8 h 78"/>
                  <a:gd name="T26" fmla="*/ 2 w 50"/>
                  <a:gd name="T27" fmla="*/ 22 h 78"/>
                  <a:gd name="T28" fmla="*/ 4 w 50"/>
                  <a:gd name="T29" fmla="*/ 30 h 78"/>
                  <a:gd name="T30" fmla="*/ 11 w 50"/>
                  <a:gd name="T31" fmla="*/ 36 h 78"/>
                  <a:gd name="T32" fmla="*/ 23 w 50"/>
                  <a:gd name="T33" fmla="*/ 39 h 78"/>
                  <a:gd name="T34" fmla="*/ 23 w 50"/>
                  <a:gd name="T35" fmla="*/ 64 h 78"/>
                  <a:gd name="T36" fmla="*/ 13 w 50"/>
                  <a:gd name="T37" fmla="*/ 59 h 78"/>
                  <a:gd name="T38" fmla="*/ 10 w 50"/>
                  <a:gd name="T39" fmla="*/ 50 h 78"/>
                  <a:gd name="T40" fmla="*/ 0 w 50"/>
                  <a:gd name="T41" fmla="*/ 52 h 78"/>
                  <a:gd name="T42" fmla="*/ 4 w 50"/>
                  <a:gd name="T43" fmla="*/ 62 h 78"/>
                  <a:gd name="T44" fmla="*/ 12 w 50"/>
                  <a:gd name="T45" fmla="*/ 68 h 78"/>
                  <a:gd name="T46" fmla="*/ 23 w 50"/>
                  <a:gd name="T47" fmla="*/ 71 h 78"/>
                  <a:gd name="T48" fmla="*/ 23 w 50"/>
                  <a:gd name="T49" fmla="*/ 78 h 78"/>
                  <a:gd name="T50" fmla="*/ 28 w 50"/>
                  <a:gd name="T51" fmla="*/ 78 h 78"/>
                  <a:gd name="T52" fmla="*/ 28 w 50"/>
                  <a:gd name="T53" fmla="*/ 70 h 78"/>
                  <a:gd name="T54" fmla="*/ 44 w 50"/>
                  <a:gd name="T55" fmla="*/ 65 h 78"/>
                  <a:gd name="T56" fmla="*/ 50 w 50"/>
                  <a:gd name="T57" fmla="*/ 51 h 78"/>
                  <a:gd name="T58" fmla="*/ 49 w 50"/>
                  <a:gd name="T59" fmla="*/ 45 h 78"/>
                  <a:gd name="T60" fmla="*/ 45 w 50"/>
                  <a:gd name="T61" fmla="*/ 39 h 78"/>
                  <a:gd name="T62" fmla="*/ 23 w 50"/>
                  <a:gd name="T63" fmla="*/ 32 h 78"/>
                  <a:gd name="T64" fmla="*/ 14 w 50"/>
                  <a:gd name="T65" fmla="*/ 28 h 78"/>
                  <a:gd name="T66" fmla="*/ 11 w 50"/>
                  <a:gd name="T67" fmla="*/ 21 h 78"/>
                  <a:gd name="T68" fmla="*/ 14 w 50"/>
                  <a:gd name="T69" fmla="*/ 14 h 78"/>
                  <a:gd name="T70" fmla="*/ 23 w 50"/>
                  <a:gd name="T71" fmla="*/ 11 h 78"/>
                  <a:gd name="T72" fmla="*/ 23 w 50"/>
                  <a:gd name="T73" fmla="*/ 32 h 78"/>
                  <a:gd name="T74" fmla="*/ 37 w 50"/>
                  <a:gd name="T75" fmla="*/ 60 h 78"/>
                  <a:gd name="T76" fmla="*/ 28 w 50"/>
                  <a:gd name="T77" fmla="*/ 64 h 78"/>
                  <a:gd name="T78" fmla="*/ 28 w 50"/>
                  <a:gd name="T79" fmla="*/ 40 h 78"/>
                  <a:gd name="T80" fmla="*/ 38 w 50"/>
                  <a:gd name="T81" fmla="*/ 45 h 78"/>
                  <a:gd name="T82" fmla="*/ 41 w 50"/>
                  <a:gd name="T83" fmla="*/ 52 h 78"/>
                  <a:gd name="T84" fmla="*/ 37 w 50"/>
                  <a:gd name="T85" fmla="*/ 6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" h="78">
                    <a:moveTo>
                      <a:pt x="45" y="39"/>
                    </a:moveTo>
                    <a:cubicBezTo>
                      <a:pt x="43" y="38"/>
                      <a:pt x="40" y="36"/>
                      <a:pt x="37" y="35"/>
                    </a:cubicBezTo>
                    <a:cubicBezTo>
                      <a:pt x="36" y="35"/>
                      <a:pt x="33" y="34"/>
                      <a:pt x="28" y="3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1" y="11"/>
                      <a:pt x="34" y="12"/>
                      <a:pt x="35" y="14"/>
                    </a:cubicBezTo>
                    <a:cubicBezTo>
                      <a:pt x="37" y="15"/>
                      <a:pt x="38" y="18"/>
                      <a:pt x="39" y="21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15"/>
                      <a:pt x="45" y="11"/>
                      <a:pt x="41" y="8"/>
                    </a:cubicBezTo>
                    <a:cubicBezTo>
                      <a:pt x="38" y="6"/>
                      <a:pt x="34" y="5"/>
                      <a:pt x="28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5"/>
                      <a:pt x="12" y="6"/>
                      <a:pt x="9" y="8"/>
                    </a:cubicBezTo>
                    <a:cubicBezTo>
                      <a:pt x="4" y="12"/>
                      <a:pt x="2" y="16"/>
                      <a:pt x="2" y="22"/>
                    </a:cubicBezTo>
                    <a:cubicBezTo>
                      <a:pt x="2" y="25"/>
                      <a:pt x="3" y="28"/>
                      <a:pt x="4" y="30"/>
                    </a:cubicBezTo>
                    <a:cubicBezTo>
                      <a:pt x="6" y="32"/>
                      <a:pt x="8" y="34"/>
                      <a:pt x="11" y="36"/>
                    </a:cubicBezTo>
                    <a:cubicBezTo>
                      <a:pt x="15" y="38"/>
                      <a:pt x="19" y="39"/>
                      <a:pt x="23" y="39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19" y="64"/>
                      <a:pt x="16" y="62"/>
                      <a:pt x="13" y="59"/>
                    </a:cubicBezTo>
                    <a:cubicBezTo>
                      <a:pt x="12" y="57"/>
                      <a:pt x="10" y="54"/>
                      <a:pt x="10" y="5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6"/>
                      <a:pt x="2" y="59"/>
                      <a:pt x="4" y="62"/>
                    </a:cubicBezTo>
                    <a:cubicBezTo>
                      <a:pt x="6" y="65"/>
                      <a:pt x="9" y="67"/>
                      <a:pt x="12" y="68"/>
                    </a:cubicBezTo>
                    <a:cubicBezTo>
                      <a:pt x="14" y="69"/>
                      <a:pt x="18" y="70"/>
                      <a:pt x="23" y="71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5" y="70"/>
                      <a:pt x="40" y="68"/>
                      <a:pt x="44" y="65"/>
                    </a:cubicBezTo>
                    <a:cubicBezTo>
                      <a:pt x="48" y="61"/>
                      <a:pt x="50" y="57"/>
                      <a:pt x="50" y="51"/>
                    </a:cubicBezTo>
                    <a:cubicBezTo>
                      <a:pt x="50" y="49"/>
                      <a:pt x="50" y="47"/>
                      <a:pt x="49" y="45"/>
                    </a:cubicBezTo>
                    <a:cubicBezTo>
                      <a:pt x="48" y="42"/>
                      <a:pt x="46" y="41"/>
                      <a:pt x="45" y="39"/>
                    </a:cubicBezTo>
                    <a:close/>
                    <a:moveTo>
                      <a:pt x="23" y="32"/>
                    </a:moveTo>
                    <a:cubicBezTo>
                      <a:pt x="19" y="31"/>
                      <a:pt x="16" y="30"/>
                      <a:pt x="14" y="28"/>
                    </a:cubicBezTo>
                    <a:cubicBezTo>
                      <a:pt x="12" y="26"/>
                      <a:pt x="11" y="24"/>
                      <a:pt x="11" y="21"/>
                    </a:cubicBezTo>
                    <a:cubicBezTo>
                      <a:pt x="11" y="18"/>
                      <a:pt x="12" y="16"/>
                      <a:pt x="14" y="14"/>
                    </a:cubicBezTo>
                    <a:cubicBezTo>
                      <a:pt x="16" y="12"/>
                      <a:pt x="19" y="11"/>
                      <a:pt x="23" y="11"/>
                    </a:cubicBezTo>
                    <a:lnTo>
                      <a:pt x="23" y="32"/>
                    </a:lnTo>
                    <a:close/>
                    <a:moveTo>
                      <a:pt x="37" y="60"/>
                    </a:moveTo>
                    <a:cubicBezTo>
                      <a:pt x="35" y="62"/>
                      <a:pt x="32" y="64"/>
                      <a:pt x="28" y="64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33" y="42"/>
                      <a:pt x="37" y="43"/>
                      <a:pt x="38" y="45"/>
                    </a:cubicBezTo>
                    <a:cubicBezTo>
                      <a:pt x="40" y="47"/>
                      <a:pt x="41" y="49"/>
                      <a:pt x="41" y="52"/>
                    </a:cubicBezTo>
                    <a:cubicBezTo>
                      <a:pt x="41" y="55"/>
                      <a:pt x="40" y="58"/>
                      <a:pt x="37" y="60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0131795" y="3159958"/>
            <a:ext cx="1298317" cy="3180451"/>
            <a:chOff x="9983638" y="2220028"/>
            <a:chExt cx="1298317" cy="3180451"/>
          </a:xfrm>
        </p:grpSpPr>
        <p:sp>
          <p:nvSpPr>
            <p:cNvPr id="61" name="Freeform 1307"/>
            <p:cNvSpPr/>
            <p:nvPr/>
          </p:nvSpPr>
          <p:spPr bwMode="auto">
            <a:xfrm flipH="1">
              <a:off x="10166620" y="3126238"/>
              <a:ext cx="662230" cy="575095"/>
            </a:xfrm>
            <a:custGeom>
              <a:avLst/>
              <a:gdLst>
                <a:gd name="T0" fmla="*/ 3 w 32"/>
                <a:gd name="T1" fmla="*/ 3 h 28"/>
                <a:gd name="T2" fmla="*/ 12 w 32"/>
                <a:gd name="T3" fmla="*/ 3 h 28"/>
                <a:gd name="T4" fmla="*/ 17 w 32"/>
                <a:gd name="T5" fmla="*/ 16 h 28"/>
                <a:gd name="T6" fmla="*/ 31 w 32"/>
                <a:gd name="T7" fmla="*/ 12 h 28"/>
                <a:gd name="T8" fmla="*/ 32 w 32"/>
                <a:gd name="T9" fmla="*/ 18 h 28"/>
                <a:gd name="T10" fmla="*/ 21 w 32"/>
                <a:gd name="T11" fmla="*/ 24 h 28"/>
                <a:gd name="T12" fmla="*/ 13 w 32"/>
                <a:gd name="T13" fmla="*/ 25 h 28"/>
                <a:gd name="T14" fmla="*/ 5 w 32"/>
                <a:gd name="T15" fmla="*/ 10 h 28"/>
                <a:gd name="T16" fmla="*/ 3 w 32"/>
                <a:gd name="T17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8">
                  <a:moveTo>
                    <a:pt x="3" y="3"/>
                  </a:moveTo>
                  <a:cubicBezTo>
                    <a:pt x="5" y="0"/>
                    <a:pt x="11" y="0"/>
                    <a:pt x="12" y="3"/>
                  </a:cubicBezTo>
                  <a:cubicBezTo>
                    <a:pt x="14" y="6"/>
                    <a:pt x="17" y="15"/>
                    <a:pt x="17" y="16"/>
                  </a:cubicBezTo>
                  <a:cubicBezTo>
                    <a:pt x="25" y="14"/>
                    <a:pt x="31" y="12"/>
                    <a:pt x="31" y="1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28" y="20"/>
                    <a:pt x="21" y="24"/>
                  </a:cubicBezTo>
                  <a:cubicBezTo>
                    <a:pt x="20" y="25"/>
                    <a:pt x="16" y="28"/>
                    <a:pt x="13" y="25"/>
                  </a:cubicBezTo>
                  <a:cubicBezTo>
                    <a:pt x="13" y="24"/>
                    <a:pt x="7" y="13"/>
                    <a:pt x="5" y="10"/>
                  </a:cubicBezTo>
                  <a:cubicBezTo>
                    <a:pt x="4" y="8"/>
                    <a:pt x="0" y="6"/>
                    <a:pt x="3" y="3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1308"/>
            <p:cNvSpPr/>
            <p:nvPr/>
          </p:nvSpPr>
          <p:spPr bwMode="auto">
            <a:xfrm flipH="1">
              <a:off x="9983638" y="3309225"/>
              <a:ext cx="243980" cy="191698"/>
            </a:xfrm>
            <a:custGeom>
              <a:avLst/>
              <a:gdLst>
                <a:gd name="T0" fmla="*/ 1 w 12"/>
                <a:gd name="T1" fmla="*/ 9 h 9"/>
                <a:gd name="T2" fmla="*/ 1 w 12"/>
                <a:gd name="T3" fmla="*/ 6 h 9"/>
                <a:gd name="T4" fmla="*/ 0 w 12"/>
                <a:gd name="T5" fmla="*/ 6 h 9"/>
                <a:gd name="T6" fmla="*/ 5 w 12"/>
                <a:gd name="T7" fmla="*/ 0 h 9"/>
                <a:gd name="T8" fmla="*/ 5 w 12"/>
                <a:gd name="T9" fmla="*/ 2 h 9"/>
                <a:gd name="T10" fmla="*/ 12 w 12"/>
                <a:gd name="T11" fmla="*/ 2 h 9"/>
                <a:gd name="T12" fmla="*/ 8 w 12"/>
                <a:gd name="T13" fmla="*/ 7 h 9"/>
                <a:gd name="T14" fmla="*/ 1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1" y="9"/>
                  </a:moveTo>
                  <a:cubicBezTo>
                    <a:pt x="1" y="9"/>
                    <a:pt x="1" y="6"/>
                    <a:pt x="1" y="6"/>
                  </a:cubicBezTo>
                  <a:cubicBezTo>
                    <a:pt x="1" y="5"/>
                    <a:pt x="0" y="7"/>
                    <a:pt x="0" y="6"/>
                  </a:cubicBezTo>
                  <a:cubicBezTo>
                    <a:pt x="2" y="4"/>
                    <a:pt x="4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2" y="3"/>
                    <a:pt x="11" y="5"/>
                    <a:pt x="8" y="7"/>
                  </a:cubicBezTo>
                  <a:cubicBezTo>
                    <a:pt x="5" y="8"/>
                    <a:pt x="2" y="9"/>
                    <a:pt x="1" y="9"/>
                  </a:cubicBezTo>
                  <a:close/>
                </a:path>
              </a:pathLst>
            </a:custGeom>
            <a:solidFill>
              <a:srgbClr val="F7B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1309"/>
            <p:cNvSpPr/>
            <p:nvPr/>
          </p:nvSpPr>
          <p:spPr bwMode="auto">
            <a:xfrm flipH="1">
              <a:off x="10140477" y="3335363"/>
              <a:ext cx="148133" cy="226552"/>
            </a:xfrm>
            <a:custGeom>
              <a:avLst/>
              <a:gdLst>
                <a:gd name="T0" fmla="*/ 7 w 17"/>
                <a:gd name="T1" fmla="*/ 26 h 26"/>
                <a:gd name="T2" fmla="*/ 17 w 17"/>
                <a:gd name="T3" fmla="*/ 21 h 26"/>
                <a:gd name="T4" fmla="*/ 9 w 17"/>
                <a:gd name="T5" fmla="*/ 0 h 26"/>
                <a:gd name="T6" fmla="*/ 0 w 17"/>
                <a:gd name="T7" fmla="*/ 4 h 26"/>
                <a:gd name="T8" fmla="*/ 7 w 1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6">
                  <a:moveTo>
                    <a:pt x="7" y="26"/>
                  </a:moveTo>
                  <a:lnTo>
                    <a:pt x="17" y="21"/>
                  </a:lnTo>
                  <a:lnTo>
                    <a:pt x="9" y="0"/>
                  </a:lnTo>
                  <a:lnTo>
                    <a:pt x="0" y="4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DC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1310"/>
            <p:cNvSpPr/>
            <p:nvPr/>
          </p:nvSpPr>
          <p:spPr bwMode="auto">
            <a:xfrm flipH="1">
              <a:off x="10767858" y="2978110"/>
              <a:ext cx="243980" cy="87136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6 w 12"/>
                <a:gd name="T5" fmla="*/ 4 h 4"/>
                <a:gd name="T6" fmla="*/ 12 w 1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cubicBezTo>
                    <a:pt x="12" y="0"/>
                    <a:pt x="5" y="0"/>
                    <a:pt x="0" y="0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1311"/>
            <p:cNvSpPr/>
            <p:nvPr/>
          </p:nvSpPr>
          <p:spPr bwMode="auto">
            <a:xfrm flipH="1">
              <a:off x="10558733" y="5234919"/>
              <a:ext cx="453105" cy="165560"/>
            </a:xfrm>
            <a:custGeom>
              <a:avLst/>
              <a:gdLst>
                <a:gd name="T0" fmla="*/ 6 w 22"/>
                <a:gd name="T1" fmla="*/ 0 h 8"/>
                <a:gd name="T2" fmla="*/ 15 w 22"/>
                <a:gd name="T3" fmla="*/ 4 h 8"/>
                <a:gd name="T4" fmla="*/ 21 w 22"/>
                <a:gd name="T5" fmla="*/ 6 h 8"/>
                <a:gd name="T6" fmla="*/ 22 w 22"/>
                <a:gd name="T7" fmla="*/ 8 h 8"/>
                <a:gd name="T8" fmla="*/ 10 w 22"/>
                <a:gd name="T9" fmla="*/ 8 h 8"/>
                <a:gd name="T10" fmla="*/ 6 w 22"/>
                <a:gd name="T11" fmla="*/ 7 h 8"/>
                <a:gd name="T12" fmla="*/ 6 w 22"/>
                <a:gd name="T13" fmla="*/ 8 h 8"/>
                <a:gd name="T14" fmla="*/ 1 w 22"/>
                <a:gd name="T15" fmla="*/ 8 h 8"/>
                <a:gd name="T16" fmla="*/ 1 w 22"/>
                <a:gd name="T17" fmla="*/ 1 h 8"/>
                <a:gd name="T18" fmla="*/ 6 w 22"/>
                <a:gd name="T19" fmla="*/ 2 h 8"/>
                <a:gd name="T20" fmla="*/ 6 w 22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">
                  <a:moveTo>
                    <a:pt x="6" y="0"/>
                  </a:moveTo>
                  <a:cubicBezTo>
                    <a:pt x="9" y="1"/>
                    <a:pt x="12" y="2"/>
                    <a:pt x="15" y="4"/>
                  </a:cubicBezTo>
                  <a:cubicBezTo>
                    <a:pt x="16" y="4"/>
                    <a:pt x="21" y="5"/>
                    <a:pt x="21" y="6"/>
                  </a:cubicBezTo>
                  <a:cubicBezTo>
                    <a:pt x="22" y="7"/>
                    <a:pt x="22" y="8"/>
                    <a:pt x="22" y="8"/>
                  </a:cubicBezTo>
                  <a:cubicBezTo>
                    <a:pt x="22" y="8"/>
                    <a:pt x="12" y="8"/>
                    <a:pt x="10" y="8"/>
                  </a:cubicBezTo>
                  <a:cubicBezTo>
                    <a:pt x="9" y="8"/>
                    <a:pt x="7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1" y="8"/>
                    <a:pt x="1" y="8"/>
                  </a:cubicBezTo>
                  <a:cubicBezTo>
                    <a:pt x="1" y="8"/>
                    <a:pt x="0" y="4"/>
                    <a:pt x="1" y="1"/>
                  </a:cubicBezTo>
                  <a:cubicBezTo>
                    <a:pt x="2" y="1"/>
                    <a:pt x="5" y="1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312"/>
            <p:cNvSpPr/>
            <p:nvPr/>
          </p:nvSpPr>
          <p:spPr bwMode="auto">
            <a:xfrm flipH="1">
              <a:off x="10619725" y="5234919"/>
              <a:ext cx="453105" cy="165560"/>
            </a:xfrm>
            <a:custGeom>
              <a:avLst/>
              <a:gdLst>
                <a:gd name="T0" fmla="*/ 6 w 22"/>
                <a:gd name="T1" fmla="*/ 0 h 8"/>
                <a:gd name="T2" fmla="*/ 15 w 22"/>
                <a:gd name="T3" fmla="*/ 4 h 8"/>
                <a:gd name="T4" fmla="*/ 21 w 22"/>
                <a:gd name="T5" fmla="*/ 6 h 8"/>
                <a:gd name="T6" fmla="*/ 22 w 22"/>
                <a:gd name="T7" fmla="*/ 8 h 8"/>
                <a:gd name="T8" fmla="*/ 10 w 22"/>
                <a:gd name="T9" fmla="*/ 8 h 8"/>
                <a:gd name="T10" fmla="*/ 6 w 22"/>
                <a:gd name="T11" fmla="*/ 7 h 8"/>
                <a:gd name="T12" fmla="*/ 6 w 22"/>
                <a:gd name="T13" fmla="*/ 8 h 8"/>
                <a:gd name="T14" fmla="*/ 1 w 22"/>
                <a:gd name="T15" fmla="*/ 8 h 8"/>
                <a:gd name="T16" fmla="*/ 1 w 22"/>
                <a:gd name="T17" fmla="*/ 1 h 8"/>
                <a:gd name="T18" fmla="*/ 6 w 22"/>
                <a:gd name="T19" fmla="*/ 2 h 8"/>
                <a:gd name="T20" fmla="*/ 6 w 22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">
                  <a:moveTo>
                    <a:pt x="6" y="0"/>
                  </a:moveTo>
                  <a:cubicBezTo>
                    <a:pt x="9" y="1"/>
                    <a:pt x="12" y="2"/>
                    <a:pt x="15" y="4"/>
                  </a:cubicBezTo>
                  <a:cubicBezTo>
                    <a:pt x="16" y="4"/>
                    <a:pt x="21" y="5"/>
                    <a:pt x="21" y="6"/>
                  </a:cubicBezTo>
                  <a:cubicBezTo>
                    <a:pt x="22" y="7"/>
                    <a:pt x="22" y="8"/>
                    <a:pt x="22" y="8"/>
                  </a:cubicBezTo>
                  <a:cubicBezTo>
                    <a:pt x="22" y="8"/>
                    <a:pt x="12" y="8"/>
                    <a:pt x="10" y="8"/>
                  </a:cubicBezTo>
                  <a:cubicBezTo>
                    <a:pt x="9" y="8"/>
                    <a:pt x="7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1" y="8"/>
                    <a:pt x="1" y="8"/>
                  </a:cubicBezTo>
                  <a:cubicBezTo>
                    <a:pt x="1" y="8"/>
                    <a:pt x="0" y="4"/>
                    <a:pt x="1" y="1"/>
                  </a:cubicBezTo>
                  <a:cubicBezTo>
                    <a:pt x="2" y="1"/>
                    <a:pt x="5" y="1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1313"/>
            <p:cNvSpPr/>
            <p:nvPr/>
          </p:nvSpPr>
          <p:spPr bwMode="auto">
            <a:xfrm flipH="1">
              <a:off x="10698144" y="4119583"/>
              <a:ext cx="252696" cy="1176333"/>
            </a:xfrm>
            <a:custGeom>
              <a:avLst/>
              <a:gdLst>
                <a:gd name="T0" fmla="*/ 2 w 12"/>
                <a:gd name="T1" fmla="*/ 7 h 57"/>
                <a:gd name="T2" fmla="*/ 1 w 12"/>
                <a:gd name="T3" fmla="*/ 34 h 57"/>
                <a:gd name="T4" fmla="*/ 1 w 12"/>
                <a:gd name="T5" fmla="*/ 56 h 57"/>
                <a:gd name="T6" fmla="*/ 6 w 12"/>
                <a:gd name="T7" fmla="*/ 57 h 57"/>
                <a:gd name="T8" fmla="*/ 12 w 12"/>
                <a:gd name="T9" fmla="*/ 0 h 57"/>
                <a:gd name="T10" fmla="*/ 2 w 12"/>
                <a:gd name="T11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7">
                  <a:moveTo>
                    <a:pt x="2" y="7"/>
                  </a:moveTo>
                  <a:cubicBezTo>
                    <a:pt x="2" y="16"/>
                    <a:pt x="1" y="25"/>
                    <a:pt x="1" y="34"/>
                  </a:cubicBezTo>
                  <a:cubicBezTo>
                    <a:pt x="0" y="43"/>
                    <a:pt x="1" y="47"/>
                    <a:pt x="1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43"/>
                    <a:pt x="10" y="21"/>
                    <a:pt x="12" y="0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314"/>
            <p:cNvSpPr/>
            <p:nvPr/>
          </p:nvSpPr>
          <p:spPr bwMode="auto">
            <a:xfrm flipH="1">
              <a:off x="10846277" y="4119583"/>
              <a:ext cx="313688" cy="1176333"/>
            </a:xfrm>
            <a:custGeom>
              <a:avLst/>
              <a:gdLst>
                <a:gd name="T0" fmla="*/ 15 w 15"/>
                <a:gd name="T1" fmla="*/ 5 h 57"/>
                <a:gd name="T2" fmla="*/ 13 w 15"/>
                <a:gd name="T3" fmla="*/ 57 h 57"/>
                <a:gd name="T4" fmla="*/ 5 w 15"/>
                <a:gd name="T5" fmla="*/ 57 h 57"/>
                <a:gd name="T6" fmla="*/ 0 w 15"/>
                <a:gd name="T7" fmla="*/ 0 h 57"/>
                <a:gd name="T8" fmla="*/ 15 w 15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7">
                  <a:moveTo>
                    <a:pt x="15" y="5"/>
                  </a:moveTo>
                  <a:cubicBezTo>
                    <a:pt x="14" y="22"/>
                    <a:pt x="13" y="47"/>
                    <a:pt x="13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0"/>
                    <a:pt x="1" y="9"/>
                    <a:pt x="0" y="0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1315"/>
            <p:cNvSpPr/>
            <p:nvPr/>
          </p:nvSpPr>
          <p:spPr bwMode="auto">
            <a:xfrm flipH="1">
              <a:off x="10846277" y="4259000"/>
              <a:ext cx="43571" cy="993345"/>
            </a:xfrm>
            <a:custGeom>
              <a:avLst/>
              <a:gdLst>
                <a:gd name="T0" fmla="*/ 2 w 2"/>
                <a:gd name="T1" fmla="*/ 0 h 48"/>
                <a:gd name="T2" fmla="*/ 2 w 2"/>
                <a:gd name="T3" fmla="*/ 0 h 48"/>
                <a:gd name="T4" fmla="*/ 1 w 2"/>
                <a:gd name="T5" fmla="*/ 0 h 48"/>
                <a:gd name="T6" fmla="*/ 0 w 2"/>
                <a:gd name="T7" fmla="*/ 48 h 48"/>
                <a:gd name="T8" fmla="*/ 0 w 2"/>
                <a:gd name="T9" fmla="*/ 48 h 48"/>
                <a:gd name="T10" fmla="*/ 2 w 2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8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6"/>
                    <a:pt x="0" y="3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9"/>
                    <a:pt x="1" y="17"/>
                    <a:pt x="2" y="0"/>
                  </a:cubicBezTo>
                </a:path>
              </a:pathLst>
            </a:cu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1316"/>
            <p:cNvSpPr/>
            <p:nvPr/>
          </p:nvSpPr>
          <p:spPr bwMode="auto">
            <a:xfrm flipH="1">
              <a:off x="10863704" y="4259000"/>
              <a:ext cx="165560" cy="993345"/>
            </a:xfrm>
            <a:custGeom>
              <a:avLst/>
              <a:gdLst>
                <a:gd name="T0" fmla="*/ 8 w 8"/>
                <a:gd name="T1" fmla="*/ 0 h 48"/>
                <a:gd name="T2" fmla="*/ 7 w 8"/>
                <a:gd name="T3" fmla="*/ 0 h 48"/>
                <a:gd name="T4" fmla="*/ 6 w 8"/>
                <a:gd name="T5" fmla="*/ 4 h 48"/>
                <a:gd name="T6" fmla="*/ 6 w 8"/>
                <a:gd name="T7" fmla="*/ 4 h 48"/>
                <a:gd name="T8" fmla="*/ 4 w 8"/>
                <a:gd name="T9" fmla="*/ 25 h 48"/>
                <a:gd name="T10" fmla="*/ 7 w 8"/>
                <a:gd name="T11" fmla="*/ 48 h 48"/>
                <a:gd name="T12" fmla="*/ 7 w 8"/>
                <a:gd name="T13" fmla="*/ 48 h 48"/>
                <a:gd name="T14" fmla="*/ 8 w 8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8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7" y="1"/>
                    <a:pt x="7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11"/>
                    <a:pt x="6" y="19"/>
                    <a:pt x="4" y="25"/>
                  </a:cubicBezTo>
                  <a:cubicBezTo>
                    <a:pt x="0" y="34"/>
                    <a:pt x="4" y="40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38"/>
                    <a:pt x="8" y="16"/>
                    <a:pt x="8" y="0"/>
                  </a:cubicBezTo>
                </a:path>
              </a:pathLst>
            </a:cu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Rectangle 1317"/>
            <p:cNvSpPr>
              <a:spLocks noChangeArrowheads="1"/>
            </p:cNvSpPr>
            <p:nvPr/>
          </p:nvSpPr>
          <p:spPr bwMode="auto">
            <a:xfrm flipH="1">
              <a:off x="10828850" y="2838693"/>
              <a:ext cx="139417" cy="182987"/>
            </a:xfrm>
            <a:prstGeom prst="rect">
              <a:avLst/>
            </a:prstGeom>
            <a:solidFill>
              <a:srgbClr val="EFB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1318"/>
            <p:cNvSpPr/>
            <p:nvPr/>
          </p:nvSpPr>
          <p:spPr bwMode="auto">
            <a:xfrm flipH="1">
              <a:off x="10558727" y="3021675"/>
              <a:ext cx="636092" cy="827791"/>
            </a:xfrm>
            <a:custGeom>
              <a:avLst/>
              <a:gdLst>
                <a:gd name="T0" fmla="*/ 1 w 31"/>
                <a:gd name="T1" fmla="*/ 20 h 40"/>
                <a:gd name="T2" fmla="*/ 2 w 31"/>
                <a:gd name="T3" fmla="*/ 40 h 40"/>
                <a:gd name="T4" fmla="*/ 26 w 31"/>
                <a:gd name="T5" fmla="*/ 40 h 40"/>
                <a:gd name="T6" fmla="*/ 29 w 31"/>
                <a:gd name="T7" fmla="*/ 21 h 40"/>
                <a:gd name="T8" fmla="*/ 27 w 31"/>
                <a:gd name="T9" fmla="*/ 4 h 40"/>
                <a:gd name="T10" fmla="*/ 16 w 31"/>
                <a:gd name="T11" fmla="*/ 0 h 40"/>
                <a:gd name="T12" fmla="*/ 2 w 31"/>
                <a:gd name="T13" fmla="*/ 3 h 40"/>
                <a:gd name="T14" fmla="*/ 1 w 31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0">
                  <a:moveTo>
                    <a:pt x="1" y="20"/>
                  </a:moveTo>
                  <a:cubicBezTo>
                    <a:pt x="1" y="28"/>
                    <a:pt x="1" y="33"/>
                    <a:pt x="2" y="40"/>
                  </a:cubicBezTo>
                  <a:cubicBezTo>
                    <a:pt x="2" y="40"/>
                    <a:pt x="26" y="40"/>
                    <a:pt x="26" y="40"/>
                  </a:cubicBezTo>
                  <a:cubicBezTo>
                    <a:pt x="27" y="38"/>
                    <a:pt x="28" y="30"/>
                    <a:pt x="29" y="21"/>
                  </a:cubicBezTo>
                  <a:cubicBezTo>
                    <a:pt x="30" y="12"/>
                    <a:pt x="31" y="5"/>
                    <a:pt x="27" y="4"/>
                  </a:cubicBezTo>
                  <a:cubicBezTo>
                    <a:pt x="21" y="3"/>
                    <a:pt x="19" y="0"/>
                    <a:pt x="16" y="0"/>
                  </a:cubicBezTo>
                  <a:cubicBezTo>
                    <a:pt x="14" y="0"/>
                    <a:pt x="8" y="1"/>
                    <a:pt x="2" y="3"/>
                  </a:cubicBezTo>
                  <a:cubicBezTo>
                    <a:pt x="0" y="5"/>
                    <a:pt x="1" y="6"/>
                    <a:pt x="1" y="20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1319"/>
            <p:cNvSpPr/>
            <p:nvPr/>
          </p:nvSpPr>
          <p:spPr bwMode="auto">
            <a:xfrm flipH="1">
              <a:off x="10663290" y="3849466"/>
              <a:ext cx="165560" cy="0"/>
            </a:xfrm>
            <a:custGeom>
              <a:avLst/>
              <a:gdLst>
                <a:gd name="T0" fmla="*/ 8 w 8"/>
                <a:gd name="T1" fmla="*/ 0 w 8"/>
                <a:gd name="T2" fmla="*/ 7 w 8"/>
                <a:gd name="T3" fmla="*/ 8 w 8"/>
                <a:gd name="T4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7" y="0"/>
                    <a:pt x="4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1320"/>
            <p:cNvSpPr/>
            <p:nvPr/>
          </p:nvSpPr>
          <p:spPr bwMode="auto">
            <a:xfrm flipH="1">
              <a:off x="10602298" y="3335363"/>
              <a:ext cx="392113" cy="514103"/>
            </a:xfrm>
            <a:custGeom>
              <a:avLst/>
              <a:gdLst>
                <a:gd name="T0" fmla="*/ 19 w 19"/>
                <a:gd name="T1" fmla="*/ 0 h 25"/>
                <a:gd name="T2" fmla="*/ 7 w 19"/>
                <a:gd name="T3" fmla="*/ 18 h 25"/>
                <a:gd name="T4" fmla="*/ 0 w 19"/>
                <a:gd name="T5" fmla="*/ 25 h 25"/>
                <a:gd name="T6" fmla="*/ 8 w 19"/>
                <a:gd name="T7" fmla="*/ 25 h 25"/>
                <a:gd name="T8" fmla="*/ 16 w 19"/>
                <a:gd name="T9" fmla="*/ 25 h 25"/>
                <a:gd name="T10" fmla="*/ 19 w 19"/>
                <a:gd name="T11" fmla="*/ 6 h 25"/>
                <a:gd name="T12" fmla="*/ 19 w 1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5">
                  <a:moveTo>
                    <a:pt x="19" y="0"/>
                  </a:moveTo>
                  <a:cubicBezTo>
                    <a:pt x="17" y="7"/>
                    <a:pt x="12" y="13"/>
                    <a:pt x="7" y="18"/>
                  </a:cubicBezTo>
                  <a:cubicBezTo>
                    <a:pt x="5" y="20"/>
                    <a:pt x="3" y="23"/>
                    <a:pt x="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2" y="25"/>
                    <a:pt x="15" y="25"/>
                    <a:pt x="16" y="25"/>
                  </a:cubicBezTo>
                  <a:cubicBezTo>
                    <a:pt x="16" y="22"/>
                    <a:pt x="18" y="15"/>
                    <a:pt x="19" y="6"/>
                  </a:cubicBezTo>
                  <a:cubicBezTo>
                    <a:pt x="19" y="4"/>
                    <a:pt x="19" y="2"/>
                    <a:pt x="19" y="0"/>
                  </a:cubicBezTo>
                </a:path>
              </a:pathLst>
            </a:custGeom>
            <a:solidFill>
              <a:srgbClr val="B5A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1321"/>
            <p:cNvSpPr/>
            <p:nvPr/>
          </p:nvSpPr>
          <p:spPr bwMode="auto">
            <a:xfrm flipH="1">
              <a:off x="10619725" y="3849466"/>
              <a:ext cx="601238" cy="435678"/>
            </a:xfrm>
            <a:custGeom>
              <a:avLst/>
              <a:gdLst>
                <a:gd name="T0" fmla="*/ 27 w 29"/>
                <a:gd name="T1" fmla="*/ 0 h 21"/>
                <a:gd name="T2" fmla="*/ 28 w 29"/>
                <a:gd name="T3" fmla="*/ 13 h 21"/>
                <a:gd name="T4" fmla="*/ 18 w 29"/>
                <a:gd name="T5" fmla="*/ 20 h 21"/>
                <a:gd name="T6" fmla="*/ 3 w 29"/>
                <a:gd name="T7" fmla="*/ 18 h 21"/>
                <a:gd name="T8" fmla="*/ 2 w 29"/>
                <a:gd name="T9" fmla="*/ 2 h 21"/>
                <a:gd name="T10" fmla="*/ 3 w 29"/>
                <a:gd name="T11" fmla="*/ 0 h 21"/>
                <a:gd name="T12" fmla="*/ 27 w 2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1">
                  <a:moveTo>
                    <a:pt x="27" y="0"/>
                  </a:moveTo>
                  <a:cubicBezTo>
                    <a:pt x="28" y="3"/>
                    <a:pt x="29" y="7"/>
                    <a:pt x="28" y="13"/>
                  </a:cubicBezTo>
                  <a:cubicBezTo>
                    <a:pt x="27" y="17"/>
                    <a:pt x="21" y="20"/>
                    <a:pt x="18" y="20"/>
                  </a:cubicBezTo>
                  <a:cubicBezTo>
                    <a:pt x="14" y="20"/>
                    <a:pt x="6" y="21"/>
                    <a:pt x="3" y="18"/>
                  </a:cubicBezTo>
                  <a:cubicBezTo>
                    <a:pt x="0" y="13"/>
                    <a:pt x="2" y="8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1322"/>
            <p:cNvSpPr/>
            <p:nvPr/>
          </p:nvSpPr>
          <p:spPr bwMode="auto">
            <a:xfrm flipH="1">
              <a:off x="10680722" y="4180581"/>
              <a:ext cx="17427" cy="1742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1323"/>
            <p:cNvSpPr/>
            <p:nvPr/>
          </p:nvSpPr>
          <p:spPr bwMode="auto">
            <a:xfrm flipH="1">
              <a:off x="10698144" y="4198008"/>
              <a:ext cx="26143" cy="2614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1324"/>
            <p:cNvSpPr/>
            <p:nvPr/>
          </p:nvSpPr>
          <p:spPr bwMode="auto">
            <a:xfrm flipH="1">
              <a:off x="10637152" y="3849466"/>
              <a:ext cx="453105" cy="409540"/>
            </a:xfrm>
            <a:custGeom>
              <a:avLst/>
              <a:gdLst>
                <a:gd name="T0" fmla="*/ 17 w 22"/>
                <a:gd name="T1" fmla="*/ 0 h 20"/>
                <a:gd name="T2" fmla="*/ 17 w 22"/>
                <a:gd name="T3" fmla="*/ 1 h 20"/>
                <a:gd name="T4" fmla="*/ 0 w 22"/>
                <a:gd name="T5" fmla="*/ 19 h 20"/>
                <a:gd name="T6" fmla="*/ 6 w 22"/>
                <a:gd name="T7" fmla="*/ 20 h 20"/>
                <a:gd name="T8" fmla="*/ 12 w 22"/>
                <a:gd name="T9" fmla="*/ 19 h 20"/>
                <a:gd name="T10" fmla="*/ 18 w 22"/>
                <a:gd name="T11" fmla="*/ 18 h 20"/>
                <a:gd name="T12" fmla="*/ 19 w 22"/>
                <a:gd name="T13" fmla="*/ 17 h 20"/>
                <a:gd name="T14" fmla="*/ 20 w 22"/>
                <a:gd name="T15" fmla="*/ 16 h 20"/>
                <a:gd name="T16" fmla="*/ 21 w 22"/>
                <a:gd name="T17" fmla="*/ 14 h 20"/>
                <a:gd name="T18" fmla="*/ 21 w 22"/>
                <a:gd name="T19" fmla="*/ 0 h 20"/>
                <a:gd name="T20" fmla="*/ 21 w 22"/>
                <a:gd name="T21" fmla="*/ 0 h 20"/>
                <a:gd name="T22" fmla="*/ 17 w 22"/>
                <a:gd name="T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0">
                  <a:moveTo>
                    <a:pt x="17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0"/>
                    <a:pt x="9" y="17"/>
                    <a:pt x="0" y="19"/>
                  </a:cubicBezTo>
                  <a:cubicBezTo>
                    <a:pt x="2" y="20"/>
                    <a:pt x="4" y="20"/>
                    <a:pt x="6" y="20"/>
                  </a:cubicBezTo>
                  <a:cubicBezTo>
                    <a:pt x="8" y="20"/>
                    <a:pt x="10" y="20"/>
                    <a:pt x="12" y="19"/>
                  </a:cubicBezTo>
                  <a:cubicBezTo>
                    <a:pt x="14" y="19"/>
                    <a:pt x="16" y="19"/>
                    <a:pt x="18" y="18"/>
                  </a:cubicBezTo>
                  <a:cubicBezTo>
                    <a:pt x="18" y="18"/>
                    <a:pt x="19" y="18"/>
                    <a:pt x="19" y="17"/>
                  </a:cubicBezTo>
                  <a:cubicBezTo>
                    <a:pt x="19" y="17"/>
                    <a:pt x="20" y="17"/>
                    <a:pt x="20" y="16"/>
                  </a:cubicBezTo>
                  <a:cubicBezTo>
                    <a:pt x="20" y="16"/>
                    <a:pt x="21" y="15"/>
                    <a:pt x="21" y="14"/>
                  </a:cubicBezTo>
                  <a:cubicBezTo>
                    <a:pt x="22" y="10"/>
                    <a:pt x="21" y="5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1326"/>
            <p:cNvSpPr/>
            <p:nvPr/>
          </p:nvSpPr>
          <p:spPr bwMode="auto">
            <a:xfrm flipH="1">
              <a:off x="11090257" y="3971456"/>
              <a:ext cx="148133" cy="209125"/>
            </a:xfrm>
            <a:custGeom>
              <a:avLst/>
              <a:gdLst>
                <a:gd name="T0" fmla="*/ 4 w 7"/>
                <a:gd name="T1" fmla="*/ 0 h 10"/>
                <a:gd name="T2" fmla="*/ 0 w 7"/>
                <a:gd name="T3" fmla="*/ 6 h 10"/>
                <a:gd name="T4" fmla="*/ 3 w 7"/>
                <a:gd name="T5" fmla="*/ 10 h 10"/>
                <a:gd name="T6" fmla="*/ 7 w 7"/>
                <a:gd name="T7" fmla="*/ 6 h 10"/>
                <a:gd name="T8" fmla="*/ 4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1" y="9"/>
                    <a:pt x="3" y="10"/>
                  </a:cubicBezTo>
                  <a:cubicBezTo>
                    <a:pt x="5" y="10"/>
                    <a:pt x="7" y="9"/>
                    <a:pt x="7" y="6"/>
                  </a:cubicBezTo>
                  <a:cubicBezTo>
                    <a:pt x="7" y="3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F7B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1327"/>
            <p:cNvSpPr/>
            <p:nvPr/>
          </p:nvSpPr>
          <p:spPr bwMode="auto">
            <a:xfrm flipH="1">
              <a:off x="11011838" y="3082673"/>
              <a:ext cx="226552" cy="914926"/>
            </a:xfrm>
            <a:custGeom>
              <a:avLst/>
              <a:gdLst>
                <a:gd name="T0" fmla="*/ 6 w 11"/>
                <a:gd name="T1" fmla="*/ 0 h 44"/>
                <a:gd name="T2" fmla="*/ 10 w 11"/>
                <a:gd name="T3" fmla="*/ 8 h 44"/>
                <a:gd name="T4" fmla="*/ 7 w 11"/>
                <a:gd name="T5" fmla="*/ 44 h 44"/>
                <a:gd name="T6" fmla="*/ 1 w 11"/>
                <a:gd name="T7" fmla="*/ 44 h 44"/>
                <a:gd name="T8" fmla="*/ 0 w 11"/>
                <a:gd name="T9" fmla="*/ 17 h 44"/>
                <a:gd name="T10" fmla="*/ 1 w 11"/>
                <a:gd name="T11" fmla="*/ 7 h 44"/>
                <a:gd name="T12" fmla="*/ 6 w 11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4">
                  <a:moveTo>
                    <a:pt x="6" y="0"/>
                  </a:moveTo>
                  <a:cubicBezTo>
                    <a:pt x="10" y="1"/>
                    <a:pt x="11" y="4"/>
                    <a:pt x="10" y="8"/>
                  </a:cubicBezTo>
                  <a:cubicBezTo>
                    <a:pt x="10" y="14"/>
                    <a:pt x="7" y="42"/>
                    <a:pt x="7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3"/>
                    <a:pt x="0" y="22"/>
                    <a:pt x="0" y="17"/>
                  </a:cubicBezTo>
                  <a:cubicBezTo>
                    <a:pt x="1" y="11"/>
                    <a:pt x="0" y="10"/>
                    <a:pt x="1" y="7"/>
                  </a:cubicBezTo>
                  <a:cubicBezTo>
                    <a:pt x="1" y="5"/>
                    <a:pt x="1" y="0"/>
                    <a:pt x="6" y="0"/>
                  </a:cubicBezTo>
                  <a:close/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1328"/>
            <p:cNvSpPr/>
            <p:nvPr/>
          </p:nvSpPr>
          <p:spPr bwMode="auto">
            <a:xfrm flipH="1">
              <a:off x="11072830" y="3954029"/>
              <a:ext cx="182987" cy="121990"/>
            </a:xfrm>
            <a:custGeom>
              <a:avLst/>
              <a:gdLst>
                <a:gd name="T0" fmla="*/ 0 w 21"/>
                <a:gd name="T1" fmla="*/ 12 h 14"/>
                <a:gd name="T2" fmla="*/ 21 w 21"/>
                <a:gd name="T3" fmla="*/ 14 h 14"/>
                <a:gd name="T4" fmla="*/ 21 w 21"/>
                <a:gd name="T5" fmla="*/ 2 h 14"/>
                <a:gd name="T6" fmla="*/ 0 w 21"/>
                <a:gd name="T7" fmla="*/ 0 h 14"/>
                <a:gd name="T8" fmla="*/ 0 w 21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0" y="12"/>
                  </a:moveTo>
                  <a:lnTo>
                    <a:pt x="21" y="14"/>
                  </a:lnTo>
                  <a:lnTo>
                    <a:pt x="21" y="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DC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1331"/>
            <p:cNvSpPr/>
            <p:nvPr/>
          </p:nvSpPr>
          <p:spPr bwMode="auto">
            <a:xfrm flipH="1">
              <a:off x="10863704" y="2978110"/>
              <a:ext cx="226552" cy="148133"/>
            </a:xfrm>
            <a:custGeom>
              <a:avLst/>
              <a:gdLst>
                <a:gd name="T0" fmla="*/ 0 w 11"/>
                <a:gd name="T1" fmla="*/ 3 h 7"/>
                <a:gd name="T2" fmla="*/ 8 w 11"/>
                <a:gd name="T3" fmla="*/ 7 h 7"/>
                <a:gd name="T4" fmla="*/ 11 w 11"/>
                <a:gd name="T5" fmla="*/ 2 h 7"/>
                <a:gd name="T6" fmla="*/ 7 w 11"/>
                <a:gd name="T7" fmla="*/ 1 h 7"/>
                <a:gd name="T8" fmla="*/ 4 w 11"/>
                <a:gd name="T9" fmla="*/ 0 h 7"/>
                <a:gd name="T10" fmla="*/ 0 w 11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3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9" y="4"/>
                    <a:pt x="11" y="2"/>
                    <a:pt x="11" y="2"/>
                  </a:cubicBezTo>
                  <a:cubicBezTo>
                    <a:pt x="11" y="2"/>
                    <a:pt x="8" y="1"/>
                    <a:pt x="7" y="1"/>
                  </a:cubicBezTo>
                  <a:cubicBezTo>
                    <a:pt x="5" y="0"/>
                    <a:pt x="4" y="0"/>
                    <a:pt x="4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DC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1332"/>
            <p:cNvSpPr/>
            <p:nvPr/>
          </p:nvSpPr>
          <p:spPr bwMode="auto">
            <a:xfrm flipH="1">
              <a:off x="10698144" y="2978110"/>
              <a:ext cx="165560" cy="130706"/>
            </a:xfrm>
            <a:custGeom>
              <a:avLst/>
              <a:gdLst>
                <a:gd name="T0" fmla="*/ 8 w 8"/>
                <a:gd name="T1" fmla="*/ 4 h 6"/>
                <a:gd name="T2" fmla="*/ 4 w 8"/>
                <a:gd name="T3" fmla="*/ 6 h 6"/>
                <a:gd name="T4" fmla="*/ 0 w 8"/>
                <a:gd name="T5" fmla="*/ 2 h 6"/>
                <a:gd name="T6" fmla="*/ 5 w 8"/>
                <a:gd name="T7" fmla="*/ 0 h 6"/>
                <a:gd name="T8" fmla="*/ 8 w 8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DDC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1333"/>
            <p:cNvSpPr/>
            <p:nvPr/>
          </p:nvSpPr>
          <p:spPr bwMode="auto">
            <a:xfrm flipH="1">
              <a:off x="10602298" y="2237455"/>
              <a:ext cx="557668" cy="705801"/>
            </a:xfrm>
            <a:custGeom>
              <a:avLst/>
              <a:gdLst>
                <a:gd name="T0" fmla="*/ 0 w 27"/>
                <a:gd name="T1" fmla="*/ 17 h 34"/>
                <a:gd name="T2" fmla="*/ 13 w 27"/>
                <a:gd name="T3" fmla="*/ 34 h 34"/>
                <a:gd name="T4" fmla="*/ 27 w 27"/>
                <a:gd name="T5" fmla="*/ 18 h 34"/>
                <a:gd name="T6" fmla="*/ 14 w 27"/>
                <a:gd name="T7" fmla="*/ 1 h 34"/>
                <a:gd name="T8" fmla="*/ 0 w 27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4">
                  <a:moveTo>
                    <a:pt x="0" y="17"/>
                  </a:moveTo>
                  <a:cubicBezTo>
                    <a:pt x="0" y="26"/>
                    <a:pt x="6" y="33"/>
                    <a:pt x="13" y="34"/>
                  </a:cubicBezTo>
                  <a:cubicBezTo>
                    <a:pt x="20" y="34"/>
                    <a:pt x="26" y="27"/>
                    <a:pt x="27" y="18"/>
                  </a:cubicBezTo>
                  <a:cubicBezTo>
                    <a:pt x="27" y="9"/>
                    <a:pt x="21" y="1"/>
                    <a:pt x="14" y="1"/>
                  </a:cubicBezTo>
                  <a:cubicBezTo>
                    <a:pt x="7" y="0"/>
                    <a:pt x="1" y="7"/>
                    <a:pt x="0" y="17"/>
                  </a:cubicBezTo>
                </a:path>
              </a:pathLst>
            </a:custGeom>
            <a:solidFill>
              <a:srgbClr val="F7B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1334"/>
            <p:cNvSpPr/>
            <p:nvPr/>
          </p:nvSpPr>
          <p:spPr bwMode="auto">
            <a:xfrm flipH="1">
              <a:off x="10741715" y="2220028"/>
              <a:ext cx="348542" cy="226552"/>
            </a:xfrm>
            <a:custGeom>
              <a:avLst/>
              <a:gdLst>
                <a:gd name="T0" fmla="*/ 9 w 17"/>
                <a:gd name="T1" fmla="*/ 9 h 11"/>
                <a:gd name="T2" fmla="*/ 17 w 17"/>
                <a:gd name="T3" fmla="*/ 1 h 11"/>
                <a:gd name="T4" fmla="*/ 13 w 17"/>
                <a:gd name="T5" fmla="*/ 1 h 11"/>
                <a:gd name="T6" fmla="*/ 4 w 17"/>
                <a:gd name="T7" fmla="*/ 1 h 11"/>
                <a:gd name="T8" fmla="*/ 0 w 17"/>
                <a:gd name="T9" fmla="*/ 5 h 11"/>
                <a:gd name="T10" fmla="*/ 9 w 17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9" y="9"/>
                  </a:moveTo>
                  <a:cubicBezTo>
                    <a:pt x="16" y="11"/>
                    <a:pt x="17" y="4"/>
                    <a:pt x="17" y="1"/>
                  </a:cubicBezTo>
                  <a:cubicBezTo>
                    <a:pt x="16" y="1"/>
                    <a:pt x="14" y="1"/>
                    <a:pt x="13" y="1"/>
                  </a:cubicBezTo>
                  <a:cubicBezTo>
                    <a:pt x="9" y="0"/>
                    <a:pt x="7" y="0"/>
                    <a:pt x="4" y="1"/>
                  </a:cubicBezTo>
                  <a:cubicBezTo>
                    <a:pt x="3" y="1"/>
                    <a:pt x="0" y="3"/>
                    <a:pt x="0" y="5"/>
                  </a:cubicBezTo>
                  <a:cubicBezTo>
                    <a:pt x="0" y="9"/>
                    <a:pt x="6" y="9"/>
                    <a:pt x="9" y="9"/>
                  </a:cubicBezTo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1335"/>
            <p:cNvSpPr/>
            <p:nvPr/>
          </p:nvSpPr>
          <p:spPr bwMode="auto">
            <a:xfrm flipH="1">
              <a:off x="10863704" y="2263599"/>
              <a:ext cx="418251" cy="592522"/>
            </a:xfrm>
            <a:custGeom>
              <a:avLst/>
              <a:gdLst>
                <a:gd name="T0" fmla="*/ 20 w 20"/>
                <a:gd name="T1" fmla="*/ 8 h 29"/>
                <a:gd name="T2" fmla="*/ 16 w 20"/>
                <a:gd name="T3" fmla="*/ 22 h 29"/>
                <a:gd name="T4" fmla="*/ 11 w 20"/>
                <a:gd name="T5" fmla="*/ 15 h 29"/>
                <a:gd name="T6" fmla="*/ 10 w 20"/>
                <a:gd name="T7" fmla="*/ 24 h 29"/>
                <a:gd name="T8" fmla="*/ 11 w 20"/>
                <a:gd name="T9" fmla="*/ 29 h 29"/>
                <a:gd name="T10" fmla="*/ 3 w 20"/>
                <a:gd name="T11" fmla="*/ 22 h 29"/>
                <a:gd name="T12" fmla="*/ 1 w 20"/>
                <a:gd name="T13" fmla="*/ 11 h 29"/>
                <a:gd name="T14" fmla="*/ 11 w 20"/>
                <a:gd name="T15" fmla="*/ 1 h 29"/>
                <a:gd name="T16" fmla="*/ 20 w 20"/>
                <a:gd name="T17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9">
                  <a:moveTo>
                    <a:pt x="20" y="8"/>
                  </a:moveTo>
                  <a:cubicBezTo>
                    <a:pt x="15" y="7"/>
                    <a:pt x="16" y="19"/>
                    <a:pt x="16" y="22"/>
                  </a:cubicBezTo>
                  <a:cubicBezTo>
                    <a:pt x="13" y="23"/>
                    <a:pt x="14" y="16"/>
                    <a:pt x="11" y="15"/>
                  </a:cubicBezTo>
                  <a:cubicBezTo>
                    <a:pt x="7" y="14"/>
                    <a:pt x="6" y="21"/>
                    <a:pt x="10" y="24"/>
                  </a:cubicBezTo>
                  <a:cubicBezTo>
                    <a:pt x="12" y="25"/>
                    <a:pt x="11" y="28"/>
                    <a:pt x="11" y="29"/>
                  </a:cubicBezTo>
                  <a:cubicBezTo>
                    <a:pt x="6" y="27"/>
                    <a:pt x="4" y="24"/>
                    <a:pt x="3" y="22"/>
                  </a:cubicBezTo>
                  <a:cubicBezTo>
                    <a:pt x="1" y="18"/>
                    <a:pt x="0" y="15"/>
                    <a:pt x="1" y="11"/>
                  </a:cubicBezTo>
                  <a:cubicBezTo>
                    <a:pt x="1" y="7"/>
                    <a:pt x="5" y="0"/>
                    <a:pt x="11" y="1"/>
                  </a:cubicBezTo>
                  <a:cubicBezTo>
                    <a:pt x="20" y="8"/>
                    <a:pt x="20" y="8"/>
                    <a:pt x="20" y="8"/>
                  </a:cubicBezTo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1336"/>
            <p:cNvSpPr/>
            <p:nvPr/>
          </p:nvSpPr>
          <p:spPr bwMode="auto">
            <a:xfrm flipH="1">
              <a:off x="10933413" y="2324591"/>
              <a:ext cx="304977" cy="365969"/>
            </a:xfrm>
            <a:custGeom>
              <a:avLst/>
              <a:gdLst>
                <a:gd name="T0" fmla="*/ 6 w 15"/>
                <a:gd name="T1" fmla="*/ 0 h 18"/>
                <a:gd name="T2" fmla="*/ 4 w 15"/>
                <a:gd name="T3" fmla="*/ 1 h 18"/>
                <a:gd name="T4" fmla="*/ 0 w 15"/>
                <a:gd name="T5" fmla="*/ 12 h 18"/>
                <a:gd name="T6" fmla="*/ 1 w 15"/>
                <a:gd name="T7" fmla="*/ 18 h 18"/>
                <a:gd name="T8" fmla="*/ 3 w 15"/>
                <a:gd name="T9" fmla="*/ 13 h 18"/>
                <a:gd name="T10" fmla="*/ 3 w 15"/>
                <a:gd name="T11" fmla="*/ 11 h 18"/>
                <a:gd name="T12" fmla="*/ 6 w 15"/>
                <a:gd name="T13" fmla="*/ 9 h 18"/>
                <a:gd name="T14" fmla="*/ 7 w 15"/>
                <a:gd name="T15" fmla="*/ 9 h 18"/>
                <a:gd name="T16" fmla="*/ 8 w 15"/>
                <a:gd name="T17" fmla="*/ 10 h 18"/>
                <a:gd name="T18" fmla="*/ 10 w 15"/>
                <a:gd name="T19" fmla="*/ 8 h 18"/>
                <a:gd name="T20" fmla="*/ 11 w 15"/>
                <a:gd name="T21" fmla="*/ 8 h 18"/>
                <a:gd name="T22" fmla="*/ 13 w 15"/>
                <a:gd name="T23" fmla="*/ 10 h 18"/>
                <a:gd name="T24" fmla="*/ 15 w 15"/>
                <a:gd name="T25" fmla="*/ 5 h 18"/>
                <a:gd name="T26" fmla="*/ 14 w 15"/>
                <a:gd name="T27" fmla="*/ 5 h 18"/>
                <a:gd name="T28" fmla="*/ 11 w 15"/>
                <a:gd name="T29" fmla="*/ 4 h 18"/>
                <a:gd name="T30" fmla="*/ 9 w 15"/>
                <a:gd name="T31" fmla="*/ 2 h 18"/>
                <a:gd name="T32" fmla="*/ 9 w 15"/>
                <a:gd name="T33" fmla="*/ 2 h 18"/>
                <a:gd name="T34" fmla="*/ 6 w 15"/>
                <a:gd name="T35" fmla="*/ 1 h 18"/>
                <a:gd name="T36" fmla="*/ 6 w 15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18">
                  <a:moveTo>
                    <a:pt x="6" y="0"/>
                  </a:moveTo>
                  <a:cubicBezTo>
                    <a:pt x="5" y="0"/>
                    <a:pt x="5" y="1"/>
                    <a:pt x="4" y="1"/>
                  </a:cubicBezTo>
                  <a:cubicBezTo>
                    <a:pt x="1" y="4"/>
                    <a:pt x="0" y="9"/>
                    <a:pt x="0" y="12"/>
                  </a:cubicBezTo>
                  <a:cubicBezTo>
                    <a:pt x="0" y="14"/>
                    <a:pt x="0" y="17"/>
                    <a:pt x="1" y="18"/>
                  </a:cubicBezTo>
                  <a:cubicBezTo>
                    <a:pt x="1" y="16"/>
                    <a:pt x="2" y="15"/>
                    <a:pt x="3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10"/>
                    <a:pt x="4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2" y="8"/>
                    <a:pt x="12" y="9"/>
                    <a:pt x="13" y="10"/>
                  </a:cubicBezTo>
                  <a:cubicBezTo>
                    <a:pt x="13" y="7"/>
                    <a:pt x="14" y="6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512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8" name="文本框 87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14:shred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8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687323" y="335217"/>
            <a:ext cx="3872093" cy="954687"/>
            <a:chOff x="406574" y="261442"/>
            <a:chExt cx="3872093" cy="954687"/>
          </a:xfrm>
        </p:grpSpPr>
        <p:grpSp>
          <p:nvGrpSpPr>
            <p:cNvPr id="39" name="组合 38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2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5EA8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36"/>
          <p:cNvSpPr/>
          <p:nvPr/>
        </p:nvSpPr>
        <p:spPr>
          <a:xfrm>
            <a:off x="2552194" y="2735863"/>
            <a:ext cx="1631670" cy="696307"/>
          </a:xfrm>
          <a:custGeom>
            <a:avLst/>
            <a:gdLst/>
            <a:ahLst/>
            <a:cxnLst/>
            <a:rect l="l" t="t" r="r" b="b"/>
            <a:pathLst>
              <a:path w="1761959" h="751907">
                <a:moveTo>
                  <a:pt x="441131" y="0"/>
                </a:moveTo>
                <a:lnTo>
                  <a:pt x="1320828" y="0"/>
                </a:lnTo>
                <a:lnTo>
                  <a:pt x="1761959" y="751907"/>
                </a:lnTo>
                <a:lnTo>
                  <a:pt x="0" y="751907"/>
                </a:lnTo>
                <a:close/>
              </a:path>
            </a:pathLst>
          </a:custGeom>
          <a:solidFill>
            <a:srgbClr val="5EA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3" name="矩形 35"/>
          <p:cNvSpPr/>
          <p:nvPr/>
        </p:nvSpPr>
        <p:spPr>
          <a:xfrm>
            <a:off x="2145670" y="3478923"/>
            <a:ext cx="2459808" cy="677048"/>
          </a:xfrm>
          <a:custGeom>
            <a:avLst/>
            <a:gdLst/>
            <a:ahLst/>
            <a:cxnLst/>
            <a:rect l="l" t="t" r="r" b="b"/>
            <a:pathLst>
              <a:path w="2731779" h="751907">
                <a:moveTo>
                  <a:pt x="441131" y="0"/>
                </a:moveTo>
                <a:lnTo>
                  <a:pt x="2290648" y="0"/>
                </a:lnTo>
                <a:lnTo>
                  <a:pt x="2731779" y="751907"/>
                </a:lnTo>
                <a:lnTo>
                  <a:pt x="0" y="751907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" name="矩形 34"/>
          <p:cNvSpPr/>
          <p:nvPr/>
        </p:nvSpPr>
        <p:spPr>
          <a:xfrm>
            <a:off x="1687323" y="4214800"/>
            <a:ext cx="3380915" cy="683963"/>
          </a:xfrm>
          <a:custGeom>
            <a:avLst/>
            <a:gdLst/>
            <a:ahLst/>
            <a:cxnLst/>
            <a:rect l="l" t="t" r="r" b="b"/>
            <a:pathLst>
              <a:path w="3716771" h="751907">
                <a:moveTo>
                  <a:pt x="441131" y="0"/>
                </a:moveTo>
                <a:lnTo>
                  <a:pt x="3275640" y="0"/>
                </a:lnTo>
                <a:lnTo>
                  <a:pt x="3716771" y="751907"/>
                </a:lnTo>
                <a:lnTo>
                  <a:pt x="0" y="751907"/>
                </a:lnTo>
                <a:close/>
              </a:path>
            </a:pathLst>
          </a:custGeom>
          <a:solidFill>
            <a:srgbClr val="5EA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矩形 37"/>
          <p:cNvSpPr/>
          <p:nvPr/>
        </p:nvSpPr>
        <p:spPr>
          <a:xfrm>
            <a:off x="1025985" y="1947875"/>
            <a:ext cx="2722151" cy="722510"/>
          </a:xfrm>
          <a:custGeom>
            <a:avLst/>
            <a:gdLst/>
            <a:ahLst/>
            <a:cxnLst/>
            <a:rect l="l" t="t" r="r" b="b"/>
            <a:pathLst>
              <a:path w="2832909" h="751907">
                <a:moveTo>
                  <a:pt x="2442485" y="86431"/>
                </a:moveTo>
                <a:lnTo>
                  <a:pt x="2832909" y="751907"/>
                </a:lnTo>
                <a:lnTo>
                  <a:pt x="2052062" y="751907"/>
                </a:lnTo>
                <a:close/>
                <a:moveTo>
                  <a:pt x="0" y="0"/>
                </a:moveTo>
                <a:lnTo>
                  <a:pt x="2391778" y="0"/>
                </a:lnTo>
                <a:lnTo>
                  <a:pt x="2391779" y="1"/>
                </a:lnTo>
                <a:lnTo>
                  <a:pt x="0" y="1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46507" y="2124464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请在此输入您的文字内容</a:t>
            </a:r>
            <a:endParaRPr lang="zh-CN" altLang="en-US" sz="18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46507" y="2899350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请在此输入您的文字内容</a:t>
            </a:r>
            <a:endParaRPr lang="zh-CN" altLang="en-US" sz="18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46507" y="3632781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请在此输入您的文字内容</a:t>
            </a:r>
            <a:endParaRPr lang="zh-CN" altLang="en-US" sz="18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46507" y="4372115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请在此输入您的文字内容</a:t>
            </a:r>
            <a:endParaRPr lang="zh-CN" altLang="en-US" sz="18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748136" y="2309130"/>
            <a:ext cx="2059038" cy="0"/>
          </a:xfrm>
          <a:prstGeom prst="line">
            <a:avLst/>
          </a:prstGeom>
          <a:ln w="28575">
            <a:solidFill>
              <a:srgbClr val="6CAF3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183864" y="3084016"/>
            <a:ext cx="1623310" cy="0"/>
          </a:xfrm>
          <a:prstGeom prst="line">
            <a:avLst/>
          </a:prstGeom>
          <a:ln w="28575">
            <a:solidFill>
              <a:srgbClr val="6CAF3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605478" y="3817447"/>
            <a:ext cx="1201696" cy="0"/>
          </a:xfrm>
          <a:prstGeom prst="line">
            <a:avLst/>
          </a:prstGeom>
          <a:ln w="28575">
            <a:solidFill>
              <a:srgbClr val="6CAF3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068238" y="4556781"/>
            <a:ext cx="738936" cy="0"/>
          </a:xfrm>
          <a:prstGeom prst="line">
            <a:avLst/>
          </a:prstGeom>
          <a:ln w="28575">
            <a:solidFill>
              <a:srgbClr val="6CAF3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846734" y="5099165"/>
            <a:ext cx="9731614" cy="939203"/>
            <a:chOff x="1846734" y="5099165"/>
            <a:chExt cx="9731614" cy="939203"/>
          </a:xfrm>
        </p:grpSpPr>
        <p:sp>
          <p:nvSpPr>
            <p:cNvPr id="63" name="矩形 62"/>
            <p:cNvSpPr/>
            <p:nvPr/>
          </p:nvSpPr>
          <p:spPr>
            <a:xfrm>
              <a:off x="1846734" y="5099165"/>
              <a:ext cx="9731614" cy="939203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990751" y="5204852"/>
              <a:ext cx="9289032" cy="656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单击此处添加文字内容单击此处添加文字内容单击此处添加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文字内容单击此处添加文字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单击此处添加文字内容单击此处添加文字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单击此处添加文字内容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88236" y="2137877"/>
            <a:ext cx="358271" cy="355919"/>
            <a:chOff x="7419975" y="5702300"/>
            <a:chExt cx="725488" cy="720726"/>
          </a:xfrm>
        </p:grpSpPr>
        <p:sp>
          <p:nvSpPr>
            <p:cNvPr id="30" name="Freeform 5"/>
            <p:cNvSpPr/>
            <p:nvPr/>
          </p:nvSpPr>
          <p:spPr bwMode="auto">
            <a:xfrm>
              <a:off x="7785100" y="6059488"/>
              <a:ext cx="258763" cy="363538"/>
            </a:xfrm>
            <a:custGeom>
              <a:avLst/>
              <a:gdLst>
                <a:gd name="T0" fmla="*/ 1 w 69"/>
                <a:gd name="T1" fmla="*/ 0 h 97"/>
                <a:gd name="T2" fmla="*/ 0 w 69"/>
                <a:gd name="T3" fmla="*/ 0 h 97"/>
                <a:gd name="T4" fmla="*/ 1 w 69"/>
                <a:gd name="T5" fmla="*/ 1 h 97"/>
                <a:gd name="T6" fmla="*/ 0 w 69"/>
                <a:gd name="T7" fmla="*/ 0 h 97"/>
                <a:gd name="T8" fmla="*/ 0 w 69"/>
                <a:gd name="T9" fmla="*/ 97 h 97"/>
                <a:gd name="T10" fmla="*/ 69 w 69"/>
                <a:gd name="T11" fmla="*/ 68 h 97"/>
                <a:gd name="T12" fmla="*/ 1 w 69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9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7" y="97"/>
                    <a:pt x="51" y="86"/>
                    <a:pt x="69" y="6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6"/>
            <p:cNvSpPr/>
            <p:nvPr/>
          </p:nvSpPr>
          <p:spPr bwMode="auto">
            <a:xfrm>
              <a:off x="7419975" y="6059488"/>
              <a:ext cx="365125" cy="363538"/>
            </a:xfrm>
            <a:custGeom>
              <a:avLst/>
              <a:gdLst>
                <a:gd name="T0" fmla="*/ 0 w 97"/>
                <a:gd name="T1" fmla="*/ 1 h 97"/>
                <a:gd name="T2" fmla="*/ 97 w 97"/>
                <a:gd name="T3" fmla="*/ 97 h 97"/>
                <a:gd name="T4" fmla="*/ 97 w 97"/>
                <a:gd name="T5" fmla="*/ 97 h 97"/>
                <a:gd name="T6" fmla="*/ 97 w 97"/>
                <a:gd name="T7" fmla="*/ 0 h 97"/>
                <a:gd name="T8" fmla="*/ 0 w 97"/>
                <a:gd name="T9" fmla="*/ 0 h 97"/>
                <a:gd name="T10" fmla="*/ 0 w 97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7">
                  <a:moveTo>
                    <a:pt x="0" y="1"/>
                  </a:moveTo>
                  <a:cubicBezTo>
                    <a:pt x="0" y="54"/>
                    <a:pt x="44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CA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7626350" y="5702300"/>
              <a:ext cx="158750" cy="352425"/>
            </a:xfrm>
            <a:custGeom>
              <a:avLst/>
              <a:gdLst>
                <a:gd name="T0" fmla="*/ 42 w 42"/>
                <a:gd name="T1" fmla="*/ 0 h 94"/>
                <a:gd name="T2" fmla="*/ 42 w 42"/>
                <a:gd name="T3" fmla="*/ 0 h 94"/>
                <a:gd name="T4" fmla="*/ 0 w 42"/>
                <a:gd name="T5" fmla="*/ 9 h 94"/>
                <a:gd name="T6" fmla="*/ 42 w 42"/>
                <a:gd name="T7" fmla="*/ 94 h 94"/>
                <a:gd name="T8" fmla="*/ 42 w 42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27" y="0"/>
                    <a:pt x="12" y="3"/>
                    <a:pt x="0" y="9"/>
                  </a:cubicBezTo>
                  <a:cubicBezTo>
                    <a:pt x="42" y="94"/>
                    <a:pt x="42" y="94"/>
                    <a:pt x="42" y="9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F3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7419975" y="5735638"/>
              <a:ext cx="365125" cy="323850"/>
            </a:xfrm>
            <a:custGeom>
              <a:avLst/>
              <a:gdLst>
                <a:gd name="T0" fmla="*/ 55 w 97"/>
                <a:gd name="T1" fmla="*/ 0 h 86"/>
                <a:gd name="T2" fmla="*/ 29 w 97"/>
                <a:gd name="T3" fmla="*/ 18 h 86"/>
                <a:gd name="T4" fmla="*/ 0 w 97"/>
                <a:gd name="T5" fmla="*/ 86 h 86"/>
                <a:gd name="T6" fmla="*/ 97 w 97"/>
                <a:gd name="T7" fmla="*/ 86 h 86"/>
                <a:gd name="T8" fmla="*/ 97 w 97"/>
                <a:gd name="T9" fmla="*/ 85 h 86"/>
                <a:gd name="T10" fmla="*/ 55 w 97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86">
                  <a:moveTo>
                    <a:pt x="55" y="0"/>
                  </a:moveTo>
                  <a:cubicBezTo>
                    <a:pt x="45" y="5"/>
                    <a:pt x="37" y="11"/>
                    <a:pt x="29" y="18"/>
                  </a:cubicBezTo>
                  <a:cubicBezTo>
                    <a:pt x="12" y="36"/>
                    <a:pt x="1" y="60"/>
                    <a:pt x="0" y="86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7" y="85"/>
                    <a:pt x="97" y="85"/>
                    <a:pt x="97" y="85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0C8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7785100" y="5702300"/>
              <a:ext cx="360363" cy="612775"/>
            </a:xfrm>
            <a:custGeom>
              <a:avLst/>
              <a:gdLst>
                <a:gd name="T0" fmla="*/ 96 w 96"/>
                <a:gd name="T1" fmla="*/ 95 h 163"/>
                <a:gd name="T2" fmla="*/ 0 w 96"/>
                <a:gd name="T3" fmla="*/ 0 h 163"/>
                <a:gd name="T4" fmla="*/ 0 w 96"/>
                <a:gd name="T5" fmla="*/ 95 h 163"/>
                <a:gd name="T6" fmla="*/ 1 w 96"/>
                <a:gd name="T7" fmla="*/ 95 h 163"/>
                <a:gd name="T8" fmla="*/ 69 w 96"/>
                <a:gd name="T9" fmla="*/ 163 h 163"/>
                <a:gd name="T10" fmla="*/ 96 w 96"/>
                <a:gd name="T11" fmla="*/ 96 h 163"/>
                <a:gd name="T12" fmla="*/ 96 w 96"/>
                <a:gd name="T13" fmla="*/ 9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3">
                  <a:moveTo>
                    <a:pt x="96" y="95"/>
                  </a:moveTo>
                  <a:cubicBezTo>
                    <a:pt x="96" y="43"/>
                    <a:pt x="53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86" y="146"/>
                    <a:pt x="96" y="122"/>
                    <a:pt x="96" y="96"/>
                  </a:cubicBezTo>
                  <a:cubicBezTo>
                    <a:pt x="96" y="96"/>
                    <a:pt x="96" y="96"/>
                    <a:pt x="96" y="95"/>
                  </a:cubicBezTo>
                  <a:close/>
                </a:path>
              </a:pathLst>
            </a:custGeom>
            <a:solidFill>
              <a:srgbClr val="6CA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088236" y="2913902"/>
            <a:ext cx="358271" cy="355919"/>
            <a:chOff x="7419975" y="5702300"/>
            <a:chExt cx="725488" cy="720726"/>
          </a:xfrm>
        </p:grpSpPr>
        <p:sp>
          <p:nvSpPr>
            <p:cNvPr id="36" name="Freeform 5"/>
            <p:cNvSpPr/>
            <p:nvPr/>
          </p:nvSpPr>
          <p:spPr bwMode="auto">
            <a:xfrm>
              <a:off x="7785100" y="6059488"/>
              <a:ext cx="258763" cy="363538"/>
            </a:xfrm>
            <a:custGeom>
              <a:avLst/>
              <a:gdLst>
                <a:gd name="T0" fmla="*/ 1 w 69"/>
                <a:gd name="T1" fmla="*/ 0 h 97"/>
                <a:gd name="T2" fmla="*/ 0 w 69"/>
                <a:gd name="T3" fmla="*/ 0 h 97"/>
                <a:gd name="T4" fmla="*/ 1 w 69"/>
                <a:gd name="T5" fmla="*/ 1 h 97"/>
                <a:gd name="T6" fmla="*/ 0 w 69"/>
                <a:gd name="T7" fmla="*/ 0 h 97"/>
                <a:gd name="T8" fmla="*/ 0 w 69"/>
                <a:gd name="T9" fmla="*/ 97 h 97"/>
                <a:gd name="T10" fmla="*/ 69 w 69"/>
                <a:gd name="T11" fmla="*/ 68 h 97"/>
                <a:gd name="T12" fmla="*/ 1 w 69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9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7" y="97"/>
                    <a:pt x="51" y="86"/>
                    <a:pt x="69" y="6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7419975" y="6059488"/>
              <a:ext cx="365125" cy="363538"/>
            </a:xfrm>
            <a:custGeom>
              <a:avLst/>
              <a:gdLst>
                <a:gd name="T0" fmla="*/ 0 w 97"/>
                <a:gd name="T1" fmla="*/ 1 h 97"/>
                <a:gd name="T2" fmla="*/ 97 w 97"/>
                <a:gd name="T3" fmla="*/ 97 h 97"/>
                <a:gd name="T4" fmla="*/ 97 w 97"/>
                <a:gd name="T5" fmla="*/ 97 h 97"/>
                <a:gd name="T6" fmla="*/ 97 w 97"/>
                <a:gd name="T7" fmla="*/ 0 h 97"/>
                <a:gd name="T8" fmla="*/ 0 w 97"/>
                <a:gd name="T9" fmla="*/ 0 h 97"/>
                <a:gd name="T10" fmla="*/ 0 w 97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7">
                  <a:moveTo>
                    <a:pt x="0" y="1"/>
                  </a:moveTo>
                  <a:cubicBezTo>
                    <a:pt x="0" y="54"/>
                    <a:pt x="44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CA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7"/>
            <p:cNvSpPr/>
            <p:nvPr/>
          </p:nvSpPr>
          <p:spPr bwMode="auto">
            <a:xfrm>
              <a:off x="7626350" y="5702300"/>
              <a:ext cx="158750" cy="352425"/>
            </a:xfrm>
            <a:custGeom>
              <a:avLst/>
              <a:gdLst>
                <a:gd name="T0" fmla="*/ 42 w 42"/>
                <a:gd name="T1" fmla="*/ 0 h 94"/>
                <a:gd name="T2" fmla="*/ 42 w 42"/>
                <a:gd name="T3" fmla="*/ 0 h 94"/>
                <a:gd name="T4" fmla="*/ 0 w 42"/>
                <a:gd name="T5" fmla="*/ 9 h 94"/>
                <a:gd name="T6" fmla="*/ 42 w 42"/>
                <a:gd name="T7" fmla="*/ 94 h 94"/>
                <a:gd name="T8" fmla="*/ 42 w 42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27" y="0"/>
                    <a:pt x="12" y="3"/>
                    <a:pt x="0" y="9"/>
                  </a:cubicBezTo>
                  <a:cubicBezTo>
                    <a:pt x="42" y="94"/>
                    <a:pt x="42" y="94"/>
                    <a:pt x="42" y="9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F3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7419975" y="5735638"/>
              <a:ext cx="365125" cy="323850"/>
            </a:xfrm>
            <a:custGeom>
              <a:avLst/>
              <a:gdLst>
                <a:gd name="T0" fmla="*/ 55 w 97"/>
                <a:gd name="T1" fmla="*/ 0 h 86"/>
                <a:gd name="T2" fmla="*/ 29 w 97"/>
                <a:gd name="T3" fmla="*/ 18 h 86"/>
                <a:gd name="T4" fmla="*/ 0 w 97"/>
                <a:gd name="T5" fmla="*/ 86 h 86"/>
                <a:gd name="T6" fmla="*/ 97 w 97"/>
                <a:gd name="T7" fmla="*/ 86 h 86"/>
                <a:gd name="T8" fmla="*/ 97 w 97"/>
                <a:gd name="T9" fmla="*/ 85 h 86"/>
                <a:gd name="T10" fmla="*/ 55 w 97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86">
                  <a:moveTo>
                    <a:pt x="55" y="0"/>
                  </a:moveTo>
                  <a:cubicBezTo>
                    <a:pt x="45" y="5"/>
                    <a:pt x="37" y="11"/>
                    <a:pt x="29" y="18"/>
                  </a:cubicBezTo>
                  <a:cubicBezTo>
                    <a:pt x="12" y="36"/>
                    <a:pt x="1" y="60"/>
                    <a:pt x="0" y="86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7" y="85"/>
                    <a:pt x="97" y="85"/>
                    <a:pt x="97" y="85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0C8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9"/>
            <p:cNvSpPr/>
            <p:nvPr/>
          </p:nvSpPr>
          <p:spPr bwMode="auto">
            <a:xfrm>
              <a:off x="7785100" y="5702300"/>
              <a:ext cx="360363" cy="612775"/>
            </a:xfrm>
            <a:custGeom>
              <a:avLst/>
              <a:gdLst>
                <a:gd name="T0" fmla="*/ 96 w 96"/>
                <a:gd name="T1" fmla="*/ 95 h 163"/>
                <a:gd name="T2" fmla="*/ 0 w 96"/>
                <a:gd name="T3" fmla="*/ 0 h 163"/>
                <a:gd name="T4" fmla="*/ 0 w 96"/>
                <a:gd name="T5" fmla="*/ 95 h 163"/>
                <a:gd name="T6" fmla="*/ 1 w 96"/>
                <a:gd name="T7" fmla="*/ 95 h 163"/>
                <a:gd name="T8" fmla="*/ 69 w 96"/>
                <a:gd name="T9" fmla="*/ 163 h 163"/>
                <a:gd name="T10" fmla="*/ 96 w 96"/>
                <a:gd name="T11" fmla="*/ 96 h 163"/>
                <a:gd name="T12" fmla="*/ 96 w 96"/>
                <a:gd name="T13" fmla="*/ 9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3">
                  <a:moveTo>
                    <a:pt x="96" y="95"/>
                  </a:moveTo>
                  <a:cubicBezTo>
                    <a:pt x="96" y="43"/>
                    <a:pt x="53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86" y="146"/>
                    <a:pt x="96" y="122"/>
                    <a:pt x="96" y="96"/>
                  </a:cubicBezTo>
                  <a:cubicBezTo>
                    <a:pt x="96" y="96"/>
                    <a:pt x="96" y="96"/>
                    <a:pt x="96" y="95"/>
                  </a:cubicBezTo>
                  <a:close/>
                </a:path>
              </a:pathLst>
            </a:custGeom>
            <a:solidFill>
              <a:srgbClr val="6CA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088236" y="3651827"/>
            <a:ext cx="358271" cy="355919"/>
            <a:chOff x="7419975" y="5702300"/>
            <a:chExt cx="725488" cy="720726"/>
          </a:xfrm>
        </p:grpSpPr>
        <p:sp>
          <p:nvSpPr>
            <p:cNvPr id="49" name="Freeform 5"/>
            <p:cNvSpPr/>
            <p:nvPr/>
          </p:nvSpPr>
          <p:spPr bwMode="auto">
            <a:xfrm>
              <a:off x="7785100" y="6059488"/>
              <a:ext cx="258763" cy="363538"/>
            </a:xfrm>
            <a:custGeom>
              <a:avLst/>
              <a:gdLst>
                <a:gd name="T0" fmla="*/ 1 w 69"/>
                <a:gd name="T1" fmla="*/ 0 h 97"/>
                <a:gd name="T2" fmla="*/ 0 w 69"/>
                <a:gd name="T3" fmla="*/ 0 h 97"/>
                <a:gd name="T4" fmla="*/ 1 w 69"/>
                <a:gd name="T5" fmla="*/ 1 h 97"/>
                <a:gd name="T6" fmla="*/ 0 w 69"/>
                <a:gd name="T7" fmla="*/ 0 h 97"/>
                <a:gd name="T8" fmla="*/ 0 w 69"/>
                <a:gd name="T9" fmla="*/ 97 h 97"/>
                <a:gd name="T10" fmla="*/ 69 w 69"/>
                <a:gd name="T11" fmla="*/ 68 h 97"/>
                <a:gd name="T12" fmla="*/ 1 w 69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9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7" y="97"/>
                    <a:pt x="51" y="86"/>
                    <a:pt x="69" y="6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7419975" y="6059488"/>
              <a:ext cx="365125" cy="363538"/>
            </a:xfrm>
            <a:custGeom>
              <a:avLst/>
              <a:gdLst>
                <a:gd name="T0" fmla="*/ 0 w 97"/>
                <a:gd name="T1" fmla="*/ 1 h 97"/>
                <a:gd name="T2" fmla="*/ 97 w 97"/>
                <a:gd name="T3" fmla="*/ 97 h 97"/>
                <a:gd name="T4" fmla="*/ 97 w 97"/>
                <a:gd name="T5" fmla="*/ 97 h 97"/>
                <a:gd name="T6" fmla="*/ 97 w 97"/>
                <a:gd name="T7" fmla="*/ 0 h 97"/>
                <a:gd name="T8" fmla="*/ 0 w 97"/>
                <a:gd name="T9" fmla="*/ 0 h 97"/>
                <a:gd name="T10" fmla="*/ 0 w 97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7">
                  <a:moveTo>
                    <a:pt x="0" y="1"/>
                  </a:moveTo>
                  <a:cubicBezTo>
                    <a:pt x="0" y="54"/>
                    <a:pt x="44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CA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7"/>
            <p:cNvSpPr/>
            <p:nvPr/>
          </p:nvSpPr>
          <p:spPr bwMode="auto">
            <a:xfrm>
              <a:off x="7626350" y="5702300"/>
              <a:ext cx="158750" cy="352425"/>
            </a:xfrm>
            <a:custGeom>
              <a:avLst/>
              <a:gdLst>
                <a:gd name="T0" fmla="*/ 42 w 42"/>
                <a:gd name="T1" fmla="*/ 0 h 94"/>
                <a:gd name="T2" fmla="*/ 42 w 42"/>
                <a:gd name="T3" fmla="*/ 0 h 94"/>
                <a:gd name="T4" fmla="*/ 0 w 42"/>
                <a:gd name="T5" fmla="*/ 9 h 94"/>
                <a:gd name="T6" fmla="*/ 42 w 42"/>
                <a:gd name="T7" fmla="*/ 94 h 94"/>
                <a:gd name="T8" fmla="*/ 42 w 42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27" y="0"/>
                    <a:pt x="12" y="3"/>
                    <a:pt x="0" y="9"/>
                  </a:cubicBezTo>
                  <a:cubicBezTo>
                    <a:pt x="42" y="94"/>
                    <a:pt x="42" y="94"/>
                    <a:pt x="42" y="9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F3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8"/>
            <p:cNvSpPr/>
            <p:nvPr/>
          </p:nvSpPr>
          <p:spPr bwMode="auto">
            <a:xfrm>
              <a:off x="7419975" y="5735638"/>
              <a:ext cx="365125" cy="323850"/>
            </a:xfrm>
            <a:custGeom>
              <a:avLst/>
              <a:gdLst>
                <a:gd name="T0" fmla="*/ 55 w 97"/>
                <a:gd name="T1" fmla="*/ 0 h 86"/>
                <a:gd name="T2" fmla="*/ 29 w 97"/>
                <a:gd name="T3" fmla="*/ 18 h 86"/>
                <a:gd name="T4" fmla="*/ 0 w 97"/>
                <a:gd name="T5" fmla="*/ 86 h 86"/>
                <a:gd name="T6" fmla="*/ 97 w 97"/>
                <a:gd name="T7" fmla="*/ 86 h 86"/>
                <a:gd name="T8" fmla="*/ 97 w 97"/>
                <a:gd name="T9" fmla="*/ 85 h 86"/>
                <a:gd name="T10" fmla="*/ 55 w 97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86">
                  <a:moveTo>
                    <a:pt x="55" y="0"/>
                  </a:moveTo>
                  <a:cubicBezTo>
                    <a:pt x="45" y="5"/>
                    <a:pt x="37" y="11"/>
                    <a:pt x="29" y="18"/>
                  </a:cubicBezTo>
                  <a:cubicBezTo>
                    <a:pt x="12" y="36"/>
                    <a:pt x="1" y="60"/>
                    <a:pt x="0" y="86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7" y="85"/>
                    <a:pt x="97" y="85"/>
                    <a:pt x="97" y="85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0C8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9"/>
            <p:cNvSpPr/>
            <p:nvPr/>
          </p:nvSpPr>
          <p:spPr bwMode="auto">
            <a:xfrm>
              <a:off x="7785100" y="5702300"/>
              <a:ext cx="360363" cy="612775"/>
            </a:xfrm>
            <a:custGeom>
              <a:avLst/>
              <a:gdLst>
                <a:gd name="T0" fmla="*/ 96 w 96"/>
                <a:gd name="T1" fmla="*/ 95 h 163"/>
                <a:gd name="T2" fmla="*/ 0 w 96"/>
                <a:gd name="T3" fmla="*/ 0 h 163"/>
                <a:gd name="T4" fmla="*/ 0 w 96"/>
                <a:gd name="T5" fmla="*/ 95 h 163"/>
                <a:gd name="T6" fmla="*/ 1 w 96"/>
                <a:gd name="T7" fmla="*/ 95 h 163"/>
                <a:gd name="T8" fmla="*/ 69 w 96"/>
                <a:gd name="T9" fmla="*/ 163 h 163"/>
                <a:gd name="T10" fmla="*/ 96 w 96"/>
                <a:gd name="T11" fmla="*/ 96 h 163"/>
                <a:gd name="T12" fmla="*/ 96 w 96"/>
                <a:gd name="T13" fmla="*/ 9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3">
                  <a:moveTo>
                    <a:pt x="96" y="95"/>
                  </a:moveTo>
                  <a:cubicBezTo>
                    <a:pt x="96" y="43"/>
                    <a:pt x="53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86" y="146"/>
                    <a:pt x="96" y="122"/>
                    <a:pt x="96" y="96"/>
                  </a:cubicBezTo>
                  <a:cubicBezTo>
                    <a:pt x="96" y="96"/>
                    <a:pt x="96" y="96"/>
                    <a:pt x="96" y="95"/>
                  </a:cubicBezTo>
                  <a:close/>
                </a:path>
              </a:pathLst>
            </a:custGeom>
            <a:solidFill>
              <a:srgbClr val="6CA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088236" y="4389752"/>
            <a:ext cx="358271" cy="355919"/>
            <a:chOff x="7419975" y="5702300"/>
            <a:chExt cx="725488" cy="720726"/>
          </a:xfrm>
        </p:grpSpPr>
        <p:sp>
          <p:nvSpPr>
            <p:cNvPr id="55" name="Freeform 5"/>
            <p:cNvSpPr/>
            <p:nvPr/>
          </p:nvSpPr>
          <p:spPr bwMode="auto">
            <a:xfrm>
              <a:off x="7785100" y="6059488"/>
              <a:ext cx="258763" cy="363538"/>
            </a:xfrm>
            <a:custGeom>
              <a:avLst/>
              <a:gdLst>
                <a:gd name="T0" fmla="*/ 1 w 69"/>
                <a:gd name="T1" fmla="*/ 0 h 97"/>
                <a:gd name="T2" fmla="*/ 0 w 69"/>
                <a:gd name="T3" fmla="*/ 0 h 97"/>
                <a:gd name="T4" fmla="*/ 1 w 69"/>
                <a:gd name="T5" fmla="*/ 1 h 97"/>
                <a:gd name="T6" fmla="*/ 0 w 69"/>
                <a:gd name="T7" fmla="*/ 0 h 97"/>
                <a:gd name="T8" fmla="*/ 0 w 69"/>
                <a:gd name="T9" fmla="*/ 97 h 97"/>
                <a:gd name="T10" fmla="*/ 69 w 69"/>
                <a:gd name="T11" fmla="*/ 68 h 97"/>
                <a:gd name="T12" fmla="*/ 1 w 69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9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7" y="97"/>
                    <a:pt x="51" y="86"/>
                    <a:pt x="69" y="6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6"/>
            <p:cNvSpPr/>
            <p:nvPr/>
          </p:nvSpPr>
          <p:spPr bwMode="auto">
            <a:xfrm>
              <a:off x="7419975" y="6059488"/>
              <a:ext cx="365125" cy="363538"/>
            </a:xfrm>
            <a:custGeom>
              <a:avLst/>
              <a:gdLst>
                <a:gd name="T0" fmla="*/ 0 w 97"/>
                <a:gd name="T1" fmla="*/ 1 h 97"/>
                <a:gd name="T2" fmla="*/ 97 w 97"/>
                <a:gd name="T3" fmla="*/ 97 h 97"/>
                <a:gd name="T4" fmla="*/ 97 w 97"/>
                <a:gd name="T5" fmla="*/ 97 h 97"/>
                <a:gd name="T6" fmla="*/ 97 w 97"/>
                <a:gd name="T7" fmla="*/ 0 h 97"/>
                <a:gd name="T8" fmla="*/ 0 w 97"/>
                <a:gd name="T9" fmla="*/ 0 h 97"/>
                <a:gd name="T10" fmla="*/ 0 w 97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7">
                  <a:moveTo>
                    <a:pt x="0" y="1"/>
                  </a:moveTo>
                  <a:cubicBezTo>
                    <a:pt x="0" y="54"/>
                    <a:pt x="44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CA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7"/>
            <p:cNvSpPr/>
            <p:nvPr/>
          </p:nvSpPr>
          <p:spPr bwMode="auto">
            <a:xfrm>
              <a:off x="7626350" y="5702300"/>
              <a:ext cx="158750" cy="352425"/>
            </a:xfrm>
            <a:custGeom>
              <a:avLst/>
              <a:gdLst>
                <a:gd name="T0" fmla="*/ 42 w 42"/>
                <a:gd name="T1" fmla="*/ 0 h 94"/>
                <a:gd name="T2" fmla="*/ 42 w 42"/>
                <a:gd name="T3" fmla="*/ 0 h 94"/>
                <a:gd name="T4" fmla="*/ 0 w 42"/>
                <a:gd name="T5" fmla="*/ 9 h 94"/>
                <a:gd name="T6" fmla="*/ 42 w 42"/>
                <a:gd name="T7" fmla="*/ 94 h 94"/>
                <a:gd name="T8" fmla="*/ 42 w 42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27" y="0"/>
                    <a:pt x="12" y="3"/>
                    <a:pt x="0" y="9"/>
                  </a:cubicBezTo>
                  <a:cubicBezTo>
                    <a:pt x="42" y="94"/>
                    <a:pt x="42" y="94"/>
                    <a:pt x="42" y="9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F3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8"/>
            <p:cNvSpPr/>
            <p:nvPr/>
          </p:nvSpPr>
          <p:spPr bwMode="auto">
            <a:xfrm>
              <a:off x="7419975" y="5735638"/>
              <a:ext cx="365125" cy="323850"/>
            </a:xfrm>
            <a:custGeom>
              <a:avLst/>
              <a:gdLst>
                <a:gd name="T0" fmla="*/ 55 w 97"/>
                <a:gd name="T1" fmla="*/ 0 h 86"/>
                <a:gd name="T2" fmla="*/ 29 w 97"/>
                <a:gd name="T3" fmla="*/ 18 h 86"/>
                <a:gd name="T4" fmla="*/ 0 w 97"/>
                <a:gd name="T5" fmla="*/ 86 h 86"/>
                <a:gd name="T6" fmla="*/ 97 w 97"/>
                <a:gd name="T7" fmla="*/ 86 h 86"/>
                <a:gd name="T8" fmla="*/ 97 w 97"/>
                <a:gd name="T9" fmla="*/ 85 h 86"/>
                <a:gd name="T10" fmla="*/ 55 w 97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86">
                  <a:moveTo>
                    <a:pt x="55" y="0"/>
                  </a:moveTo>
                  <a:cubicBezTo>
                    <a:pt x="45" y="5"/>
                    <a:pt x="37" y="11"/>
                    <a:pt x="29" y="18"/>
                  </a:cubicBezTo>
                  <a:cubicBezTo>
                    <a:pt x="12" y="36"/>
                    <a:pt x="1" y="60"/>
                    <a:pt x="0" y="86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7" y="85"/>
                    <a:pt x="97" y="85"/>
                    <a:pt x="97" y="85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0C8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9"/>
            <p:cNvSpPr/>
            <p:nvPr/>
          </p:nvSpPr>
          <p:spPr bwMode="auto">
            <a:xfrm>
              <a:off x="7785100" y="5702300"/>
              <a:ext cx="360363" cy="612775"/>
            </a:xfrm>
            <a:custGeom>
              <a:avLst/>
              <a:gdLst>
                <a:gd name="T0" fmla="*/ 96 w 96"/>
                <a:gd name="T1" fmla="*/ 95 h 163"/>
                <a:gd name="T2" fmla="*/ 0 w 96"/>
                <a:gd name="T3" fmla="*/ 0 h 163"/>
                <a:gd name="T4" fmla="*/ 0 w 96"/>
                <a:gd name="T5" fmla="*/ 95 h 163"/>
                <a:gd name="T6" fmla="*/ 1 w 96"/>
                <a:gd name="T7" fmla="*/ 95 h 163"/>
                <a:gd name="T8" fmla="*/ 69 w 96"/>
                <a:gd name="T9" fmla="*/ 163 h 163"/>
                <a:gd name="T10" fmla="*/ 96 w 96"/>
                <a:gd name="T11" fmla="*/ 96 h 163"/>
                <a:gd name="T12" fmla="*/ 96 w 96"/>
                <a:gd name="T13" fmla="*/ 9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3">
                  <a:moveTo>
                    <a:pt x="96" y="95"/>
                  </a:moveTo>
                  <a:cubicBezTo>
                    <a:pt x="96" y="43"/>
                    <a:pt x="53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86" y="146"/>
                    <a:pt x="96" y="122"/>
                    <a:pt x="96" y="96"/>
                  </a:cubicBezTo>
                  <a:cubicBezTo>
                    <a:pt x="96" y="96"/>
                    <a:pt x="96" y="96"/>
                    <a:pt x="96" y="95"/>
                  </a:cubicBezTo>
                  <a:close/>
                </a:path>
              </a:pathLst>
            </a:custGeom>
            <a:solidFill>
              <a:srgbClr val="6CA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14:shred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9" presetID="2" presetClass="entr" presetSubtype="4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16" grpId="0"/>
          <p:bldP spid="17" grpId="0"/>
          <p:bldP spid="18" grpId="0"/>
          <p:bldP spid="19" grpId="0"/>
          <p:bldP spid="6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9" presetID="2" presetClass="entr" presetSubtype="4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16" grpId="0"/>
          <p:bldP spid="17" grpId="0"/>
          <p:bldP spid="18" grpId="0"/>
          <p:bldP spid="19" grpId="0"/>
          <p:bldP spid="6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矩形 683"/>
          <p:cNvSpPr/>
          <p:nvPr/>
        </p:nvSpPr>
        <p:spPr>
          <a:xfrm>
            <a:off x="2806835" y="1981248"/>
            <a:ext cx="9380144" cy="1137095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0" name="图片 2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952" y="0"/>
            <a:ext cx="4715300" cy="6859588"/>
          </a:xfrm>
          <a:prstGeom prst="rect">
            <a:avLst/>
          </a:prstGeom>
        </p:spPr>
      </p:pic>
      <p:grpSp>
        <p:nvGrpSpPr>
          <p:cNvPr id="1642" name="组合 1641"/>
          <p:cNvGrpSpPr/>
          <p:nvPr/>
        </p:nvGrpSpPr>
        <p:grpSpPr>
          <a:xfrm>
            <a:off x="8787129" y="1935074"/>
            <a:ext cx="1178783" cy="1787014"/>
            <a:chOff x="4689951" y="1962490"/>
            <a:chExt cx="1742731" cy="2641948"/>
          </a:xfrm>
        </p:grpSpPr>
        <p:sp>
          <p:nvSpPr>
            <p:cNvPr id="1489" name="Freeform 489"/>
            <p:cNvSpPr/>
            <p:nvPr/>
          </p:nvSpPr>
          <p:spPr bwMode="auto">
            <a:xfrm>
              <a:off x="4841147" y="266541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0" name="Freeform 490"/>
            <p:cNvSpPr/>
            <p:nvPr/>
          </p:nvSpPr>
          <p:spPr bwMode="auto">
            <a:xfrm>
              <a:off x="4834515" y="2662766"/>
              <a:ext cx="13263" cy="2652"/>
            </a:xfrm>
            <a:custGeom>
              <a:avLst/>
              <a:gdLst>
                <a:gd name="T0" fmla="*/ 1 w 4"/>
                <a:gd name="T1" fmla="*/ 0 h 1"/>
                <a:gd name="T2" fmla="*/ 0 w 4"/>
                <a:gd name="T3" fmla="*/ 0 h 1"/>
                <a:gd name="T4" fmla="*/ 2 w 4"/>
                <a:gd name="T5" fmla="*/ 1 h 1"/>
                <a:gd name="T6" fmla="*/ 1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1" name="Freeform 491"/>
            <p:cNvSpPr/>
            <p:nvPr/>
          </p:nvSpPr>
          <p:spPr bwMode="auto">
            <a:xfrm>
              <a:off x="4834515" y="2662766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2" name="Freeform 492"/>
            <p:cNvSpPr/>
            <p:nvPr/>
          </p:nvSpPr>
          <p:spPr bwMode="auto">
            <a:xfrm>
              <a:off x="4838494" y="2329870"/>
              <a:ext cx="5305" cy="2652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3" name="Rectangle 493"/>
            <p:cNvSpPr>
              <a:spLocks noChangeArrowheads="1"/>
            </p:cNvSpPr>
            <p:nvPr/>
          </p:nvSpPr>
          <p:spPr bwMode="auto">
            <a:xfrm>
              <a:off x="4919397" y="2609714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4" name="Freeform 494"/>
            <p:cNvSpPr/>
            <p:nvPr/>
          </p:nvSpPr>
          <p:spPr bwMode="auto">
            <a:xfrm>
              <a:off x="4919397" y="26030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5" name="Freeform 495"/>
            <p:cNvSpPr/>
            <p:nvPr/>
          </p:nvSpPr>
          <p:spPr bwMode="auto">
            <a:xfrm>
              <a:off x="4916745" y="2616346"/>
              <a:ext cx="0" cy="5305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6" name="Freeform 496"/>
            <p:cNvSpPr>
              <a:spLocks noEditPoints="1"/>
            </p:cNvSpPr>
            <p:nvPr/>
          </p:nvSpPr>
          <p:spPr bwMode="auto">
            <a:xfrm>
              <a:off x="4731065" y="2332522"/>
              <a:ext cx="185679" cy="336875"/>
            </a:xfrm>
            <a:custGeom>
              <a:avLst/>
              <a:gdLst>
                <a:gd name="T0" fmla="*/ 58 w 59"/>
                <a:gd name="T1" fmla="*/ 90 h 107"/>
                <a:gd name="T2" fmla="*/ 56 w 59"/>
                <a:gd name="T3" fmla="*/ 91 h 107"/>
                <a:gd name="T4" fmla="*/ 49 w 59"/>
                <a:gd name="T5" fmla="*/ 92 h 107"/>
                <a:gd name="T6" fmla="*/ 37 w 59"/>
                <a:gd name="T7" fmla="*/ 92 h 107"/>
                <a:gd name="T8" fmla="*/ 35 w 59"/>
                <a:gd name="T9" fmla="*/ 89 h 107"/>
                <a:gd name="T10" fmla="*/ 34 w 59"/>
                <a:gd name="T11" fmla="*/ 81 h 107"/>
                <a:gd name="T12" fmla="*/ 38 w 59"/>
                <a:gd name="T13" fmla="*/ 52 h 107"/>
                <a:gd name="T14" fmla="*/ 38 w 59"/>
                <a:gd name="T15" fmla="*/ 31 h 107"/>
                <a:gd name="T16" fmla="*/ 39 w 59"/>
                <a:gd name="T17" fmla="*/ 6 h 107"/>
                <a:gd name="T18" fmla="*/ 42 w 59"/>
                <a:gd name="T19" fmla="*/ 4 h 107"/>
                <a:gd name="T20" fmla="*/ 42 w 59"/>
                <a:gd name="T21" fmla="*/ 4 h 107"/>
                <a:gd name="T22" fmla="*/ 36 w 59"/>
                <a:gd name="T23" fmla="*/ 0 h 107"/>
                <a:gd name="T24" fmla="*/ 36 w 59"/>
                <a:gd name="T25" fmla="*/ 0 h 107"/>
                <a:gd name="T26" fmla="*/ 27 w 59"/>
                <a:gd name="T27" fmla="*/ 9 h 107"/>
                <a:gd name="T28" fmla="*/ 20 w 59"/>
                <a:gd name="T29" fmla="*/ 12 h 107"/>
                <a:gd name="T30" fmla="*/ 20 w 59"/>
                <a:gd name="T31" fmla="*/ 14 h 107"/>
                <a:gd name="T32" fmla="*/ 19 w 59"/>
                <a:gd name="T33" fmla="*/ 16 h 107"/>
                <a:gd name="T34" fmla="*/ 21 w 59"/>
                <a:gd name="T35" fmla="*/ 17 h 107"/>
                <a:gd name="T36" fmla="*/ 25 w 59"/>
                <a:gd name="T37" fmla="*/ 14 h 107"/>
                <a:gd name="T38" fmla="*/ 29 w 59"/>
                <a:gd name="T39" fmla="*/ 13 h 107"/>
                <a:gd name="T40" fmla="*/ 35 w 59"/>
                <a:gd name="T41" fmla="*/ 10 h 107"/>
                <a:gd name="T42" fmla="*/ 35 w 59"/>
                <a:gd name="T43" fmla="*/ 12 h 107"/>
                <a:gd name="T44" fmla="*/ 34 w 59"/>
                <a:gd name="T45" fmla="*/ 13 h 107"/>
                <a:gd name="T46" fmla="*/ 35 w 59"/>
                <a:gd name="T47" fmla="*/ 27 h 107"/>
                <a:gd name="T48" fmla="*/ 34 w 59"/>
                <a:gd name="T49" fmla="*/ 32 h 107"/>
                <a:gd name="T50" fmla="*/ 34 w 59"/>
                <a:gd name="T51" fmla="*/ 53 h 107"/>
                <a:gd name="T52" fmla="*/ 33 w 59"/>
                <a:gd name="T53" fmla="*/ 61 h 107"/>
                <a:gd name="T54" fmla="*/ 33 w 59"/>
                <a:gd name="T55" fmla="*/ 66 h 107"/>
                <a:gd name="T56" fmla="*/ 32 w 59"/>
                <a:gd name="T57" fmla="*/ 71 h 107"/>
                <a:gd name="T58" fmla="*/ 31 w 59"/>
                <a:gd name="T59" fmla="*/ 75 h 107"/>
                <a:gd name="T60" fmla="*/ 31 w 59"/>
                <a:gd name="T61" fmla="*/ 81 h 107"/>
                <a:gd name="T62" fmla="*/ 32 w 59"/>
                <a:gd name="T63" fmla="*/ 90 h 107"/>
                <a:gd name="T64" fmla="*/ 31 w 59"/>
                <a:gd name="T65" fmla="*/ 95 h 107"/>
                <a:gd name="T66" fmla="*/ 17 w 59"/>
                <a:gd name="T67" fmla="*/ 96 h 107"/>
                <a:gd name="T68" fmla="*/ 2 w 59"/>
                <a:gd name="T69" fmla="*/ 94 h 107"/>
                <a:gd name="T70" fmla="*/ 1 w 59"/>
                <a:gd name="T71" fmla="*/ 97 h 107"/>
                <a:gd name="T72" fmla="*/ 0 w 59"/>
                <a:gd name="T73" fmla="*/ 94 h 107"/>
                <a:gd name="T74" fmla="*/ 0 w 59"/>
                <a:gd name="T75" fmla="*/ 97 h 107"/>
                <a:gd name="T76" fmla="*/ 1 w 59"/>
                <a:gd name="T77" fmla="*/ 102 h 107"/>
                <a:gd name="T78" fmla="*/ 3 w 59"/>
                <a:gd name="T79" fmla="*/ 99 h 107"/>
                <a:gd name="T80" fmla="*/ 5 w 59"/>
                <a:gd name="T81" fmla="*/ 102 h 107"/>
                <a:gd name="T82" fmla="*/ 9 w 59"/>
                <a:gd name="T83" fmla="*/ 103 h 107"/>
                <a:gd name="T84" fmla="*/ 12 w 59"/>
                <a:gd name="T85" fmla="*/ 102 h 107"/>
                <a:gd name="T86" fmla="*/ 17 w 59"/>
                <a:gd name="T87" fmla="*/ 99 h 107"/>
                <a:gd name="T88" fmla="*/ 18 w 59"/>
                <a:gd name="T89" fmla="*/ 101 h 107"/>
                <a:gd name="T90" fmla="*/ 24 w 59"/>
                <a:gd name="T91" fmla="*/ 100 h 107"/>
                <a:gd name="T92" fmla="*/ 26 w 59"/>
                <a:gd name="T93" fmla="*/ 100 h 107"/>
                <a:gd name="T94" fmla="*/ 30 w 59"/>
                <a:gd name="T95" fmla="*/ 101 h 107"/>
                <a:gd name="T96" fmla="*/ 34 w 59"/>
                <a:gd name="T97" fmla="*/ 99 h 107"/>
                <a:gd name="T98" fmla="*/ 35 w 59"/>
                <a:gd name="T99" fmla="*/ 103 h 107"/>
                <a:gd name="T100" fmla="*/ 34 w 59"/>
                <a:gd name="T101" fmla="*/ 100 h 107"/>
                <a:gd name="T102" fmla="*/ 36 w 59"/>
                <a:gd name="T103" fmla="*/ 98 h 107"/>
                <a:gd name="T104" fmla="*/ 40 w 59"/>
                <a:gd name="T105" fmla="*/ 98 h 107"/>
                <a:gd name="T106" fmla="*/ 42 w 59"/>
                <a:gd name="T107" fmla="*/ 97 h 107"/>
                <a:gd name="T108" fmla="*/ 44 w 59"/>
                <a:gd name="T109" fmla="*/ 98 h 107"/>
                <a:gd name="T110" fmla="*/ 46 w 59"/>
                <a:gd name="T111" fmla="*/ 98 h 107"/>
                <a:gd name="T112" fmla="*/ 49 w 59"/>
                <a:gd name="T113" fmla="*/ 98 h 107"/>
                <a:gd name="T114" fmla="*/ 52 w 59"/>
                <a:gd name="T115" fmla="*/ 95 h 107"/>
                <a:gd name="T116" fmla="*/ 57 w 59"/>
                <a:gd name="T117" fmla="*/ 93 h 107"/>
                <a:gd name="T118" fmla="*/ 34 w 59"/>
                <a:gd name="T119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107">
                  <a:moveTo>
                    <a:pt x="59" y="89"/>
                  </a:moveTo>
                  <a:cubicBezTo>
                    <a:pt x="59" y="88"/>
                    <a:pt x="59" y="92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8"/>
                    <a:pt x="58" y="91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9"/>
                    <a:pt x="57" y="88"/>
                    <a:pt x="57" y="91"/>
                  </a:cubicBezTo>
                  <a:cubicBezTo>
                    <a:pt x="57" y="89"/>
                    <a:pt x="57" y="91"/>
                    <a:pt x="56" y="89"/>
                  </a:cubicBezTo>
                  <a:cubicBezTo>
                    <a:pt x="56" y="89"/>
                    <a:pt x="56" y="89"/>
                    <a:pt x="56" y="91"/>
                  </a:cubicBezTo>
                  <a:cubicBezTo>
                    <a:pt x="55" y="90"/>
                    <a:pt x="53" y="91"/>
                    <a:pt x="52" y="91"/>
                  </a:cubicBezTo>
                  <a:cubicBezTo>
                    <a:pt x="51" y="95"/>
                    <a:pt x="51" y="91"/>
                    <a:pt x="50" y="92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49" y="92"/>
                    <a:pt x="49" y="93"/>
                    <a:pt x="49" y="92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7" y="91"/>
                    <a:pt x="45" y="93"/>
                    <a:pt x="43" y="92"/>
                  </a:cubicBezTo>
                  <a:cubicBezTo>
                    <a:pt x="41" y="91"/>
                    <a:pt x="39" y="88"/>
                    <a:pt x="37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3"/>
                    <a:pt x="36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3"/>
                  </a:cubicBezTo>
                  <a:cubicBezTo>
                    <a:pt x="35" y="91"/>
                    <a:pt x="35" y="90"/>
                    <a:pt x="35" y="89"/>
                  </a:cubicBezTo>
                  <a:cubicBezTo>
                    <a:pt x="33" y="87"/>
                    <a:pt x="36" y="86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3"/>
                    <a:pt x="35" y="82"/>
                    <a:pt x="35" y="82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6" y="77"/>
                    <a:pt x="35" y="73"/>
                    <a:pt x="37" y="69"/>
                  </a:cubicBezTo>
                  <a:cubicBezTo>
                    <a:pt x="38" y="64"/>
                    <a:pt x="40" y="60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6" y="49"/>
                    <a:pt x="39" y="46"/>
                    <a:pt x="37" y="42"/>
                  </a:cubicBezTo>
                  <a:cubicBezTo>
                    <a:pt x="37" y="39"/>
                    <a:pt x="38" y="35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8"/>
                    <a:pt x="40" y="25"/>
                    <a:pt x="39" y="22"/>
                  </a:cubicBezTo>
                  <a:cubicBezTo>
                    <a:pt x="41" y="19"/>
                    <a:pt x="37" y="15"/>
                    <a:pt x="39" y="12"/>
                  </a:cubicBezTo>
                  <a:cubicBezTo>
                    <a:pt x="42" y="11"/>
                    <a:pt x="37" y="8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1" y="6"/>
                  </a:cubicBezTo>
                  <a:cubicBezTo>
                    <a:pt x="41" y="6"/>
                    <a:pt x="41" y="5"/>
                    <a:pt x="41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1" y="3"/>
                  </a:cubicBezTo>
                  <a:cubicBezTo>
                    <a:pt x="42" y="2"/>
                    <a:pt x="42" y="1"/>
                    <a:pt x="42" y="1"/>
                  </a:cubicBezTo>
                  <a:cubicBezTo>
                    <a:pt x="39" y="0"/>
                    <a:pt x="38" y="0"/>
                    <a:pt x="37" y="1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6" y="1"/>
                    <a:pt x="35" y="1"/>
                  </a:cubicBezTo>
                  <a:cubicBezTo>
                    <a:pt x="36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5"/>
                    <a:pt x="31" y="10"/>
                    <a:pt x="27" y="9"/>
                  </a:cubicBezTo>
                  <a:cubicBezTo>
                    <a:pt x="26" y="11"/>
                    <a:pt x="23" y="9"/>
                    <a:pt x="22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2" y="14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1"/>
                    <a:pt x="21" y="15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4"/>
                    <a:pt x="20" y="15"/>
                    <a:pt x="20" y="14"/>
                  </a:cubicBezTo>
                  <a:cubicBezTo>
                    <a:pt x="18" y="12"/>
                    <a:pt x="20" y="15"/>
                    <a:pt x="18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11"/>
                    <a:pt x="16" y="11"/>
                    <a:pt x="17" y="12"/>
                  </a:cubicBezTo>
                  <a:cubicBezTo>
                    <a:pt x="18" y="14"/>
                    <a:pt x="18" y="15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5"/>
                    <a:pt x="19" y="16"/>
                  </a:cubicBezTo>
                  <a:cubicBezTo>
                    <a:pt x="20" y="16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2" y="14"/>
                    <a:pt x="23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5" y="13"/>
                    <a:pt x="26" y="13"/>
                    <a:pt x="25" y="12"/>
                  </a:cubicBezTo>
                  <a:cubicBezTo>
                    <a:pt x="26" y="14"/>
                    <a:pt x="27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27" y="11"/>
                    <a:pt x="29" y="13"/>
                  </a:cubicBezTo>
                  <a:cubicBezTo>
                    <a:pt x="28" y="12"/>
                    <a:pt x="31" y="13"/>
                    <a:pt x="30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3" y="11"/>
                    <a:pt x="34" y="11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6" y="10"/>
                    <a:pt x="37" y="10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6" y="11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4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4"/>
                    <a:pt x="34" y="13"/>
                  </a:cubicBezTo>
                  <a:cubicBezTo>
                    <a:pt x="33" y="18"/>
                    <a:pt x="36" y="22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8"/>
                    <a:pt x="35" y="30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2"/>
                    <a:pt x="32" y="32"/>
                    <a:pt x="35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4" y="37"/>
                    <a:pt x="33" y="39"/>
                  </a:cubicBezTo>
                  <a:cubicBezTo>
                    <a:pt x="36" y="41"/>
                    <a:pt x="33" y="43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8"/>
                    <a:pt x="34" y="50"/>
                    <a:pt x="34" y="53"/>
                  </a:cubicBezTo>
                  <a:cubicBezTo>
                    <a:pt x="34" y="54"/>
                    <a:pt x="34" y="55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6" y="58"/>
                    <a:pt x="31" y="59"/>
                    <a:pt x="34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2"/>
                    <a:pt x="32" y="62"/>
                    <a:pt x="34" y="62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7" y="64"/>
                    <a:pt x="32" y="65"/>
                    <a:pt x="34" y="67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4" y="67"/>
                    <a:pt x="34" y="67"/>
                    <a:pt x="34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69"/>
                    <a:pt x="33" y="70"/>
                    <a:pt x="33" y="72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3" y="72"/>
                    <a:pt x="32" y="73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6"/>
                    <a:pt x="32" y="77"/>
                    <a:pt x="32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3" y="79"/>
                    <a:pt x="31" y="80"/>
                    <a:pt x="32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4"/>
                    <a:pt x="32" y="87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1" y="90"/>
                    <a:pt x="33" y="91"/>
                    <a:pt x="32" y="92"/>
                  </a:cubicBezTo>
                  <a:cubicBezTo>
                    <a:pt x="32" y="92"/>
                    <a:pt x="32" y="92"/>
                    <a:pt x="33" y="92"/>
                  </a:cubicBezTo>
                  <a:cubicBezTo>
                    <a:pt x="33" y="92"/>
                    <a:pt x="33" y="93"/>
                    <a:pt x="33" y="93"/>
                  </a:cubicBezTo>
                  <a:cubicBezTo>
                    <a:pt x="32" y="93"/>
                    <a:pt x="32" y="93"/>
                    <a:pt x="31" y="95"/>
                  </a:cubicBezTo>
                  <a:cubicBezTo>
                    <a:pt x="29" y="95"/>
                    <a:pt x="27" y="95"/>
                    <a:pt x="26" y="96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7"/>
                    <a:pt x="23" y="93"/>
                    <a:pt x="22" y="94"/>
                  </a:cubicBezTo>
                  <a:cubicBezTo>
                    <a:pt x="20" y="92"/>
                    <a:pt x="19" y="98"/>
                    <a:pt x="17" y="96"/>
                  </a:cubicBezTo>
                  <a:cubicBezTo>
                    <a:pt x="16" y="92"/>
                    <a:pt x="15" y="100"/>
                    <a:pt x="14" y="96"/>
                  </a:cubicBezTo>
                  <a:cubicBezTo>
                    <a:pt x="13" y="91"/>
                    <a:pt x="11" y="94"/>
                    <a:pt x="9" y="98"/>
                  </a:cubicBezTo>
                  <a:cubicBezTo>
                    <a:pt x="8" y="96"/>
                    <a:pt x="6" y="101"/>
                    <a:pt x="5" y="97"/>
                  </a:cubicBezTo>
                  <a:cubicBezTo>
                    <a:pt x="4" y="100"/>
                    <a:pt x="3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2"/>
                    <a:pt x="2" y="99"/>
                    <a:pt x="1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3"/>
                    <a:pt x="1" y="100"/>
                    <a:pt x="1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9"/>
                    <a:pt x="1" y="97"/>
                    <a:pt x="1" y="97"/>
                  </a:cubicBezTo>
                  <a:cubicBezTo>
                    <a:pt x="1" y="97"/>
                    <a:pt x="1" y="99"/>
                    <a:pt x="1" y="98"/>
                  </a:cubicBezTo>
                  <a:cubicBezTo>
                    <a:pt x="1" y="94"/>
                    <a:pt x="0" y="99"/>
                    <a:pt x="0" y="94"/>
                  </a:cubicBezTo>
                  <a:cubicBezTo>
                    <a:pt x="0" y="94"/>
                    <a:pt x="0" y="92"/>
                    <a:pt x="0" y="91"/>
                  </a:cubicBezTo>
                  <a:cubicBezTo>
                    <a:pt x="0" y="91"/>
                    <a:pt x="0" y="91"/>
                    <a:pt x="0" y="93"/>
                  </a:cubicBezTo>
                  <a:cubicBezTo>
                    <a:pt x="0" y="95"/>
                    <a:pt x="0" y="97"/>
                    <a:pt x="0" y="99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0" y="98"/>
                    <a:pt x="0" y="99"/>
                  </a:cubicBezTo>
                  <a:cubicBezTo>
                    <a:pt x="0" y="99"/>
                    <a:pt x="0" y="102"/>
                    <a:pt x="1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1"/>
                    <a:pt x="1" y="102"/>
                    <a:pt x="1" y="102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5"/>
                    <a:pt x="1" y="99"/>
                    <a:pt x="1" y="102"/>
                  </a:cubicBezTo>
                  <a:cubicBezTo>
                    <a:pt x="2" y="102"/>
                    <a:pt x="2" y="102"/>
                    <a:pt x="3" y="102"/>
                  </a:cubicBezTo>
                  <a:cubicBezTo>
                    <a:pt x="3" y="100"/>
                    <a:pt x="3" y="102"/>
                    <a:pt x="3" y="99"/>
                  </a:cubicBezTo>
                  <a:cubicBezTo>
                    <a:pt x="3" y="102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7"/>
                    <a:pt x="4" y="100"/>
                    <a:pt x="5" y="104"/>
                  </a:cubicBezTo>
                  <a:cubicBezTo>
                    <a:pt x="5" y="101"/>
                    <a:pt x="5" y="105"/>
                    <a:pt x="5" y="102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3"/>
                    <a:pt x="6" y="105"/>
                    <a:pt x="7" y="105"/>
                  </a:cubicBezTo>
                  <a:cubicBezTo>
                    <a:pt x="7" y="102"/>
                    <a:pt x="8" y="106"/>
                    <a:pt x="8" y="102"/>
                  </a:cubicBezTo>
                  <a:cubicBezTo>
                    <a:pt x="8" y="103"/>
                    <a:pt x="9" y="105"/>
                    <a:pt x="9" y="103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103"/>
                    <a:pt x="10" y="103"/>
                    <a:pt x="10" y="101"/>
                  </a:cubicBezTo>
                  <a:cubicBezTo>
                    <a:pt x="10" y="104"/>
                    <a:pt x="10" y="104"/>
                    <a:pt x="11" y="105"/>
                  </a:cubicBezTo>
                  <a:cubicBezTo>
                    <a:pt x="11" y="103"/>
                    <a:pt x="11" y="104"/>
                    <a:pt x="12" y="102"/>
                  </a:cubicBezTo>
                  <a:cubicBezTo>
                    <a:pt x="12" y="104"/>
                    <a:pt x="12" y="101"/>
                    <a:pt x="12" y="104"/>
                  </a:cubicBezTo>
                  <a:cubicBezTo>
                    <a:pt x="13" y="99"/>
                    <a:pt x="15" y="101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3"/>
                    <a:pt x="16" y="100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99"/>
                    <a:pt x="17" y="101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0"/>
                    <a:pt x="18" y="103"/>
                    <a:pt x="18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2"/>
                    <a:pt x="18" y="103"/>
                    <a:pt x="18" y="103"/>
                  </a:cubicBezTo>
                  <a:cubicBezTo>
                    <a:pt x="20" y="104"/>
                    <a:pt x="22" y="100"/>
                    <a:pt x="24" y="100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2"/>
                    <a:pt x="25" y="100"/>
                    <a:pt x="26" y="10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99"/>
                    <a:pt x="26" y="104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8" y="100"/>
                    <a:pt x="29" y="100"/>
                    <a:pt x="30" y="101"/>
                  </a:cubicBezTo>
                  <a:cubicBezTo>
                    <a:pt x="30" y="97"/>
                    <a:pt x="31" y="100"/>
                    <a:pt x="32" y="97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8"/>
                    <a:pt x="34" y="99"/>
                  </a:cubicBezTo>
                  <a:cubicBezTo>
                    <a:pt x="34" y="99"/>
                    <a:pt x="33" y="99"/>
                    <a:pt x="33" y="99"/>
                  </a:cubicBezTo>
                  <a:cubicBezTo>
                    <a:pt x="35" y="101"/>
                    <a:pt x="34" y="103"/>
                    <a:pt x="33" y="105"/>
                  </a:cubicBezTo>
                  <a:cubicBezTo>
                    <a:pt x="34" y="105"/>
                    <a:pt x="34" y="105"/>
                    <a:pt x="35" y="105"/>
                  </a:cubicBezTo>
                  <a:cubicBezTo>
                    <a:pt x="36" y="104"/>
                    <a:pt x="33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4" y="103"/>
                    <a:pt x="34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2"/>
                    <a:pt x="36" y="101"/>
                    <a:pt x="34" y="100"/>
                  </a:cubicBezTo>
                  <a:cubicBezTo>
                    <a:pt x="36" y="100"/>
                    <a:pt x="34" y="99"/>
                    <a:pt x="36" y="99"/>
                  </a:cubicBezTo>
                  <a:cubicBezTo>
                    <a:pt x="35" y="99"/>
                    <a:pt x="35" y="98"/>
                    <a:pt x="35" y="98"/>
                  </a:cubicBezTo>
                  <a:cubicBezTo>
                    <a:pt x="35" y="98"/>
                    <a:pt x="35" y="98"/>
                    <a:pt x="35" y="97"/>
                  </a:cubicBezTo>
                  <a:cubicBezTo>
                    <a:pt x="35" y="98"/>
                    <a:pt x="35" y="98"/>
                    <a:pt x="36" y="98"/>
                  </a:cubicBezTo>
                  <a:cubicBezTo>
                    <a:pt x="36" y="98"/>
                    <a:pt x="37" y="97"/>
                    <a:pt x="37" y="97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4"/>
                    <a:pt x="39" y="101"/>
                    <a:pt x="40" y="9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6"/>
                    <a:pt x="40" y="99"/>
                    <a:pt x="40" y="96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2"/>
                    <a:pt x="41" y="99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3" y="100"/>
                    <a:pt x="44" y="97"/>
                    <a:pt x="44" y="97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6"/>
                    <a:pt x="45" y="98"/>
                    <a:pt x="46" y="97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9"/>
                    <a:pt x="47" y="97"/>
                    <a:pt x="47" y="97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8" y="96"/>
                    <a:pt x="48" y="98"/>
                    <a:pt x="49" y="97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0" y="98"/>
                    <a:pt x="51" y="96"/>
                    <a:pt x="52" y="9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8"/>
                    <a:pt x="53" y="94"/>
                    <a:pt x="53" y="96"/>
                  </a:cubicBezTo>
                  <a:cubicBezTo>
                    <a:pt x="53" y="96"/>
                    <a:pt x="54" y="95"/>
                    <a:pt x="53" y="94"/>
                  </a:cubicBezTo>
                  <a:cubicBezTo>
                    <a:pt x="54" y="93"/>
                    <a:pt x="56" y="93"/>
                    <a:pt x="57" y="91"/>
                  </a:cubicBezTo>
                  <a:cubicBezTo>
                    <a:pt x="57" y="91"/>
                    <a:pt x="57" y="92"/>
                    <a:pt x="57" y="93"/>
                  </a:cubicBezTo>
                  <a:cubicBezTo>
                    <a:pt x="57" y="89"/>
                    <a:pt x="58" y="91"/>
                    <a:pt x="59" y="91"/>
                  </a:cubicBezTo>
                  <a:cubicBezTo>
                    <a:pt x="59" y="90"/>
                    <a:pt x="59" y="90"/>
                    <a:pt x="59" y="89"/>
                  </a:cubicBezTo>
                  <a:close/>
                  <a:moveTo>
                    <a:pt x="34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8" name="Rectangle 497"/>
            <p:cNvSpPr>
              <a:spLocks noChangeArrowheads="1"/>
            </p:cNvSpPr>
            <p:nvPr/>
          </p:nvSpPr>
          <p:spPr bwMode="auto">
            <a:xfrm>
              <a:off x="4735045" y="2656134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9" name="Rectangle 498"/>
            <p:cNvSpPr>
              <a:spLocks noChangeArrowheads="1"/>
            </p:cNvSpPr>
            <p:nvPr/>
          </p:nvSpPr>
          <p:spPr bwMode="auto">
            <a:xfrm>
              <a:off x="5258925" y="2471782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0" name="Freeform 499"/>
            <p:cNvSpPr/>
            <p:nvPr/>
          </p:nvSpPr>
          <p:spPr bwMode="auto">
            <a:xfrm>
              <a:off x="5258925" y="2465150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1" name="Freeform 500"/>
            <p:cNvSpPr/>
            <p:nvPr/>
          </p:nvSpPr>
          <p:spPr bwMode="auto">
            <a:xfrm>
              <a:off x="5254946" y="2477086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2" name="Freeform 501"/>
            <p:cNvSpPr/>
            <p:nvPr/>
          </p:nvSpPr>
          <p:spPr bwMode="auto">
            <a:xfrm>
              <a:off x="5063962" y="2389553"/>
              <a:ext cx="190984" cy="206899"/>
            </a:xfrm>
            <a:custGeom>
              <a:avLst/>
              <a:gdLst>
                <a:gd name="T0" fmla="*/ 60 w 61"/>
                <a:gd name="T1" fmla="*/ 28 h 66"/>
                <a:gd name="T2" fmla="*/ 58 w 61"/>
                <a:gd name="T3" fmla="*/ 29 h 66"/>
                <a:gd name="T4" fmla="*/ 50 w 61"/>
                <a:gd name="T5" fmla="*/ 30 h 66"/>
                <a:gd name="T6" fmla="*/ 38 w 61"/>
                <a:gd name="T7" fmla="*/ 30 h 66"/>
                <a:gd name="T8" fmla="*/ 31 w 61"/>
                <a:gd name="T9" fmla="*/ 33 h 66"/>
                <a:gd name="T10" fmla="*/ 31 w 61"/>
                <a:gd name="T11" fmla="*/ 19 h 66"/>
                <a:gd name="T12" fmla="*/ 34 w 61"/>
                <a:gd name="T13" fmla="*/ 3 h 66"/>
                <a:gd name="T14" fmla="*/ 31 w 61"/>
                <a:gd name="T15" fmla="*/ 1 h 66"/>
                <a:gd name="T16" fmla="*/ 34 w 61"/>
                <a:gd name="T17" fmla="*/ 1 h 66"/>
                <a:gd name="T18" fmla="*/ 31 w 61"/>
                <a:gd name="T19" fmla="*/ 0 h 66"/>
                <a:gd name="T20" fmla="*/ 26 w 61"/>
                <a:gd name="T21" fmla="*/ 1 h 66"/>
                <a:gd name="T22" fmla="*/ 29 w 61"/>
                <a:gd name="T23" fmla="*/ 4 h 66"/>
                <a:gd name="T24" fmla="*/ 26 w 61"/>
                <a:gd name="T25" fmla="*/ 6 h 66"/>
                <a:gd name="T26" fmla="*/ 25 w 61"/>
                <a:gd name="T27" fmla="*/ 10 h 66"/>
                <a:gd name="T28" fmla="*/ 25 w 61"/>
                <a:gd name="T29" fmla="*/ 13 h 66"/>
                <a:gd name="T30" fmla="*/ 28 w 61"/>
                <a:gd name="T31" fmla="*/ 18 h 66"/>
                <a:gd name="T32" fmla="*/ 25 w 61"/>
                <a:gd name="T33" fmla="*/ 20 h 66"/>
                <a:gd name="T34" fmla="*/ 26 w 61"/>
                <a:gd name="T35" fmla="*/ 26 h 66"/>
                <a:gd name="T36" fmla="*/ 25 w 61"/>
                <a:gd name="T37" fmla="*/ 28 h 66"/>
                <a:gd name="T38" fmla="*/ 27 w 61"/>
                <a:gd name="T39" fmla="*/ 34 h 66"/>
                <a:gd name="T40" fmla="*/ 18 w 61"/>
                <a:gd name="T41" fmla="*/ 34 h 66"/>
                <a:gd name="T42" fmla="*/ 2 w 61"/>
                <a:gd name="T43" fmla="*/ 32 h 66"/>
                <a:gd name="T44" fmla="*/ 1 w 61"/>
                <a:gd name="T45" fmla="*/ 35 h 66"/>
                <a:gd name="T46" fmla="*/ 0 w 61"/>
                <a:gd name="T47" fmla="*/ 32 h 66"/>
                <a:gd name="T48" fmla="*/ 0 w 61"/>
                <a:gd name="T49" fmla="*/ 35 h 66"/>
                <a:gd name="T50" fmla="*/ 1 w 61"/>
                <a:gd name="T51" fmla="*/ 40 h 66"/>
                <a:gd name="T52" fmla="*/ 3 w 61"/>
                <a:gd name="T53" fmla="*/ 37 h 66"/>
                <a:gd name="T54" fmla="*/ 5 w 61"/>
                <a:gd name="T55" fmla="*/ 40 h 66"/>
                <a:gd name="T56" fmla="*/ 9 w 61"/>
                <a:gd name="T57" fmla="*/ 41 h 66"/>
                <a:gd name="T58" fmla="*/ 12 w 61"/>
                <a:gd name="T59" fmla="*/ 40 h 66"/>
                <a:gd name="T60" fmla="*/ 17 w 61"/>
                <a:gd name="T61" fmla="*/ 37 h 66"/>
                <a:gd name="T62" fmla="*/ 19 w 61"/>
                <a:gd name="T63" fmla="*/ 40 h 66"/>
                <a:gd name="T64" fmla="*/ 25 w 61"/>
                <a:gd name="T65" fmla="*/ 39 h 66"/>
                <a:gd name="T66" fmla="*/ 27 w 61"/>
                <a:gd name="T67" fmla="*/ 39 h 66"/>
                <a:gd name="T68" fmla="*/ 28 w 61"/>
                <a:gd name="T69" fmla="*/ 39 h 66"/>
                <a:gd name="T70" fmla="*/ 27 w 61"/>
                <a:gd name="T71" fmla="*/ 44 h 66"/>
                <a:gd name="T72" fmla="*/ 29 w 61"/>
                <a:gd name="T73" fmla="*/ 46 h 66"/>
                <a:gd name="T74" fmla="*/ 27 w 61"/>
                <a:gd name="T75" fmla="*/ 49 h 66"/>
                <a:gd name="T76" fmla="*/ 27 w 61"/>
                <a:gd name="T77" fmla="*/ 50 h 66"/>
                <a:gd name="T78" fmla="*/ 27 w 61"/>
                <a:gd name="T79" fmla="*/ 54 h 66"/>
                <a:gd name="T80" fmla="*/ 29 w 61"/>
                <a:gd name="T81" fmla="*/ 58 h 66"/>
                <a:gd name="T82" fmla="*/ 32 w 61"/>
                <a:gd name="T83" fmla="*/ 63 h 66"/>
                <a:gd name="T84" fmla="*/ 35 w 61"/>
                <a:gd name="T85" fmla="*/ 65 h 66"/>
                <a:gd name="T86" fmla="*/ 36 w 61"/>
                <a:gd name="T87" fmla="*/ 63 h 66"/>
                <a:gd name="T88" fmla="*/ 33 w 61"/>
                <a:gd name="T89" fmla="*/ 55 h 66"/>
                <a:gd name="T90" fmla="*/ 33 w 61"/>
                <a:gd name="T91" fmla="*/ 41 h 66"/>
                <a:gd name="T92" fmla="*/ 33 w 61"/>
                <a:gd name="T93" fmla="*/ 36 h 66"/>
                <a:gd name="T94" fmla="*/ 38 w 61"/>
                <a:gd name="T95" fmla="*/ 35 h 66"/>
                <a:gd name="T96" fmla="*/ 41 w 61"/>
                <a:gd name="T97" fmla="*/ 34 h 66"/>
                <a:gd name="T98" fmla="*/ 44 w 61"/>
                <a:gd name="T99" fmla="*/ 34 h 66"/>
                <a:gd name="T100" fmla="*/ 47 w 61"/>
                <a:gd name="T101" fmla="*/ 35 h 66"/>
                <a:gd name="T102" fmla="*/ 49 w 61"/>
                <a:gd name="T103" fmla="*/ 35 h 66"/>
                <a:gd name="T104" fmla="*/ 54 w 61"/>
                <a:gd name="T105" fmla="*/ 33 h 66"/>
                <a:gd name="T106" fmla="*/ 55 w 61"/>
                <a:gd name="T107" fmla="*/ 34 h 66"/>
                <a:gd name="T108" fmla="*/ 61 w 61"/>
                <a:gd name="T10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66">
                  <a:moveTo>
                    <a:pt x="61" y="27"/>
                  </a:moveTo>
                  <a:cubicBezTo>
                    <a:pt x="61" y="26"/>
                    <a:pt x="61" y="30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6"/>
                    <a:pt x="60" y="29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59" y="26"/>
                    <a:pt x="59" y="29"/>
                  </a:cubicBezTo>
                  <a:cubicBezTo>
                    <a:pt x="59" y="27"/>
                    <a:pt x="58" y="29"/>
                    <a:pt x="58" y="27"/>
                  </a:cubicBezTo>
                  <a:cubicBezTo>
                    <a:pt x="58" y="27"/>
                    <a:pt x="58" y="27"/>
                    <a:pt x="58" y="29"/>
                  </a:cubicBezTo>
                  <a:cubicBezTo>
                    <a:pt x="57" y="28"/>
                    <a:pt x="55" y="29"/>
                    <a:pt x="54" y="29"/>
                  </a:cubicBezTo>
                  <a:cubicBezTo>
                    <a:pt x="53" y="33"/>
                    <a:pt x="52" y="29"/>
                    <a:pt x="51" y="30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0"/>
                    <a:pt x="51" y="31"/>
                    <a:pt x="50" y="30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48" y="29"/>
                    <a:pt x="46" y="31"/>
                    <a:pt x="44" y="30"/>
                  </a:cubicBezTo>
                  <a:cubicBezTo>
                    <a:pt x="42" y="29"/>
                    <a:pt x="40" y="26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7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3"/>
                    <a:pt x="33" y="30"/>
                    <a:pt x="32" y="33"/>
                  </a:cubicBezTo>
                  <a:cubicBezTo>
                    <a:pt x="32" y="33"/>
                    <a:pt x="32" y="33"/>
                    <a:pt x="31" y="33"/>
                  </a:cubicBezTo>
                  <a:cubicBezTo>
                    <a:pt x="31" y="32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7"/>
                    <a:pt x="34" y="26"/>
                    <a:pt x="33" y="24"/>
                  </a:cubicBezTo>
                  <a:cubicBezTo>
                    <a:pt x="35" y="23"/>
                    <a:pt x="29" y="21"/>
                    <a:pt x="31" y="19"/>
                  </a:cubicBezTo>
                  <a:cubicBezTo>
                    <a:pt x="35" y="19"/>
                    <a:pt x="27" y="17"/>
                    <a:pt x="31" y="16"/>
                  </a:cubicBezTo>
                  <a:cubicBezTo>
                    <a:pt x="37" y="15"/>
                    <a:pt x="33" y="12"/>
                    <a:pt x="30" y="10"/>
                  </a:cubicBezTo>
                  <a:cubicBezTo>
                    <a:pt x="32" y="9"/>
                    <a:pt x="27" y="7"/>
                    <a:pt x="31" y="5"/>
                  </a:cubicBezTo>
                  <a:cubicBezTo>
                    <a:pt x="28" y="4"/>
                    <a:pt x="34" y="4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6" y="3"/>
                    <a:pt x="29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2"/>
                    <a:pt x="28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1" y="1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4" y="1"/>
                    <a:pt x="29" y="0"/>
                    <a:pt x="34" y="1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7" y="1"/>
                    <a:pt x="37" y="1"/>
                    <a:pt x="35" y="0"/>
                  </a:cubicBezTo>
                  <a:cubicBezTo>
                    <a:pt x="33" y="0"/>
                    <a:pt x="31" y="0"/>
                    <a:pt x="2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30" y="0"/>
                    <a:pt x="29" y="0"/>
                  </a:cubicBezTo>
                  <a:cubicBezTo>
                    <a:pt x="29" y="0"/>
                    <a:pt x="26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9" y="1"/>
                    <a:pt x="26" y="1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8" y="3"/>
                    <a:pt x="26" y="4"/>
                    <a:pt x="29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1" y="4"/>
                    <a:pt x="28" y="5"/>
                    <a:pt x="24" y="5"/>
                  </a:cubicBezTo>
                  <a:cubicBezTo>
                    <a:pt x="27" y="5"/>
                    <a:pt x="23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3" y="7"/>
                    <a:pt x="23" y="7"/>
                  </a:cubicBezTo>
                  <a:cubicBezTo>
                    <a:pt x="26" y="8"/>
                    <a:pt x="22" y="8"/>
                    <a:pt x="25" y="9"/>
                  </a:cubicBezTo>
                  <a:cubicBezTo>
                    <a:pt x="25" y="9"/>
                    <a:pt x="23" y="9"/>
                    <a:pt x="25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1"/>
                    <a:pt x="27" y="11"/>
                  </a:cubicBezTo>
                  <a:cubicBezTo>
                    <a:pt x="23" y="11"/>
                    <a:pt x="24" y="11"/>
                    <a:pt x="23" y="11"/>
                  </a:cubicBezTo>
                  <a:cubicBezTo>
                    <a:pt x="24" y="12"/>
                    <a:pt x="24" y="12"/>
                    <a:pt x="25" y="13"/>
                  </a:cubicBezTo>
                  <a:cubicBezTo>
                    <a:pt x="24" y="13"/>
                    <a:pt x="26" y="13"/>
                    <a:pt x="24" y="13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24" y="18"/>
                    <a:pt x="27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4" y="19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4" y="20"/>
                    <a:pt x="24" y="20"/>
                  </a:cubicBezTo>
                  <a:cubicBezTo>
                    <a:pt x="23" y="22"/>
                    <a:pt x="27" y="24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7" y="28"/>
                    <a:pt x="27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9"/>
                    <a:pt x="22" y="29"/>
                    <a:pt x="27" y="29"/>
                  </a:cubicBezTo>
                  <a:cubicBezTo>
                    <a:pt x="26" y="29"/>
                    <a:pt x="25" y="29"/>
                    <a:pt x="25" y="29"/>
                  </a:cubicBezTo>
                  <a:cubicBezTo>
                    <a:pt x="27" y="30"/>
                    <a:pt x="26" y="31"/>
                    <a:pt x="26" y="33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5"/>
                    <a:pt x="24" y="31"/>
                    <a:pt x="22" y="32"/>
                  </a:cubicBezTo>
                  <a:cubicBezTo>
                    <a:pt x="21" y="30"/>
                    <a:pt x="19" y="36"/>
                    <a:pt x="18" y="34"/>
                  </a:cubicBezTo>
                  <a:cubicBezTo>
                    <a:pt x="17" y="30"/>
                    <a:pt x="16" y="38"/>
                    <a:pt x="15" y="34"/>
                  </a:cubicBezTo>
                  <a:cubicBezTo>
                    <a:pt x="13" y="29"/>
                    <a:pt x="11" y="32"/>
                    <a:pt x="10" y="36"/>
                  </a:cubicBezTo>
                  <a:cubicBezTo>
                    <a:pt x="8" y="34"/>
                    <a:pt x="6" y="39"/>
                    <a:pt x="5" y="35"/>
                  </a:cubicBezTo>
                  <a:cubicBezTo>
                    <a:pt x="4" y="38"/>
                    <a:pt x="3" y="32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0"/>
                    <a:pt x="2" y="37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1"/>
                    <a:pt x="1" y="38"/>
                    <a:pt x="1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5"/>
                    <a:pt x="1" y="35"/>
                  </a:cubicBezTo>
                  <a:cubicBezTo>
                    <a:pt x="1" y="35"/>
                    <a:pt x="1" y="37"/>
                    <a:pt x="1" y="36"/>
                  </a:cubicBezTo>
                  <a:cubicBezTo>
                    <a:pt x="1" y="32"/>
                    <a:pt x="0" y="37"/>
                    <a:pt x="0" y="32"/>
                  </a:cubicBezTo>
                  <a:cubicBezTo>
                    <a:pt x="0" y="32"/>
                    <a:pt x="0" y="30"/>
                    <a:pt x="0" y="29"/>
                  </a:cubicBezTo>
                  <a:cubicBezTo>
                    <a:pt x="0" y="29"/>
                    <a:pt x="0" y="29"/>
                    <a:pt x="0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0" y="36"/>
                    <a:pt x="0" y="37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39"/>
                    <a:pt x="1" y="40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3"/>
                    <a:pt x="1" y="37"/>
                    <a:pt x="1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3" y="38"/>
                    <a:pt x="3" y="40"/>
                    <a:pt x="3" y="37"/>
                  </a:cubicBezTo>
                  <a:cubicBezTo>
                    <a:pt x="3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5"/>
                    <a:pt x="4" y="38"/>
                    <a:pt x="5" y="42"/>
                  </a:cubicBezTo>
                  <a:cubicBezTo>
                    <a:pt x="5" y="39"/>
                    <a:pt x="5" y="43"/>
                    <a:pt x="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1"/>
                    <a:pt x="6" y="43"/>
                    <a:pt x="7" y="43"/>
                  </a:cubicBezTo>
                  <a:cubicBezTo>
                    <a:pt x="7" y="40"/>
                    <a:pt x="8" y="44"/>
                    <a:pt x="8" y="40"/>
                  </a:cubicBezTo>
                  <a:cubicBezTo>
                    <a:pt x="8" y="41"/>
                    <a:pt x="9" y="43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39"/>
                  </a:cubicBezTo>
                  <a:cubicBezTo>
                    <a:pt x="11" y="42"/>
                    <a:pt x="11" y="42"/>
                    <a:pt x="11" y="43"/>
                  </a:cubicBezTo>
                  <a:cubicBezTo>
                    <a:pt x="11" y="41"/>
                    <a:pt x="12" y="42"/>
                    <a:pt x="12" y="40"/>
                  </a:cubicBezTo>
                  <a:cubicBezTo>
                    <a:pt x="12" y="42"/>
                    <a:pt x="13" y="39"/>
                    <a:pt x="13" y="42"/>
                  </a:cubicBezTo>
                  <a:cubicBezTo>
                    <a:pt x="14" y="37"/>
                    <a:pt x="15" y="39"/>
                    <a:pt x="17" y="42"/>
                  </a:cubicBezTo>
                  <a:cubicBezTo>
                    <a:pt x="17" y="41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8" y="41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1"/>
                    <a:pt x="19" y="41"/>
                  </a:cubicBezTo>
                  <a:cubicBezTo>
                    <a:pt x="21" y="42"/>
                    <a:pt x="23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7"/>
                    <a:pt x="27" y="42"/>
                    <a:pt x="27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8" y="39"/>
                    <a:pt x="28" y="39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40"/>
                    <a:pt x="29" y="40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2"/>
                    <a:pt x="24" y="43"/>
                    <a:pt x="28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9" y="44"/>
                    <a:pt x="26" y="44"/>
                    <a:pt x="30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3" y="45"/>
                    <a:pt x="27" y="45"/>
                    <a:pt x="30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7"/>
                    <a:pt x="30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5" y="47"/>
                    <a:pt x="29" y="48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9"/>
                    <a:pt x="27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9" y="53"/>
                    <a:pt x="27" y="53"/>
                    <a:pt x="28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5"/>
                    <a:pt x="29" y="56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30" y="58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7" y="58"/>
                    <a:pt x="31" y="59"/>
                    <a:pt x="29" y="59"/>
                  </a:cubicBezTo>
                  <a:cubicBezTo>
                    <a:pt x="29" y="59"/>
                    <a:pt x="30" y="59"/>
                    <a:pt x="31" y="59"/>
                  </a:cubicBezTo>
                  <a:cubicBezTo>
                    <a:pt x="31" y="60"/>
                    <a:pt x="32" y="61"/>
                    <a:pt x="33" y="63"/>
                  </a:cubicBezTo>
                  <a:cubicBezTo>
                    <a:pt x="33" y="63"/>
                    <a:pt x="32" y="63"/>
                    <a:pt x="32" y="63"/>
                  </a:cubicBezTo>
                  <a:cubicBezTo>
                    <a:pt x="35" y="64"/>
                    <a:pt x="34" y="65"/>
                    <a:pt x="33" y="66"/>
                  </a:cubicBezTo>
                  <a:cubicBezTo>
                    <a:pt x="34" y="66"/>
                    <a:pt x="34" y="66"/>
                    <a:pt x="35" y="66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6" y="64"/>
                    <a:pt x="34" y="63"/>
                  </a:cubicBezTo>
                  <a:cubicBezTo>
                    <a:pt x="36" y="63"/>
                    <a:pt x="34" y="63"/>
                    <a:pt x="36" y="63"/>
                  </a:cubicBezTo>
                  <a:cubicBezTo>
                    <a:pt x="35" y="63"/>
                    <a:pt x="35" y="63"/>
                    <a:pt x="34" y="62"/>
                  </a:cubicBezTo>
                  <a:cubicBezTo>
                    <a:pt x="35" y="61"/>
                    <a:pt x="33" y="59"/>
                    <a:pt x="33" y="58"/>
                  </a:cubicBezTo>
                  <a:cubicBezTo>
                    <a:pt x="30" y="57"/>
                    <a:pt x="34" y="56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2" y="54"/>
                    <a:pt x="33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4" y="52"/>
                    <a:pt x="32" y="50"/>
                    <a:pt x="34" y="48"/>
                  </a:cubicBezTo>
                  <a:cubicBezTo>
                    <a:pt x="35" y="45"/>
                    <a:pt x="38" y="44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0"/>
                    <a:pt x="34" y="40"/>
                    <a:pt x="33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38"/>
                    <a:pt x="33" y="37"/>
                    <a:pt x="33" y="36"/>
                  </a:cubicBezTo>
                  <a:cubicBezTo>
                    <a:pt x="33" y="36"/>
                    <a:pt x="33" y="36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3"/>
                    <a:pt x="36" y="36"/>
                    <a:pt x="37" y="36"/>
                  </a:cubicBezTo>
                  <a:cubicBezTo>
                    <a:pt x="37" y="36"/>
                    <a:pt x="38" y="35"/>
                    <a:pt x="38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2"/>
                    <a:pt x="40" y="39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4"/>
                    <a:pt x="41" y="37"/>
                    <a:pt x="41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0"/>
                    <a:pt x="43" y="37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8"/>
                    <a:pt x="45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4"/>
                    <a:pt x="47" y="36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7"/>
                    <a:pt x="48" y="35"/>
                    <a:pt x="49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4"/>
                    <a:pt x="50" y="36"/>
                    <a:pt x="50" y="35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6"/>
                    <a:pt x="53" y="34"/>
                    <a:pt x="54" y="33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6"/>
                    <a:pt x="55" y="32"/>
                    <a:pt x="55" y="34"/>
                  </a:cubicBezTo>
                  <a:cubicBezTo>
                    <a:pt x="55" y="34"/>
                    <a:pt x="55" y="33"/>
                    <a:pt x="55" y="32"/>
                  </a:cubicBezTo>
                  <a:cubicBezTo>
                    <a:pt x="56" y="31"/>
                    <a:pt x="57" y="31"/>
                    <a:pt x="58" y="29"/>
                  </a:cubicBezTo>
                  <a:cubicBezTo>
                    <a:pt x="58" y="29"/>
                    <a:pt x="58" y="30"/>
                    <a:pt x="58" y="31"/>
                  </a:cubicBezTo>
                  <a:cubicBezTo>
                    <a:pt x="59" y="27"/>
                    <a:pt x="60" y="29"/>
                    <a:pt x="61" y="29"/>
                  </a:cubicBezTo>
                  <a:cubicBezTo>
                    <a:pt x="61" y="28"/>
                    <a:pt x="61" y="28"/>
                    <a:pt x="61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3" name="Freeform 502"/>
            <p:cNvSpPr/>
            <p:nvPr/>
          </p:nvSpPr>
          <p:spPr bwMode="auto">
            <a:xfrm>
              <a:off x="5117013" y="252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4" name="Rectangle 503"/>
            <p:cNvSpPr>
              <a:spLocks noChangeArrowheads="1"/>
            </p:cNvSpPr>
            <p:nvPr/>
          </p:nvSpPr>
          <p:spPr bwMode="auto">
            <a:xfrm>
              <a:off x="5066615" y="2518201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5" name="Freeform 504"/>
            <p:cNvSpPr/>
            <p:nvPr/>
          </p:nvSpPr>
          <p:spPr bwMode="auto">
            <a:xfrm>
              <a:off x="5174043" y="2600430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6" name="Freeform 505"/>
            <p:cNvSpPr/>
            <p:nvPr/>
          </p:nvSpPr>
          <p:spPr bwMode="auto">
            <a:xfrm>
              <a:off x="5164759" y="2596452"/>
              <a:ext cx="18568" cy="3979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4 w 6"/>
                <a:gd name="T5" fmla="*/ 1 h 1"/>
                <a:gd name="T6" fmla="*/ 1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7" name="Freeform 506"/>
            <p:cNvSpPr/>
            <p:nvPr/>
          </p:nvSpPr>
          <p:spPr bwMode="auto">
            <a:xfrm>
              <a:off x="5164759" y="2596452"/>
              <a:ext cx="6631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8" name="Freeform 507"/>
            <p:cNvSpPr/>
            <p:nvPr/>
          </p:nvSpPr>
          <p:spPr bwMode="auto">
            <a:xfrm>
              <a:off x="5135581" y="2442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9" name="Freeform 508"/>
            <p:cNvSpPr/>
            <p:nvPr/>
          </p:nvSpPr>
          <p:spPr bwMode="auto">
            <a:xfrm>
              <a:off x="5142212" y="2389553"/>
              <a:ext cx="3978" cy="265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0" name="Rectangle 509"/>
            <p:cNvSpPr>
              <a:spLocks noChangeArrowheads="1"/>
            </p:cNvSpPr>
            <p:nvPr/>
          </p:nvSpPr>
          <p:spPr bwMode="auto">
            <a:xfrm>
              <a:off x="5606410" y="2646850"/>
              <a:ext cx="1326" cy="397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1" name="Freeform 510"/>
            <p:cNvSpPr/>
            <p:nvPr/>
          </p:nvSpPr>
          <p:spPr bwMode="auto">
            <a:xfrm>
              <a:off x="5601105" y="2641545"/>
              <a:ext cx="5305" cy="18568"/>
            </a:xfrm>
            <a:custGeom>
              <a:avLst/>
              <a:gdLst>
                <a:gd name="T0" fmla="*/ 0 w 2"/>
                <a:gd name="T1" fmla="*/ 5 h 6"/>
                <a:gd name="T2" fmla="*/ 0 w 2"/>
                <a:gd name="T3" fmla="*/ 6 h 6"/>
                <a:gd name="T4" fmla="*/ 2 w 2"/>
                <a:gd name="T5" fmla="*/ 2 h 6"/>
                <a:gd name="T6" fmla="*/ 0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2" name="Freeform 511"/>
            <p:cNvSpPr/>
            <p:nvPr/>
          </p:nvSpPr>
          <p:spPr bwMode="auto">
            <a:xfrm>
              <a:off x="5597126" y="2650829"/>
              <a:ext cx="3978" cy="9285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1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1"/>
                    <a:pt x="0" y="3"/>
                    <a:pt x="1" y="1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3" name="Freeform 512"/>
            <p:cNvSpPr/>
            <p:nvPr/>
          </p:nvSpPr>
          <p:spPr bwMode="auto">
            <a:xfrm>
              <a:off x="5394205" y="2352417"/>
              <a:ext cx="218836" cy="310349"/>
            </a:xfrm>
            <a:custGeom>
              <a:avLst/>
              <a:gdLst>
                <a:gd name="T0" fmla="*/ 56 w 70"/>
                <a:gd name="T1" fmla="*/ 17 h 99"/>
                <a:gd name="T2" fmla="*/ 22 w 70"/>
                <a:gd name="T3" fmla="*/ 4 h 99"/>
                <a:gd name="T4" fmla="*/ 14 w 70"/>
                <a:gd name="T5" fmla="*/ 7 h 99"/>
                <a:gd name="T6" fmla="*/ 11 w 70"/>
                <a:gd name="T7" fmla="*/ 9 h 99"/>
                <a:gd name="T8" fmla="*/ 11 w 70"/>
                <a:gd name="T9" fmla="*/ 13 h 99"/>
                <a:gd name="T10" fmla="*/ 10 w 70"/>
                <a:gd name="T11" fmla="*/ 13 h 99"/>
                <a:gd name="T12" fmla="*/ 4 w 70"/>
                <a:gd name="T13" fmla="*/ 10 h 99"/>
                <a:gd name="T14" fmla="*/ 9 w 70"/>
                <a:gd name="T15" fmla="*/ 16 h 99"/>
                <a:gd name="T16" fmla="*/ 10 w 70"/>
                <a:gd name="T17" fmla="*/ 16 h 99"/>
                <a:gd name="T18" fmla="*/ 13 w 70"/>
                <a:gd name="T19" fmla="*/ 17 h 99"/>
                <a:gd name="T20" fmla="*/ 14 w 70"/>
                <a:gd name="T21" fmla="*/ 16 h 99"/>
                <a:gd name="T22" fmla="*/ 19 w 70"/>
                <a:gd name="T23" fmla="*/ 11 h 99"/>
                <a:gd name="T24" fmla="*/ 23 w 70"/>
                <a:gd name="T25" fmla="*/ 10 h 99"/>
                <a:gd name="T26" fmla="*/ 25 w 70"/>
                <a:gd name="T27" fmla="*/ 11 h 99"/>
                <a:gd name="T28" fmla="*/ 27 w 70"/>
                <a:gd name="T29" fmla="*/ 10 h 99"/>
                <a:gd name="T30" fmla="*/ 35 w 70"/>
                <a:gd name="T31" fmla="*/ 7 h 99"/>
                <a:gd name="T32" fmla="*/ 37 w 70"/>
                <a:gd name="T33" fmla="*/ 9 h 99"/>
                <a:gd name="T34" fmla="*/ 41 w 70"/>
                <a:gd name="T35" fmla="*/ 12 h 99"/>
                <a:gd name="T36" fmla="*/ 45 w 70"/>
                <a:gd name="T37" fmla="*/ 15 h 99"/>
                <a:gd name="T38" fmla="*/ 58 w 70"/>
                <a:gd name="T39" fmla="*/ 25 h 99"/>
                <a:gd name="T40" fmla="*/ 57 w 70"/>
                <a:gd name="T41" fmla="*/ 29 h 99"/>
                <a:gd name="T42" fmla="*/ 58 w 70"/>
                <a:gd name="T43" fmla="*/ 31 h 99"/>
                <a:gd name="T44" fmla="*/ 58 w 70"/>
                <a:gd name="T45" fmla="*/ 32 h 99"/>
                <a:gd name="T46" fmla="*/ 61 w 70"/>
                <a:gd name="T47" fmla="*/ 51 h 99"/>
                <a:gd name="T48" fmla="*/ 61 w 70"/>
                <a:gd name="T49" fmla="*/ 52 h 99"/>
                <a:gd name="T50" fmla="*/ 57 w 70"/>
                <a:gd name="T51" fmla="*/ 54 h 99"/>
                <a:gd name="T52" fmla="*/ 55 w 70"/>
                <a:gd name="T53" fmla="*/ 55 h 99"/>
                <a:gd name="T54" fmla="*/ 44 w 70"/>
                <a:gd name="T55" fmla="*/ 57 h 99"/>
                <a:gd name="T56" fmla="*/ 33 w 70"/>
                <a:gd name="T57" fmla="*/ 61 h 99"/>
                <a:gd name="T58" fmla="*/ 15 w 70"/>
                <a:gd name="T59" fmla="*/ 67 h 99"/>
                <a:gd name="T60" fmla="*/ 6 w 70"/>
                <a:gd name="T61" fmla="*/ 75 h 99"/>
                <a:gd name="T62" fmla="*/ 7 w 70"/>
                <a:gd name="T63" fmla="*/ 77 h 99"/>
                <a:gd name="T64" fmla="*/ 4 w 70"/>
                <a:gd name="T65" fmla="*/ 84 h 99"/>
                <a:gd name="T66" fmla="*/ 3 w 70"/>
                <a:gd name="T67" fmla="*/ 86 h 99"/>
                <a:gd name="T68" fmla="*/ 4 w 70"/>
                <a:gd name="T69" fmla="*/ 93 h 99"/>
                <a:gd name="T70" fmla="*/ 9 w 70"/>
                <a:gd name="T71" fmla="*/ 94 h 99"/>
                <a:gd name="T72" fmla="*/ 9 w 70"/>
                <a:gd name="T73" fmla="*/ 94 h 99"/>
                <a:gd name="T74" fmla="*/ 16 w 70"/>
                <a:gd name="T75" fmla="*/ 95 h 99"/>
                <a:gd name="T76" fmla="*/ 21 w 70"/>
                <a:gd name="T77" fmla="*/ 96 h 99"/>
                <a:gd name="T78" fmla="*/ 36 w 70"/>
                <a:gd name="T79" fmla="*/ 96 h 99"/>
                <a:gd name="T80" fmla="*/ 37 w 70"/>
                <a:gd name="T81" fmla="*/ 96 h 99"/>
                <a:gd name="T82" fmla="*/ 41 w 70"/>
                <a:gd name="T83" fmla="*/ 98 h 99"/>
                <a:gd name="T84" fmla="*/ 54 w 70"/>
                <a:gd name="T85" fmla="*/ 95 h 99"/>
                <a:gd name="T86" fmla="*/ 64 w 70"/>
                <a:gd name="T87" fmla="*/ 97 h 99"/>
                <a:gd name="T88" fmla="*/ 62 w 70"/>
                <a:gd name="T89" fmla="*/ 95 h 99"/>
                <a:gd name="T90" fmla="*/ 61 w 70"/>
                <a:gd name="T91" fmla="*/ 95 h 99"/>
                <a:gd name="T92" fmla="*/ 56 w 70"/>
                <a:gd name="T93" fmla="*/ 95 h 99"/>
                <a:gd name="T94" fmla="*/ 53 w 70"/>
                <a:gd name="T95" fmla="*/ 94 h 99"/>
                <a:gd name="T96" fmla="*/ 26 w 70"/>
                <a:gd name="T97" fmla="*/ 91 h 99"/>
                <a:gd name="T98" fmla="*/ 23 w 70"/>
                <a:gd name="T99" fmla="*/ 91 h 99"/>
                <a:gd name="T100" fmla="*/ 10 w 70"/>
                <a:gd name="T101" fmla="*/ 89 h 99"/>
                <a:gd name="T102" fmla="*/ 8 w 70"/>
                <a:gd name="T103" fmla="*/ 88 h 99"/>
                <a:gd name="T104" fmla="*/ 17 w 70"/>
                <a:gd name="T105" fmla="*/ 71 h 99"/>
                <a:gd name="T106" fmla="*/ 23 w 70"/>
                <a:gd name="T107" fmla="*/ 69 h 99"/>
                <a:gd name="T108" fmla="*/ 59 w 70"/>
                <a:gd name="T109" fmla="*/ 58 h 99"/>
                <a:gd name="T110" fmla="*/ 69 w 70"/>
                <a:gd name="T111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99">
                  <a:moveTo>
                    <a:pt x="62" y="27"/>
                  </a:moveTo>
                  <a:cubicBezTo>
                    <a:pt x="63" y="22"/>
                    <a:pt x="54" y="21"/>
                    <a:pt x="56" y="17"/>
                  </a:cubicBezTo>
                  <a:cubicBezTo>
                    <a:pt x="57" y="8"/>
                    <a:pt x="48" y="3"/>
                    <a:pt x="40" y="4"/>
                  </a:cubicBezTo>
                  <a:cubicBezTo>
                    <a:pt x="34" y="0"/>
                    <a:pt x="29" y="6"/>
                    <a:pt x="22" y="4"/>
                  </a:cubicBezTo>
                  <a:cubicBezTo>
                    <a:pt x="21" y="8"/>
                    <a:pt x="15" y="4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6"/>
                    <a:pt x="14" y="12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13" y="14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2"/>
                    <a:pt x="10" y="12"/>
                  </a:cubicBezTo>
                  <a:cubicBezTo>
                    <a:pt x="10" y="12"/>
                    <a:pt x="11" y="14"/>
                    <a:pt x="10" y="13"/>
                  </a:cubicBezTo>
                  <a:cubicBezTo>
                    <a:pt x="7" y="10"/>
                    <a:pt x="10" y="15"/>
                    <a:pt x="6" y="12"/>
                  </a:cubicBezTo>
                  <a:cubicBezTo>
                    <a:pt x="7" y="12"/>
                    <a:pt x="4" y="11"/>
                    <a:pt x="4" y="10"/>
                  </a:cubicBezTo>
                  <a:cubicBezTo>
                    <a:pt x="4" y="9"/>
                    <a:pt x="3" y="11"/>
                    <a:pt x="5" y="12"/>
                  </a:cubicBezTo>
                  <a:cubicBezTo>
                    <a:pt x="6" y="14"/>
                    <a:pt x="7" y="15"/>
                    <a:pt x="9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6"/>
                    <a:pt x="9" y="15"/>
                    <a:pt x="10" y="16"/>
                  </a:cubicBezTo>
                  <a:cubicBezTo>
                    <a:pt x="10" y="15"/>
                    <a:pt x="12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8"/>
                    <a:pt x="13" y="13"/>
                    <a:pt x="15" y="16"/>
                  </a:cubicBezTo>
                  <a:cubicBezTo>
                    <a:pt x="16" y="14"/>
                    <a:pt x="17" y="13"/>
                    <a:pt x="19" y="11"/>
                  </a:cubicBezTo>
                  <a:cubicBezTo>
                    <a:pt x="19" y="10"/>
                    <a:pt x="20" y="11"/>
                    <a:pt x="19" y="9"/>
                  </a:cubicBezTo>
                  <a:cubicBezTo>
                    <a:pt x="21" y="11"/>
                    <a:pt x="22" y="11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4"/>
                    <a:pt x="22" y="8"/>
                    <a:pt x="25" y="11"/>
                  </a:cubicBezTo>
                  <a:cubicBezTo>
                    <a:pt x="24" y="8"/>
                    <a:pt x="27" y="11"/>
                    <a:pt x="26" y="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9"/>
                    <a:pt x="30" y="10"/>
                    <a:pt x="31" y="10"/>
                  </a:cubicBezTo>
                  <a:cubicBezTo>
                    <a:pt x="32" y="7"/>
                    <a:pt x="33" y="11"/>
                    <a:pt x="35" y="7"/>
                  </a:cubicBezTo>
                  <a:cubicBezTo>
                    <a:pt x="35" y="8"/>
                    <a:pt x="36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40" y="10"/>
                    <a:pt x="42" y="8"/>
                  </a:cubicBezTo>
                  <a:cubicBezTo>
                    <a:pt x="40" y="12"/>
                    <a:pt x="41" y="11"/>
                    <a:pt x="41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4" y="14"/>
                    <a:pt x="47" y="13"/>
                    <a:pt x="45" y="15"/>
                  </a:cubicBezTo>
                  <a:cubicBezTo>
                    <a:pt x="51" y="15"/>
                    <a:pt x="53" y="21"/>
                    <a:pt x="52" y="26"/>
                  </a:cubicBezTo>
                  <a:cubicBezTo>
                    <a:pt x="54" y="26"/>
                    <a:pt x="56" y="26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7" y="28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8" y="29"/>
                    <a:pt x="56" y="31"/>
                    <a:pt x="58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2"/>
                    <a:pt x="56" y="32"/>
                    <a:pt x="56" y="32"/>
                  </a:cubicBezTo>
                  <a:cubicBezTo>
                    <a:pt x="58" y="39"/>
                    <a:pt x="65" y="46"/>
                    <a:pt x="61" y="51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1"/>
                    <a:pt x="59" y="54"/>
                    <a:pt x="57" y="54"/>
                  </a:cubicBezTo>
                  <a:cubicBezTo>
                    <a:pt x="57" y="54"/>
                    <a:pt x="57" y="53"/>
                    <a:pt x="57" y="53"/>
                  </a:cubicBezTo>
                  <a:cubicBezTo>
                    <a:pt x="57" y="56"/>
                    <a:pt x="54" y="51"/>
                    <a:pt x="55" y="55"/>
                  </a:cubicBezTo>
                  <a:cubicBezTo>
                    <a:pt x="55" y="55"/>
                    <a:pt x="55" y="54"/>
                    <a:pt x="55" y="54"/>
                  </a:cubicBezTo>
                  <a:cubicBezTo>
                    <a:pt x="52" y="57"/>
                    <a:pt x="48" y="57"/>
                    <a:pt x="44" y="57"/>
                  </a:cubicBezTo>
                  <a:cubicBezTo>
                    <a:pt x="41" y="61"/>
                    <a:pt x="37" y="58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29" y="65"/>
                    <a:pt x="24" y="63"/>
                    <a:pt x="19" y="65"/>
                  </a:cubicBezTo>
                  <a:cubicBezTo>
                    <a:pt x="17" y="65"/>
                    <a:pt x="16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71"/>
                    <a:pt x="5" y="69"/>
                    <a:pt x="6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7" y="75"/>
                    <a:pt x="3" y="75"/>
                    <a:pt x="7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9" y="81"/>
                    <a:pt x="2" y="80"/>
                    <a:pt x="4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4" y="84"/>
                    <a:pt x="4" y="85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0" y="88"/>
                    <a:pt x="1" y="91"/>
                    <a:pt x="4" y="93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5" y="93"/>
                    <a:pt x="7" y="95"/>
                    <a:pt x="9" y="94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1" y="96"/>
                    <a:pt x="13" y="95"/>
                    <a:pt x="16" y="9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7" y="94"/>
                    <a:pt x="19" y="97"/>
                    <a:pt x="21" y="96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6" y="98"/>
                    <a:pt x="31" y="97"/>
                    <a:pt x="36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7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9"/>
                    <a:pt x="40" y="96"/>
                    <a:pt x="41" y="98"/>
                  </a:cubicBezTo>
                  <a:cubicBezTo>
                    <a:pt x="41" y="97"/>
                    <a:pt x="41" y="97"/>
                    <a:pt x="41" y="96"/>
                  </a:cubicBezTo>
                  <a:cubicBezTo>
                    <a:pt x="45" y="96"/>
                    <a:pt x="49" y="96"/>
                    <a:pt x="54" y="95"/>
                  </a:cubicBezTo>
                  <a:cubicBezTo>
                    <a:pt x="54" y="95"/>
                    <a:pt x="54" y="96"/>
                    <a:pt x="54" y="97"/>
                  </a:cubicBezTo>
                  <a:cubicBezTo>
                    <a:pt x="58" y="94"/>
                    <a:pt x="61" y="96"/>
                    <a:pt x="64" y="97"/>
                  </a:cubicBezTo>
                  <a:cubicBezTo>
                    <a:pt x="65" y="96"/>
                    <a:pt x="64" y="96"/>
                    <a:pt x="65" y="95"/>
                  </a:cubicBezTo>
                  <a:cubicBezTo>
                    <a:pt x="64" y="94"/>
                    <a:pt x="62" y="97"/>
                    <a:pt x="62" y="9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1" y="93"/>
                    <a:pt x="61" y="96"/>
                    <a:pt x="61" y="95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59" y="94"/>
                    <a:pt x="58" y="93"/>
                    <a:pt x="56" y="95"/>
                  </a:cubicBezTo>
                  <a:cubicBezTo>
                    <a:pt x="56" y="93"/>
                    <a:pt x="54" y="94"/>
                    <a:pt x="54" y="93"/>
                  </a:cubicBezTo>
                  <a:cubicBezTo>
                    <a:pt x="53" y="93"/>
                    <a:pt x="53" y="93"/>
                    <a:pt x="53" y="94"/>
                  </a:cubicBezTo>
                  <a:cubicBezTo>
                    <a:pt x="47" y="92"/>
                    <a:pt x="41" y="93"/>
                    <a:pt x="36" y="92"/>
                  </a:cubicBezTo>
                  <a:cubicBezTo>
                    <a:pt x="32" y="96"/>
                    <a:pt x="30" y="91"/>
                    <a:pt x="26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5" y="92"/>
                    <a:pt x="24" y="92"/>
                    <a:pt x="23" y="91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18" y="91"/>
                    <a:pt x="14" y="90"/>
                    <a:pt x="10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10" y="80"/>
                    <a:pt x="13" y="78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9" y="70"/>
                    <a:pt x="21" y="70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5"/>
                    <a:pt x="34" y="67"/>
                    <a:pt x="39" y="63"/>
                  </a:cubicBezTo>
                  <a:cubicBezTo>
                    <a:pt x="45" y="63"/>
                    <a:pt x="53" y="62"/>
                    <a:pt x="59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4" y="55"/>
                    <a:pt x="70" y="50"/>
                    <a:pt x="69" y="44"/>
                  </a:cubicBezTo>
                  <a:cubicBezTo>
                    <a:pt x="70" y="37"/>
                    <a:pt x="62" y="33"/>
                    <a:pt x="62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4" name="Freeform 513"/>
            <p:cNvSpPr/>
            <p:nvPr/>
          </p:nvSpPr>
          <p:spPr bwMode="auto">
            <a:xfrm>
              <a:off x="5557338" y="24333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5" name="Freeform 514"/>
            <p:cNvSpPr/>
            <p:nvPr/>
          </p:nvSpPr>
          <p:spPr bwMode="auto">
            <a:xfrm>
              <a:off x="5433993" y="2405468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6" name="Freeform 515"/>
            <p:cNvSpPr/>
            <p:nvPr/>
          </p:nvSpPr>
          <p:spPr bwMode="auto">
            <a:xfrm>
              <a:off x="6040104" y="242668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7" name="Freeform 516"/>
            <p:cNvSpPr/>
            <p:nvPr/>
          </p:nvSpPr>
          <p:spPr bwMode="auto">
            <a:xfrm>
              <a:off x="6040104" y="24213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8" name="Freeform 517"/>
            <p:cNvSpPr/>
            <p:nvPr/>
          </p:nvSpPr>
          <p:spPr bwMode="auto">
            <a:xfrm>
              <a:off x="6040104" y="2433319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9" name="Freeform 518"/>
            <p:cNvSpPr/>
            <p:nvPr/>
          </p:nvSpPr>
          <p:spPr bwMode="auto">
            <a:xfrm>
              <a:off x="5810657" y="2426688"/>
              <a:ext cx="229446" cy="70293"/>
            </a:xfrm>
            <a:custGeom>
              <a:avLst/>
              <a:gdLst>
                <a:gd name="T0" fmla="*/ 72 w 73"/>
                <a:gd name="T1" fmla="*/ 2 h 22"/>
                <a:gd name="T2" fmla="*/ 71 w 73"/>
                <a:gd name="T3" fmla="*/ 2 h 22"/>
                <a:gd name="T4" fmla="*/ 70 w 73"/>
                <a:gd name="T5" fmla="*/ 3 h 22"/>
                <a:gd name="T6" fmla="*/ 69 w 73"/>
                <a:gd name="T7" fmla="*/ 3 h 22"/>
                <a:gd name="T8" fmla="*/ 61 w 73"/>
                <a:gd name="T9" fmla="*/ 5 h 22"/>
                <a:gd name="T10" fmla="*/ 60 w 73"/>
                <a:gd name="T11" fmla="*/ 5 h 22"/>
                <a:gd name="T12" fmla="*/ 53 w 73"/>
                <a:gd name="T13" fmla="*/ 5 h 22"/>
                <a:gd name="T14" fmla="*/ 45 w 73"/>
                <a:gd name="T15" fmla="*/ 6 h 22"/>
                <a:gd name="T16" fmla="*/ 43 w 73"/>
                <a:gd name="T17" fmla="*/ 6 h 22"/>
                <a:gd name="T18" fmla="*/ 32 w 73"/>
                <a:gd name="T19" fmla="*/ 10 h 22"/>
                <a:gd name="T20" fmla="*/ 27 w 73"/>
                <a:gd name="T21" fmla="*/ 9 h 22"/>
                <a:gd name="T22" fmla="*/ 18 w 73"/>
                <a:gd name="T23" fmla="*/ 11 h 22"/>
                <a:gd name="T24" fmla="*/ 6 w 73"/>
                <a:gd name="T25" fmla="*/ 13 h 22"/>
                <a:gd name="T26" fmla="*/ 3 w 73"/>
                <a:gd name="T27" fmla="*/ 11 h 22"/>
                <a:gd name="T28" fmla="*/ 2 w 73"/>
                <a:gd name="T29" fmla="*/ 11 h 22"/>
                <a:gd name="T30" fmla="*/ 1 w 73"/>
                <a:gd name="T31" fmla="*/ 14 h 22"/>
                <a:gd name="T32" fmla="*/ 1 w 73"/>
                <a:gd name="T33" fmla="*/ 14 h 22"/>
                <a:gd name="T34" fmla="*/ 0 w 73"/>
                <a:gd name="T35" fmla="*/ 7 h 22"/>
                <a:gd name="T36" fmla="*/ 0 w 73"/>
                <a:gd name="T37" fmla="*/ 15 h 22"/>
                <a:gd name="T38" fmla="*/ 0 w 73"/>
                <a:gd name="T39" fmla="*/ 15 h 22"/>
                <a:gd name="T40" fmla="*/ 1 w 73"/>
                <a:gd name="T41" fmla="*/ 18 h 22"/>
                <a:gd name="T42" fmla="*/ 2 w 73"/>
                <a:gd name="T43" fmla="*/ 19 h 22"/>
                <a:gd name="T44" fmla="*/ 4 w 73"/>
                <a:gd name="T45" fmla="*/ 17 h 22"/>
                <a:gd name="T46" fmla="*/ 5 w 73"/>
                <a:gd name="T47" fmla="*/ 18 h 22"/>
                <a:gd name="T48" fmla="*/ 6 w 73"/>
                <a:gd name="T49" fmla="*/ 20 h 22"/>
                <a:gd name="T50" fmla="*/ 7 w 73"/>
                <a:gd name="T51" fmla="*/ 19 h 22"/>
                <a:gd name="T52" fmla="*/ 10 w 73"/>
                <a:gd name="T53" fmla="*/ 18 h 22"/>
                <a:gd name="T54" fmla="*/ 11 w 73"/>
                <a:gd name="T55" fmla="*/ 19 h 22"/>
                <a:gd name="T56" fmla="*/ 14 w 73"/>
                <a:gd name="T57" fmla="*/ 20 h 22"/>
                <a:gd name="T58" fmla="*/ 15 w 73"/>
                <a:gd name="T59" fmla="*/ 19 h 22"/>
                <a:gd name="T60" fmla="*/ 20 w 73"/>
                <a:gd name="T61" fmla="*/ 19 h 22"/>
                <a:gd name="T62" fmla="*/ 21 w 73"/>
                <a:gd name="T63" fmla="*/ 14 h 22"/>
                <a:gd name="T64" fmla="*/ 22 w 73"/>
                <a:gd name="T65" fmla="*/ 16 h 22"/>
                <a:gd name="T66" fmla="*/ 22 w 73"/>
                <a:gd name="T67" fmla="*/ 17 h 22"/>
                <a:gd name="T68" fmla="*/ 23 w 73"/>
                <a:gd name="T69" fmla="*/ 18 h 22"/>
                <a:gd name="T70" fmla="*/ 30 w 73"/>
                <a:gd name="T71" fmla="*/ 15 h 22"/>
                <a:gd name="T72" fmla="*/ 30 w 73"/>
                <a:gd name="T73" fmla="*/ 15 h 22"/>
                <a:gd name="T74" fmla="*/ 32 w 73"/>
                <a:gd name="T75" fmla="*/ 16 h 22"/>
                <a:gd name="T76" fmla="*/ 33 w 73"/>
                <a:gd name="T77" fmla="*/ 16 h 22"/>
                <a:gd name="T78" fmla="*/ 40 w 73"/>
                <a:gd name="T79" fmla="*/ 11 h 22"/>
                <a:gd name="T80" fmla="*/ 44 w 73"/>
                <a:gd name="T81" fmla="*/ 11 h 22"/>
                <a:gd name="T82" fmla="*/ 46 w 73"/>
                <a:gd name="T83" fmla="*/ 11 h 22"/>
                <a:gd name="T84" fmla="*/ 49 w 73"/>
                <a:gd name="T85" fmla="*/ 12 h 22"/>
                <a:gd name="T86" fmla="*/ 50 w 73"/>
                <a:gd name="T87" fmla="*/ 10 h 22"/>
                <a:gd name="T88" fmla="*/ 52 w 73"/>
                <a:gd name="T89" fmla="*/ 10 h 22"/>
                <a:gd name="T90" fmla="*/ 52 w 73"/>
                <a:gd name="T91" fmla="*/ 10 h 22"/>
                <a:gd name="T92" fmla="*/ 55 w 73"/>
                <a:gd name="T93" fmla="*/ 11 h 22"/>
                <a:gd name="T94" fmla="*/ 56 w 73"/>
                <a:gd name="T95" fmla="*/ 11 h 22"/>
                <a:gd name="T96" fmla="*/ 56 w 73"/>
                <a:gd name="T97" fmla="*/ 11 h 22"/>
                <a:gd name="T98" fmla="*/ 58 w 73"/>
                <a:gd name="T99" fmla="*/ 11 h 22"/>
                <a:gd name="T100" fmla="*/ 60 w 73"/>
                <a:gd name="T101" fmla="*/ 11 h 22"/>
                <a:gd name="T102" fmla="*/ 64 w 73"/>
                <a:gd name="T103" fmla="*/ 8 h 22"/>
                <a:gd name="T104" fmla="*/ 65 w 73"/>
                <a:gd name="T105" fmla="*/ 8 h 22"/>
                <a:gd name="T106" fmla="*/ 66 w 73"/>
                <a:gd name="T107" fmla="*/ 6 h 22"/>
                <a:gd name="T108" fmla="*/ 70 w 73"/>
                <a:gd name="T109" fmla="*/ 5 h 22"/>
                <a:gd name="T110" fmla="*/ 73 w 73"/>
                <a:gd name="T1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22">
                  <a:moveTo>
                    <a:pt x="73" y="1"/>
                  </a:moveTo>
                  <a:cubicBezTo>
                    <a:pt x="72" y="0"/>
                    <a:pt x="72" y="4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2" y="3"/>
                    <a:pt x="71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0" y="1"/>
                    <a:pt x="70" y="3"/>
                  </a:cubicBezTo>
                  <a:cubicBezTo>
                    <a:pt x="70" y="1"/>
                    <a:pt x="69" y="3"/>
                    <a:pt x="69" y="1"/>
                  </a:cubicBezTo>
                  <a:cubicBezTo>
                    <a:pt x="69" y="2"/>
                    <a:pt x="69" y="2"/>
                    <a:pt x="69" y="3"/>
                  </a:cubicBezTo>
                  <a:cubicBezTo>
                    <a:pt x="67" y="2"/>
                    <a:pt x="66" y="4"/>
                    <a:pt x="64" y="4"/>
                  </a:cubicBezTo>
                  <a:cubicBezTo>
                    <a:pt x="63" y="8"/>
                    <a:pt x="62" y="3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5"/>
                    <a:pt x="60" y="6"/>
                    <a:pt x="60" y="5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7" y="4"/>
                    <a:pt x="55" y="6"/>
                    <a:pt x="53" y="5"/>
                  </a:cubicBezTo>
                  <a:cubicBezTo>
                    <a:pt x="50" y="4"/>
                    <a:pt x="48" y="1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4" y="5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9"/>
                    <a:pt x="40" y="5"/>
                    <a:pt x="38" y="9"/>
                  </a:cubicBezTo>
                  <a:cubicBezTo>
                    <a:pt x="36" y="9"/>
                    <a:pt x="34" y="9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11"/>
                    <a:pt x="28" y="7"/>
                    <a:pt x="27" y="9"/>
                  </a:cubicBezTo>
                  <a:cubicBezTo>
                    <a:pt x="25" y="7"/>
                    <a:pt x="23" y="13"/>
                    <a:pt x="21" y="11"/>
                  </a:cubicBezTo>
                  <a:cubicBezTo>
                    <a:pt x="20" y="7"/>
                    <a:pt x="19" y="15"/>
                    <a:pt x="18" y="11"/>
                  </a:cubicBezTo>
                  <a:cubicBezTo>
                    <a:pt x="15" y="6"/>
                    <a:pt x="13" y="10"/>
                    <a:pt x="12" y="13"/>
                  </a:cubicBezTo>
                  <a:cubicBezTo>
                    <a:pt x="10" y="11"/>
                    <a:pt x="8" y="17"/>
                    <a:pt x="6" y="13"/>
                  </a:cubicBezTo>
                  <a:cubicBezTo>
                    <a:pt x="5" y="15"/>
                    <a:pt x="4" y="9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8"/>
                    <a:pt x="2" y="15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1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4" y="17"/>
                  </a:cubicBezTo>
                  <a:cubicBezTo>
                    <a:pt x="4" y="16"/>
                    <a:pt x="4" y="18"/>
                    <a:pt x="4" y="15"/>
                  </a:cubicBezTo>
                  <a:cubicBezTo>
                    <a:pt x="4" y="18"/>
                    <a:pt x="5" y="19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2"/>
                    <a:pt x="5" y="16"/>
                    <a:pt x="6" y="20"/>
                  </a:cubicBezTo>
                  <a:cubicBezTo>
                    <a:pt x="6" y="17"/>
                    <a:pt x="7" y="21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9" y="18"/>
                    <a:pt x="10" y="21"/>
                    <a:pt x="10" y="18"/>
                  </a:cubicBezTo>
                  <a:cubicBezTo>
                    <a:pt x="10" y="18"/>
                    <a:pt x="11" y="20"/>
                    <a:pt x="11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20"/>
                    <a:pt x="13" y="19"/>
                    <a:pt x="14" y="20"/>
                  </a:cubicBezTo>
                  <a:cubicBezTo>
                    <a:pt x="14" y="18"/>
                    <a:pt x="15" y="19"/>
                    <a:pt x="15" y="17"/>
                  </a:cubicBezTo>
                  <a:cubicBezTo>
                    <a:pt x="15" y="19"/>
                    <a:pt x="15" y="17"/>
                    <a:pt x="15" y="19"/>
                  </a:cubicBezTo>
                  <a:cubicBezTo>
                    <a:pt x="17" y="14"/>
                    <a:pt x="19" y="16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1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8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5" y="18"/>
                    <a:pt x="27" y="14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6"/>
                    <a:pt x="31" y="14"/>
                    <a:pt x="32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4"/>
                    <a:pt x="33" y="18"/>
                    <a:pt x="33" y="14"/>
                  </a:cubicBezTo>
                  <a:cubicBezTo>
                    <a:pt x="33" y="14"/>
                    <a:pt x="33" y="15"/>
                    <a:pt x="33" y="16"/>
                  </a:cubicBezTo>
                  <a:cubicBezTo>
                    <a:pt x="34" y="14"/>
                    <a:pt x="35" y="14"/>
                    <a:pt x="37" y="15"/>
                  </a:cubicBezTo>
                  <a:cubicBezTo>
                    <a:pt x="38" y="11"/>
                    <a:pt x="39" y="14"/>
                    <a:pt x="40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3" y="12"/>
                    <a:pt x="44" y="11"/>
                  </a:cubicBezTo>
                  <a:cubicBezTo>
                    <a:pt x="45" y="12"/>
                    <a:pt x="45" y="11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7" y="8"/>
                    <a:pt x="48" y="15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0"/>
                    <a:pt x="50" y="13"/>
                    <a:pt x="49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51" y="12"/>
                    <a:pt x="52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13"/>
                    <a:pt x="54" y="10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9"/>
                    <a:pt x="56" y="11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8" y="10"/>
                    <a:pt x="58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9"/>
                    <a:pt x="60" y="11"/>
                    <a:pt x="60" y="1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2" y="11"/>
                    <a:pt x="63" y="9"/>
                    <a:pt x="65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5" y="7"/>
                    <a:pt x="65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10"/>
                    <a:pt x="66" y="7"/>
                    <a:pt x="66" y="8"/>
                  </a:cubicBezTo>
                  <a:cubicBezTo>
                    <a:pt x="66" y="8"/>
                    <a:pt x="66" y="7"/>
                    <a:pt x="66" y="6"/>
                  </a:cubicBezTo>
                  <a:cubicBezTo>
                    <a:pt x="67" y="6"/>
                    <a:pt x="68" y="5"/>
                    <a:pt x="69" y="3"/>
                  </a:cubicBezTo>
                  <a:cubicBezTo>
                    <a:pt x="69" y="4"/>
                    <a:pt x="70" y="4"/>
                    <a:pt x="70" y="5"/>
                  </a:cubicBezTo>
                  <a:cubicBezTo>
                    <a:pt x="70" y="1"/>
                    <a:pt x="72" y="3"/>
                    <a:pt x="73" y="3"/>
                  </a:cubicBezTo>
                  <a:cubicBezTo>
                    <a:pt x="73" y="2"/>
                    <a:pt x="73" y="2"/>
                    <a:pt x="7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0" name="Rectangle 519"/>
            <p:cNvSpPr>
              <a:spLocks noChangeArrowheads="1"/>
            </p:cNvSpPr>
            <p:nvPr/>
          </p:nvSpPr>
          <p:spPr bwMode="auto">
            <a:xfrm>
              <a:off x="5814636" y="248637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1" name="Rectangle 520"/>
            <p:cNvSpPr>
              <a:spLocks noChangeArrowheads="1"/>
            </p:cNvSpPr>
            <p:nvPr/>
          </p:nvSpPr>
          <p:spPr bwMode="auto">
            <a:xfrm>
              <a:off x="5996336" y="2540748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2" name="Freeform 521"/>
            <p:cNvSpPr/>
            <p:nvPr/>
          </p:nvSpPr>
          <p:spPr bwMode="auto">
            <a:xfrm>
              <a:off x="5996336" y="2534116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3" name="Freeform 522"/>
            <p:cNvSpPr/>
            <p:nvPr/>
          </p:nvSpPr>
          <p:spPr bwMode="auto">
            <a:xfrm>
              <a:off x="5996336" y="2546054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4" name="Freeform 523"/>
            <p:cNvSpPr/>
            <p:nvPr/>
          </p:nvSpPr>
          <p:spPr bwMode="auto">
            <a:xfrm>
              <a:off x="5858403" y="2600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5" name="Freeform 524"/>
            <p:cNvSpPr/>
            <p:nvPr/>
          </p:nvSpPr>
          <p:spPr bwMode="auto">
            <a:xfrm>
              <a:off x="5804026" y="2540748"/>
              <a:ext cx="192310" cy="68966"/>
            </a:xfrm>
            <a:custGeom>
              <a:avLst/>
              <a:gdLst>
                <a:gd name="T0" fmla="*/ 60 w 61"/>
                <a:gd name="T1" fmla="*/ 1 h 22"/>
                <a:gd name="T2" fmla="*/ 60 w 61"/>
                <a:gd name="T3" fmla="*/ 1 h 22"/>
                <a:gd name="T4" fmla="*/ 58 w 61"/>
                <a:gd name="T5" fmla="*/ 1 h 22"/>
                <a:gd name="T6" fmla="*/ 53 w 61"/>
                <a:gd name="T7" fmla="*/ 4 h 22"/>
                <a:gd name="T8" fmla="*/ 51 w 61"/>
                <a:gd name="T9" fmla="*/ 4 h 22"/>
                <a:gd name="T10" fmla="*/ 50 w 61"/>
                <a:gd name="T11" fmla="*/ 7 h 22"/>
                <a:gd name="T12" fmla="*/ 38 w 61"/>
                <a:gd name="T13" fmla="*/ 6 h 22"/>
                <a:gd name="T14" fmla="*/ 36 w 61"/>
                <a:gd name="T15" fmla="*/ 6 h 22"/>
                <a:gd name="T16" fmla="*/ 32 w 61"/>
                <a:gd name="T17" fmla="*/ 9 h 22"/>
                <a:gd name="T18" fmla="*/ 27 w 61"/>
                <a:gd name="T19" fmla="*/ 9 h 22"/>
                <a:gd name="T20" fmla="*/ 18 w 61"/>
                <a:gd name="T21" fmla="*/ 11 h 22"/>
                <a:gd name="T22" fmla="*/ 10 w 61"/>
                <a:gd name="T23" fmla="*/ 13 h 22"/>
                <a:gd name="T24" fmla="*/ 2 w 61"/>
                <a:gd name="T25" fmla="*/ 10 h 22"/>
                <a:gd name="T26" fmla="*/ 1 w 61"/>
                <a:gd name="T27" fmla="*/ 11 h 22"/>
                <a:gd name="T28" fmla="*/ 1 w 61"/>
                <a:gd name="T29" fmla="*/ 13 h 22"/>
                <a:gd name="T30" fmla="*/ 1 w 61"/>
                <a:gd name="T31" fmla="*/ 13 h 22"/>
                <a:gd name="T32" fmla="*/ 0 w 61"/>
                <a:gd name="T33" fmla="*/ 10 h 22"/>
                <a:gd name="T34" fmla="*/ 0 w 61"/>
                <a:gd name="T35" fmla="*/ 9 h 22"/>
                <a:gd name="T36" fmla="*/ 0 w 61"/>
                <a:gd name="T37" fmla="*/ 13 h 22"/>
                <a:gd name="T38" fmla="*/ 1 w 61"/>
                <a:gd name="T39" fmla="*/ 19 h 22"/>
                <a:gd name="T40" fmla="*/ 1 w 61"/>
                <a:gd name="T41" fmla="*/ 18 h 22"/>
                <a:gd name="T42" fmla="*/ 2 w 61"/>
                <a:gd name="T43" fmla="*/ 18 h 22"/>
                <a:gd name="T44" fmla="*/ 4 w 61"/>
                <a:gd name="T45" fmla="*/ 15 h 22"/>
                <a:gd name="T46" fmla="*/ 4 w 61"/>
                <a:gd name="T47" fmla="*/ 19 h 22"/>
                <a:gd name="T48" fmla="*/ 6 w 61"/>
                <a:gd name="T49" fmla="*/ 17 h 22"/>
                <a:gd name="T50" fmla="*/ 7 w 61"/>
                <a:gd name="T51" fmla="*/ 20 h 22"/>
                <a:gd name="T52" fmla="*/ 10 w 61"/>
                <a:gd name="T53" fmla="*/ 18 h 22"/>
                <a:gd name="T54" fmla="*/ 11 w 61"/>
                <a:gd name="T55" fmla="*/ 16 h 22"/>
                <a:gd name="T56" fmla="*/ 13 w 61"/>
                <a:gd name="T57" fmla="*/ 17 h 22"/>
                <a:gd name="T58" fmla="*/ 17 w 61"/>
                <a:gd name="T59" fmla="*/ 19 h 22"/>
                <a:gd name="T60" fmla="*/ 17 w 61"/>
                <a:gd name="T61" fmla="*/ 14 h 22"/>
                <a:gd name="T62" fmla="*/ 18 w 61"/>
                <a:gd name="T63" fmla="*/ 16 h 22"/>
                <a:gd name="T64" fmla="*/ 19 w 61"/>
                <a:gd name="T65" fmla="*/ 17 h 22"/>
                <a:gd name="T66" fmla="*/ 19 w 61"/>
                <a:gd name="T67" fmla="*/ 18 h 22"/>
                <a:gd name="T68" fmla="*/ 25 w 61"/>
                <a:gd name="T69" fmla="*/ 15 h 22"/>
                <a:gd name="T70" fmla="*/ 25 w 61"/>
                <a:gd name="T71" fmla="*/ 15 h 22"/>
                <a:gd name="T72" fmla="*/ 27 w 61"/>
                <a:gd name="T73" fmla="*/ 16 h 22"/>
                <a:gd name="T74" fmla="*/ 28 w 61"/>
                <a:gd name="T75" fmla="*/ 16 h 22"/>
                <a:gd name="T76" fmla="*/ 33 w 61"/>
                <a:gd name="T77" fmla="*/ 11 h 22"/>
                <a:gd name="T78" fmla="*/ 37 w 61"/>
                <a:gd name="T79" fmla="*/ 11 h 22"/>
                <a:gd name="T80" fmla="*/ 38 w 61"/>
                <a:gd name="T81" fmla="*/ 11 h 22"/>
                <a:gd name="T82" fmla="*/ 41 w 61"/>
                <a:gd name="T83" fmla="*/ 12 h 22"/>
                <a:gd name="T84" fmla="*/ 42 w 61"/>
                <a:gd name="T85" fmla="*/ 10 h 22"/>
                <a:gd name="T86" fmla="*/ 43 w 61"/>
                <a:gd name="T87" fmla="*/ 10 h 22"/>
                <a:gd name="T88" fmla="*/ 44 w 61"/>
                <a:gd name="T89" fmla="*/ 10 h 22"/>
                <a:gd name="T90" fmla="*/ 46 w 61"/>
                <a:gd name="T91" fmla="*/ 11 h 22"/>
                <a:gd name="T92" fmla="*/ 47 w 61"/>
                <a:gd name="T93" fmla="*/ 11 h 22"/>
                <a:gd name="T94" fmla="*/ 47 w 61"/>
                <a:gd name="T95" fmla="*/ 11 h 22"/>
                <a:gd name="T96" fmla="*/ 49 w 61"/>
                <a:gd name="T97" fmla="*/ 11 h 22"/>
                <a:gd name="T98" fmla="*/ 50 w 61"/>
                <a:gd name="T99" fmla="*/ 11 h 22"/>
                <a:gd name="T100" fmla="*/ 54 w 61"/>
                <a:gd name="T101" fmla="*/ 8 h 22"/>
                <a:gd name="T102" fmla="*/ 54 w 61"/>
                <a:gd name="T103" fmla="*/ 8 h 22"/>
                <a:gd name="T104" fmla="*/ 55 w 61"/>
                <a:gd name="T105" fmla="*/ 6 h 22"/>
                <a:gd name="T106" fmla="*/ 58 w 61"/>
                <a:gd name="T107" fmla="*/ 5 h 22"/>
                <a:gd name="T108" fmla="*/ 61 w 61"/>
                <a:gd name="T10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22">
                  <a:moveTo>
                    <a:pt x="60" y="2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3"/>
                    <a:pt x="60" y="2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1"/>
                    <a:pt x="59" y="1"/>
                    <a:pt x="59" y="3"/>
                  </a:cubicBezTo>
                  <a:cubicBezTo>
                    <a:pt x="58" y="1"/>
                    <a:pt x="58" y="3"/>
                    <a:pt x="58" y="1"/>
                  </a:cubicBezTo>
                  <a:cubicBezTo>
                    <a:pt x="58" y="2"/>
                    <a:pt x="58" y="2"/>
                    <a:pt x="58" y="3"/>
                  </a:cubicBezTo>
                  <a:cubicBezTo>
                    <a:pt x="56" y="2"/>
                    <a:pt x="55" y="4"/>
                    <a:pt x="53" y="4"/>
                  </a:cubicBezTo>
                  <a:cubicBezTo>
                    <a:pt x="53" y="8"/>
                    <a:pt x="52" y="3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5"/>
                    <a:pt x="51" y="6"/>
                    <a:pt x="50" y="5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8" y="4"/>
                    <a:pt x="46" y="6"/>
                    <a:pt x="44" y="5"/>
                  </a:cubicBezTo>
                  <a:cubicBezTo>
                    <a:pt x="42" y="4"/>
                    <a:pt x="40" y="1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7" y="5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9"/>
                    <a:pt x="33" y="5"/>
                    <a:pt x="32" y="9"/>
                  </a:cubicBezTo>
                  <a:cubicBezTo>
                    <a:pt x="30" y="9"/>
                    <a:pt x="28" y="9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4" y="7"/>
                    <a:pt x="22" y="9"/>
                  </a:cubicBezTo>
                  <a:cubicBezTo>
                    <a:pt x="21" y="7"/>
                    <a:pt x="19" y="13"/>
                    <a:pt x="18" y="11"/>
                  </a:cubicBezTo>
                  <a:cubicBezTo>
                    <a:pt x="17" y="7"/>
                    <a:pt x="16" y="15"/>
                    <a:pt x="15" y="11"/>
                  </a:cubicBezTo>
                  <a:cubicBezTo>
                    <a:pt x="13" y="6"/>
                    <a:pt x="11" y="10"/>
                    <a:pt x="10" y="13"/>
                  </a:cubicBezTo>
                  <a:cubicBezTo>
                    <a:pt x="8" y="11"/>
                    <a:pt x="7" y="17"/>
                    <a:pt x="5" y="13"/>
                  </a:cubicBezTo>
                  <a:cubicBezTo>
                    <a:pt x="4" y="15"/>
                    <a:pt x="3" y="9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8"/>
                    <a:pt x="2" y="15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1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0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3" y="17"/>
                  </a:cubicBezTo>
                  <a:cubicBezTo>
                    <a:pt x="3" y="16"/>
                    <a:pt x="4" y="18"/>
                    <a:pt x="4" y="15"/>
                  </a:cubicBezTo>
                  <a:cubicBezTo>
                    <a:pt x="4" y="18"/>
                    <a:pt x="4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2"/>
                    <a:pt x="5" y="16"/>
                    <a:pt x="5" y="20"/>
                  </a:cubicBezTo>
                  <a:cubicBezTo>
                    <a:pt x="5" y="17"/>
                    <a:pt x="6" y="21"/>
                    <a:pt x="6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8" y="18"/>
                    <a:pt x="8" y="21"/>
                    <a:pt x="9" y="18"/>
                  </a:cubicBezTo>
                  <a:cubicBezTo>
                    <a:pt x="9" y="18"/>
                    <a:pt x="9" y="20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8"/>
                    <a:pt x="11" y="16"/>
                  </a:cubicBezTo>
                  <a:cubicBezTo>
                    <a:pt x="11" y="20"/>
                    <a:pt x="11" y="19"/>
                    <a:pt x="12" y="20"/>
                  </a:cubicBezTo>
                  <a:cubicBezTo>
                    <a:pt x="12" y="18"/>
                    <a:pt x="12" y="19"/>
                    <a:pt x="13" y="17"/>
                  </a:cubicBezTo>
                  <a:cubicBezTo>
                    <a:pt x="13" y="19"/>
                    <a:pt x="13" y="17"/>
                    <a:pt x="13" y="19"/>
                  </a:cubicBezTo>
                  <a:cubicBezTo>
                    <a:pt x="14" y="14"/>
                    <a:pt x="16" y="16"/>
                    <a:pt x="17" y="19"/>
                  </a:cubicBezTo>
                  <a:cubicBezTo>
                    <a:pt x="17" y="18"/>
                    <a:pt x="17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9" y="18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21" y="18"/>
                    <a:pt x="23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4"/>
                    <a:pt x="27" y="1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4"/>
                    <a:pt x="28" y="18"/>
                    <a:pt x="28" y="14"/>
                  </a:cubicBezTo>
                  <a:cubicBezTo>
                    <a:pt x="28" y="14"/>
                    <a:pt x="28" y="15"/>
                    <a:pt x="28" y="16"/>
                  </a:cubicBezTo>
                  <a:cubicBezTo>
                    <a:pt x="29" y="14"/>
                    <a:pt x="30" y="14"/>
                    <a:pt x="31" y="15"/>
                  </a:cubicBezTo>
                  <a:cubicBezTo>
                    <a:pt x="31" y="11"/>
                    <a:pt x="33" y="14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9"/>
                    <a:pt x="36" y="12"/>
                    <a:pt x="37" y="11"/>
                  </a:cubicBezTo>
                  <a:cubicBezTo>
                    <a:pt x="38" y="11"/>
                    <a:pt x="38" y="11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8"/>
                    <a:pt x="40" y="15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0"/>
                    <a:pt x="42" y="13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5"/>
                    <a:pt x="43" y="12"/>
                    <a:pt x="43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3"/>
                    <a:pt x="45" y="10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9"/>
                    <a:pt x="47" y="11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0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9"/>
                    <a:pt x="50" y="11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1"/>
                    <a:pt x="53" y="9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4" y="7"/>
                    <a:pt x="54" y="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10"/>
                    <a:pt x="55" y="7"/>
                    <a:pt x="55" y="8"/>
                  </a:cubicBezTo>
                  <a:cubicBezTo>
                    <a:pt x="55" y="8"/>
                    <a:pt x="55" y="7"/>
                    <a:pt x="55" y="6"/>
                  </a:cubicBezTo>
                  <a:cubicBezTo>
                    <a:pt x="56" y="6"/>
                    <a:pt x="57" y="5"/>
                    <a:pt x="58" y="3"/>
                  </a:cubicBezTo>
                  <a:cubicBezTo>
                    <a:pt x="58" y="4"/>
                    <a:pt x="58" y="4"/>
                    <a:pt x="58" y="5"/>
                  </a:cubicBezTo>
                  <a:cubicBezTo>
                    <a:pt x="59" y="1"/>
                    <a:pt x="60" y="3"/>
                    <a:pt x="61" y="3"/>
                  </a:cubicBezTo>
                  <a:cubicBezTo>
                    <a:pt x="61" y="2"/>
                    <a:pt x="61" y="2"/>
                    <a:pt x="61" y="1"/>
                  </a:cubicBezTo>
                  <a:cubicBezTo>
                    <a:pt x="60" y="0"/>
                    <a:pt x="60" y="4"/>
                    <a:pt x="6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6" name="Rectangle 525"/>
            <p:cNvSpPr>
              <a:spLocks noChangeArrowheads="1"/>
            </p:cNvSpPr>
            <p:nvPr/>
          </p:nvSpPr>
          <p:spPr bwMode="auto">
            <a:xfrm>
              <a:off x="5808004" y="260043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7" name="Freeform 526"/>
            <p:cNvSpPr/>
            <p:nvPr/>
          </p:nvSpPr>
          <p:spPr bwMode="auto">
            <a:xfrm>
              <a:off x="6168752" y="2665418"/>
              <a:ext cx="2652" cy="3979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8" name="Freeform 527"/>
            <p:cNvSpPr/>
            <p:nvPr/>
          </p:nvSpPr>
          <p:spPr bwMode="auto">
            <a:xfrm>
              <a:off x="6162121" y="2669397"/>
              <a:ext cx="18568" cy="6632"/>
            </a:xfrm>
            <a:custGeom>
              <a:avLst/>
              <a:gdLst>
                <a:gd name="T0" fmla="*/ 4 w 6"/>
                <a:gd name="T1" fmla="*/ 2 h 2"/>
                <a:gd name="T2" fmla="*/ 5 w 6"/>
                <a:gd name="T3" fmla="*/ 2 h 2"/>
                <a:gd name="T4" fmla="*/ 2 w 6"/>
                <a:gd name="T5" fmla="*/ 0 h 2"/>
                <a:gd name="T6" fmla="*/ 4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6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9" name="Freeform 528"/>
            <p:cNvSpPr/>
            <p:nvPr/>
          </p:nvSpPr>
          <p:spPr bwMode="auto">
            <a:xfrm>
              <a:off x="6171405" y="2678681"/>
              <a:ext cx="9283" cy="2652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1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0" name="Freeform 529"/>
            <p:cNvSpPr/>
            <p:nvPr/>
          </p:nvSpPr>
          <p:spPr bwMode="auto">
            <a:xfrm>
              <a:off x="6056019" y="2336501"/>
              <a:ext cx="273213" cy="413799"/>
            </a:xfrm>
            <a:custGeom>
              <a:avLst/>
              <a:gdLst>
                <a:gd name="T0" fmla="*/ 84 w 87"/>
                <a:gd name="T1" fmla="*/ 88 h 132"/>
                <a:gd name="T2" fmla="*/ 58 w 87"/>
                <a:gd name="T3" fmla="*/ 54 h 132"/>
                <a:gd name="T4" fmla="*/ 57 w 87"/>
                <a:gd name="T5" fmla="*/ 46 h 132"/>
                <a:gd name="T6" fmla="*/ 80 w 87"/>
                <a:gd name="T7" fmla="*/ 18 h 132"/>
                <a:gd name="T8" fmla="*/ 82 w 87"/>
                <a:gd name="T9" fmla="*/ 18 h 132"/>
                <a:gd name="T10" fmla="*/ 82 w 87"/>
                <a:gd name="T11" fmla="*/ 18 h 132"/>
                <a:gd name="T12" fmla="*/ 82 w 87"/>
                <a:gd name="T13" fmla="*/ 18 h 132"/>
                <a:gd name="T14" fmla="*/ 79 w 87"/>
                <a:gd name="T15" fmla="*/ 9 h 132"/>
                <a:gd name="T16" fmla="*/ 78 w 87"/>
                <a:gd name="T17" fmla="*/ 7 h 132"/>
                <a:gd name="T18" fmla="*/ 77 w 87"/>
                <a:gd name="T19" fmla="*/ 7 h 132"/>
                <a:gd name="T20" fmla="*/ 50 w 87"/>
                <a:gd name="T21" fmla="*/ 8 h 132"/>
                <a:gd name="T22" fmla="*/ 36 w 87"/>
                <a:gd name="T23" fmla="*/ 5 h 132"/>
                <a:gd name="T24" fmla="*/ 34 w 87"/>
                <a:gd name="T25" fmla="*/ 8 h 132"/>
                <a:gd name="T26" fmla="*/ 31 w 87"/>
                <a:gd name="T27" fmla="*/ 3 h 132"/>
                <a:gd name="T28" fmla="*/ 29 w 87"/>
                <a:gd name="T29" fmla="*/ 8 h 132"/>
                <a:gd name="T30" fmla="*/ 31 w 87"/>
                <a:gd name="T31" fmla="*/ 12 h 132"/>
                <a:gd name="T32" fmla="*/ 33 w 87"/>
                <a:gd name="T33" fmla="*/ 13 h 132"/>
                <a:gd name="T34" fmla="*/ 43 w 87"/>
                <a:gd name="T35" fmla="*/ 10 h 132"/>
                <a:gd name="T36" fmla="*/ 48 w 87"/>
                <a:gd name="T37" fmla="*/ 16 h 132"/>
                <a:gd name="T38" fmla="*/ 58 w 87"/>
                <a:gd name="T39" fmla="*/ 17 h 132"/>
                <a:gd name="T40" fmla="*/ 68 w 87"/>
                <a:gd name="T41" fmla="*/ 17 h 132"/>
                <a:gd name="T42" fmla="*/ 68 w 87"/>
                <a:gd name="T43" fmla="*/ 25 h 132"/>
                <a:gd name="T44" fmla="*/ 64 w 87"/>
                <a:gd name="T45" fmla="*/ 26 h 132"/>
                <a:gd name="T46" fmla="*/ 62 w 87"/>
                <a:gd name="T47" fmla="*/ 29 h 132"/>
                <a:gd name="T48" fmla="*/ 49 w 87"/>
                <a:gd name="T49" fmla="*/ 44 h 132"/>
                <a:gd name="T50" fmla="*/ 46 w 87"/>
                <a:gd name="T51" fmla="*/ 49 h 132"/>
                <a:gd name="T52" fmla="*/ 46 w 87"/>
                <a:gd name="T53" fmla="*/ 49 h 132"/>
                <a:gd name="T54" fmla="*/ 49 w 87"/>
                <a:gd name="T55" fmla="*/ 55 h 132"/>
                <a:gd name="T56" fmla="*/ 49 w 87"/>
                <a:gd name="T57" fmla="*/ 56 h 132"/>
                <a:gd name="T58" fmla="*/ 56 w 87"/>
                <a:gd name="T59" fmla="*/ 58 h 132"/>
                <a:gd name="T60" fmla="*/ 58 w 87"/>
                <a:gd name="T61" fmla="*/ 60 h 132"/>
                <a:gd name="T62" fmla="*/ 76 w 87"/>
                <a:gd name="T63" fmla="*/ 76 h 132"/>
                <a:gd name="T64" fmla="*/ 78 w 87"/>
                <a:gd name="T65" fmla="*/ 96 h 132"/>
                <a:gd name="T66" fmla="*/ 76 w 87"/>
                <a:gd name="T67" fmla="*/ 110 h 132"/>
                <a:gd name="T68" fmla="*/ 71 w 87"/>
                <a:gd name="T69" fmla="*/ 116 h 132"/>
                <a:gd name="T70" fmla="*/ 62 w 87"/>
                <a:gd name="T71" fmla="*/ 122 h 132"/>
                <a:gd name="T72" fmla="*/ 57 w 87"/>
                <a:gd name="T73" fmla="*/ 123 h 132"/>
                <a:gd name="T74" fmla="*/ 50 w 87"/>
                <a:gd name="T75" fmla="*/ 125 h 132"/>
                <a:gd name="T76" fmla="*/ 43 w 87"/>
                <a:gd name="T77" fmla="*/ 125 h 132"/>
                <a:gd name="T78" fmla="*/ 26 w 87"/>
                <a:gd name="T79" fmla="*/ 125 h 132"/>
                <a:gd name="T80" fmla="*/ 21 w 87"/>
                <a:gd name="T81" fmla="*/ 125 h 132"/>
                <a:gd name="T82" fmla="*/ 4 w 87"/>
                <a:gd name="T83" fmla="*/ 103 h 132"/>
                <a:gd name="T84" fmla="*/ 1 w 87"/>
                <a:gd name="T85" fmla="*/ 107 h 132"/>
                <a:gd name="T86" fmla="*/ 6 w 87"/>
                <a:gd name="T87" fmla="*/ 115 h 132"/>
                <a:gd name="T88" fmla="*/ 27 w 87"/>
                <a:gd name="T89" fmla="*/ 129 h 132"/>
                <a:gd name="T90" fmla="*/ 43 w 87"/>
                <a:gd name="T91" fmla="*/ 130 h 132"/>
                <a:gd name="T92" fmla="*/ 83 w 87"/>
                <a:gd name="T93" fmla="*/ 9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132">
                  <a:moveTo>
                    <a:pt x="83" y="96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83" y="93"/>
                    <a:pt x="84" y="91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1" y="82"/>
                    <a:pt x="82" y="73"/>
                    <a:pt x="76" y="69"/>
                  </a:cubicBezTo>
                  <a:cubicBezTo>
                    <a:pt x="73" y="62"/>
                    <a:pt x="65" y="56"/>
                    <a:pt x="58" y="5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6" y="54"/>
                    <a:pt x="54" y="51"/>
                    <a:pt x="52" y="51"/>
                  </a:cubicBezTo>
                  <a:cubicBezTo>
                    <a:pt x="54" y="50"/>
                    <a:pt x="56" y="48"/>
                    <a:pt x="57" y="46"/>
                  </a:cubicBezTo>
                  <a:cubicBezTo>
                    <a:pt x="62" y="42"/>
                    <a:pt x="62" y="33"/>
                    <a:pt x="68" y="29"/>
                  </a:cubicBezTo>
                  <a:cubicBezTo>
                    <a:pt x="74" y="29"/>
                    <a:pt x="71" y="20"/>
                    <a:pt x="76" y="19"/>
                  </a:cubicBezTo>
                  <a:cubicBezTo>
                    <a:pt x="77" y="19"/>
                    <a:pt x="78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8"/>
                    <a:pt x="81" y="17"/>
                    <a:pt x="82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9"/>
                    <a:pt x="83" y="19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4" y="16"/>
                    <a:pt x="85" y="14"/>
                    <a:pt x="82" y="9"/>
                  </a:cubicBezTo>
                  <a:cubicBezTo>
                    <a:pt x="81" y="9"/>
                    <a:pt x="80" y="9"/>
                    <a:pt x="79" y="9"/>
                  </a:cubicBezTo>
                  <a:cubicBezTo>
                    <a:pt x="79" y="9"/>
                    <a:pt x="79" y="8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7" y="7"/>
                    <a:pt x="77" y="7"/>
                  </a:cubicBezTo>
                  <a:cubicBezTo>
                    <a:pt x="77" y="8"/>
                    <a:pt x="77" y="9"/>
                    <a:pt x="77" y="10"/>
                  </a:cubicBezTo>
                  <a:cubicBezTo>
                    <a:pt x="75" y="10"/>
                    <a:pt x="73" y="11"/>
                    <a:pt x="71" y="12"/>
                  </a:cubicBezTo>
                  <a:cubicBezTo>
                    <a:pt x="64" y="9"/>
                    <a:pt x="56" y="13"/>
                    <a:pt x="50" y="8"/>
                  </a:cubicBezTo>
                  <a:cubicBezTo>
                    <a:pt x="46" y="11"/>
                    <a:pt x="43" y="4"/>
                    <a:pt x="40" y="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3"/>
                    <a:pt x="36" y="9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3"/>
                    <a:pt x="34" y="10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4" y="7"/>
                    <a:pt x="33" y="6"/>
                  </a:cubicBezTo>
                  <a:cubicBezTo>
                    <a:pt x="33" y="6"/>
                    <a:pt x="33" y="8"/>
                    <a:pt x="32" y="8"/>
                  </a:cubicBezTo>
                  <a:cubicBezTo>
                    <a:pt x="33" y="3"/>
                    <a:pt x="30" y="8"/>
                    <a:pt x="31" y="3"/>
                  </a:cubicBezTo>
                  <a:cubicBezTo>
                    <a:pt x="31" y="4"/>
                    <a:pt x="30" y="2"/>
                    <a:pt x="31" y="1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29" y="4"/>
                    <a:pt x="28" y="6"/>
                    <a:pt x="29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8"/>
                    <a:pt x="30" y="7"/>
                    <a:pt x="30" y="8"/>
                  </a:cubicBezTo>
                  <a:cubicBezTo>
                    <a:pt x="31" y="9"/>
                    <a:pt x="30" y="11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0"/>
                    <a:pt x="33" y="11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5" y="9"/>
                    <a:pt x="34" y="12"/>
                  </a:cubicBezTo>
                  <a:cubicBezTo>
                    <a:pt x="36" y="12"/>
                    <a:pt x="39" y="12"/>
                    <a:pt x="41" y="12"/>
                  </a:cubicBezTo>
                  <a:cubicBezTo>
                    <a:pt x="42" y="11"/>
                    <a:pt x="43" y="13"/>
                    <a:pt x="43" y="10"/>
                  </a:cubicBezTo>
                  <a:cubicBezTo>
                    <a:pt x="43" y="13"/>
                    <a:pt x="45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8"/>
                    <a:pt x="48" y="11"/>
                    <a:pt x="48" y="16"/>
                  </a:cubicBezTo>
                  <a:cubicBezTo>
                    <a:pt x="49" y="13"/>
                    <a:pt x="51" y="17"/>
                    <a:pt x="52" y="1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4" y="15"/>
                    <a:pt x="56" y="17"/>
                    <a:pt x="58" y="17"/>
                  </a:cubicBezTo>
                  <a:cubicBezTo>
                    <a:pt x="60" y="15"/>
                    <a:pt x="62" y="19"/>
                    <a:pt x="64" y="15"/>
                  </a:cubicBezTo>
                  <a:cubicBezTo>
                    <a:pt x="65" y="16"/>
                    <a:pt x="67" y="18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7"/>
                    <a:pt x="71" y="17"/>
                    <a:pt x="72" y="16"/>
                  </a:cubicBezTo>
                  <a:cubicBezTo>
                    <a:pt x="70" y="18"/>
                    <a:pt x="68" y="19"/>
                    <a:pt x="65" y="20"/>
                  </a:cubicBezTo>
                  <a:cubicBezTo>
                    <a:pt x="66" y="22"/>
                    <a:pt x="67" y="24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7" y="26"/>
                    <a:pt x="65" y="25"/>
                    <a:pt x="65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1" y="26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28"/>
                    <a:pt x="60" y="28"/>
                    <a:pt x="61" y="27"/>
                  </a:cubicBezTo>
                  <a:cubicBezTo>
                    <a:pt x="58" y="31"/>
                    <a:pt x="55" y="35"/>
                    <a:pt x="53" y="39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8" y="53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2" y="58"/>
                    <a:pt x="55" y="57"/>
                    <a:pt x="56" y="58"/>
                  </a:cubicBezTo>
                  <a:cubicBezTo>
                    <a:pt x="56" y="58"/>
                    <a:pt x="56" y="59"/>
                    <a:pt x="56" y="59"/>
                  </a:cubicBezTo>
                  <a:cubicBezTo>
                    <a:pt x="58" y="58"/>
                    <a:pt x="56" y="62"/>
                    <a:pt x="59" y="59"/>
                  </a:cubicBezTo>
                  <a:cubicBezTo>
                    <a:pt x="59" y="59"/>
                    <a:pt x="59" y="60"/>
                    <a:pt x="58" y="60"/>
                  </a:cubicBezTo>
                  <a:cubicBezTo>
                    <a:pt x="63" y="61"/>
                    <a:pt x="66" y="64"/>
                    <a:pt x="68" y="68"/>
                  </a:cubicBezTo>
                  <a:cubicBezTo>
                    <a:pt x="73" y="68"/>
                    <a:pt x="72" y="73"/>
                    <a:pt x="76" y="75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80" y="79"/>
                    <a:pt x="78" y="86"/>
                    <a:pt x="78" y="90"/>
                  </a:cubicBezTo>
                  <a:cubicBezTo>
                    <a:pt x="78" y="93"/>
                    <a:pt x="79" y="94"/>
                    <a:pt x="79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81" y="101"/>
                    <a:pt x="73" y="103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6" y="108"/>
                    <a:pt x="73" y="108"/>
                    <a:pt x="76" y="110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78" y="115"/>
                    <a:pt x="71" y="112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7"/>
                    <a:pt x="70" y="118"/>
                    <a:pt x="69" y="118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5" y="116"/>
                    <a:pt x="65" y="121"/>
                    <a:pt x="62" y="122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1" y="122"/>
                    <a:pt x="58" y="122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4" y="123"/>
                    <a:pt x="52" y="125"/>
                    <a:pt x="50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8" y="126"/>
                    <a:pt x="45" y="124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38" y="124"/>
                    <a:pt x="33" y="126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5"/>
                    <a:pt x="26" y="126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3"/>
                    <a:pt x="23" y="125"/>
                    <a:pt x="23" y="123"/>
                  </a:cubicBezTo>
                  <a:cubicBezTo>
                    <a:pt x="22" y="123"/>
                    <a:pt x="22" y="124"/>
                    <a:pt x="21" y="125"/>
                  </a:cubicBezTo>
                  <a:cubicBezTo>
                    <a:pt x="17" y="123"/>
                    <a:pt x="13" y="121"/>
                    <a:pt x="8" y="117"/>
                  </a:cubicBezTo>
                  <a:cubicBezTo>
                    <a:pt x="8" y="117"/>
                    <a:pt x="8" y="117"/>
                    <a:pt x="9" y="116"/>
                  </a:cubicBezTo>
                  <a:cubicBezTo>
                    <a:pt x="3" y="114"/>
                    <a:pt x="2" y="107"/>
                    <a:pt x="4" y="103"/>
                  </a:cubicBezTo>
                  <a:cubicBezTo>
                    <a:pt x="3" y="102"/>
                    <a:pt x="3" y="103"/>
                    <a:pt x="2" y="102"/>
                  </a:cubicBezTo>
                  <a:cubicBezTo>
                    <a:pt x="0" y="104"/>
                    <a:pt x="4" y="106"/>
                    <a:pt x="2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8"/>
                    <a:pt x="4" y="107"/>
                    <a:pt x="3" y="108"/>
                  </a:cubicBezTo>
                  <a:cubicBezTo>
                    <a:pt x="2" y="109"/>
                    <a:pt x="1" y="109"/>
                    <a:pt x="1" y="109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4" y="117"/>
                    <a:pt x="7" y="118"/>
                    <a:pt x="6" y="119"/>
                  </a:cubicBezTo>
                  <a:cubicBezTo>
                    <a:pt x="7" y="119"/>
                    <a:pt x="7" y="120"/>
                    <a:pt x="8" y="119"/>
                  </a:cubicBezTo>
                  <a:cubicBezTo>
                    <a:pt x="13" y="126"/>
                    <a:pt x="21" y="128"/>
                    <a:pt x="27" y="129"/>
                  </a:cubicBezTo>
                  <a:cubicBezTo>
                    <a:pt x="31" y="127"/>
                    <a:pt x="34" y="132"/>
                    <a:pt x="38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40" y="130"/>
                    <a:pt x="41" y="130"/>
                    <a:pt x="43" y="130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53" y="132"/>
                    <a:pt x="62" y="127"/>
                    <a:pt x="70" y="123"/>
                  </a:cubicBezTo>
                  <a:cubicBezTo>
                    <a:pt x="80" y="118"/>
                    <a:pt x="87" y="106"/>
                    <a:pt x="83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1" name="Freeform 530"/>
            <p:cNvSpPr/>
            <p:nvPr/>
          </p:nvSpPr>
          <p:spPr bwMode="auto">
            <a:xfrm>
              <a:off x="6315970" y="2534116"/>
              <a:ext cx="3978" cy="663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2" name="Freeform 531"/>
            <p:cNvSpPr/>
            <p:nvPr/>
          </p:nvSpPr>
          <p:spPr bwMode="auto">
            <a:xfrm>
              <a:off x="6369020" y="2424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3" name="Freeform 532"/>
            <p:cNvSpPr/>
            <p:nvPr/>
          </p:nvSpPr>
          <p:spPr bwMode="auto">
            <a:xfrm>
              <a:off x="6262919" y="23988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4" name="Freeform 533"/>
            <p:cNvSpPr/>
            <p:nvPr/>
          </p:nvSpPr>
          <p:spPr bwMode="auto">
            <a:xfrm>
              <a:off x="5029479" y="3367020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5" name="Freeform 534"/>
            <p:cNvSpPr/>
            <p:nvPr/>
          </p:nvSpPr>
          <p:spPr bwMode="auto">
            <a:xfrm>
              <a:off x="5017542" y="3360388"/>
              <a:ext cx="18568" cy="6632"/>
            </a:xfrm>
            <a:custGeom>
              <a:avLst/>
              <a:gdLst>
                <a:gd name="T0" fmla="*/ 1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6" name="Freeform 535"/>
            <p:cNvSpPr/>
            <p:nvPr/>
          </p:nvSpPr>
          <p:spPr bwMode="auto">
            <a:xfrm>
              <a:off x="5017542" y="3360388"/>
              <a:ext cx="5305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7" name="Freeform 536"/>
            <p:cNvSpPr/>
            <p:nvPr/>
          </p:nvSpPr>
          <p:spPr bwMode="auto">
            <a:xfrm>
              <a:off x="4972448" y="32529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8" name="Freeform 537"/>
            <p:cNvSpPr/>
            <p:nvPr/>
          </p:nvSpPr>
          <p:spPr bwMode="auto">
            <a:xfrm>
              <a:off x="4715150" y="3030145"/>
              <a:ext cx="311675" cy="348812"/>
            </a:xfrm>
            <a:custGeom>
              <a:avLst/>
              <a:gdLst>
                <a:gd name="T0" fmla="*/ 71 w 99"/>
                <a:gd name="T1" fmla="*/ 65 h 111"/>
                <a:gd name="T2" fmla="*/ 74 w 99"/>
                <a:gd name="T3" fmla="*/ 70 h 111"/>
                <a:gd name="T4" fmla="*/ 82 w 99"/>
                <a:gd name="T5" fmla="*/ 82 h 111"/>
                <a:gd name="T6" fmla="*/ 82 w 99"/>
                <a:gd name="T7" fmla="*/ 83 h 111"/>
                <a:gd name="T8" fmla="*/ 85 w 99"/>
                <a:gd name="T9" fmla="*/ 86 h 111"/>
                <a:gd name="T10" fmla="*/ 91 w 99"/>
                <a:gd name="T11" fmla="*/ 97 h 111"/>
                <a:gd name="T12" fmla="*/ 98 w 99"/>
                <a:gd name="T13" fmla="*/ 105 h 111"/>
                <a:gd name="T14" fmla="*/ 97 w 99"/>
                <a:gd name="T15" fmla="*/ 102 h 111"/>
                <a:gd name="T16" fmla="*/ 97 w 99"/>
                <a:gd name="T17" fmla="*/ 101 h 111"/>
                <a:gd name="T18" fmla="*/ 95 w 99"/>
                <a:gd name="T19" fmla="*/ 95 h 111"/>
                <a:gd name="T20" fmla="*/ 85 w 99"/>
                <a:gd name="T21" fmla="*/ 79 h 111"/>
                <a:gd name="T22" fmla="*/ 82 w 99"/>
                <a:gd name="T23" fmla="*/ 71 h 111"/>
                <a:gd name="T24" fmla="*/ 78 w 99"/>
                <a:gd name="T25" fmla="*/ 68 h 111"/>
                <a:gd name="T26" fmla="*/ 61 w 99"/>
                <a:gd name="T27" fmla="*/ 25 h 111"/>
                <a:gd name="T28" fmla="*/ 59 w 99"/>
                <a:gd name="T29" fmla="*/ 19 h 111"/>
                <a:gd name="T30" fmla="*/ 50 w 99"/>
                <a:gd name="T31" fmla="*/ 4 h 111"/>
                <a:gd name="T32" fmla="*/ 44 w 99"/>
                <a:gd name="T33" fmla="*/ 5 h 111"/>
                <a:gd name="T34" fmla="*/ 40 w 99"/>
                <a:gd name="T35" fmla="*/ 15 h 111"/>
                <a:gd name="T36" fmla="*/ 29 w 99"/>
                <a:gd name="T37" fmla="*/ 47 h 111"/>
                <a:gd name="T38" fmla="*/ 20 w 99"/>
                <a:gd name="T39" fmla="*/ 77 h 111"/>
                <a:gd name="T40" fmla="*/ 6 w 99"/>
                <a:gd name="T41" fmla="*/ 101 h 111"/>
                <a:gd name="T42" fmla="*/ 6 w 99"/>
                <a:gd name="T43" fmla="*/ 105 h 111"/>
                <a:gd name="T44" fmla="*/ 7 w 99"/>
                <a:gd name="T45" fmla="*/ 107 h 111"/>
                <a:gd name="T46" fmla="*/ 7 w 99"/>
                <a:gd name="T47" fmla="*/ 107 h 111"/>
                <a:gd name="T48" fmla="*/ 3 w 99"/>
                <a:gd name="T49" fmla="*/ 109 h 111"/>
                <a:gd name="T50" fmla="*/ 2 w 99"/>
                <a:gd name="T51" fmla="*/ 109 h 111"/>
                <a:gd name="T52" fmla="*/ 6 w 99"/>
                <a:gd name="T53" fmla="*/ 111 h 111"/>
                <a:gd name="T54" fmla="*/ 12 w 99"/>
                <a:gd name="T55" fmla="*/ 111 h 111"/>
                <a:gd name="T56" fmla="*/ 12 w 99"/>
                <a:gd name="T57" fmla="*/ 109 h 111"/>
                <a:gd name="T58" fmla="*/ 13 w 99"/>
                <a:gd name="T59" fmla="*/ 108 h 111"/>
                <a:gd name="T60" fmla="*/ 13 w 99"/>
                <a:gd name="T61" fmla="*/ 100 h 111"/>
                <a:gd name="T62" fmla="*/ 17 w 99"/>
                <a:gd name="T63" fmla="*/ 99 h 111"/>
                <a:gd name="T64" fmla="*/ 17 w 99"/>
                <a:gd name="T65" fmla="*/ 93 h 111"/>
                <a:gd name="T66" fmla="*/ 22 w 99"/>
                <a:gd name="T67" fmla="*/ 89 h 111"/>
                <a:gd name="T68" fmla="*/ 24 w 99"/>
                <a:gd name="T69" fmla="*/ 80 h 111"/>
                <a:gd name="T70" fmla="*/ 24 w 99"/>
                <a:gd name="T71" fmla="*/ 75 h 111"/>
                <a:gd name="T72" fmla="*/ 27 w 99"/>
                <a:gd name="T73" fmla="*/ 69 h 111"/>
                <a:gd name="T74" fmla="*/ 35 w 99"/>
                <a:gd name="T75" fmla="*/ 54 h 111"/>
                <a:gd name="T76" fmla="*/ 31 w 99"/>
                <a:gd name="T77" fmla="*/ 50 h 111"/>
                <a:gd name="T78" fmla="*/ 33 w 99"/>
                <a:gd name="T79" fmla="*/ 48 h 111"/>
                <a:gd name="T80" fmla="*/ 35 w 99"/>
                <a:gd name="T81" fmla="*/ 46 h 111"/>
                <a:gd name="T82" fmla="*/ 35 w 99"/>
                <a:gd name="T83" fmla="*/ 45 h 111"/>
                <a:gd name="T84" fmla="*/ 43 w 99"/>
                <a:gd name="T85" fmla="*/ 23 h 111"/>
                <a:gd name="T86" fmla="*/ 43 w 99"/>
                <a:gd name="T87" fmla="*/ 22 h 111"/>
                <a:gd name="T88" fmla="*/ 45 w 99"/>
                <a:gd name="T89" fmla="*/ 17 h 111"/>
                <a:gd name="T90" fmla="*/ 46 w 99"/>
                <a:gd name="T91" fmla="*/ 14 h 111"/>
                <a:gd name="T92" fmla="*/ 51 w 99"/>
                <a:gd name="T93" fmla="*/ 3 h 111"/>
                <a:gd name="T94" fmla="*/ 50 w 99"/>
                <a:gd name="T95" fmla="*/ 2 h 111"/>
                <a:gd name="T96" fmla="*/ 50 w 99"/>
                <a:gd name="T97" fmla="*/ 2 h 111"/>
                <a:gd name="T98" fmla="*/ 50 w 99"/>
                <a:gd name="T99" fmla="*/ 2 h 111"/>
                <a:gd name="T100" fmla="*/ 44 w 99"/>
                <a:gd name="T101" fmla="*/ 2 h 111"/>
                <a:gd name="T102" fmla="*/ 44 w 99"/>
                <a:gd name="T103" fmla="*/ 2 h 111"/>
                <a:gd name="T104" fmla="*/ 46 w 99"/>
                <a:gd name="T105" fmla="*/ 5 h 111"/>
                <a:gd name="T106" fmla="*/ 49 w 99"/>
                <a:gd name="T107" fmla="*/ 10 h 111"/>
                <a:gd name="T108" fmla="*/ 57 w 99"/>
                <a:gd name="T109" fmla="*/ 27 h 111"/>
                <a:gd name="T110" fmla="*/ 61 w 99"/>
                <a:gd name="T111" fmla="*/ 37 h 111"/>
                <a:gd name="T112" fmla="*/ 63 w 99"/>
                <a:gd name="T113" fmla="*/ 38 h 111"/>
                <a:gd name="T114" fmla="*/ 66 w 99"/>
                <a:gd name="T115" fmla="*/ 45 h 111"/>
                <a:gd name="T116" fmla="*/ 66 w 99"/>
                <a:gd name="T117" fmla="*/ 47 h 111"/>
                <a:gd name="T118" fmla="*/ 69 w 99"/>
                <a:gd name="T119" fmla="*/ 54 h 111"/>
                <a:gd name="T120" fmla="*/ 70 w 99"/>
                <a:gd name="T121" fmla="*/ 58 h 111"/>
                <a:gd name="T122" fmla="*/ 70 w 99"/>
                <a:gd name="T123" fmla="*/ 59 h 111"/>
                <a:gd name="T124" fmla="*/ 73 w 99"/>
                <a:gd name="T125" fmla="*/ 6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111">
                  <a:moveTo>
                    <a:pt x="73" y="64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4" y="65"/>
                    <a:pt x="73" y="68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6" y="75"/>
                    <a:pt x="79" y="78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3" y="82"/>
                    <a:pt x="83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1" y="84"/>
                    <a:pt x="85" y="85"/>
                    <a:pt x="83" y="86"/>
                  </a:cubicBezTo>
                  <a:cubicBezTo>
                    <a:pt x="84" y="86"/>
                    <a:pt x="85" y="86"/>
                    <a:pt x="85" y="86"/>
                  </a:cubicBezTo>
                  <a:cubicBezTo>
                    <a:pt x="87" y="89"/>
                    <a:pt x="89" y="93"/>
                    <a:pt x="92" y="96"/>
                  </a:cubicBezTo>
                  <a:cubicBezTo>
                    <a:pt x="92" y="96"/>
                    <a:pt x="92" y="96"/>
                    <a:pt x="91" y="97"/>
                  </a:cubicBezTo>
                  <a:cubicBezTo>
                    <a:pt x="95" y="98"/>
                    <a:pt x="96" y="102"/>
                    <a:pt x="96" y="106"/>
                  </a:cubicBezTo>
                  <a:cubicBezTo>
                    <a:pt x="97" y="105"/>
                    <a:pt x="97" y="105"/>
                    <a:pt x="98" y="105"/>
                  </a:cubicBezTo>
                  <a:cubicBezTo>
                    <a:pt x="99" y="103"/>
                    <a:pt x="95" y="104"/>
                    <a:pt x="96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8" y="101"/>
                    <a:pt x="95" y="103"/>
                    <a:pt x="96" y="102"/>
                  </a:cubicBezTo>
                  <a:cubicBezTo>
                    <a:pt x="96" y="101"/>
                    <a:pt x="97" y="101"/>
                    <a:pt x="97" y="101"/>
                  </a:cubicBezTo>
                  <a:cubicBezTo>
                    <a:pt x="96" y="100"/>
                    <a:pt x="96" y="98"/>
                    <a:pt x="94" y="97"/>
                  </a:cubicBezTo>
                  <a:cubicBezTo>
                    <a:pt x="95" y="96"/>
                    <a:pt x="93" y="96"/>
                    <a:pt x="95" y="95"/>
                  </a:cubicBezTo>
                  <a:cubicBezTo>
                    <a:pt x="94" y="94"/>
                    <a:pt x="94" y="94"/>
                    <a:pt x="92" y="94"/>
                  </a:cubicBezTo>
                  <a:cubicBezTo>
                    <a:pt x="91" y="89"/>
                    <a:pt x="87" y="85"/>
                    <a:pt x="85" y="79"/>
                  </a:cubicBezTo>
                  <a:cubicBezTo>
                    <a:pt x="81" y="78"/>
                    <a:pt x="84" y="74"/>
                    <a:pt x="81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1" y="71"/>
                    <a:pt x="80" y="69"/>
                    <a:pt x="8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0"/>
                    <a:pt x="73" y="54"/>
                    <a:pt x="71" y="47"/>
                  </a:cubicBezTo>
                  <a:cubicBezTo>
                    <a:pt x="69" y="38"/>
                    <a:pt x="69" y="31"/>
                    <a:pt x="61" y="25"/>
                  </a:cubicBezTo>
                  <a:cubicBezTo>
                    <a:pt x="61" y="25"/>
                    <a:pt x="61" y="25"/>
                    <a:pt x="62" y="25"/>
                  </a:cubicBezTo>
                  <a:cubicBezTo>
                    <a:pt x="60" y="23"/>
                    <a:pt x="60" y="20"/>
                    <a:pt x="59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4" y="15"/>
                    <a:pt x="55" y="8"/>
                    <a:pt x="50" y="4"/>
                  </a:cubicBezTo>
                  <a:cubicBezTo>
                    <a:pt x="48" y="3"/>
                    <a:pt x="51" y="0"/>
                    <a:pt x="4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8"/>
                    <a:pt x="42" y="12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21"/>
                    <a:pt x="34" y="24"/>
                    <a:pt x="33" y="30"/>
                  </a:cubicBezTo>
                  <a:cubicBezTo>
                    <a:pt x="30" y="34"/>
                    <a:pt x="33" y="42"/>
                    <a:pt x="29" y="47"/>
                  </a:cubicBezTo>
                  <a:cubicBezTo>
                    <a:pt x="24" y="49"/>
                    <a:pt x="30" y="56"/>
                    <a:pt x="25" y="57"/>
                  </a:cubicBezTo>
                  <a:cubicBezTo>
                    <a:pt x="18" y="62"/>
                    <a:pt x="19" y="69"/>
                    <a:pt x="20" y="77"/>
                  </a:cubicBezTo>
                  <a:cubicBezTo>
                    <a:pt x="15" y="82"/>
                    <a:pt x="18" y="89"/>
                    <a:pt x="12" y="94"/>
                  </a:cubicBezTo>
                  <a:cubicBezTo>
                    <a:pt x="14" y="97"/>
                    <a:pt x="7" y="98"/>
                    <a:pt x="6" y="101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4" y="102"/>
                    <a:pt x="10" y="105"/>
                    <a:pt x="6" y="105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4" y="104"/>
                    <a:pt x="10" y="107"/>
                    <a:pt x="7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8"/>
                    <a:pt x="7" y="107"/>
                    <a:pt x="7" y="107"/>
                  </a:cubicBezTo>
                  <a:cubicBezTo>
                    <a:pt x="7" y="108"/>
                    <a:pt x="8" y="108"/>
                    <a:pt x="8" y="108"/>
                  </a:cubicBezTo>
                  <a:cubicBezTo>
                    <a:pt x="4" y="107"/>
                    <a:pt x="8" y="110"/>
                    <a:pt x="3" y="109"/>
                  </a:cubicBezTo>
                  <a:cubicBezTo>
                    <a:pt x="4" y="108"/>
                    <a:pt x="1" y="109"/>
                    <a:pt x="1" y="107"/>
                  </a:cubicBezTo>
                  <a:cubicBezTo>
                    <a:pt x="0" y="107"/>
                    <a:pt x="0" y="109"/>
                    <a:pt x="2" y="109"/>
                  </a:cubicBezTo>
                  <a:cubicBezTo>
                    <a:pt x="4" y="110"/>
                    <a:pt x="6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8" y="111"/>
                    <a:pt x="7" y="111"/>
                    <a:pt x="8" y="111"/>
                  </a:cubicBezTo>
                  <a:cubicBezTo>
                    <a:pt x="9" y="110"/>
                    <a:pt x="11" y="111"/>
                    <a:pt x="12" y="111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0" y="109"/>
                    <a:pt x="11" y="109"/>
                    <a:pt x="12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5" y="109"/>
                    <a:pt x="10" y="107"/>
                    <a:pt x="13" y="108"/>
                  </a:cubicBezTo>
                  <a:cubicBezTo>
                    <a:pt x="13" y="106"/>
                    <a:pt x="13" y="104"/>
                    <a:pt x="14" y="102"/>
                  </a:cubicBezTo>
                  <a:cubicBezTo>
                    <a:pt x="13" y="101"/>
                    <a:pt x="15" y="100"/>
                    <a:pt x="13" y="100"/>
                  </a:cubicBezTo>
                  <a:cubicBezTo>
                    <a:pt x="15" y="100"/>
                    <a:pt x="16" y="99"/>
                    <a:pt x="17" y="98"/>
                  </a:cubicBezTo>
                  <a:cubicBezTo>
                    <a:pt x="17" y="98"/>
                    <a:pt x="17" y="99"/>
                    <a:pt x="17" y="99"/>
                  </a:cubicBezTo>
                  <a:cubicBezTo>
                    <a:pt x="21" y="99"/>
                    <a:pt x="14" y="96"/>
                    <a:pt x="19" y="97"/>
                  </a:cubicBezTo>
                  <a:cubicBezTo>
                    <a:pt x="16" y="95"/>
                    <a:pt x="20" y="95"/>
                    <a:pt x="17" y="93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20" y="92"/>
                    <a:pt x="22" y="90"/>
                    <a:pt x="22" y="89"/>
                  </a:cubicBezTo>
                  <a:cubicBezTo>
                    <a:pt x="20" y="86"/>
                    <a:pt x="25" y="86"/>
                    <a:pt x="22" y="83"/>
                  </a:cubicBezTo>
                  <a:cubicBezTo>
                    <a:pt x="23" y="83"/>
                    <a:pt x="25" y="82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79"/>
                    <a:pt x="25" y="77"/>
                    <a:pt x="24" y="75"/>
                  </a:cubicBezTo>
                  <a:cubicBezTo>
                    <a:pt x="27" y="75"/>
                    <a:pt x="27" y="75"/>
                    <a:pt x="28" y="74"/>
                  </a:cubicBezTo>
                  <a:cubicBezTo>
                    <a:pt x="27" y="73"/>
                    <a:pt x="28" y="71"/>
                    <a:pt x="27" y="69"/>
                  </a:cubicBezTo>
                  <a:cubicBezTo>
                    <a:pt x="29" y="69"/>
                    <a:pt x="27" y="67"/>
                    <a:pt x="29" y="68"/>
                  </a:cubicBezTo>
                  <a:cubicBezTo>
                    <a:pt x="27" y="62"/>
                    <a:pt x="30" y="57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3"/>
                    <a:pt x="32" y="51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4" y="49"/>
                    <a:pt x="33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8"/>
                    <a:pt x="36" y="48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6"/>
                    <a:pt x="37" y="46"/>
                    <a:pt x="37" y="46"/>
                  </a:cubicBezTo>
                  <a:cubicBezTo>
                    <a:pt x="40" y="39"/>
                    <a:pt x="39" y="30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1"/>
                    <a:pt x="44" y="18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5" y="15"/>
                    <a:pt x="50" y="16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0"/>
                    <a:pt x="49" y="6"/>
                    <a:pt x="51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37" y="2"/>
                    <a:pt x="47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5"/>
                    <a:pt x="46" y="5"/>
                  </a:cubicBezTo>
                  <a:cubicBezTo>
                    <a:pt x="47" y="7"/>
                    <a:pt x="48" y="9"/>
                    <a:pt x="5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13"/>
                    <a:pt x="52" y="19"/>
                    <a:pt x="55" y="23"/>
                  </a:cubicBezTo>
                  <a:cubicBezTo>
                    <a:pt x="55" y="24"/>
                    <a:pt x="57" y="25"/>
                    <a:pt x="57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9"/>
                    <a:pt x="56" y="35"/>
                    <a:pt x="61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2" y="37"/>
                    <a:pt x="60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8" y="39"/>
                    <a:pt x="62" y="43"/>
                    <a:pt x="66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6" y="45"/>
                    <a:pt x="67" y="46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3" y="50"/>
                    <a:pt x="68" y="51"/>
                    <a:pt x="69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9" y="54"/>
                    <a:pt x="69" y="57"/>
                    <a:pt x="70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0" y="61"/>
                    <a:pt x="72" y="62"/>
                    <a:pt x="73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9" name="Freeform 538"/>
            <p:cNvSpPr/>
            <p:nvPr/>
          </p:nvSpPr>
          <p:spPr bwMode="auto">
            <a:xfrm>
              <a:off x="4972448" y="32914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0" name="Freeform 539"/>
            <p:cNvSpPr/>
            <p:nvPr/>
          </p:nvSpPr>
          <p:spPr bwMode="auto">
            <a:xfrm>
              <a:off x="4753612" y="3376304"/>
              <a:ext cx="0" cy="265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1" name="Freeform 540"/>
            <p:cNvSpPr/>
            <p:nvPr/>
          </p:nvSpPr>
          <p:spPr bwMode="auto">
            <a:xfrm>
              <a:off x="4979080" y="3112374"/>
              <a:ext cx="0" cy="2652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2" name="Freeform 541"/>
            <p:cNvSpPr/>
            <p:nvPr/>
          </p:nvSpPr>
          <p:spPr bwMode="auto">
            <a:xfrm>
              <a:off x="4976427" y="3108396"/>
              <a:ext cx="2652" cy="19895"/>
            </a:xfrm>
            <a:custGeom>
              <a:avLst/>
              <a:gdLst>
                <a:gd name="T0" fmla="*/ 0 w 1"/>
                <a:gd name="T1" fmla="*/ 4 h 6"/>
                <a:gd name="T2" fmla="*/ 1 w 1"/>
                <a:gd name="T3" fmla="*/ 5 h 6"/>
                <a:gd name="T4" fmla="*/ 0 w 1"/>
                <a:gd name="T5" fmla="*/ 2 h 6"/>
                <a:gd name="T6" fmla="*/ 0 w 1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3" name="Freeform 542"/>
            <p:cNvSpPr/>
            <p:nvPr/>
          </p:nvSpPr>
          <p:spPr bwMode="auto">
            <a:xfrm>
              <a:off x="4976427" y="3117679"/>
              <a:ext cx="2652" cy="10610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4" name="Freeform 543"/>
            <p:cNvSpPr/>
            <p:nvPr/>
          </p:nvSpPr>
          <p:spPr bwMode="auto">
            <a:xfrm>
              <a:off x="4928681" y="31309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5" name="Freeform 544"/>
            <p:cNvSpPr/>
            <p:nvPr/>
          </p:nvSpPr>
          <p:spPr bwMode="auto">
            <a:xfrm>
              <a:off x="4689951" y="3115027"/>
              <a:ext cx="286476" cy="103450"/>
            </a:xfrm>
            <a:custGeom>
              <a:avLst/>
              <a:gdLst>
                <a:gd name="T0" fmla="*/ 74 w 91"/>
                <a:gd name="T1" fmla="*/ 13 h 33"/>
                <a:gd name="T2" fmla="*/ 76 w 91"/>
                <a:gd name="T3" fmla="*/ 12 h 33"/>
                <a:gd name="T4" fmla="*/ 81 w 91"/>
                <a:gd name="T5" fmla="*/ 9 h 33"/>
                <a:gd name="T6" fmla="*/ 81 w 91"/>
                <a:gd name="T7" fmla="*/ 9 h 33"/>
                <a:gd name="T8" fmla="*/ 83 w 91"/>
                <a:gd name="T9" fmla="*/ 7 h 33"/>
                <a:gd name="T10" fmla="*/ 87 w 91"/>
                <a:gd name="T11" fmla="*/ 5 h 33"/>
                <a:gd name="T12" fmla="*/ 91 w 91"/>
                <a:gd name="T13" fmla="*/ 1 h 33"/>
                <a:gd name="T14" fmla="*/ 89 w 91"/>
                <a:gd name="T15" fmla="*/ 1 h 33"/>
                <a:gd name="T16" fmla="*/ 89 w 91"/>
                <a:gd name="T17" fmla="*/ 1 h 33"/>
                <a:gd name="T18" fmla="*/ 86 w 91"/>
                <a:gd name="T19" fmla="*/ 1 h 33"/>
                <a:gd name="T20" fmla="*/ 80 w 91"/>
                <a:gd name="T21" fmla="*/ 5 h 33"/>
                <a:gd name="T22" fmla="*/ 76 w 91"/>
                <a:gd name="T23" fmla="*/ 5 h 33"/>
                <a:gd name="T24" fmla="*/ 75 w 91"/>
                <a:gd name="T25" fmla="*/ 8 h 33"/>
                <a:gd name="T26" fmla="*/ 57 w 91"/>
                <a:gd name="T27" fmla="*/ 10 h 33"/>
                <a:gd name="T28" fmla="*/ 54 w 91"/>
                <a:gd name="T29" fmla="*/ 10 h 33"/>
                <a:gd name="T30" fmla="*/ 48 w 91"/>
                <a:gd name="T31" fmla="*/ 14 h 33"/>
                <a:gd name="T32" fmla="*/ 40 w 91"/>
                <a:gd name="T33" fmla="*/ 16 h 33"/>
                <a:gd name="T34" fmla="*/ 27 w 91"/>
                <a:gd name="T35" fmla="*/ 19 h 33"/>
                <a:gd name="T36" fmla="*/ 16 w 91"/>
                <a:gd name="T37" fmla="*/ 23 h 33"/>
                <a:gd name="T38" fmla="*/ 4 w 91"/>
                <a:gd name="T39" fmla="*/ 21 h 33"/>
                <a:gd name="T40" fmla="*/ 3 w 91"/>
                <a:gd name="T41" fmla="*/ 22 h 33"/>
                <a:gd name="T42" fmla="*/ 3 w 91"/>
                <a:gd name="T43" fmla="*/ 24 h 33"/>
                <a:gd name="T44" fmla="*/ 2 w 91"/>
                <a:gd name="T45" fmla="*/ 24 h 33"/>
                <a:gd name="T46" fmla="*/ 1 w 91"/>
                <a:gd name="T47" fmla="*/ 21 h 33"/>
                <a:gd name="T48" fmla="*/ 0 w 91"/>
                <a:gd name="T49" fmla="*/ 20 h 33"/>
                <a:gd name="T50" fmla="*/ 1 w 91"/>
                <a:gd name="T51" fmla="*/ 24 h 33"/>
                <a:gd name="T52" fmla="*/ 3 w 91"/>
                <a:gd name="T53" fmla="*/ 30 h 33"/>
                <a:gd name="T54" fmla="*/ 4 w 91"/>
                <a:gd name="T55" fmla="*/ 29 h 33"/>
                <a:gd name="T56" fmla="*/ 4 w 91"/>
                <a:gd name="T57" fmla="*/ 29 h 33"/>
                <a:gd name="T58" fmla="*/ 6 w 91"/>
                <a:gd name="T59" fmla="*/ 26 h 33"/>
                <a:gd name="T60" fmla="*/ 8 w 91"/>
                <a:gd name="T61" fmla="*/ 29 h 33"/>
                <a:gd name="T62" fmla="*/ 10 w 91"/>
                <a:gd name="T63" fmla="*/ 27 h 33"/>
                <a:gd name="T64" fmla="*/ 13 w 91"/>
                <a:gd name="T65" fmla="*/ 30 h 33"/>
                <a:gd name="T66" fmla="*/ 16 w 91"/>
                <a:gd name="T67" fmla="*/ 28 h 33"/>
                <a:gd name="T68" fmla="*/ 17 w 91"/>
                <a:gd name="T69" fmla="*/ 25 h 33"/>
                <a:gd name="T70" fmla="*/ 20 w 91"/>
                <a:gd name="T71" fmla="*/ 26 h 33"/>
                <a:gd name="T72" fmla="*/ 27 w 91"/>
                <a:gd name="T73" fmla="*/ 27 h 33"/>
                <a:gd name="T74" fmla="*/ 27 w 91"/>
                <a:gd name="T75" fmla="*/ 21 h 33"/>
                <a:gd name="T76" fmla="*/ 28 w 91"/>
                <a:gd name="T77" fmla="*/ 23 h 33"/>
                <a:gd name="T78" fmla="*/ 29 w 91"/>
                <a:gd name="T79" fmla="*/ 24 h 33"/>
                <a:gd name="T80" fmla="*/ 30 w 91"/>
                <a:gd name="T81" fmla="*/ 24 h 33"/>
                <a:gd name="T82" fmla="*/ 39 w 91"/>
                <a:gd name="T83" fmla="*/ 21 h 33"/>
                <a:gd name="T84" fmla="*/ 39 w 91"/>
                <a:gd name="T85" fmla="*/ 20 h 33"/>
                <a:gd name="T86" fmla="*/ 41 w 91"/>
                <a:gd name="T87" fmla="*/ 20 h 33"/>
                <a:gd name="T88" fmla="*/ 42 w 91"/>
                <a:gd name="T89" fmla="*/ 20 h 33"/>
                <a:gd name="T90" fmla="*/ 47 w 91"/>
                <a:gd name="T91" fmla="*/ 20 h 33"/>
                <a:gd name="T92" fmla="*/ 51 w 91"/>
                <a:gd name="T93" fmla="*/ 17 h 33"/>
                <a:gd name="T94" fmla="*/ 58 w 91"/>
                <a:gd name="T95" fmla="*/ 14 h 33"/>
                <a:gd name="T96" fmla="*/ 62 w 91"/>
                <a:gd name="T97" fmla="*/ 14 h 33"/>
                <a:gd name="T98" fmla="*/ 62 w 91"/>
                <a:gd name="T99" fmla="*/ 12 h 33"/>
                <a:gd name="T100" fmla="*/ 65 w 91"/>
                <a:gd name="T101" fmla="*/ 12 h 33"/>
                <a:gd name="T102" fmla="*/ 66 w 91"/>
                <a:gd name="T103" fmla="*/ 12 h 33"/>
                <a:gd name="T104" fmla="*/ 69 w 91"/>
                <a:gd name="T105" fmla="*/ 12 h 33"/>
                <a:gd name="T106" fmla="*/ 71 w 91"/>
                <a:gd name="T107" fmla="*/ 12 h 33"/>
                <a:gd name="T108" fmla="*/ 71 w 91"/>
                <a:gd name="T109" fmla="*/ 12 h 33"/>
                <a:gd name="T110" fmla="*/ 74 w 91"/>
                <a:gd name="T11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33">
                  <a:moveTo>
                    <a:pt x="74" y="12"/>
                  </a:moveTo>
                  <a:cubicBezTo>
                    <a:pt x="74" y="13"/>
                    <a:pt x="74" y="13"/>
                    <a:pt x="74" y="13"/>
                  </a:cubicBezTo>
                  <a:cubicBezTo>
                    <a:pt x="74" y="11"/>
                    <a:pt x="75" y="13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8" y="12"/>
                    <a:pt x="79" y="10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11"/>
                    <a:pt x="82" y="7"/>
                    <a:pt x="83" y="9"/>
                  </a:cubicBezTo>
                  <a:cubicBezTo>
                    <a:pt x="83" y="8"/>
                    <a:pt x="83" y="8"/>
                    <a:pt x="83" y="7"/>
                  </a:cubicBezTo>
                  <a:cubicBezTo>
                    <a:pt x="84" y="6"/>
                    <a:pt x="86" y="5"/>
                    <a:pt x="87" y="3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8" y="1"/>
                    <a:pt x="89" y="2"/>
                    <a:pt x="91" y="3"/>
                  </a:cubicBezTo>
                  <a:cubicBezTo>
                    <a:pt x="91" y="2"/>
                    <a:pt x="91" y="2"/>
                    <a:pt x="91" y="1"/>
                  </a:cubicBezTo>
                  <a:cubicBezTo>
                    <a:pt x="90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0"/>
                    <a:pt x="87" y="3"/>
                  </a:cubicBezTo>
                  <a:cubicBezTo>
                    <a:pt x="87" y="1"/>
                    <a:pt x="87" y="3"/>
                    <a:pt x="86" y="1"/>
                  </a:cubicBezTo>
                  <a:cubicBezTo>
                    <a:pt x="86" y="2"/>
                    <a:pt x="86" y="2"/>
                    <a:pt x="86" y="3"/>
                  </a:cubicBezTo>
                  <a:cubicBezTo>
                    <a:pt x="84" y="2"/>
                    <a:pt x="82" y="4"/>
                    <a:pt x="80" y="5"/>
                  </a:cubicBezTo>
                  <a:cubicBezTo>
                    <a:pt x="80" y="9"/>
                    <a:pt x="78" y="4"/>
                    <a:pt x="77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2" y="5"/>
                    <a:pt x="69" y="8"/>
                    <a:pt x="66" y="7"/>
                  </a:cubicBezTo>
                  <a:cubicBezTo>
                    <a:pt x="63" y="7"/>
                    <a:pt x="59" y="5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1"/>
                    <a:pt x="55" y="9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3"/>
                    <a:pt x="50" y="10"/>
                    <a:pt x="48" y="14"/>
                  </a:cubicBezTo>
                  <a:cubicBezTo>
                    <a:pt x="46" y="14"/>
                    <a:pt x="43" y="15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8" y="17"/>
                    <a:pt x="36" y="14"/>
                    <a:pt x="34" y="15"/>
                  </a:cubicBezTo>
                  <a:cubicBezTo>
                    <a:pt x="31" y="14"/>
                    <a:pt x="30" y="21"/>
                    <a:pt x="27" y="19"/>
                  </a:cubicBezTo>
                  <a:cubicBezTo>
                    <a:pt x="25" y="15"/>
                    <a:pt x="25" y="23"/>
                    <a:pt x="23" y="20"/>
                  </a:cubicBezTo>
                  <a:cubicBezTo>
                    <a:pt x="19" y="15"/>
                    <a:pt x="18" y="19"/>
                    <a:pt x="16" y="23"/>
                  </a:cubicBezTo>
                  <a:cubicBezTo>
                    <a:pt x="13" y="21"/>
                    <a:pt x="11" y="27"/>
                    <a:pt x="8" y="23"/>
                  </a:cubicBezTo>
                  <a:cubicBezTo>
                    <a:pt x="8" y="26"/>
                    <a:pt x="5" y="20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19"/>
                    <a:pt x="4" y="26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0"/>
                    <a:pt x="3" y="27"/>
                    <a:pt x="3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4"/>
                    <a:pt x="2" y="24"/>
                  </a:cubicBezTo>
                  <a:cubicBezTo>
                    <a:pt x="2" y="24"/>
                    <a:pt x="3" y="26"/>
                    <a:pt x="2" y="25"/>
                  </a:cubicBezTo>
                  <a:cubicBezTo>
                    <a:pt x="2" y="21"/>
                    <a:pt x="2" y="26"/>
                    <a:pt x="1" y="21"/>
                  </a:cubicBezTo>
                  <a:cubicBezTo>
                    <a:pt x="1" y="21"/>
                    <a:pt x="1" y="19"/>
                    <a:pt x="1" y="18"/>
                  </a:cubicBezTo>
                  <a:cubicBezTo>
                    <a:pt x="0" y="18"/>
                    <a:pt x="0" y="18"/>
                    <a:pt x="0" y="20"/>
                  </a:cubicBezTo>
                  <a:cubicBezTo>
                    <a:pt x="1" y="22"/>
                    <a:pt x="1" y="24"/>
                    <a:pt x="2" y="26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6"/>
                    <a:pt x="2" y="25"/>
                    <a:pt x="2" y="26"/>
                  </a:cubicBezTo>
                  <a:cubicBezTo>
                    <a:pt x="2" y="26"/>
                    <a:pt x="3" y="29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3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4" y="26"/>
                    <a:pt x="4" y="29"/>
                  </a:cubicBezTo>
                  <a:cubicBezTo>
                    <a:pt x="5" y="28"/>
                    <a:pt x="5" y="28"/>
                    <a:pt x="6" y="28"/>
                  </a:cubicBezTo>
                  <a:cubicBezTo>
                    <a:pt x="6" y="27"/>
                    <a:pt x="7" y="28"/>
                    <a:pt x="6" y="26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3"/>
                    <a:pt x="8" y="26"/>
                    <a:pt x="9" y="30"/>
                  </a:cubicBezTo>
                  <a:cubicBezTo>
                    <a:pt x="9" y="27"/>
                    <a:pt x="10" y="31"/>
                    <a:pt x="10" y="27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2" y="30"/>
                    <a:pt x="13" y="30"/>
                  </a:cubicBezTo>
                  <a:cubicBezTo>
                    <a:pt x="13" y="27"/>
                    <a:pt x="14" y="31"/>
                    <a:pt x="14" y="27"/>
                  </a:cubicBezTo>
                  <a:cubicBezTo>
                    <a:pt x="15" y="28"/>
                    <a:pt x="16" y="29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5"/>
                  </a:cubicBezTo>
                  <a:cubicBezTo>
                    <a:pt x="18" y="29"/>
                    <a:pt x="18" y="28"/>
                    <a:pt x="19" y="29"/>
                  </a:cubicBezTo>
                  <a:cubicBezTo>
                    <a:pt x="19" y="27"/>
                    <a:pt x="20" y="28"/>
                    <a:pt x="20" y="26"/>
                  </a:cubicBezTo>
                  <a:cubicBezTo>
                    <a:pt x="21" y="28"/>
                    <a:pt x="21" y="25"/>
                    <a:pt x="21" y="28"/>
                  </a:cubicBezTo>
                  <a:cubicBezTo>
                    <a:pt x="22" y="23"/>
                    <a:pt x="25" y="24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3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8" y="24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9" y="26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5"/>
                    <a:pt x="30" y="25"/>
                  </a:cubicBezTo>
                  <a:cubicBezTo>
                    <a:pt x="33" y="25"/>
                    <a:pt x="35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2"/>
                    <a:pt x="40" y="20"/>
                    <a:pt x="41" y="20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0"/>
                    <a:pt x="43" y="24"/>
                    <a:pt x="42" y="20"/>
                  </a:cubicBezTo>
                  <a:cubicBezTo>
                    <a:pt x="42" y="20"/>
                    <a:pt x="43" y="21"/>
                    <a:pt x="43" y="21"/>
                  </a:cubicBezTo>
                  <a:cubicBezTo>
                    <a:pt x="44" y="20"/>
                    <a:pt x="45" y="20"/>
                    <a:pt x="47" y="20"/>
                  </a:cubicBezTo>
                  <a:cubicBezTo>
                    <a:pt x="48" y="16"/>
                    <a:pt x="50" y="19"/>
                    <a:pt x="51" y="1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4"/>
                    <a:pt x="54" y="16"/>
                    <a:pt x="56" y="15"/>
                  </a:cubicBezTo>
                  <a:cubicBezTo>
                    <a:pt x="57" y="15"/>
                    <a:pt x="57" y="14"/>
                    <a:pt x="58" y="1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1"/>
                    <a:pt x="61" y="18"/>
                    <a:pt x="62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3"/>
                    <a:pt x="63" y="16"/>
                    <a:pt x="62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9"/>
                    <a:pt x="65" y="15"/>
                    <a:pt x="65" y="1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2"/>
                    <a:pt x="66" y="11"/>
                    <a:pt x="66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8" y="16"/>
                    <a:pt x="68" y="12"/>
                    <a:pt x="69" y="12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2"/>
                    <a:pt x="71" y="13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3"/>
                    <a:pt x="73" y="12"/>
                    <a:pt x="74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6" name="Freeform 545"/>
            <p:cNvSpPr/>
            <p:nvPr/>
          </p:nvSpPr>
          <p:spPr bwMode="auto">
            <a:xfrm>
              <a:off x="4944597" y="31428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7" name="Freeform 546"/>
            <p:cNvSpPr/>
            <p:nvPr/>
          </p:nvSpPr>
          <p:spPr bwMode="auto">
            <a:xfrm>
              <a:off x="4700561" y="32091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8" name="Freeform 547"/>
            <p:cNvSpPr/>
            <p:nvPr/>
          </p:nvSpPr>
          <p:spPr bwMode="auto">
            <a:xfrm>
              <a:off x="5463171" y="3073912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9" name="Freeform 548"/>
            <p:cNvSpPr/>
            <p:nvPr/>
          </p:nvSpPr>
          <p:spPr bwMode="auto">
            <a:xfrm>
              <a:off x="5463171" y="3061976"/>
              <a:ext cx="5305" cy="18568"/>
            </a:xfrm>
            <a:custGeom>
              <a:avLst/>
              <a:gdLst>
                <a:gd name="T0" fmla="*/ 2 w 2"/>
                <a:gd name="T1" fmla="*/ 2 h 6"/>
                <a:gd name="T2" fmla="*/ 2 w 2"/>
                <a:gd name="T3" fmla="*/ 1 h 6"/>
                <a:gd name="T4" fmla="*/ 0 w 2"/>
                <a:gd name="T5" fmla="*/ 4 h 6"/>
                <a:gd name="T6" fmla="*/ 2 w 2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6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0" name="Freeform 549"/>
            <p:cNvSpPr/>
            <p:nvPr/>
          </p:nvSpPr>
          <p:spPr bwMode="auto">
            <a:xfrm>
              <a:off x="5468477" y="3061976"/>
              <a:ext cx="6631" cy="9285"/>
            </a:xfrm>
            <a:custGeom>
              <a:avLst/>
              <a:gdLst>
                <a:gd name="T0" fmla="*/ 1 w 2"/>
                <a:gd name="T1" fmla="*/ 2 h 3"/>
                <a:gd name="T2" fmla="*/ 2 w 2"/>
                <a:gd name="T3" fmla="*/ 1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3"/>
                    <a:pt x="1" y="1"/>
                    <a:pt x="2" y="1"/>
                  </a:cubicBezTo>
                  <a:cubicBezTo>
                    <a:pt x="1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1" name="Freeform 550"/>
            <p:cNvSpPr/>
            <p:nvPr/>
          </p:nvSpPr>
          <p:spPr bwMode="auto">
            <a:xfrm>
              <a:off x="5569274" y="31123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2" name="Freeform 551"/>
            <p:cNvSpPr/>
            <p:nvPr/>
          </p:nvSpPr>
          <p:spPr bwMode="auto">
            <a:xfrm>
              <a:off x="5406142" y="3064628"/>
              <a:ext cx="269234" cy="323612"/>
            </a:xfrm>
            <a:custGeom>
              <a:avLst/>
              <a:gdLst>
                <a:gd name="T0" fmla="*/ 54 w 86"/>
                <a:gd name="T1" fmla="*/ 23 h 103"/>
                <a:gd name="T2" fmla="*/ 57 w 86"/>
                <a:gd name="T3" fmla="*/ 5 h 103"/>
                <a:gd name="T4" fmla="*/ 52 w 86"/>
                <a:gd name="T5" fmla="*/ 2 h 103"/>
                <a:gd name="T6" fmla="*/ 36 w 86"/>
                <a:gd name="T7" fmla="*/ 0 h 103"/>
                <a:gd name="T8" fmla="*/ 26 w 86"/>
                <a:gd name="T9" fmla="*/ 2 h 103"/>
                <a:gd name="T10" fmla="*/ 27 w 86"/>
                <a:gd name="T11" fmla="*/ 3 h 103"/>
                <a:gd name="T12" fmla="*/ 37 w 86"/>
                <a:gd name="T13" fmla="*/ 2 h 103"/>
                <a:gd name="T14" fmla="*/ 52 w 86"/>
                <a:gd name="T15" fmla="*/ 15 h 103"/>
                <a:gd name="T16" fmla="*/ 27 w 86"/>
                <a:gd name="T17" fmla="*/ 38 h 103"/>
                <a:gd name="T18" fmla="*/ 22 w 86"/>
                <a:gd name="T19" fmla="*/ 41 h 103"/>
                <a:gd name="T20" fmla="*/ 22 w 86"/>
                <a:gd name="T21" fmla="*/ 41 h 103"/>
                <a:gd name="T22" fmla="*/ 25 w 86"/>
                <a:gd name="T23" fmla="*/ 51 h 103"/>
                <a:gd name="T24" fmla="*/ 35 w 86"/>
                <a:gd name="T25" fmla="*/ 53 h 103"/>
                <a:gd name="T26" fmla="*/ 60 w 86"/>
                <a:gd name="T27" fmla="*/ 54 h 103"/>
                <a:gd name="T28" fmla="*/ 62 w 86"/>
                <a:gd name="T29" fmla="*/ 76 h 103"/>
                <a:gd name="T30" fmla="*/ 18 w 86"/>
                <a:gd name="T31" fmla="*/ 90 h 103"/>
                <a:gd name="T32" fmla="*/ 10 w 86"/>
                <a:gd name="T33" fmla="*/ 54 h 103"/>
                <a:gd name="T34" fmla="*/ 11 w 86"/>
                <a:gd name="T35" fmla="*/ 16 h 103"/>
                <a:gd name="T36" fmla="*/ 9 w 86"/>
                <a:gd name="T37" fmla="*/ 10 h 103"/>
                <a:gd name="T38" fmla="*/ 8 w 86"/>
                <a:gd name="T39" fmla="*/ 8 h 103"/>
                <a:gd name="T40" fmla="*/ 13 w 86"/>
                <a:gd name="T41" fmla="*/ 4 h 103"/>
                <a:gd name="T42" fmla="*/ 6 w 86"/>
                <a:gd name="T43" fmla="*/ 5 h 103"/>
                <a:gd name="T44" fmla="*/ 4 w 86"/>
                <a:gd name="T45" fmla="*/ 10 h 103"/>
                <a:gd name="T46" fmla="*/ 5 w 86"/>
                <a:gd name="T47" fmla="*/ 20 h 103"/>
                <a:gd name="T48" fmla="*/ 3 w 86"/>
                <a:gd name="T49" fmla="*/ 25 h 103"/>
                <a:gd name="T50" fmla="*/ 3 w 86"/>
                <a:gd name="T51" fmla="*/ 32 h 103"/>
                <a:gd name="T52" fmla="*/ 5 w 86"/>
                <a:gd name="T53" fmla="*/ 53 h 103"/>
                <a:gd name="T54" fmla="*/ 3 w 86"/>
                <a:gd name="T55" fmla="*/ 61 h 103"/>
                <a:gd name="T56" fmla="*/ 5 w 86"/>
                <a:gd name="T57" fmla="*/ 91 h 103"/>
                <a:gd name="T58" fmla="*/ 6 w 86"/>
                <a:gd name="T59" fmla="*/ 92 h 103"/>
                <a:gd name="T60" fmla="*/ 15 w 86"/>
                <a:gd name="T61" fmla="*/ 98 h 103"/>
                <a:gd name="T62" fmla="*/ 15 w 86"/>
                <a:gd name="T63" fmla="*/ 98 h 103"/>
                <a:gd name="T64" fmla="*/ 15 w 86"/>
                <a:gd name="T65" fmla="*/ 97 h 103"/>
                <a:gd name="T66" fmla="*/ 15 w 86"/>
                <a:gd name="T67" fmla="*/ 94 h 103"/>
                <a:gd name="T68" fmla="*/ 23 w 86"/>
                <a:gd name="T69" fmla="*/ 94 h 103"/>
                <a:gd name="T70" fmla="*/ 24 w 86"/>
                <a:gd name="T71" fmla="*/ 96 h 103"/>
                <a:gd name="T72" fmla="*/ 56 w 86"/>
                <a:gd name="T73" fmla="*/ 82 h 103"/>
                <a:gd name="T74" fmla="*/ 64 w 86"/>
                <a:gd name="T75" fmla="*/ 81 h 103"/>
                <a:gd name="T76" fmla="*/ 83 w 86"/>
                <a:gd name="T77" fmla="*/ 69 h 103"/>
                <a:gd name="T78" fmla="*/ 58 w 86"/>
                <a:gd name="T79" fmla="*/ 48 h 103"/>
                <a:gd name="T80" fmla="*/ 37 w 86"/>
                <a:gd name="T81" fmla="*/ 46 h 103"/>
                <a:gd name="T82" fmla="*/ 34 w 86"/>
                <a:gd name="T83" fmla="*/ 46 h 103"/>
                <a:gd name="T84" fmla="*/ 28 w 86"/>
                <a:gd name="T85" fmla="*/ 44 h 103"/>
                <a:gd name="T86" fmla="*/ 37 w 86"/>
                <a:gd name="T87" fmla="*/ 40 h 103"/>
                <a:gd name="T88" fmla="*/ 42 w 86"/>
                <a:gd name="T89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03">
                  <a:moveTo>
                    <a:pt x="48" y="29"/>
                  </a:moveTo>
                  <a:cubicBezTo>
                    <a:pt x="49" y="30"/>
                    <a:pt x="49" y="30"/>
                    <a:pt x="49" y="30"/>
                  </a:cubicBezTo>
                  <a:cubicBezTo>
                    <a:pt x="50" y="26"/>
                    <a:pt x="53" y="26"/>
                    <a:pt x="54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9" y="19"/>
                    <a:pt x="61" y="9"/>
                    <a:pt x="56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2" y="3"/>
                    <a:pt x="52" y="2"/>
                  </a:cubicBezTo>
                  <a:cubicBezTo>
                    <a:pt x="52" y="2"/>
                    <a:pt x="51" y="2"/>
                    <a:pt x="51" y="3"/>
                  </a:cubicBezTo>
                  <a:cubicBezTo>
                    <a:pt x="47" y="1"/>
                    <a:pt x="41" y="1"/>
                    <a:pt x="36" y="2"/>
                  </a:cubicBezTo>
                  <a:cubicBezTo>
                    <a:pt x="36" y="1"/>
                    <a:pt x="36" y="1"/>
                    <a:pt x="36" y="0"/>
                  </a:cubicBezTo>
                  <a:cubicBezTo>
                    <a:pt x="31" y="3"/>
                    <a:pt x="27" y="1"/>
                    <a:pt x="22" y="0"/>
                  </a:cubicBezTo>
                  <a:cubicBezTo>
                    <a:pt x="22" y="1"/>
                    <a:pt x="22" y="2"/>
                    <a:pt x="22" y="2"/>
                  </a:cubicBezTo>
                  <a:cubicBezTo>
                    <a:pt x="23" y="4"/>
                    <a:pt x="25" y="0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4"/>
                    <a:pt x="26" y="1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3"/>
                    <a:pt x="31" y="4"/>
                    <a:pt x="33" y="2"/>
                  </a:cubicBezTo>
                  <a:cubicBezTo>
                    <a:pt x="33" y="4"/>
                    <a:pt x="35" y="2"/>
                    <a:pt x="36" y="4"/>
                  </a:cubicBezTo>
                  <a:cubicBezTo>
                    <a:pt x="36" y="3"/>
                    <a:pt x="37" y="4"/>
                    <a:pt x="37" y="2"/>
                  </a:cubicBezTo>
                  <a:cubicBezTo>
                    <a:pt x="43" y="4"/>
                    <a:pt x="52" y="5"/>
                    <a:pt x="54" y="8"/>
                  </a:cubicBezTo>
                  <a:cubicBezTo>
                    <a:pt x="58" y="9"/>
                    <a:pt x="53" y="13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7"/>
                    <a:pt x="52" y="19"/>
                    <a:pt x="51" y="19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3" y="26"/>
                    <a:pt x="36" y="34"/>
                    <a:pt x="27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5"/>
                    <a:pt x="20" y="3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0" y="53"/>
                    <a:pt x="45" y="53"/>
                    <a:pt x="51" y="52"/>
                  </a:cubicBezTo>
                  <a:cubicBezTo>
                    <a:pt x="51" y="52"/>
                    <a:pt x="51" y="53"/>
                    <a:pt x="51" y="53"/>
                  </a:cubicBezTo>
                  <a:cubicBezTo>
                    <a:pt x="54" y="52"/>
                    <a:pt x="56" y="54"/>
                    <a:pt x="60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7" y="53"/>
                    <a:pt x="74" y="58"/>
                    <a:pt x="80" y="60"/>
                  </a:cubicBezTo>
                  <a:cubicBezTo>
                    <a:pt x="82" y="67"/>
                    <a:pt x="69" y="72"/>
                    <a:pt x="62" y="76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55" y="80"/>
                    <a:pt x="47" y="78"/>
                    <a:pt x="40" y="82"/>
                  </a:cubicBezTo>
                  <a:cubicBezTo>
                    <a:pt x="33" y="82"/>
                    <a:pt x="26" y="90"/>
                    <a:pt x="18" y="90"/>
                  </a:cubicBezTo>
                  <a:cubicBezTo>
                    <a:pt x="15" y="87"/>
                    <a:pt x="14" y="94"/>
                    <a:pt x="13" y="89"/>
                  </a:cubicBezTo>
                  <a:cubicBezTo>
                    <a:pt x="12" y="86"/>
                    <a:pt x="11" y="84"/>
                    <a:pt x="12" y="81"/>
                  </a:cubicBezTo>
                  <a:cubicBezTo>
                    <a:pt x="18" y="72"/>
                    <a:pt x="14" y="63"/>
                    <a:pt x="10" y="54"/>
                  </a:cubicBezTo>
                  <a:cubicBezTo>
                    <a:pt x="12" y="46"/>
                    <a:pt x="6" y="37"/>
                    <a:pt x="10" y="29"/>
                  </a:cubicBezTo>
                  <a:cubicBezTo>
                    <a:pt x="7" y="25"/>
                    <a:pt x="13" y="21"/>
                    <a:pt x="1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4" y="15"/>
                    <a:pt x="7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1"/>
                    <a:pt x="6" y="10"/>
                    <a:pt x="9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9" y="10"/>
                    <a:pt x="9" y="9"/>
                  </a:cubicBezTo>
                  <a:cubicBezTo>
                    <a:pt x="9" y="9"/>
                    <a:pt x="7" y="9"/>
                    <a:pt x="8" y="8"/>
                  </a:cubicBezTo>
                  <a:cubicBezTo>
                    <a:pt x="12" y="8"/>
                    <a:pt x="7" y="6"/>
                    <a:pt x="12" y="6"/>
                  </a:cubicBezTo>
                  <a:cubicBezTo>
                    <a:pt x="12" y="6"/>
                    <a:pt x="13" y="5"/>
                    <a:pt x="14" y="6"/>
                  </a:cubicBezTo>
                  <a:cubicBezTo>
                    <a:pt x="15" y="5"/>
                    <a:pt x="15" y="4"/>
                    <a:pt x="13" y="4"/>
                  </a:cubicBezTo>
                  <a:cubicBezTo>
                    <a:pt x="10" y="4"/>
                    <a:pt x="8" y="3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8" y="5"/>
                    <a:pt x="6" y="5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7" y="11"/>
                    <a:pt x="3" y="11"/>
                  </a:cubicBezTo>
                  <a:cubicBezTo>
                    <a:pt x="4" y="14"/>
                    <a:pt x="4" y="17"/>
                    <a:pt x="5" y="20"/>
                  </a:cubicBezTo>
                  <a:cubicBezTo>
                    <a:pt x="6" y="20"/>
                    <a:pt x="5" y="22"/>
                    <a:pt x="7" y="21"/>
                  </a:cubicBezTo>
                  <a:cubicBezTo>
                    <a:pt x="4" y="22"/>
                    <a:pt x="4" y="24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0" y="27"/>
                    <a:pt x="7" y="27"/>
                    <a:pt x="2" y="29"/>
                  </a:cubicBezTo>
                  <a:cubicBezTo>
                    <a:pt x="5" y="29"/>
                    <a:pt x="2" y="31"/>
                    <a:pt x="5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5"/>
                    <a:pt x="2" y="38"/>
                    <a:pt x="2" y="40"/>
                  </a:cubicBezTo>
                  <a:cubicBezTo>
                    <a:pt x="5" y="42"/>
                    <a:pt x="1" y="45"/>
                    <a:pt x="5" y="47"/>
                  </a:cubicBezTo>
                  <a:cubicBezTo>
                    <a:pt x="4" y="48"/>
                    <a:pt x="3" y="51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5"/>
                    <a:pt x="5" y="57"/>
                    <a:pt x="7" y="59"/>
                  </a:cubicBezTo>
                  <a:cubicBezTo>
                    <a:pt x="4" y="60"/>
                    <a:pt x="4" y="60"/>
                    <a:pt x="3" y="61"/>
                  </a:cubicBezTo>
                  <a:cubicBezTo>
                    <a:pt x="5" y="63"/>
                    <a:pt x="5" y="66"/>
                    <a:pt x="6" y="68"/>
                  </a:cubicBezTo>
                  <a:cubicBezTo>
                    <a:pt x="5" y="68"/>
                    <a:pt x="7" y="70"/>
                    <a:pt x="5" y="70"/>
                  </a:cubicBezTo>
                  <a:cubicBezTo>
                    <a:pt x="9" y="76"/>
                    <a:pt x="8" y="84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5" y="90"/>
                    <a:pt x="22" y="103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5"/>
                    <a:pt x="15" y="94"/>
                    <a:pt x="15" y="93"/>
                  </a:cubicBezTo>
                  <a:cubicBezTo>
                    <a:pt x="16" y="94"/>
                    <a:pt x="16" y="94"/>
                    <a:pt x="15" y="94"/>
                  </a:cubicBezTo>
                  <a:cubicBezTo>
                    <a:pt x="17" y="93"/>
                    <a:pt x="18" y="95"/>
                    <a:pt x="19" y="94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0" y="94"/>
                    <a:pt x="22" y="96"/>
                    <a:pt x="23" y="94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5"/>
                    <a:pt x="24" y="96"/>
                    <a:pt x="24" y="96"/>
                  </a:cubicBezTo>
                  <a:cubicBezTo>
                    <a:pt x="34" y="94"/>
                    <a:pt x="44" y="87"/>
                    <a:pt x="54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9" y="83"/>
                    <a:pt x="61" y="80"/>
                    <a:pt x="63" y="80"/>
                  </a:cubicBezTo>
                  <a:cubicBezTo>
                    <a:pt x="64" y="80"/>
                    <a:pt x="63" y="81"/>
                    <a:pt x="64" y="81"/>
                  </a:cubicBezTo>
                  <a:cubicBezTo>
                    <a:pt x="65" y="78"/>
                    <a:pt x="68" y="82"/>
                    <a:pt x="67" y="78"/>
                  </a:cubicBezTo>
                  <a:cubicBezTo>
                    <a:pt x="67" y="78"/>
                    <a:pt x="68" y="79"/>
                    <a:pt x="68" y="79"/>
                  </a:cubicBezTo>
                  <a:cubicBezTo>
                    <a:pt x="72" y="75"/>
                    <a:pt x="77" y="73"/>
                    <a:pt x="83" y="69"/>
                  </a:cubicBezTo>
                  <a:cubicBezTo>
                    <a:pt x="86" y="63"/>
                    <a:pt x="82" y="53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0" y="53"/>
                    <a:pt x="64" y="49"/>
                    <a:pt x="58" y="48"/>
                  </a:cubicBezTo>
                  <a:cubicBezTo>
                    <a:pt x="55" y="48"/>
                    <a:pt x="53" y="48"/>
                    <a:pt x="51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6" y="50"/>
                    <a:pt x="42" y="42"/>
                    <a:pt x="37" y="4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6"/>
                    <a:pt x="35" y="43"/>
                    <a:pt x="35" y="4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1" y="50"/>
                    <a:pt x="27" y="44"/>
                    <a:pt x="25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5"/>
                    <a:pt x="27" y="43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3" y="45"/>
                    <a:pt x="33" y="40"/>
                    <a:pt x="36" y="38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7"/>
                    <a:pt x="40" y="37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3"/>
                    <a:pt x="47" y="31"/>
                    <a:pt x="4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3" name="Freeform 552"/>
            <p:cNvSpPr/>
            <p:nvPr/>
          </p:nvSpPr>
          <p:spPr bwMode="auto">
            <a:xfrm>
              <a:off x="5581211" y="30805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4" name="Freeform 553"/>
            <p:cNvSpPr/>
            <p:nvPr/>
          </p:nvSpPr>
          <p:spPr bwMode="auto">
            <a:xfrm>
              <a:off x="5415425" y="3089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5" name="Freeform 554"/>
            <p:cNvSpPr/>
            <p:nvPr/>
          </p:nvSpPr>
          <p:spPr bwMode="auto">
            <a:xfrm>
              <a:off x="6325253" y="3328558"/>
              <a:ext cx="3978" cy="265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6" name="Freeform 555"/>
            <p:cNvSpPr/>
            <p:nvPr/>
          </p:nvSpPr>
          <p:spPr bwMode="auto">
            <a:xfrm>
              <a:off x="6322600" y="3321926"/>
              <a:ext cx="6631" cy="19895"/>
            </a:xfrm>
            <a:custGeom>
              <a:avLst/>
              <a:gdLst>
                <a:gd name="T0" fmla="*/ 1 w 2"/>
                <a:gd name="T1" fmla="*/ 5 h 6"/>
                <a:gd name="T2" fmla="*/ 2 w 2"/>
                <a:gd name="T3" fmla="*/ 6 h 6"/>
                <a:gd name="T4" fmla="*/ 1 w 2"/>
                <a:gd name="T5" fmla="*/ 2 h 6"/>
                <a:gd name="T6" fmla="*/ 1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1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7" name="Freeform 556"/>
            <p:cNvSpPr/>
            <p:nvPr/>
          </p:nvSpPr>
          <p:spPr bwMode="auto">
            <a:xfrm>
              <a:off x="6322600" y="333518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1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8" name="Freeform 557"/>
            <p:cNvSpPr/>
            <p:nvPr/>
          </p:nvSpPr>
          <p:spPr bwMode="auto">
            <a:xfrm>
              <a:off x="6244351" y="3351104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9" name="Freeform 558"/>
            <p:cNvSpPr/>
            <p:nvPr/>
          </p:nvSpPr>
          <p:spPr bwMode="auto">
            <a:xfrm>
              <a:off x="6093155" y="3083196"/>
              <a:ext cx="232098" cy="289129"/>
            </a:xfrm>
            <a:custGeom>
              <a:avLst/>
              <a:gdLst>
                <a:gd name="T0" fmla="*/ 41 w 74"/>
                <a:gd name="T1" fmla="*/ 91 h 92"/>
                <a:gd name="T2" fmla="*/ 45 w 74"/>
                <a:gd name="T3" fmla="*/ 91 h 92"/>
                <a:gd name="T4" fmla="*/ 56 w 74"/>
                <a:gd name="T5" fmla="*/ 89 h 92"/>
                <a:gd name="T6" fmla="*/ 56 w 74"/>
                <a:gd name="T7" fmla="*/ 89 h 92"/>
                <a:gd name="T8" fmla="*/ 59 w 74"/>
                <a:gd name="T9" fmla="*/ 87 h 92"/>
                <a:gd name="T10" fmla="*/ 67 w 74"/>
                <a:gd name="T11" fmla="*/ 85 h 92"/>
                <a:gd name="T12" fmla="*/ 73 w 74"/>
                <a:gd name="T13" fmla="*/ 80 h 92"/>
                <a:gd name="T14" fmla="*/ 71 w 74"/>
                <a:gd name="T15" fmla="*/ 80 h 92"/>
                <a:gd name="T16" fmla="*/ 70 w 74"/>
                <a:gd name="T17" fmla="*/ 80 h 92"/>
                <a:gd name="T18" fmla="*/ 66 w 74"/>
                <a:gd name="T19" fmla="*/ 81 h 92"/>
                <a:gd name="T20" fmla="*/ 54 w 74"/>
                <a:gd name="T21" fmla="*/ 85 h 92"/>
                <a:gd name="T22" fmla="*/ 48 w 74"/>
                <a:gd name="T23" fmla="*/ 85 h 92"/>
                <a:gd name="T24" fmla="*/ 45 w 74"/>
                <a:gd name="T25" fmla="*/ 87 h 92"/>
                <a:gd name="T26" fmla="*/ 19 w 74"/>
                <a:gd name="T27" fmla="*/ 73 h 92"/>
                <a:gd name="T28" fmla="*/ 17 w 74"/>
                <a:gd name="T29" fmla="*/ 69 h 92"/>
                <a:gd name="T30" fmla="*/ 10 w 74"/>
                <a:gd name="T31" fmla="*/ 59 h 92"/>
                <a:gd name="T32" fmla="*/ 9 w 74"/>
                <a:gd name="T33" fmla="*/ 45 h 92"/>
                <a:gd name="T34" fmla="*/ 21 w 74"/>
                <a:gd name="T35" fmla="*/ 25 h 92"/>
                <a:gd name="T36" fmla="*/ 41 w 74"/>
                <a:gd name="T37" fmla="*/ 13 h 92"/>
                <a:gd name="T38" fmla="*/ 61 w 74"/>
                <a:gd name="T39" fmla="*/ 11 h 92"/>
                <a:gd name="T40" fmla="*/ 63 w 74"/>
                <a:gd name="T41" fmla="*/ 9 h 92"/>
                <a:gd name="T42" fmla="*/ 64 w 74"/>
                <a:gd name="T43" fmla="*/ 7 h 92"/>
                <a:gd name="T44" fmla="*/ 65 w 74"/>
                <a:gd name="T45" fmla="*/ 7 h 92"/>
                <a:gd name="T46" fmla="*/ 67 w 74"/>
                <a:gd name="T47" fmla="*/ 10 h 92"/>
                <a:gd name="T48" fmla="*/ 68 w 74"/>
                <a:gd name="T49" fmla="*/ 11 h 92"/>
                <a:gd name="T50" fmla="*/ 67 w 74"/>
                <a:gd name="T51" fmla="*/ 6 h 92"/>
                <a:gd name="T52" fmla="*/ 64 w 74"/>
                <a:gd name="T53" fmla="*/ 1 h 92"/>
                <a:gd name="T54" fmla="*/ 63 w 74"/>
                <a:gd name="T55" fmla="*/ 2 h 92"/>
                <a:gd name="T56" fmla="*/ 63 w 74"/>
                <a:gd name="T57" fmla="*/ 2 h 92"/>
                <a:gd name="T58" fmla="*/ 58 w 74"/>
                <a:gd name="T59" fmla="*/ 6 h 92"/>
                <a:gd name="T60" fmla="*/ 55 w 74"/>
                <a:gd name="T61" fmla="*/ 3 h 92"/>
                <a:gd name="T62" fmla="*/ 51 w 74"/>
                <a:gd name="T63" fmla="*/ 5 h 92"/>
                <a:gd name="T64" fmla="*/ 46 w 74"/>
                <a:gd name="T65" fmla="*/ 4 h 92"/>
                <a:gd name="T66" fmla="*/ 40 w 74"/>
                <a:gd name="T67" fmla="*/ 8 h 92"/>
                <a:gd name="T68" fmla="*/ 38 w 74"/>
                <a:gd name="T69" fmla="*/ 11 h 92"/>
                <a:gd name="T70" fmla="*/ 32 w 74"/>
                <a:gd name="T71" fmla="*/ 12 h 92"/>
                <a:gd name="T72" fmla="*/ 20 w 74"/>
                <a:gd name="T73" fmla="*/ 17 h 92"/>
                <a:gd name="T74" fmla="*/ 22 w 74"/>
                <a:gd name="T75" fmla="*/ 22 h 92"/>
                <a:gd name="T76" fmla="*/ 19 w 74"/>
                <a:gd name="T77" fmla="*/ 22 h 92"/>
                <a:gd name="T78" fmla="*/ 17 w 74"/>
                <a:gd name="T79" fmla="*/ 22 h 92"/>
                <a:gd name="T80" fmla="*/ 16 w 74"/>
                <a:gd name="T81" fmla="*/ 23 h 92"/>
                <a:gd name="T82" fmla="*/ 6 w 74"/>
                <a:gd name="T83" fmla="*/ 39 h 92"/>
                <a:gd name="T84" fmla="*/ 6 w 74"/>
                <a:gd name="T85" fmla="*/ 40 h 92"/>
                <a:gd name="T86" fmla="*/ 5 w 74"/>
                <a:gd name="T87" fmla="*/ 44 h 92"/>
                <a:gd name="T88" fmla="*/ 4 w 74"/>
                <a:gd name="T89" fmla="*/ 47 h 92"/>
                <a:gd name="T90" fmla="*/ 4 w 74"/>
                <a:gd name="T91" fmla="*/ 56 h 92"/>
                <a:gd name="T92" fmla="*/ 8 w 74"/>
                <a:gd name="T93" fmla="*/ 64 h 92"/>
                <a:gd name="T94" fmla="*/ 16 w 74"/>
                <a:gd name="T95" fmla="*/ 76 h 92"/>
                <a:gd name="T96" fmla="*/ 21 w 74"/>
                <a:gd name="T97" fmla="*/ 81 h 92"/>
                <a:gd name="T98" fmla="*/ 23 w 74"/>
                <a:gd name="T99" fmla="*/ 81 h 92"/>
                <a:gd name="T100" fmla="*/ 27 w 74"/>
                <a:gd name="T101" fmla="*/ 84 h 92"/>
                <a:gd name="T102" fmla="*/ 28 w 74"/>
                <a:gd name="T103" fmla="*/ 85 h 92"/>
                <a:gd name="T104" fmla="*/ 33 w 74"/>
                <a:gd name="T105" fmla="*/ 88 h 92"/>
                <a:gd name="T106" fmla="*/ 36 w 74"/>
                <a:gd name="T107" fmla="*/ 89 h 92"/>
                <a:gd name="T108" fmla="*/ 37 w 74"/>
                <a:gd name="T109" fmla="*/ 89 h 92"/>
                <a:gd name="T110" fmla="*/ 41 w 74"/>
                <a:gd name="T111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92">
                  <a:moveTo>
                    <a:pt x="41" y="90"/>
                  </a:moveTo>
                  <a:cubicBezTo>
                    <a:pt x="41" y="91"/>
                    <a:pt x="41" y="91"/>
                    <a:pt x="41" y="91"/>
                  </a:cubicBezTo>
                  <a:cubicBezTo>
                    <a:pt x="42" y="89"/>
                    <a:pt x="44" y="92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9" y="92"/>
                    <a:pt x="52" y="90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91"/>
                    <a:pt x="58" y="87"/>
                    <a:pt x="59" y="89"/>
                  </a:cubicBezTo>
                  <a:cubicBezTo>
                    <a:pt x="59" y="89"/>
                    <a:pt x="59" y="88"/>
                    <a:pt x="59" y="87"/>
                  </a:cubicBezTo>
                  <a:cubicBezTo>
                    <a:pt x="61" y="86"/>
                    <a:pt x="64" y="85"/>
                    <a:pt x="66" y="83"/>
                  </a:cubicBezTo>
                  <a:cubicBezTo>
                    <a:pt x="67" y="83"/>
                    <a:pt x="67" y="84"/>
                    <a:pt x="67" y="85"/>
                  </a:cubicBezTo>
                  <a:cubicBezTo>
                    <a:pt x="68" y="81"/>
                    <a:pt x="71" y="82"/>
                    <a:pt x="74" y="81"/>
                  </a:cubicBezTo>
                  <a:cubicBezTo>
                    <a:pt x="73" y="81"/>
                    <a:pt x="73" y="81"/>
                    <a:pt x="73" y="80"/>
                  </a:cubicBezTo>
                  <a:cubicBezTo>
                    <a:pt x="72" y="79"/>
                    <a:pt x="72" y="82"/>
                    <a:pt x="71" y="81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79"/>
                    <a:pt x="71" y="82"/>
                    <a:pt x="71" y="81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9" y="80"/>
                    <a:pt x="68" y="80"/>
                    <a:pt x="68" y="82"/>
                  </a:cubicBezTo>
                  <a:cubicBezTo>
                    <a:pt x="67" y="80"/>
                    <a:pt x="67" y="83"/>
                    <a:pt x="66" y="81"/>
                  </a:cubicBezTo>
                  <a:cubicBezTo>
                    <a:pt x="66" y="82"/>
                    <a:pt x="65" y="81"/>
                    <a:pt x="66" y="83"/>
                  </a:cubicBezTo>
                  <a:cubicBezTo>
                    <a:pt x="62" y="82"/>
                    <a:pt x="58" y="85"/>
                    <a:pt x="54" y="85"/>
                  </a:cubicBezTo>
                  <a:cubicBezTo>
                    <a:pt x="53" y="89"/>
                    <a:pt x="50" y="84"/>
                    <a:pt x="48" y="86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6"/>
                    <a:pt x="47" y="86"/>
                    <a:pt x="46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1" y="84"/>
                    <a:pt x="35" y="85"/>
                    <a:pt x="31" y="81"/>
                  </a:cubicBezTo>
                  <a:cubicBezTo>
                    <a:pt x="27" y="78"/>
                    <a:pt x="26" y="74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2"/>
                    <a:pt x="18" y="70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2" y="67"/>
                    <a:pt x="14" y="62"/>
                    <a:pt x="10" y="59"/>
                  </a:cubicBezTo>
                  <a:cubicBezTo>
                    <a:pt x="9" y="55"/>
                    <a:pt x="8" y="50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1"/>
                    <a:pt x="14" y="39"/>
                    <a:pt x="15" y="35"/>
                  </a:cubicBezTo>
                  <a:cubicBezTo>
                    <a:pt x="18" y="33"/>
                    <a:pt x="17" y="26"/>
                    <a:pt x="21" y="25"/>
                  </a:cubicBezTo>
                  <a:cubicBezTo>
                    <a:pt x="26" y="27"/>
                    <a:pt x="24" y="18"/>
                    <a:pt x="28" y="20"/>
                  </a:cubicBezTo>
                  <a:cubicBezTo>
                    <a:pt x="35" y="23"/>
                    <a:pt x="37" y="18"/>
                    <a:pt x="41" y="13"/>
                  </a:cubicBezTo>
                  <a:cubicBezTo>
                    <a:pt x="46" y="13"/>
                    <a:pt x="49" y="7"/>
                    <a:pt x="54" y="10"/>
                  </a:cubicBezTo>
                  <a:cubicBezTo>
                    <a:pt x="55" y="6"/>
                    <a:pt x="59" y="12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2"/>
                    <a:pt x="62" y="5"/>
                    <a:pt x="63" y="9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2"/>
                    <a:pt x="63" y="4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4" y="7"/>
                    <a:pt x="65" y="7"/>
                  </a:cubicBezTo>
                  <a:cubicBezTo>
                    <a:pt x="65" y="7"/>
                    <a:pt x="64" y="5"/>
                    <a:pt x="65" y="6"/>
                  </a:cubicBezTo>
                  <a:cubicBezTo>
                    <a:pt x="66" y="10"/>
                    <a:pt x="66" y="5"/>
                    <a:pt x="67" y="10"/>
                  </a:cubicBezTo>
                  <a:cubicBezTo>
                    <a:pt x="66" y="10"/>
                    <a:pt x="67" y="11"/>
                    <a:pt x="67" y="13"/>
                  </a:cubicBezTo>
                  <a:cubicBezTo>
                    <a:pt x="67" y="13"/>
                    <a:pt x="68" y="13"/>
                    <a:pt x="68" y="11"/>
                  </a:cubicBezTo>
                  <a:cubicBezTo>
                    <a:pt x="67" y="8"/>
                    <a:pt x="68" y="6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5"/>
                    <a:pt x="67" y="6"/>
                    <a:pt x="66" y="5"/>
                  </a:cubicBezTo>
                  <a:cubicBezTo>
                    <a:pt x="66" y="4"/>
                    <a:pt x="65" y="2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2"/>
                    <a:pt x="63" y="2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0"/>
                    <a:pt x="63" y="5"/>
                    <a:pt x="63" y="2"/>
                  </a:cubicBezTo>
                  <a:cubicBezTo>
                    <a:pt x="61" y="3"/>
                    <a:pt x="60" y="3"/>
                    <a:pt x="58" y="4"/>
                  </a:cubicBezTo>
                  <a:cubicBezTo>
                    <a:pt x="58" y="5"/>
                    <a:pt x="57" y="4"/>
                    <a:pt x="58" y="6"/>
                  </a:cubicBezTo>
                  <a:cubicBezTo>
                    <a:pt x="57" y="4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0"/>
                    <a:pt x="54" y="6"/>
                    <a:pt x="53" y="2"/>
                  </a:cubicBezTo>
                  <a:cubicBezTo>
                    <a:pt x="53" y="5"/>
                    <a:pt x="51" y="2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4"/>
                    <a:pt x="46" y="4"/>
                  </a:cubicBezTo>
                  <a:cubicBezTo>
                    <a:pt x="46" y="7"/>
                    <a:pt x="43" y="4"/>
                    <a:pt x="43" y="7"/>
                  </a:cubicBezTo>
                  <a:cubicBezTo>
                    <a:pt x="42" y="7"/>
                    <a:pt x="41" y="6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8"/>
                    <a:pt x="37" y="8"/>
                    <a:pt x="38" y="11"/>
                  </a:cubicBezTo>
                  <a:cubicBezTo>
                    <a:pt x="36" y="8"/>
                    <a:pt x="36" y="9"/>
                    <a:pt x="35" y="8"/>
                  </a:cubicBezTo>
                  <a:cubicBezTo>
                    <a:pt x="35" y="10"/>
                    <a:pt x="33" y="10"/>
                    <a:pt x="32" y="12"/>
                  </a:cubicBezTo>
                  <a:cubicBezTo>
                    <a:pt x="31" y="10"/>
                    <a:pt x="32" y="13"/>
                    <a:pt x="30" y="11"/>
                  </a:cubicBezTo>
                  <a:cubicBezTo>
                    <a:pt x="29" y="17"/>
                    <a:pt x="25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8"/>
                    <a:pt x="21" y="20"/>
                    <a:pt x="22" y="22"/>
                  </a:cubicBezTo>
                  <a:cubicBezTo>
                    <a:pt x="21" y="22"/>
                    <a:pt x="21" y="22"/>
                    <a:pt x="21" y="21"/>
                  </a:cubicBezTo>
                  <a:cubicBezTo>
                    <a:pt x="21" y="22"/>
                    <a:pt x="19" y="21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6" y="20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1"/>
                    <a:pt x="15" y="21"/>
                  </a:cubicBezTo>
                  <a:cubicBezTo>
                    <a:pt x="10" y="25"/>
                    <a:pt x="9" y="33"/>
                    <a:pt x="6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41"/>
                    <a:pt x="5" y="43"/>
                    <a:pt x="5" y="44"/>
                  </a:cubicBezTo>
                  <a:cubicBezTo>
                    <a:pt x="4" y="44"/>
                    <a:pt x="3" y="44"/>
                    <a:pt x="3" y="44"/>
                  </a:cubicBezTo>
                  <a:cubicBezTo>
                    <a:pt x="5" y="45"/>
                    <a:pt x="0" y="45"/>
                    <a:pt x="4" y="47"/>
                  </a:cubicBezTo>
                  <a:cubicBezTo>
                    <a:pt x="4" y="47"/>
                    <a:pt x="3" y="47"/>
                    <a:pt x="3" y="46"/>
                  </a:cubicBezTo>
                  <a:cubicBezTo>
                    <a:pt x="4" y="50"/>
                    <a:pt x="3" y="53"/>
                    <a:pt x="4" y="56"/>
                  </a:cubicBezTo>
                  <a:cubicBezTo>
                    <a:pt x="8" y="58"/>
                    <a:pt x="5" y="62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2" y="66"/>
                    <a:pt x="10" y="70"/>
                    <a:pt x="13" y="73"/>
                  </a:cubicBezTo>
                  <a:cubicBezTo>
                    <a:pt x="14" y="74"/>
                    <a:pt x="15" y="75"/>
                    <a:pt x="16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9" y="76"/>
                    <a:pt x="16" y="83"/>
                    <a:pt x="21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1" y="81"/>
                    <a:pt x="21" y="84"/>
                    <a:pt x="23" y="8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79"/>
                    <a:pt x="24" y="86"/>
                    <a:pt x="27" y="84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8" y="84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9"/>
                    <a:pt x="31" y="87"/>
                    <a:pt x="33" y="88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4" y="88"/>
                    <a:pt x="35" y="90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8" y="91"/>
                    <a:pt x="39" y="90"/>
                    <a:pt x="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0" name="Freeform 559"/>
            <p:cNvSpPr/>
            <p:nvPr/>
          </p:nvSpPr>
          <p:spPr bwMode="auto">
            <a:xfrm>
              <a:off x="6269550" y="33630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1" name="Freeform 560"/>
            <p:cNvSpPr/>
            <p:nvPr/>
          </p:nvSpPr>
          <p:spPr bwMode="auto">
            <a:xfrm>
              <a:off x="6294749" y="30871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2" name="Freeform 561"/>
            <p:cNvSpPr/>
            <p:nvPr/>
          </p:nvSpPr>
          <p:spPr bwMode="auto">
            <a:xfrm>
              <a:off x="4843799" y="3806019"/>
              <a:ext cx="3978" cy="265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3" name="Freeform 562"/>
            <p:cNvSpPr/>
            <p:nvPr/>
          </p:nvSpPr>
          <p:spPr bwMode="auto">
            <a:xfrm>
              <a:off x="4843799" y="3794082"/>
              <a:ext cx="10610" cy="18568"/>
            </a:xfrm>
            <a:custGeom>
              <a:avLst/>
              <a:gdLst>
                <a:gd name="T0" fmla="*/ 1 w 3"/>
                <a:gd name="T1" fmla="*/ 1 h 6"/>
                <a:gd name="T2" fmla="*/ 1 w 3"/>
                <a:gd name="T3" fmla="*/ 1 h 6"/>
                <a:gd name="T4" fmla="*/ 1 w 3"/>
                <a:gd name="T5" fmla="*/ 5 h 6"/>
                <a:gd name="T6" fmla="*/ 1 w 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6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4" name="Freeform 563"/>
            <p:cNvSpPr/>
            <p:nvPr/>
          </p:nvSpPr>
          <p:spPr bwMode="auto">
            <a:xfrm>
              <a:off x="4847778" y="3790103"/>
              <a:ext cx="6631" cy="663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1"/>
                    <a:pt x="1" y="0"/>
                  </a:cubicBezTo>
                  <a:cubicBezTo>
                    <a:pt x="2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5" name="Freeform 564"/>
            <p:cNvSpPr/>
            <p:nvPr/>
          </p:nvSpPr>
          <p:spPr bwMode="auto">
            <a:xfrm>
              <a:off x="5045394" y="3796734"/>
              <a:ext cx="265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6" name="Freeform 565"/>
            <p:cNvSpPr/>
            <p:nvPr/>
          </p:nvSpPr>
          <p:spPr bwMode="auto">
            <a:xfrm>
              <a:off x="4689951" y="3668085"/>
              <a:ext cx="449608" cy="489397"/>
            </a:xfrm>
            <a:custGeom>
              <a:avLst/>
              <a:gdLst>
                <a:gd name="T0" fmla="*/ 131 w 143"/>
                <a:gd name="T1" fmla="*/ 52 h 156"/>
                <a:gd name="T2" fmla="*/ 124 w 143"/>
                <a:gd name="T3" fmla="*/ 43 h 156"/>
                <a:gd name="T4" fmla="*/ 100 w 143"/>
                <a:gd name="T5" fmla="*/ 28 h 156"/>
                <a:gd name="T6" fmla="*/ 98 w 143"/>
                <a:gd name="T7" fmla="*/ 28 h 156"/>
                <a:gd name="T8" fmla="*/ 91 w 143"/>
                <a:gd name="T9" fmla="*/ 28 h 156"/>
                <a:gd name="T10" fmla="*/ 69 w 143"/>
                <a:gd name="T11" fmla="*/ 30 h 156"/>
                <a:gd name="T12" fmla="*/ 53 w 143"/>
                <a:gd name="T13" fmla="*/ 41 h 156"/>
                <a:gd name="T14" fmla="*/ 58 w 143"/>
                <a:gd name="T15" fmla="*/ 39 h 156"/>
                <a:gd name="T16" fmla="*/ 59 w 143"/>
                <a:gd name="T17" fmla="*/ 38 h 156"/>
                <a:gd name="T18" fmla="*/ 70 w 143"/>
                <a:gd name="T19" fmla="*/ 34 h 156"/>
                <a:gd name="T20" fmla="*/ 100 w 143"/>
                <a:gd name="T21" fmla="*/ 34 h 156"/>
                <a:gd name="T22" fmla="*/ 114 w 143"/>
                <a:gd name="T23" fmla="*/ 41 h 156"/>
                <a:gd name="T24" fmla="*/ 122 w 143"/>
                <a:gd name="T25" fmla="*/ 46 h 156"/>
                <a:gd name="T26" fmla="*/ 124 w 143"/>
                <a:gd name="T27" fmla="*/ 124 h 156"/>
                <a:gd name="T28" fmla="*/ 114 w 143"/>
                <a:gd name="T29" fmla="*/ 130 h 156"/>
                <a:gd name="T30" fmla="*/ 87 w 143"/>
                <a:gd name="T31" fmla="*/ 146 h 156"/>
                <a:gd name="T32" fmla="*/ 48 w 143"/>
                <a:gd name="T33" fmla="*/ 146 h 156"/>
                <a:gd name="T34" fmla="*/ 10 w 143"/>
                <a:gd name="T35" fmla="*/ 97 h 156"/>
                <a:gd name="T36" fmla="*/ 18 w 143"/>
                <a:gd name="T37" fmla="*/ 38 h 156"/>
                <a:gd name="T38" fmla="*/ 66 w 143"/>
                <a:gd name="T39" fmla="*/ 13 h 156"/>
                <a:gd name="T40" fmla="*/ 71 w 143"/>
                <a:gd name="T41" fmla="*/ 11 h 156"/>
                <a:gd name="T42" fmla="*/ 74 w 143"/>
                <a:gd name="T43" fmla="*/ 8 h 156"/>
                <a:gd name="T44" fmla="*/ 75 w 143"/>
                <a:gd name="T45" fmla="*/ 8 h 156"/>
                <a:gd name="T46" fmla="*/ 80 w 143"/>
                <a:gd name="T47" fmla="*/ 10 h 156"/>
                <a:gd name="T48" fmla="*/ 83 w 143"/>
                <a:gd name="T49" fmla="*/ 10 h 156"/>
                <a:gd name="T50" fmla="*/ 81 w 143"/>
                <a:gd name="T51" fmla="*/ 6 h 156"/>
                <a:gd name="T52" fmla="*/ 76 w 143"/>
                <a:gd name="T53" fmla="*/ 2 h 156"/>
                <a:gd name="T54" fmla="*/ 73 w 143"/>
                <a:gd name="T55" fmla="*/ 3 h 156"/>
                <a:gd name="T56" fmla="*/ 71 w 143"/>
                <a:gd name="T57" fmla="*/ 3 h 156"/>
                <a:gd name="T58" fmla="*/ 57 w 143"/>
                <a:gd name="T59" fmla="*/ 10 h 156"/>
                <a:gd name="T60" fmla="*/ 51 w 143"/>
                <a:gd name="T61" fmla="*/ 9 h 156"/>
                <a:gd name="T62" fmla="*/ 42 w 143"/>
                <a:gd name="T63" fmla="*/ 14 h 156"/>
                <a:gd name="T64" fmla="*/ 30 w 143"/>
                <a:gd name="T65" fmla="*/ 18 h 156"/>
                <a:gd name="T66" fmla="*/ 16 w 143"/>
                <a:gd name="T67" fmla="*/ 32 h 156"/>
                <a:gd name="T68" fmla="*/ 12 w 143"/>
                <a:gd name="T69" fmla="*/ 41 h 156"/>
                <a:gd name="T70" fmla="*/ 5 w 143"/>
                <a:gd name="T71" fmla="*/ 54 h 156"/>
                <a:gd name="T72" fmla="*/ 0 w 143"/>
                <a:gd name="T73" fmla="*/ 89 h 156"/>
                <a:gd name="T74" fmla="*/ 6 w 143"/>
                <a:gd name="T75" fmla="*/ 92 h 156"/>
                <a:gd name="T76" fmla="*/ 6 w 143"/>
                <a:gd name="T77" fmla="*/ 98 h 156"/>
                <a:gd name="T78" fmla="*/ 6 w 143"/>
                <a:gd name="T79" fmla="*/ 103 h 156"/>
                <a:gd name="T80" fmla="*/ 7 w 143"/>
                <a:gd name="T81" fmla="*/ 104 h 156"/>
                <a:gd name="T82" fmla="*/ 33 w 143"/>
                <a:gd name="T83" fmla="*/ 144 h 156"/>
                <a:gd name="T84" fmla="*/ 36 w 143"/>
                <a:gd name="T85" fmla="*/ 145 h 156"/>
                <a:gd name="T86" fmla="*/ 47 w 143"/>
                <a:gd name="T87" fmla="*/ 150 h 156"/>
                <a:gd name="T88" fmla="*/ 52 w 143"/>
                <a:gd name="T89" fmla="*/ 152 h 156"/>
                <a:gd name="T90" fmla="*/ 77 w 143"/>
                <a:gd name="T91" fmla="*/ 154 h 156"/>
                <a:gd name="T92" fmla="*/ 97 w 143"/>
                <a:gd name="T93" fmla="*/ 146 h 156"/>
                <a:gd name="T94" fmla="*/ 128 w 143"/>
                <a:gd name="T95" fmla="*/ 126 h 156"/>
                <a:gd name="T96" fmla="*/ 139 w 143"/>
                <a:gd name="T97" fmla="*/ 109 h 156"/>
                <a:gd name="T98" fmla="*/ 139 w 143"/>
                <a:gd name="T99" fmla="*/ 106 h 156"/>
                <a:gd name="T100" fmla="*/ 140 w 143"/>
                <a:gd name="T101" fmla="*/ 91 h 156"/>
                <a:gd name="T102" fmla="*/ 140 w 143"/>
                <a:gd name="T103" fmla="*/ 87 h 156"/>
                <a:gd name="T104" fmla="*/ 138 w 143"/>
                <a:gd name="T105" fmla="*/ 73 h 156"/>
                <a:gd name="T106" fmla="*/ 136 w 143"/>
                <a:gd name="T107" fmla="*/ 64 h 156"/>
                <a:gd name="T108" fmla="*/ 135 w 143"/>
                <a:gd name="T109" fmla="*/ 63 h 156"/>
                <a:gd name="T110" fmla="*/ 130 w 143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56">
                  <a:moveTo>
                    <a:pt x="130" y="52"/>
                  </a:moveTo>
                  <a:cubicBezTo>
                    <a:pt x="131" y="52"/>
                    <a:pt x="131" y="52"/>
                    <a:pt x="131" y="52"/>
                  </a:cubicBezTo>
                  <a:cubicBezTo>
                    <a:pt x="127" y="50"/>
                    <a:pt x="127" y="45"/>
                    <a:pt x="123" y="43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18" y="35"/>
                    <a:pt x="108" y="31"/>
                    <a:pt x="99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8"/>
                  </a:cubicBezTo>
                  <a:cubicBezTo>
                    <a:pt x="97" y="26"/>
                    <a:pt x="92" y="28"/>
                    <a:pt x="92" y="27"/>
                  </a:cubicBezTo>
                  <a:cubicBezTo>
                    <a:pt x="91" y="27"/>
                    <a:pt x="91" y="28"/>
                    <a:pt x="91" y="28"/>
                  </a:cubicBezTo>
                  <a:cubicBezTo>
                    <a:pt x="84" y="28"/>
                    <a:pt x="76" y="28"/>
                    <a:pt x="69" y="32"/>
                  </a:cubicBezTo>
                  <a:cubicBezTo>
                    <a:pt x="69" y="32"/>
                    <a:pt x="69" y="31"/>
                    <a:pt x="69" y="30"/>
                  </a:cubicBezTo>
                  <a:cubicBezTo>
                    <a:pt x="64" y="36"/>
                    <a:pt x="58" y="37"/>
                    <a:pt x="52" y="39"/>
                  </a:cubicBezTo>
                  <a:cubicBezTo>
                    <a:pt x="52" y="40"/>
                    <a:pt x="53" y="40"/>
                    <a:pt x="53" y="41"/>
                  </a:cubicBezTo>
                  <a:cubicBezTo>
                    <a:pt x="55" y="41"/>
                    <a:pt x="55" y="37"/>
                    <a:pt x="57" y="38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9"/>
                    <a:pt x="57" y="37"/>
                    <a:pt x="59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37"/>
                    <a:pt x="64" y="36"/>
                    <a:pt x="66" y="34"/>
                  </a:cubicBezTo>
                  <a:cubicBezTo>
                    <a:pt x="67" y="35"/>
                    <a:pt x="69" y="33"/>
                    <a:pt x="70" y="34"/>
                  </a:cubicBezTo>
                  <a:cubicBezTo>
                    <a:pt x="71" y="33"/>
                    <a:pt x="72" y="33"/>
                    <a:pt x="72" y="32"/>
                  </a:cubicBezTo>
                  <a:cubicBezTo>
                    <a:pt x="81" y="31"/>
                    <a:pt x="91" y="30"/>
                    <a:pt x="100" y="34"/>
                  </a:cubicBezTo>
                  <a:cubicBezTo>
                    <a:pt x="106" y="32"/>
                    <a:pt x="109" y="39"/>
                    <a:pt x="114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2"/>
                    <a:pt x="118" y="43"/>
                    <a:pt x="119" y="45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7" y="58"/>
                    <a:pt x="134" y="70"/>
                    <a:pt x="135" y="84"/>
                  </a:cubicBezTo>
                  <a:cubicBezTo>
                    <a:pt x="136" y="100"/>
                    <a:pt x="132" y="111"/>
                    <a:pt x="124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2" y="126"/>
                    <a:pt x="117" y="127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06" y="137"/>
                    <a:pt x="95" y="141"/>
                    <a:pt x="87" y="146"/>
                  </a:cubicBezTo>
                  <a:cubicBezTo>
                    <a:pt x="75" y="150"/>
                    <a:pt x="60" y="150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37" y="143"/>
                    <a:pt x="31" y="134"/>
                    <a:pt x="25" y="126"/>
                  </a:cubicBezTo>
                  <a:cubicBezTo>
                    <a:pt x="20" y="117"/>
                    <a:pt x="10" y="109"/>
                    <a:pt x="10" y="97"/>
                  </a:cubicBezTo>
                  <a:cubicBezTo>
                    <a:pt x="12" y="90"/>
                    <a:pt x="3" y="82"/>
                    <a:pt x="7" y="75"/>
                  </a:cubicBezTo>
                  <a:cubicBezTo>
                    <a:pt x="13" y="62"/>
                    <a:pt x="13" y="51"/>
                    <a:pt x="18" y="38"/>
                  </a:cubicBezTo>
                  <a:cubicBezTo>
                    <a:pt x="27" y="30"/>
                    <a:pt x="35" y="18"/>
                    <a:pt x="48" y="17"/>
                  </a:cubicBezTo>
                  <a:cubicBezTo>
                    <a:pt x="52" y="12"/>
                    <a:pt x="60" y="15"/>
                    <a:pt x="66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8" y="14"/>
                    <a:pt x="69" y="7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3" y="13"/>
                    <a:pt x="73" y="5"/>
                    <a:pt x="74" y="8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5" y="6"/>
                    <a:pt x="74" y="8"/>
                    <a:pt x="75" y="8"/>
                  </a:cubicBezTo>
                  <a:cubicBezTo>
                    <a:pt x="76" y="8"/>
                    <a:pt x="75" y="6"/>
                    <a:pt x="76" y="6"/>
                  </a:cubicBezTo>
                  <a:cubicBezTo>
                    <a:pt x="77" y="11"/>
                    <a:pt x="80" y="5"/>
                    <a:pt x="80" y="10"/>
                  </a:cubicBezTo>
                  <a:cubicBezTo>
                    <a:pt x="80" y="10"/>
                    <a:pt x="82" y="11"/>
                    <a:pt x="80" y="12"/>
                  </a:cubicBezTo>
                  <a:cubicBezTo>
                    <a:pt x="81" y="13"/>
                    <a:pt x="83" y="12"/>
                    <a:pt x="83" y="10"/>
                  </a:cubicBezTo>
                  <a:cubicBezTo>
                    <a:pt x="83" y="8"/>
                    <a:pt x="83" y="6"/>
                    <a:pt x="82" y="5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1" y="5"/>
                    <a:pt x="81" y="4"/>
                  </a:cubicBezTo>
                  <a:cubicBezTo>
                    <a:pt x="79" y="4"/>
                    <a:pt x="78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4"/>
                    <a:pt x="74" y="3"/>
                    <a:pt x="73" y="3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0"/>
                    <a:pt x="72" y="6"/>
                    <a:pt x="71" y="3"/>
                  </a:cubicBezTo>
                  <a:cubicBezTo>
                    <a:pt x="68" y="4"/>
                    <a:pt x="63" y="6"/>
                    <a:pt x="59" y="7"/>
                  </a:cubicBezTo>
                  <a:cubicBezTo>
                    <a:pt x="59" y="8"/>
                    <a:pt x="56" y="8"/>
                    <a:pt x="57" y="10"/>
                  </a:cubicBezTo>
                  <a:cubicBezTo>
                    <a:pt x="55" y="8"/>
                    <a:pt x="52" y="8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7" y="6"/>
                    <a:pt x="50" y="13"/>
                    <a:pt x="46" y="10"/>
                  </a:cubicBezTo>
                  <a:cubicBezTo>
                    <a:pt x="47" y="12"/>
                    <a:pt x="42" y="11"/>
                    <a:pt x="42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37" y="15"/>
                    <a:pt x="33" y="16"/>
                    <a:pt x="30" y="18"/>
                  </a:cubicBezTo>
                  <a:cubicBezTo>
                    <a:pt x="29" y="22"/>
                    <a:pt x="23" y="22"/>
                    <a:pt x="23" y="26"/>
                  </a:cubicBezTo>
                  <a:cubicBezTo>
                    <a:pt x="21" y="27"/>
                    <a:pt x="17" y="29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4"/>
                    <a:pt x="12" y="38"/>
                    <a:pt x="12" y="41"/>
                  </a:cubicBezTo>
                  <a:cubicBezTo>
                    <a:pt x="9" y="40"/>
                    <a:pt x="8" y="42"/>
                    <a:pt x="7" y="43"/>
                  </a:cubicBezTo>
                  <a:cubicBezTo>
                    <a:pt x="7" y="46"/>
                    <a:pt x="4" y="50"/>
                    <a:pt x="5" y="54"/>
                  </a:cubicBezTo>
                  <a:cubicBezTo>
                    <a:pt x="3" y="54"/>
                    <a:pt x="5" y="57"/>
                    <a:pt x="2" y="56"/>
                  </a:cubicBezTo>
                  <a:cubicBezTo>
                    <a:pt x="3" y="67"/>
                    <a:pt x="2" y="7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0"/>
                    <a:pt x="5" y="91"/>
                    <a:pt x="6" y="92"/>
                  </a:cubicBezTo>
                  <a:cubicBezTo>
                    <a:pt x="6" y="93"/>
                    <a:pt x="6" y="93"/>
                    <a:pt x="6" y="92"/>
                  </a:cubicBezTo>
                  <a:cubicBezTo>
                    <a:pt x="7" y="94"/>
                    <a:pt x="5" y="96"/>
                    <a:pt x="6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6" y="99"/>
                    <a:pt x="4" y="102"/>
                    <a:pt x="6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6" y="105"/>
                    <a:pt x="5" y="105"/>
                    <a:pt x="5" y="104"/>
                  </a:cubicBezTo>
                  <a:cubicBezTo>
                    <a:pt x="8" y="120"/>
                    <a:pt x="20" y="134"/>
                    <a:pt x="33" y="144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6" y="145"/>
                    <a:pt x="35" y="145"/>
                    <a:pt x="35" y="145"/>
                  </a:cubicBezTo>
                  <a:cubicBezTo>
                    <a:pt x="38" y="149"/>
                    <a:pt x="43" y="149"/>
                    <a:pt x="47" y="150"/>
                  </a:cubicBezTo>
                  <a:cubicBezTo>
                    <a:pt x="46" y="151"/>
                    <a:pt x="46" y="151"/>
                    <a:pt x="46" y="152"/>
                  </a:cubicBezTo>
                  <a:cubicBezTo>
                    <a:pt x="49" y="151"/>
                    <a:pt x="50" y="156"/>
                    <a:pt x="52" y="152"/>
                  </a:cubicBezTo>
                  <a:cubicBezTo>
                    <a:pt x="53" y="152"/>
                    <a:pt x="52" y="153"/>
                    <a:pt x="52" y="154"/>
                  </a:cubicBezTo>
                  <a:cubicBezTo>
                    <a:pt x="60" y="154"/>
                    <a:pt x="69" y="155"/>
                    <a:pt x="77" y="154"/>
                  </a:cubicBezTo>
                  <a:cubicBezTo>
                    <a:pt x="83" y="150"/>
                    <a:pt x="91" y="151"/>
                    <a:pt x="96" y="145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103" y="139"/>
                    <a:pt x="113" y="138"/>
                    <a:pt x="120" y="133"/>
                  </a:cubicBezTo>
                  <a:cubicBezTo>
                    <a:pt x="124" y="131"/>
                    <a:pt x="125" y="128"/>
                    <a:pt x="128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1" y="120"/>
                    <a:pt x="141" y="117"/>
                    <a:pt x="139" y="109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08"/>
                    <a:pt x="142" y="106"/>
                    <a:pt x="139" y="106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6" y="100"/>
                    <a:pt x="143" y="97"/>
                    <a:pt x="140" y="91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0" y="90"/>
                    <a:pt x="139" y="88"/>
                    <a:pt x="140" y="87"/>
                  </a:cubicBezTo>
                  <a:cubicBezTo>
                    <a:pt x="140" y="87"/>
                    <a:pt x="141" y="87"/>
                    <a:pt x="141" y="87"/>
                  </a:cubicBezTo>
                  <a:cubicBezTo>
                    <a:pt x="143" y="82"/>
                    <a:pt x="139" y="78"/>
                    <a:pt x="138" y="73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1"/>
                    <a:pt x="138" y="67"/>
                    <a:pt x="136" y="64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5" y="58"/>
                    <a:pt x="132" y="56"/>
                    <a:pt x="130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7" name="Freeform 566"/>
            <p:cNvSpPr/>
            <p:nvPr/>
          </p:nvSpPr>
          <p:spPr bwMode="auto">
            <a:xfrm>
              <a:off x="4997648" y="3755620"/>
              <a:ext cx="3978" cy="397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8" name="Freeform 567"/>
            <p:cNvSpPr/>
            <p:nvPr/>
          </p:nvSpPr>
          <p:spPr bwMode="auto">
            <a:xfrm>
              <a:off x="4928681" y="3670738"/>
              <a:ext cx="0" cy="3979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9" name="Freeform 568"/>
            <p:cNvSpPr/>
            <p:nvPr/>
          </p:nvSpPr>
          <p:spPr bwMode="auto">
            <a:xfrm>
              <a:off x="5052025" y="3943952"/>
              <a:ext cx="2652" cy="3979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0" name="Freeform 569"/>
            <p:cNvSpPr/>
            <p:nvPr/>
          </p:nvSpPr>
          <p:spPr bwMode="auto">
            <a:xfrm>
              <a:off x="5048047" y="3943952"/>
              <a:ext cx="13263" cy="13263"/>
            </a:xfrm>
            <a:custGeom>
              <a:avLst/>
              <a:gdLst>
                <a:gd name="T0" fmla="*/ 3 w 4"/>
                <a:gd name="T1" fmla="*/ 3 h 4"/>
                <a:gd name="T2" fmla="*/ 4 w 4"/>
                <a:gd name="T3" fmla="*/ 4 h 4"/>
                <a:gd name="T4" fmla="*/ 1 w 4"/>
                <a:gd name="T5" fmla="*/ 1 h 4"/>
                <a:gd name="T6" fmla="*/ 3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4" y="4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1" name="Freeform 570"/>
            <p:cNvSpPr/>
            <p:nvPr/>
          </p:nvSpPr>
          <p:spPr bwMode="auto">
            <a:xfrm>
              <a:off x="5054678" y="3953235"/>
              <a:ext cx="6631" cy="3979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2" name="Freeform 571"/>
            <p:cNvSpPr/>
            <p:nvPr/>
          </p:nvSpPr>
          <p:spPr bwMode="auto">
            <a:xfrm>
              <a:off x="5017542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3" name="Freeform 572"/>
            <p:cNvSpPr/>
            <p:nvPr/>
          </p:nvSpPr>
          <p:spPr bwMode="auto">
            <a:xfrm>
              <a:off x="4740350" y="3950583"/>
              <a:ext cx="316980" cy="131302"/>
            </a:xfrm>
            <a:custGeom>
              <a:avLst/>
              <a:gdLst>
                <a:gd name="T0" fmla="*/ 88 w 101"/>
                <a:gd name="T1" fmla="*/ 22 h 42"/>
                <a:gd name="T2" fmla="*/ 90 w 101"/>
                <a:gd name="T3" fmla="*/ 20 h 42"/>
                <a:gd name="T4" fmla="*/ 94 w 101"/>
                <a:gd name="T5" fmla="*/ 14 h 42"/>
                <a:gd name="T6" fmla="*/ 94 w 101"/>
                <a:gd name="T7" fmla="*/ 13 h 42"/>
                <a:gd name="T8" fmla="*/ 95 w 101"/>
                <a:gd name="T9" fmla="*/ 11 h 42"/>
                <a:gd name="T10" fmla="*/ 98 w 101"/>
                <a:gd name="T11" fmla="*/ 6 h 42"/>
                <a:gd name="T12" fmla="*/ 99 w 101"/>
                <a:gd name="T13" fmla="*/ 0 h 42"/>
                <a:gd name="T14" fmla="*/ 98 w 101"/>
                <a:gd name="T15" fmla="*/ 1 h 42"/>
                <a:gd name="T16" fmla="*/ 98 w 101"/>
                <a:gd name="T17" fmla="*/ 1 h 42"/>
                <a:gd name="T18" fmla="*/ 95 w 101"/>
                <a:gd name="T19" fmla="*/ 3 h 42"/>
                <a:gd name="T20" fmla="*/ 91 w 101"/>
                <a:gd name="T21" fmla="*/ 11 h 42"/>
                <a:gd name="T22" fmla="*/ 88 w 101"/>
                <a:gd name="T23" fmla="*/ 13 h 42"/>
                <a:gd name="T24" fmla="*/ 87 w 101"/>
                <a:gd name="T25" fmla="*/ 17 h 42"/>
                <a:gd name="T26" fmla="*/ 68 w 101"/>
                <a:gd name="T27" fmla="*/ 27 h 42"/>
                <a:gd name="T28" fmla="*/ 65 w 101"/>
                <a:gd name="T29" fmla="*/ 27 h 42"/>
                <a:gd name="T30" fmla="*/ 58 w 101"/>
                <a:gd name="T31" fmla="*/ 32 h 42"/>
                <a:gd name="T32" fmla="*/ 49 w 101"/>
                <a:gd name="T33" fmla="*/ 34 h 42"/>
                <a:gd name="T34" fmla="*/ 33 w 101"/>
                <a:gd name="T35" fmla="*/ 32 h 42"/>
                <a:gd name="T36" fmla="*/ 18 w 101"/>
                <a:gd name="T37" fmla="*/ 28 h 42"/>
                <a:gd name="T38" fmla="*/ 10 w 101"/>
                <a:gd name="T39" fmla="*/ 16 h 42"/>
                <a:gd name="T40" fmla="*/ 8 w 101"/>
                <a:gd name="T41" fmla="*/ 16 h 42"/>
                <a:gd name="T42" fmla="*/ 6 w 101"/>
                <a:gd name="T43" fmla="*/ 17 h 42"/>
                <a:gd name="T44" fmla="*/ 6 w 101"/>
                <a:gd name="T45" fmla="*/ 16 h 42"/>
                <a:gd name="T46" fmla="*/ 7 w 101"/>
                <a:gd name="T47" fmla="*/ 13 h 42"/>
                <a:gd name="T48" fmla="*/ 8 w 101"/>
                <a:gd name="T49" fmla="*/ 12 h 42"/>
                <a:gd name="T50" fmla="*/ 5 w 101"/>
                <a:gd name="T51" fmla="*/ 15 h 42"/>
                <a:gd name="T52" fmla="*/ 1 w 101"/>
                <a:gd name="T53" fmla="*/ 19 h 42"/>
                <a:gd name="T54" fmla="*/ 2 w 101"/>
                <a:gd name="T55" fmla="*/ 20 h 42"/>
                <a:gd name="T56" fmla="*/ 2 w 101"/>
                <a:gd name="T57" fmla="*/ 20 h 42"/>
                <a:gd name="T58" fmla="*/ 7 w 101"/>
                <a:gd name="T59" fmla="*/ 21 h 42"/>
                <a:gd name="T60" fmla="*/ 6 w 101"/>
                <a:gd name="T61" fmla="*/ 25 h 42"/>
                <a:gd name="T62" fmla="*/ 9 w 101"/>
                <a:gd name="T63" fmla="*/ 26 h 42"/>
                <a:gd name="T64" fmla="*/ 9 w 101"/>
                <a:gd name="T65" fmla="*/ 30 h 42"/>
                <a:gd name="T66" fmla="*/ 14 w 101"/>
                <a:gd name="T67" fmla="*/ 31 h 42"/>
                <a:gd name="T68" fmla="*/ 18 w 101"/>
                <a:gd name="T69" fmla="*/ 31 h 42"/>
                <a:gd name="T70" fmla="*/ 20 w 101"/>
                <a:gd name="T71" fmla="*/ 34 h 42"/>
                <a:gd name="T72" fmla="*/ 28 w 101"/>
                <a:gd name="T73" fmla="*/ 39 h 42"/>
                <a:gd name="T74" fmla="*/ 30 w 101"/>
                <a:gd name="T75" fmla="*/ 35 h 42"/>
                <a:gd name="T76" fmla="*/ 31 w 101"/>
                <a:gd name="T77" fmla="*/ 37 h 42"/>
                <a:gd name="T78" fmla="*/ 32 w 101"/>
                <a:gd name="T79" fmla="*/ 38 h 42"/>
                <a:gd name="T80" fmla="*/ 33 w 101"/>
                <a:gd name="T81" fmla="*/ 38 h 42"/>
                <a:gd name="T82" fmla="*/ 45 w 101"/>
                <a:gd name="T83" fmla="*/ 39 h 42"/>
                <a:gd name="T84" fmla="*/ 46 w 101"/>
                <a:gd name="T85" fmla="*/ 38 h 42"/>
                <a:gd name="T86" fmla="*/ 49 w 101"/>
                <a:gd name="T87" fmla="*/ 38 h 42"/>
                <a:gd name="T88" fmla="*/ 50 w 101"/>
                <a:gd name="T89" fmla="*/ 38 h 42"/>
                <a:gd name="T90" fmla="*/ 57 w 101"/>
                <a:gd name="T91" fmla="*/ 38 h 42"/>
                <a:gd name="T92" fmla="*/ 61 w 101"/>
                <a:gd name="T93" fmla="*/ 34 h 42"/>
                <a:gd name="T94" fmla="*/ 70 w 101"/>
                <a:gd name="T95" fmla="*/ 30 h 42"/>
                <a:gd name="T96" fmla="*/ 75 w 101"/>
                <a:gd name="T97" fmla="*/ 28 h 42"/>
                <a:gd name="T98" fmla="*/ 75 w 101"/>
                <a:gd name="T99" fmla="*/ 27 h 42"/>
                <a:gd name="T100" fmla="*/ 78 w 101"/>
                <a:gd name="T101" fmla="*/ 25 h 42"/>
                <a:gd name="T102" fmla="*/ 79 w 101"/>
                <a:gd name="T103" fmla="*/ 25 h 42"/>
                <a:gd name="T104" fmla="*/ 82 w 101"/>
                <a:gd name="T105" fmla="*/ 24 h 42"/>
                <a:gd name="T106" fmla="*/ 85 w 101"/>
                <a:gd name="T107" fmla="*/ 23 h 42"/>
                <a:gd name="T108" fmla="*/ 85 w 101"/>
                <a:gd name="T109" fmla="*/ 22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2"/>
                    <a:pt x="88" y="22"/>
                    <a:pt x="88" y="22"/>
                  </a:cubicBezTo>
                  <a:cubicBezTo>
                    <a:pt x="87" y="19"/>
                    <a:pt x="89" y="21"/>
                    <a:pt x="90" y="19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2" y="19"/>
                    <a:pt x="93" y="16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5"/>
                    <a:pt x="94" y="11"/>
                    <a:pt x="96" y="12"/>
                  </a:cubicBezTo>
                  <a:cubicBezTo>
                    <a:pt x="96" y="12"/>
                    <a:pt x="95" y="11"/>
                    <a:pt x="95" y="11"/>
                  </a:cubicBezTo>
                  <a:cubicBezTo>
                    <a:pt x="96" y="9"/>
                    <a:pt x="97" y="8"/>
                    <a:pt x="97" y="5"/>
                  </a:cubicBezTo>
                  <a:cubicBezTo>
                    <a:pt x="97" y="5"/>
                    <a:pt x="98" y="6"/>
                    <a:pt x="98" y="6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0" y="1"/>
                    <a:pt x="100" y="1"/>
                    <a:pt x="99" y="0"/>
                  </a:cubicBezTo>
                  <a:cubicBezTo>
                    <a:pt x="98" y="0"/>
                    <a:pt x="100" y="3"/>
                    <a:pt x="99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1"/>
                    <a:pt x="100" y="3"/>
                    <a:pt x="99" y="2"/>
                  </a:cubicBezTo>
                  <a:cubicBezTo>
                    <a:pt x="98" y="2"/>
                    <a:pt x="98" y="1"/>
                    <a:pt x="98" y="1"/>
                  </a:cubicBezTo>
                  <a:cubicBezTo>
                    <a:pt x="97" y="2"/>
                    <a:pt x="96" y="2"/>
                    <a:pt x="97" y="4"/>
                  </a:cubicBezTo>
                  <a:cubicBezTo>
                    <a:pt x="96" y="3"/>
                    <a:pt x="97" y="5"/>
                    <a:pt x="95" y="3"/>
                  </a:cubicBezTo>
                  <a:cubicBezTo>
                    <a:pt x="96" y="4"/>
                    <a:pt x="95" y="4"/>
                    <a:pt x="96" y="5"/>
                  </a:cubicBezTo>
                  <a:cubicBezTo>
                    <a:pt x="94" y="6"/>
                    <a:pt x="93" y="9"/>
                    <a:pt x="91" y="11"/>
                  </a:cubicBezTo>
                  <a:cubicBezTo>
                    <a:pt x="92" y="15"/>
                    <a:pt x="88" y="12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4"/>
                    <a:pt x="87" y="15"/>
                    <a:pt x="87" y="15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3" y="16"/>
                    <a:pt x="81" y="20"/>
                    <a:pt x="77" y="21"/>
                  </a:cubicBezTo>
                  <a:cubicBezTo>
                    <a:pt x="73" y="22"/>
                    <a:pt x="70" y="21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7"/>
                    <a:pt x="66" y="26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4" y="31"/>
                    <a:pt x="60" y="28"/>
                    <a:pt x="58" y="32"/>
                  </a:cubicBezTo>
                  <a:cubicBezTo>
                    <a:pt x="55" y="33"/>
                    <a:pt x="52" y="33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6" y="36"/>
                    <a:pt x="44" y="31"/>
                    <a:pt x="41" y="32"/>
                  </a:cubicBezTo>
                  <a:cubicBezTo>
                    <a:pt x="39" y="30"/>
                    <a:pt x="35" y="35"/>
                    <a:pt x="33" y="32"/>
                  </a:cubicBezTo>
                  <a:cubicBezTo>
                    <a:pt x="32" y="28"/>
                    <a:pt x="27" y="35"/>
                    <a:pt x="27" y="31"/>
                  </a:cubicBezTo>
                  <a:cubicBezTo>
                    <a:pt x="27" y="24"/>
                    <a:pt x="23" y="27"/>
                    <a:pt x="18" y="28"/>
                  </a:cubicBezTo>
                  <a:cubicBezTo>
                    <a:pt x="16" y="24"/>
                    <a:pt x="11" y="26"/>
                    <a:pt x="11" y="21"/>
                  </a:cubicBezTo>
                  <a:cubicBezTo>
                    <a:pt x="8" y="22"/>
                    <a:pt x="11" y="17"/>
                    <a:pt x="10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5"/>
                    <a:pt x="5" y="19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4"/>
                    <a:pt x="4" y="18"/>
                    <a:pt x="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6" y="16"/>
                    <a:pt x="5" y="17"/>
                    <a:pt x="5" y="17"/>
                  </a:cubicBezTo>
                  <a:cubicBezTo>
                    <a:pt x="8" y="14"/>
                    <a:pt x="4" y="16"/>
                    <a:pt x="7" y="13"/>
                  </a:cubicBezTo>
                  <a:cubicBezTo>
                    <a:pt x="7" y="14"/>
                    <a:pt x="9" y="12"/>
                    <a:pt x="10" y="12"/>
                  </a:cubicBezTo>
                  <a:cubicBezTo>
                    <a:pt x="10" y="11"/>
                    <a:pt x="10" y="11"/>
                    <a:pt x="8" y="12"/>
                  </a:cubicBezTo>
                  <a:cubicBezTo>
                    <a:pt x="6" y="14"/>
                    <a:pt x="4" y="15"/>
                    <a:pt x="3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6"/>
                    <a:pt x="4" y="16"/>
                    <a:pt x="3" y="16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5" y="18"/>
                    <a:pt x="2" y="20"/>
                  </a:cubicBezTo>
                  <a:cubicBezTo>
                    <a:pt x="3" y="21"/>
                    <a:pt x="4" y="21"/>
                    <a:pt x="5" y="22"/>
                  </a:cubicBezTo>
                  <a:cubicBezTo>
                    <a:pt x="6" y="22"/>
                    <a:pt x="6" y="23"/>
                    <a:pt x="7" y="21"/>
                  </a:cubicBezTo>
                  <a:cubicBezTo>
                    <a:pt x="6" y="23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8"/>
                    <a:pt x="8" y="23"/>
                    <a:pt x="6" y="26"/>
                  </a:cubicBezTo>
                  <a:cubicBezTo>
                    <a:pt x="8" y="24"/>
                    <a:pt x="6" y="28"/>
                    <a:pt x="9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9" y="30"/>
                  </a:cubicBezTo>
                  <a:cubicBezTo>
                    <a:pt x="12" y="28"/>
                    <a:pt x="10" y="32"/>
                    <a:pt x="13" y="30"/>
                  </a:cubicBezTo>
                  <a:cubicBezTo>
                    <a:pt x="13" y="31"/>
                    <a:pt x="13" y="32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8" y="31"/>
                  </a:cubicBezTo>
                  <a:cubicBezTo>
                    <a:pt x="16" y="34"/>
                    <a:pt x="17" y="34"/>
                    <a:pt x="16" y="35"/>
                  </a:cubicBezTo>
                  <a:cubicBezTo>
                    <a:pt x="18" y="34"/>
                    <a:pt x="19" y="35"/>
                    <a:pt x="20" y="34"/>
                  </a:cubicBezTo>
                  <a:cubicBezTo>
                    <a:pt x="19" y="35"/>
                    <a:pt x="21" y="34"/>
                    <a:pt x="20" y="36"/>
                  </a:cubicBezTo>
                  <a:cubicBezTo>
                    <a:pt x="24" y="33"/>
                    <a:pt x="26" y="35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30" y="36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1" y="40"/>
                    <a:pt x="32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2" y="40"/>
                    <a:pt x="32" y="39"/>
                  </a:cubicBezTo>
                  <a:cubicBezTo>
                    <a:pt x="36" y="41"/>
                    <a:pt x="41" y="38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7" y="40"/>
                    <a:pt x="48" y="38"/>
                    <a:pt x="49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8"/>
                    <a:pt x="50" y="42"/>
                    <a:pt x="50" y="38"/>
                  </a:cubicBezTo>
                  <a:cubicBezTo>
                    <a:pt x="50" y="38"/>
                    <a:pt x="50" y="39"/>
                    <a:pt x="50" y="40"/>
                  </a:cubicBezTo>
                  <a:cubicBezTo>
                    <a:pt x="52" y="38"/>
                    <a:pt x="55" y="38"/>
                    <a:pt x="57" y="38"/>
                  </a:cubicBezTo>
                  <a:cubicBezTo>
                    <a:pt x="58" y="34"/>
                    <a:pt x="60" y="37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6" y="33"/>
                    <a:pt x="68" y="32"/>
                  </a:cubicBezTo>
                  <a:cubicBezTo>
                    <a:pt x="69" y="32"/>
                    <a:pt x="69" y="31"/>
                    <a:pt x="70" y="30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7"/>
                    <a:pt x="75" y="33"/>
                    <a:pt x="75" y="28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4" y="28"/>
                    <a:pt x="76" y="30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3"/>
                    <a:pt x="78" y="28"/>
                    <a:pt x="78" y="25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9" y="25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2" y="28"/>
                    <a:pt x="81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2" y="23"/>
                    <a:pt x="84" y="24"/>
                    <a:pt x="85" y="23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6" y="23"/>
                    <a:pt x="86" y="22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4" name="Freeform 573"/>
            <p:cNvSpPr/>
            <p:nvPr/>
          </p:nvSpPr>
          <p:spPr bwMode="auto">
            <a:xfrm>
              <a:off x="5036110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5" name="Freeform 574"/>
            <p:cNvSpPr/>
            <p:nvPr/>
          </p:nvSpPr>
          <p:spPr bwMode="auto">
            <a:xfrm>
              <a:off x="4744328" y="4010266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6" name="Freeform 575"/>
            <p:cNvSpPr/>
            <p:nvPr/>
          </p:nvSpPr>
          <p:spPr bwMode="auto">
            <a:xfrm>
              <a:off x="4859715" y="3925384"/>
              <a:ext cx="3978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7" name="Freeform 576"/>
            <p:cNvSpPr/>
            <p:nvPr/>
          </p:nvSpPr>
          <p:spPr bwMode="auto">
            <a:xfrm>
              <a:off x="4850431" y="3922731"/>
              <a:ext cx="18568" cy="5305"/>
            </a:xfrm>
            <a:custGeom>
              <a:avLst/>
              <a:gdLst>
                <a:gd name="T0" fmla="*/ 1 w 6"/>
                <a:gd name="T1" fmla="*/ 2 h 2"/>
                <a:gd name="T2" fmla="*/ 1 w 6"/>
                <a:gd name="T3" fmla="*/ 2 h 2"/>
                <a:gd name="T4" fmla="*/ 4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8" name="Freeform 577"/>
            <p:cNvSpPr/>
            <p:nvPr/>
          </p:nvSpPr>
          <p:spPr bwMode="auto">
            <a:xfrm>
              <a:off x="4850431" y="3925384"/>
              <a:ext cx="6631" cy="2652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9" name="Freeform 578"/>
            <p:cNvSpPr/>
            <p:nvPr/>
          </p:nvSpPr>
          <p:spPr bwMode="auto">
            <a:xfrm>
              <a:off x="4850431" y="39227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0" name="Freeform 579"/>
            <p:cNvSpPr/>
            <p:nvPr/>
          </p:nvSpPr>
          <p:spPr bwMode="auto">
            <a:xfrm>
              <a:off x="4797379" y="3890900"/>
              <a:ext cx="66314" cy="37136"/>
            </a:xfrm>
            <a:custGeom>
              <a:avLst/>
              <a:gdLst>
                <a:gd name="T0" fmla="*/ 10 w 21"/>
                <a:gd name="T1" fmla="*/ 11 h 12"/>
                <a:gd name="T2" fmla="*/ 11 w 21"/>
                <a:gd name="T3" fmla="*/ 12 h 12"/>
                <a:gd name="T4" fmla="*/ 13 w 21"/>
                <a:gd name="T5" fmla="*/ 12 h 12"/>
                <a:gd name="T6" fmla="*/ 14 w 21"/>
                <a:gd name="T7" fmla="*/ 12 h 12"/>
                <a:gd name="T8" fmla="*/ 15 w 21"/>
                <a:gd name="T9" fmla="*/ 11 h 12"/>
                <a:gd name="T10" fmla="*/ 16 w 21"/>
                <a:gd name="T11" fmla="*/ 12 h 12"/>
                <a:gd name="T12" fmla="*/ 20 w 21"/>
                <a:gd name="T13" fmla="*/ 11 h 12"/>
                <a:gd name="T14" fmla="*/ 20 w 21"/>
                <a:gd name="T15" fmla="*/ 11 h 12"/>
                <a:gd name="T16" fmla="*/ 20 w 21"/>
                <a:gd name="T17" fmla="*/ 11 h 12"/>
                <a:gd name="T18" fmla="*/ 20 w 21"/>
                <a:gd name="T19" fmla="*/ 10 h 12"/>
                <a:gd name="T20" fmla="*/ 18 w 21"/>
                <a:gd name="T21" fmla="*/ 10 h 12"/>
                <a:gd name="T22" fmla="*/ 17 w 21"/>
                <a:gd name="T23" fmla="*/ 10 h 12"/>
                <a:gd name="T24" fmla="*/ 15 w 21"/>
                <a:gd name="T25" fmla="*/ 10 h 12"/>
                <a:gd name="T26" fmla="*/ 15 w 21"/>
                <a:gd name="T27" fmla="*/ 8 h 12"/>
                <a:gd name="T28" fmla="*/ 15 w 21"/>
                <a:gd name="T29" fmla="*/ 7 h 12"/>
                <a:gd name="T30" fmla="*/ 13 w 21"/>
                <a:gd name="T31" fmla="*/ 7 h 12"/>
                <a:gd name="T32" fmla="*/ 12 w 21"/>
                <a:gd name="T33" fmla="*/ 6 h 12"/>
                <a:gd name="T34" fmla="*/ 11 w 21"/>
                <a:gd name="T35" fmla="*/ 5 h 12"/>
                <a:gd name="T36" fmla="*/ 8 w 21"/>
                <a:gd name="T37" fmla="*/ 4 h 12"/>
                <a:gd name="T38" fmla="*/ 11 w 21"/>
                <a:gd name="T39" fmla="*/ 1 h 12"/>
                <a:gd name="T40" fmla="*/ 11 w 21"/>
                <a:gd name="T41" fmla="*/ 1 h 12"/>
                <a:gd name="T42" fmla="*/ 8 w 21"/>
                <a:gd name="T43" fmla="*/ 2 h 12"/>
                <a:gd name="T44" fmla="*/ 9 w 21"/>
                <a:gd name="T45" fmla="*/ 2 h 12"/>
                <a:gd name="T46" fmla="*/ 11 w 21"/>
                <a:gd name="T47" fmla="*/ 1 h 12"/>
                <a:gd name="T48" fmla="*/ 12 w 21"/>
                <a:gd name="T49" fmla="*/ 0 h 12"/>
                <a:gd name="T50" fmla="*/ 8 w 21"/>
                <a:gd name="T51" fmla="*/ 2 h 12"/>
                <a:gd name="T52" fmla="*/ 3 w 21"/>
                <a:gd name="T53" fmla="*/ 3 h 12"/>
                <a:gd name="T54" fmla="*/ 4 w 21"/>
                <a:gd name="T55" fmla="*/ 3 h 12"/>
                <a:gd name="T56" fmla="*/ 3 w 21"/>
                <a:gd name="T57" fmla="*/ 4 h 12"/>
                <a:gd name="T58" fmla="*/ 6 w 21"/>
                <a:gd name="T59" fmla="*/ 3 h 12"/>
                <a:gd name="T60" fmla="*/ 3 w 21"/>
                <a:gd name="T61" fmla="*/ 4 h 12"/>
                <a:gd name="T62" fmla="*/ 5 w 21"/>
                <a:gd name="T63" fmla="*/ 4 h 12"/>
                <a:gd name="T64" fmla="*/ 2 w 21"/>
                <a:gd name="T65" fmla="*/ 5 h 12"/>
                <a:gd name="T66" fmla="*/ 3 w 21"/>
                <a:gd name="T67" fmla="*/ 5 h 12"/>
                <a:gd name="T68" fmla="*/ 6 w 21"/>
                <a:gd name="T69" fmla="*/ 5 h 12"/>
                <a:gd name="T70" fmla="*/ 5 w 21"/>
                <a:gd name="T71" fmla="*/ 6 h 12"/>
                <a:gd name="T72" fmla="*/ 3 w 21"/>
                <a:gd name="T73" fmla="*/ 7 h 12"/>
                <a:gd name="T74" fmla="*/ 8 w 21"/>
                <a:gd name="T75" fmla="*/ 5 h 12"/>
                <a:gd name="T76" fmla="*/ 6 w 21"/>
                <a:gd name="T77" fmla="*/ 6 h 12"/>
                <a:gd name="T78" fmla="*/ 6 w 21"/>
                <a:gd name="T79" fmla="*/ 7 h 12"/>
                <a:gd name="T80" fmla="*/ 6 w 21"/>
                <a:gd name="T81" fmla="*/ 7 h 12"/>
                <a:gd name="T82" fmla="*/ 7 w 21"/>
                <a:gd name="T83" fmla="*/ 7 h 12"/>
                <a:gd name="T84" fmla="*/ 8 w 21"/>
                <a:gd name="T85" fmla="*/ 7 h 12"/>
                <a:gd name="T86" fmla="*/ 8 w 21"/>
                <a:gd name="T87" fmla="*/ 8 h 12"/>
                <a:gd name="T88" fmla="*/ 8 w 21"/>
                <a:gd name="T89" fmla="*/ 8 h 12"/>
                <a:gd name="T90" fmla="*/ 7 w 21"/>
                <a:gd name="T91" fmla="*/ 9 h 12"/>
                <a:gd name="T92" fmla="*/ 10 w 21"/>
                <a:gd name="T93" fmla="*/ 8 h 12"/>
                <a:gd name="T94" fmla="*/ 11 w 21"/>
                <a:gd name="T95" fmla="*/ 9 h 12"/>
                <a:gd name="T96" fmla="*/ 11 w 21"/>
                <a:gd name="T97" fmla="*/ 10 h 12"/>
                <a:gd name="T98" fmla="*/ 13 w 21"/>
                <a:gd name="T99" fmla="*/ 9 h 12"/>
                <a:gd name="T100" fmla="*/ 12 w 21"/>
                <a:gd name="T101" fmla="*/ 10 h 12"/>
                <a:gd name="T102" fmla="*/ 12 w 21"/>
                <a:gd name="T103" fmla="*/ 10 h 12"/>
                <a:gd name="T104" fmla="*/ 12 w 21"/>
                <a:gd name="T105" fmla="*/ 10 h 12"/>
                <a:gd name="T106" fmla="*/ 11 w 21"/>
                <a:gd name="T107" fmla="*/ 11 h 12"/>
                <a:gd name="T108" fmla="*/ 12 w 21"/>
                <a:gd name="T109" fmla="*/ 11 h 12"/>
                <a:gd name="T110" fmla="*/ 12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12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3" y="11"/>
                    <a:pt x="10" y="12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3" y="12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2"/>
                    <a:pt x="15" y="11"/>
                    <a:pt x="13" y="12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16" y="11"/>
                    <a:pt x="16" y="11"/>
                    <a:pt x="18" y="11"/>
                  </a:cubicBezTo>
                  <a:cubicBezTo>
                    <a:pt x="18" y="11"/>
                    <a:pt x="17" y="11"/>
                    <a:pt x="16" y="12"/>
                  </a:cubicBezTo>
                  <a:cubicBezTo>
                    <a:pt x="20" y="11"/>
                    <a:pt x="18" y="11"/>
                    <a:pt x="18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21" y="11"/>
                    <a:pt x="18" y="12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18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0"/>
                    <a:pt x="18" y="11"/>
                  </a:cubicBezTo>
                  <a:cubicBezTo>
                    <a:pt x="20" y="10"/>
                    <a:pt x="18" y="11"/>
                    <a:pt x="20" y="10"/>
                  </a:cubicBezTo>
                  <a:cubicBezTo>
                    <a:pt x="20" y="10"/>
                    <a:pt x="20" y="10"/>
                    <a:pt x="18" y="11"/>
                  </a:cubicBezTo>
                  <a:cubicBezTo>
                    <a:pt x="19" y="10"/>
                    <a:pt x="17" y="10"/>
                    <a:pt x="18" y="10"/>
                  </a:cubicBezTo>
                  <a:cubicBezTo>
                    <a:pt x="14" y="11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8" y="9"/>
                    <a:pt x="15" y="9"/>
                    <a:pt x="17" y="8"/>
                  </a:cubicBezTo>
                  <a:cubicBezTo>
                    <a:pt x="17" y="8"/>
                    <a:pt x="20" y="6"/>
                    <a:pt x="15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8"/>
                    <a:pt x="16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8"/>
                    <a:pt x="16" y="6"/>
                    <a:pt x="13" y="7"/>
                  </a:cubicBezTo>
                  <a:cubicBezTo>
                    <a:pt x="13" y="7"/>
                    <a:pt x="12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4" y="5"/>
                    <a:pt x="13" y="5"/>
                  </a:cubicBezTo>
                  <a:cubicBezTo>
                    <a:pt x="14" y="4"/>
                    <a:pt x="9" y="6"/>
                    <a:pt x="11" y="5"/>
                  </a:cubicBezTo>
                  <a:cubicBezTo>
                    <a:pt x="14" y="3"/>
                    <a:pt x="7" y="6"/>
                    <a:pt x="10" y="4"/>
                  </a:cubicBezTo>
                  <a:cubicBezTo>
                    <a:pt x="15" y="2"/>
                    <a:pt x="12" y="3"/>
                    <a:pt x="8" y="4"/>
                  </a:cubicBezTo>
                  <a:cubicBezTo>
                    <a:pt x="10" y="3"/>
                    <a:pt x="5" y="4"/>
                    <a:pt x="9" y="2"/>
                  </a:cubicBezTo>
                  <a:cubicBezTo>
                    <a:pt x="6" y="3"/>
                    <a:pt x="12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7" y="3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6" y="3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9" y="2"/>
                    <a:pt x="9" y="2"/>
                  </a:cubicBezTo>
                  <a:cubicBezTo>
                    <a:pt x="9" y="2"/>
                    <a:pt x="7" y="2"/>
                    <a:pt x="8" y="2"/>
                  </a:cubicBezTo>
                  <a:cubicBezTo>
                    <a:pt x="12" y="1"/>
                    <a:pt x="7" y="2"/>
                    <a:pt x="11" y="1"/>
                  </a:cubicBezTo>
                  <a:cubicBezTo>
                    <a:pt x="11" y="1"/>
                    <a:pt x="13" y="0"/>
                    <a:pt x="14" y="0"/>
                  </a:cubicBezTo>
                  <a:cubicBezTo>
                    <a:pt x="15" y="0"/>
                    <a:pt x="14" y="0"/>
                    <a:pt x="12" y="0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6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7" y="3"/>
                    <a:pt x="3" y="4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6" y="3"/>
                    <a:pt x="4" y="4"/>
                    <a:pt x="6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6" y="3"/>
                    <a:pt x="2" y="5"/>
                  </a:cubicBezTo>
                  <a:cubicBezTo>
                    <a:pt x="5" y="4"/>
                    <a:pt x="1" y="5"/>
                    <a:pt x="5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4" y="5"/>
                    <a:pt x="1" y="6"/>
                    <a:pt x="4" y="5"/>
                  </a:cubicBezTo>
                  <a:cubicBezTo>
                    <a:pt x="3" y="5"/>
                    <a:pt x="2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6" y="5"/>
                  </a:cubicBezTo>
                  <a:cubicBezTo>
                    <a:pt x="2" y="6"/>
                    <a:pt x="3" y="6"/>
                    <a:pt x="2" y="6"/>
                  </a:cubicBezTo>
                  <a:cubicBezTo>
                    <a:pt x="4" y="6"/>
                    <a:pt x="3" y="6"/>
                    <a:pt x="5" y="6"/>
                  </a:cubicBezTo>
                  <a:cubicBezTo>
                    <a:pt x="3" y="6"/>
                    <a:pt x="5" y="5"/>
                    <a:pt x="3" y="6"/>
                  </a:cubicBezTo>
                  <a:cubicBezTo>
                    <a:pt x="7" y="5"/>
                    <a:pt x="6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7" y="6"/>
                    <a:pt x="8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4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8"/>
                    <a:pt x="8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8" y="7"/>
                    <a:pt x="8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4" y="9"/>
                    <a:pt x="8" y="8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8" y="8"/>
                    <a:pt x="8" y="8"/>
                    <a:pt x="7" y="9"/>
                  </a:cubicBezTo>
                  <a:cubicBezTo>
                    <a:pt x="11" y="8"/>
                    <a:pt x="8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8"/>
                    <a:pt x="10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4" y="8"/>
                    <a:pt x="7" y="11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9"/>
                    <a:pt x="9" y="10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6" y="8"/>
                    <a:pt x="10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8" y="11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1" name="Freeform 580"/>
            <p:cNvSpPr/>
            <p:nvPr/>
          </p:nvSpPr>
          <p:spPr bwMode="auto">
            <a:xfrm>
              <a:off x="4841147" y="3928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2" name="Freeform 581"/>
            <p:cNvSpPr/>
            <p:nvPr/>
          </p:nvSpPr>
          <p:spPr bwMode="auto">
            <a:xfrm>
              <a:off x="4806664" y="3900184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3" name="Freeform 582"/>
            <p:cNvSpPr/>
            <p:nvPr/>
          </p:nvSpPr>
          <p:spPr bwMode="auto">
            <a:xfrm>
              <a:off x="5004279" y="3916099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4" name="Freeform 583"/>
            <p:cNvSpPr/>
            <p:nvPr/>
          </p:nvSpPr>
          <p:spPr bwMode="auto">
            <a:xfrm>
              <a:off x="4994995" y="3913446"/>
              <a:ext cx="15916" cy="9285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4 w 5"/>
                <a:gd name="T5" fmla="*/ 1 h 3"/>
                <a:gd name="T6" fmla="*/ 1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5" name="Freeform 584"/>
            <p:cNvSpPr/>
            <p:nvPr/>
          </p:nvSpPr>
          <p:spPr bwMode="auto">
            <a:xfrm>
              <a:off x="4994995" y="391609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6" name="Freeform 585"/>
            <p:cNvSpPr/>
            <p:nvPr/>
          </p:nvSpPr>
          <p:spPr bwMode="auto">
            <a:xfrm>
              <a:off x="4992343" y="39094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7" name="Freeform 586"/>
            <p:cNvSpPr/>
            <p:nvPr/>
          </p:nvSpPr>
          <p:spPr bwMode="auto">
            <a:xfrm>
              <a:off x="4928681" y="3863048"/>
              <a:ext cx="78250" cy="59683"/>
            </a:xfrm>
            <a:custGeom>
              <a:avLst/>
              <a:gdLst>
                <a:gd name="T0" fmla="*/ 14 w 25"/>
                <a:gd name="T1" fmla="*/ 17 h 19"/>
                <a:gd name="T2" fmla="*/ 14 w 25"/>
                <a:gd name="T3" fmla="*/ 18 h 19"/>
                <a:gd name="T4" fmla="*/ 17 w 25"/>
                <a:gd name="T5" fmla="*/ 18 h 19"/>
                <a:gd name="T6" fmla="*/ 17 w 25"/>
                <a:gd name="T7" fmla="*/ 18 h 19"/>
                <a:gd name="T8" fmla="*/ 19 w 25"/>
                <a:gd name="T9" fmla="*/ 17 h 19"/>
                <a:gd name="T10" fmla="*/ 20 w 25"/>
                <a:gd name="T11" fmla="*/ 18 h 19"/>
                <a:gd name="T12" fmla="*/ 24 w 25"/>
                <a:gd name="T13" fmla="*/ 17 h 19"/>
                <a:gd name="T14" fmla="*/ 24 w 25"/>
                <a:gd name="T15" fmla="*/ 17 h 19"/>
                <a:gd name="T16" fmla="*/ 24 w 25"/>
                <a:gd name="T17" fmla="*/ 17 h 19"/>
                <a:gd name="T18" fmla="*/ 24 w 25"/>
                <a:gd name="T19" fmla="*/ 16 h 19"/>
                <a:gd name="T20" fmla="*/ 21 w 25"/>
                <a:gd name="T21" fmla="*/ 16 h 19"/>
                <a:gd name="T22" fmla="*/ 20 w 25"/>
                <a:gd name="T23" fmla="*/ 15 h 19"/>
                <a:gd name="T24" fmla="*/ 18 w 25"/>
                <a:gd name="T25" fmla="*/ 16 h 19"/>
                <a:gd name="T26" fmla="*/ 17 w 25"/>
                <a:gd name="T27" fmla="*/ 12 h 19"/>
                <a:gd name="T28" fmla="*/ 18 w 25"/>
                <a:gd name="T29" fmla="*/ 11 h 19"/>
                <a:gd name="T30" fmla="*/ 15 w 25"/>
                <a:gd name="T31" fmla="*/ 11 h 19"/>
                <a:gd name="T32" fmla="*/ 14 w 25"/>
                <a:gd name="T33" fmla="*/ 10 h 19"/>
                <a:gd name="T34" fmla="*/ 12 w 25"/>
                <a:gd name="T35" fmla="*/ 7 h 19"/>
                <a:gd name="T36" fmla="*/ 9 w 25"/>
                <a:gd name="T37" fmla="*/ 6 h 19"/>
                <a:gd name="T38" fmla="*/ 11 w 25"/>
                <a:gd name="T39" fmla="*/ 2 h 19"/>
                <a:gd name="T40" fmla="*/ 11 w 25"/>
                <a:gd name="T41" fmla="*/ 2 h 19"/>
                <a:gd name="T42" fmla="*/ 9 w 25"/>
                <a:gd name="T43" fmla="*/ 3 h 19"/>
                <a:gd name="T44" fmla="*/ 9 w 25"/>
                <a:gd name="T45" fmla="*/ 3 h 19"/>
                <a:gd name="T46" fmla="*/ 11 w 25"/>
                <a:gd name="T47" fmla="*/ 2 h 19"/>
                <a:gd name="T48" fmla="*/ 12 w 25"/>
                <a:gd name="T49" fmla="*/ 1 h 19"/>
                <a:gd name="T50" fmla="*/ 8 w 25"/>
                <a:gd name="T51" fmla="*/ 3 h 19"/>
                <a:gd name="T52" fmla="*/ 4 w 25"/>
                <a:gd name="T53" fmla="*/ 5 h 19"/>
                <a:gd name="T54" fmla="*/ 4 w 25"/>
                <a:gd name="T55" fmla="*/ 5 h 19"/>
                <a:gd name="T56" fmla="*/ 4 w 25"/>
                <a:gd name="T57" fmla="*/ 5 h 19"/>
                <a:gd name="T58" fmla="*/ 7 w 25"/>
                <a:gd name="T59" fmla="*/ 5 h 19"/>
                <a:gd name="T60" fmla="*/ 4 w 25"/>
                <a:gd name="T61" fmla="*/ 6 h 19"/>
                <a:gd name="T62" fmla="*/ 5 w 25"/>
                <a:gd name="T63" fmla="*/ 6 h 19"/>
                <a:gd name="T64" fmla="*/ 3 w 25"/>
                <a:gd name="T65" fmla="*/ 8 h 19"/>
                <a:gd name="T66" fmla="*/ 4 w 25"/>
                <a:gd name="T67" fmla="*/ 8 h 19"/>
                <a:gd name="T68" fmla="*/ 6 w 25"/>
                <a:gd name="T69" fmla="*/ 7 h 19"/>
                <a:gd name="T70" fmla="*/ 6 w 25"/>
                <a:gd name="T71" fmla="*/ 8 h 19"/>
                <a:gd name="T72" fmla="*/ 4 w 25"/>
                <a:gd name="T73" fmla="*/ 10 h 19"/>
                <a:gd name="T74" fmla="*/ 9 w 25"/>
                <a:gd name="T75" fmla="*/ 8 h 19"/>
                <a:gd name="T76" fmla="*/ 8 w 25"/>
                <a:gd name="T77" fmla="*/ 9 h 19"/>
                <a:gd name="T78" fmla="*/ 7 w 25"/>
                <a:gd name="T79" fmla="*/ 10 h 19"/>
                <a:gd name="T80" fmla="*/ 7 w 25"/>
                <a:gd name="T81" fmla="*/ 10 h 19"/>
                <a:gd name="T82" fmla="*/ 9 w 25"/>
                <a:gd name="T83" fmla="*/ 11 h 19"/>
                <a:gd name="T84" fmla="*/ 9 w 25"/>
                <a:gd name="T85" fmla="*/ 11 h 19"/>
                <a:gd name="T86" fmla="*/ 9 w 25"/>
                <a:gd name="T87" fmla="*/ 12 h 19"/>
                <a:gd name="T88" fmla="*/ 10 w 25"/>
                <a:gd name="T89" fmla="*/ 12 h 19"/>
                <a:gd name="T90" fmla="*/ 9 w 25"/>
                <a:gd name="T91" fmla="*/ 13 h 19"/>
                <a:gd name="T92" fmla="*/ 12 w 25"/>
                <a:gd name="T93" fmla="*/ 13 h 19"/>
                <a:gd name="T94" fmla="*/ 14 w 25"/>
                <a:gd name="T95" fmla="*/ 14 h 19"/>
                <a:gd name="T96" fmla="*/ 14 w 25"/>
                <a:gd name="T97" fmla="*/ 15 h 19"/>
                <a:gd name="T98" fmla="*/ 15 w 25"/>
                <a:gd name="T99" fmla="*/ 14 h 19"/>
                <a:gd name="T100" fmla="*/ 15 w 25"/>
                <a:gd name="T101" fmla="*/ 15 h 19"/>
                <a:gd name="T102" fmla="*/ 15 w 25"/>
                <a:gd name="T103" fmla="*/ 15 h 19"/>
                <a:gd name="T104" fmla="*/ 15 w 25"/>
                <a:gd name="T105" fmla="*/ 16 h 19"/>
                <a:gd name="T106" fmla="*/ 14 w 25"/>
                <a:gd name="T107" fmla="*/ 16 h 19"/>
                <a:gd name="T108" fmla="*/ 15 w 25"/>
                <a:gd name="T109" fmla="*/ 16 h 19"/>
                <a:gd name="T110" fmla="*/ 15 w 25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9">
                  <a:moveTo>
                    <a:pt x="15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4" y="18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6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5" y="19"/>
                    <a:pt x="18" y="17"/>
                    <a:pt x="17" y="18"/>
                  </a:cubicBezTo>
                  <a:cubicBezTo>
                    <a:pt x="17" y="18"/>
                    <a:pt x="18" y="18"/>
                    <a:pt x="19" y="17"/>
                  </a:cubicBezTo>
                  <a:cubicBezTo>
                    <a:pt x="19" y="17"/>
                    <a:pt x="20" y="18"/>
                    <a:pt x="21" y="17"/>
                  </a:cubicBezTo>
                  <a:cubicBezTo>
                    <a:pt x="21" y="17"/>
                    <a:pt x="21" y="18"/>
                    <a:pt x="20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5" y="17"/>
                    <a:pt x="21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2" y="18"/>
                    <a:pt x="23" y="17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3" y="17"/>
                    <a:pt x="24" y="16"/>
                    <a:pt x="22" y="17"/>
                  </a:cubicBezTo>
                  <a:cubicBezTo>
                    <a:pt x="24" y="16"/>
                    <a:pt x="22" y="17"/>
                    <a:pt x="24" y="16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3" y="16"/>
                    <a:pt x="21" y="16"/>
                    <a:pt x="21" y="16"/>
                  </a:cubicBezTo>
                  <a:cubicBezTo>
                    <a:pt x="17" y="17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14"/>
                    <a:pt x="18" y="14"/>
                    <a:pt x="19" y="13"/>
                  </a:cubicBezTo>
                  <a:cubicBezTo>
                    <a:pt x="20" y="12"/>
                    <a:pt x="22" y="11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5" y="12"/>
                    <a:pt x="18" y="10"/>
                    <a:pt x="15" y="11"/>
                  </a:cubicBezTo>
                  <a:cubicBezTo>
                    <a:pt x="15" y="10"/>
                    <a:pt x="14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6" y="8"/>
                    <a:pt x="14" y="8"/>
                  </a:cubicBezTo>
                  <a:cubicBezTo>
                    <a:pt x="16" y="7"/>
                    <a:pt x="10" y="9"/>
                    <a:pt x="12" y="7"/>
                  </a:cubicBezTo>
                  <a:cubicBezTo>
                    <a:pt x="15" y="6"/>
                    <a:pt x="8" y="9"/>
                    <a:pt x="11" y="7"/>
                  </a:cubicBezTo>
                  <a:cubicBezTo>
                    <a:pt x="16" y="4"/>
                    <a:pt x="13" y="5"/>
                    <a:pt x="9" y="6"/>
                  </a:cubicBezTo>
                  <a:cubicBezTo>
                    <a:pt x="11" y="4"/>
                    <a:pt x="6" y="6"/>
                    <a:pt x="9" y="4"/>
                  </a:cubicBezTo>
                  <a:cubicBezTo>
                    <a:pt x="7" y="5"/>
                    <a:pt x="12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1"/>
                    <a:pt x="7" y="4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1"/>
                    <a:pt x="6" y="4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9" y="3"/>
                    <a:pt x="9" y="3"/>
                  </a:cubicBezTo>
                  <a:cubicBezTo>
                    <a:pt x="9" y="3"/>
                    <a:pt x="7" y="4"/>
                    <a:pt x="8" y="3"/>
                  </a:cubicBezTo>
                  <a:cubicBezTo>
                    <a:pt x="12" y="1"/>
                    <a:pt x="7" y="4"/>
                    <a:pt x="11" y="2"/>
                  </a:cubicBezTo>
                  <a:cubicBezTo>
                    <a:pt x="11" y="2"/>
                    <a:pt x="13" y="1"/>
                    <a:pt x="14" y="0"/>
                  </a:cubicBezTo>
                  <a:cubicBezTo>
                    <a:pt x="14" y="0"/>
                    <a:pt x="14" y="0"/>
                    <a:pt x="12" y="1"/>
                  </a:cubicBezTo>
                  <a:cubicBezTo>
                    <a:pt x="10" y="2"/>
                    <a:pt x="8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8" y="3"/>
                    <a:pt x="7" y="4"/>
                  </a:cubicBezTo>
                  <a:cubicBezTo>
                    <a:pt x="6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7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5" y="6"/>
                    <a:pt x="7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4" y="6"/>
                  </a:cubicBezTo>
                  <a:cubicBezTo>
                    <a:pt x="0" y="8"/>
                    <a:pt x="7" y="5"/>
                    <a:pt x="3" y="7"/>
                  </a:cubicBezTo>
                  <a:cubicBezTo>
                    <a:pt x="5" y="6"/>
                    <a:pt x="2" y="7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5" y="7"/>
                    <a:pt x="2" y="8"/>
                    <a:pt x="5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6" y="7"/>
                  </a:cubicBezTo>
                  <a:cubicBezTo>
                    <a:pt x="3" y="9"/>
                    <a:pt x="4" y="8"/>
                    <a:pt x="3" y="9"/>
                  </a:cubicBezTo>
                  <a:cubicBezTo>
                    <a:pt x="5" y="8"/>
                    <a:pt x="4" y="9"/>
                    <a:pt x="6" y="8"/>
                  </a:cubicBezTo>
                  <a:cubicBezTo>
                    <a:pt x="4" y="9"/>
                    <a:pt x="6" y="8"/>
                    <a:pt x="4" y="9"/>
                  </a:cubicBezTo>
                  <a:cubicBezTo>
                    <a:pt x="8" y="8"/>
                    <a:pt x="7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8" y="9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8"/>
                    <a:pt x="7" y="9"/>
                    <a:pt x="8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5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5" y="11"/>
                    <a:pt x="6" y="10"/>
                  </a:cubicBezTo>
                  <a:cubicBezTo>
                    <a:pt x="5" y="11"/>
                    <a:pt x="9" y="10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10" y="11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1"/>
                    <a:pt x="6" y="13"/>
                    <a:pt x="10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13" y="12"/>
                    <a:pt x="10" y="13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5" y="12"/>
                    <a:pt x="12" y="13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0" y="16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4"/>
                    <a:pt x="12" y="16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9" y="13"/>
                    <a:pt x="12" y="16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6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7"/>
                    <a:pt x="15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6"/>
                    <a:pt x="14" y="17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5" y="17"/>
                    <a:pt x="15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8" name="Freeform 587"/>
            <p:cNvSpPr/>
            <p:nvPr/>
          </p:nvSpPr>
          <p:spPr bwMode="auto">
            <a:xfrm>
              <a:off x="4983059" y="39187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9" name="Freeform 588"/>
            <p:cNvSpPr/>
            <p:nvPr/>
          </p:nvSpPr>
          <p:spPr bwMode="auto">
            <a:xfrm>
              <a:off x="4937965" y="3878964"/>
              <a:ext cx="397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0" name="Freeform 589"/>
            <p:cNvSpPr/>
            <p:nvPr/>
          </p:nvSpPr>
          <p:spPr bwMode="auto">
            <a:xfrm>
              <a:off x="6274855" y="3833870"/>
              <a:ext cx="0" cy="3979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1" name="Freeform 590"/>
            <p:cNvSpPr/>
            <p:nvPr/>
          </p:nvSpPr>
          <p:spPr bwMode="auto">
            <a:xfrm>
              <a:off x="6265571" y="3821934"/>
              <a:ext cx="13263" cy="18568"/>
            </a:xfrm>
            <a:custGeom>
              <a:avLst/>
              <a:gdLst>
                <a:gd name="T0" fmla="*/ 2 w 4"/>
                <a:gd name="T1" fmla="*/ 1 h 6"/>
                <a:gd name="T2" fmla="*/ 3 w 4"/>
                <a:gd name="T3" fmla="*/ 0 h 6"/>
                <a:gd name="T4" fmla="*/ 2 w 4"/>
                <a:gd name="T5" fmla="*/ 4 h 6"/>
                <a:gd name="T6" fmla="*/ 2 w 4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2" name="Freeform 591"/>
            <p:cNvSpPr/>
            <p:nvPr/>
          </p:nvSpPr>
          <p:spPr bwMode="auto">
            <a:xfrm>
              <a:off x="6269550" y="3819281"/>
              <a:ext cx="5305" cy="530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3" name="Freeform 592"/>
            <p:cNvSpPr/>
            <p:nvPr/>
          </p:nvSpPr>
          <p:spPr bwMode="auto">
            <a:xfrm>
              <a:off x="6074587" y="38245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4" name="Freeform 593"/>
            <p:cNvSpPr/>
            <p:nvPr/>
          </p:nvSpPr>
          <p:spPr bwMode="auto">
            <a:xfrm>
              <a:off x="5980421" y="3695937"/>
              <a:ext cx="452261" cy="490723"/>
            </a:xfrm>
            <a:custGeom>
              <a:avLst/>
              <a:gdLst>
                <a:gd name="T0" fmla="*/ 13 w 144"/>
                <a:gd name="T1" fmla="*/ 52 h 156"/>
                <a:gd name="T2" fmla="*/ 20 w 144"/>
                <a:gd name="T3" fmla="*/ 43 h 156"/>
                <a:gd name="T4" fmla="*/ 44 w 144"/>
                <a:gd name="T5" fmla="*/ 28 h 156"/>
                <a:gd name="T6" fmla="*/ 45 w 144"/>
                <a:gd name="T7" fmla="*/ 28 h 156"/>
                <a:gd name="T8" fmla="*/ 53 w 144"/>
                <a:gd name="T9" fmla="*/ 28 h 156"/>
                <a:gd name="T10" fmla="*/ 75 w 144"/>
                <a:gd name="T11" fmla="*/ 30 h 156"/>
                <a:gd name="T12" fmla="*/ 90 w 144"/>
                <a:gd name="T13" fmla="*/ 41 h 156"/>
                <a:gd name="T14" fmla="*/ 86 w 144"/>
                <a:gd name="T15" fmla="*/ 39 h 156"/>
                <a:gd name="T16" fmla="*/ 84 w 144"/>
                <a:gd name="T17" fmla="*/ 38 h 156"/>
                <a:gd name="T18" fmla="*/ 73 w 144"/>
                <a:gd name="T19" fmla="*/ 34 h 156"/>
                <a:gd name="T20" fmla="*/ 43 w 144"/>
                <a:gd name="T21" fmla="*/ 33 h 156"/>
                <a:gd name="T22" fmla="*/ 30 w 144"/>
                <a:gd name="T23" fmla="*/ 41 h 156"/>
                <a:gd name="T24" fmla="*/ 22 w 144"/>
                <a:gd name="T25" fmla="*/ 46 h 156"/>
                <a:gd name="T26" fmla="*/ 19 w 144"/>
                <a:gd name="T27" fmla="*/ 123 h 156"/>
                <a:gd name="T28" fmla="*/ 29 w 144"/>
                <a:gd name="T29" fmla="*/ 130 h 156"/>
                <a:gd name="T30" fmla="*/ 57 w 144"/>
                <a:gd name="T31" fmla="*/ 146 h 156"/>
                <a:gd name="T32" fmla="*/ 96 w 144"/>
                <a:gd name="T33" fmla="*/ 146 h 156"/>
                <a:gd name="T34" fmla="*/ 134 w 144"/>
                <a:gd name="T35" fmla="*/ 97 h 156"/>
                <a:gd name="T36" fmla="*/ 125 w 144"/>
                <a:gd name="T37" fmla="*/ 38 h 156"/>
                <a:gd name="T38" fmla="*/ 78 w 144"/>
                <a:gd name="T39" fmla="*/ 13 h 156"/>
                <a:gd name="T40" fmla="*/ 72 w 144"/>
                <a:gd name="T41" fmla="*/ 10 h 156"/>
                <a:gd name="T42" fmla="*/ 70 w 144"/>
                <a:gd name="T43" fmla="*/ 7 h 156"/>
                <a:gd name="T44" fmla="*/ 68 w 144"/>
                <a:gd name="T45" fmla="*/ 8 h 156"/>
                <a:gd name="T46" fmla="*/ 63 w 144"/>
                <a:gd name="T47" fmla="*/ 9 h 156"/>
                <a:gd name="T48" fmla="*/ 61 w 144"/>
                <a:gd name="T49" fmla="*/ 10 h 156"/>
                <a:gd name="T50" fmla="*/ 62 w 144"/>
                <a:gd name="T51" fmla="*/ 6 h 156"/>
                <a:gd name="T52" fmla="*/ 67 w 144"/>
                <a:gd name="T53" fmla="*/ 1 h 156"/>
                <a:gd name="T54" fmla="*/ 70 w 144"/>
                <a:gd name="T55" fmla="*/ 3 h 156"/>
                <a:gd name="T56" fmla="*/ 72 w 144"/>
                <a:gd name="T57" fmla="*/ 3 h 156"/>
                <a:gd name="T58" fmla="*/ 86 w 144"/>
                <a:gd name="T59" fmla="*/ 10 h 156"/>
                <a:gd name="T60" fmla="*/ 93 w 144"/>
                <a:gd name="T61" fmla="*/ 8 h 156"/>
                <a:gd name="T62" fmla="*/ 102 w 144"/>
                <a:gd name="T63" fmla="*/ 14 h 156"/>
                <a:gd name="T64" fmla="*/ 114 w 144"/>
                <a:gd name="T65" fmla="*/ 18 h 156"/>
                <a:gd name="T66" fmla="*/ 127 w 144"/>
                <a:gd name="T67" fmla="*/ 32 h 156"/>
                <a:gd name="T68" fmla="*/ 131 w 144"/>
                <a:gd name="T69" fmla="*/ 41 h 156"/>
                <a:gd name="T70" fmla="*/ 139 w 144"/>
                <a:gd name="T71" fmla="*/ 54 h 156"/>
                <a:gd name="T72" fmla="*/ 143 w 144"/>
                <a:gd name="T73" fmla="*/ 89 h 156"/>
                <a:gd name="T74" fmla="*/ 137 w 144"/>
                <a:gd name="T75" fmla="*/ 92 h 156"/>
                <a:gd name="T76" fmla="*/ 138 w 144"/>
                <a:gd name="T77" fmla="*/ 98 h 156"/>
                <a:gd name="T78" fmla="*/ 138 w 144"/>
                <a:gd name="T79" fmla="*/ 103 h 156"/>
                <a:gd name="T80" fmla="*/ 137 w 144"/>
                <a:gd name="T81" fmla="*/ 104 h 156"/>
                <a:gd name="T82" fmla="*/ 110 w 144"/>
                <a:gd name="T83" fmla="*/ 144 h 156"/>
                <a:gd name="T84" fmla="*/ 108 w 144"/>
                <a:gd name="T85" fmla="*/ 145 h 156"/>
                <a:gd name="T86" fmla="*/ 97 w 144"/>
                <a:gd name="T87" fmla="*/ 150 h 156"/>
                <a:gd name="T88" fmla="*/ 91 w 144"/>
                <a:gd name="T89" fmla="*/ 152 h 156"/>
                <a:gd name="T90" fmla="*/ 67 w 144"/>
                <a:gd name="T91" fmla="*/ 154 h 156"/>
                <a:gd name="T92" fmla="*/ 47 w 144"/>
                <a:gd name="T93" fmla="*/ 146 h 156"/>
                <a:gd name="T94" fmla="*/ 16 w 144"/>
                <a:gd name="T95" fmla="*/ 126 h 156"/>
                <a:gd name="T96" fmla="*/ 4 w 144"/>
                <a:gd name="T97" fmla="*/ 109 h 156"/>
                <a:gd name="T98" fmla="*/ 5 w 144"/>
                <a:gd name="T99" fmla="*/ 105 h 156"/>
                <a:gd name="T100" fmla="*/ 4 w 144"/>
                <a:gd name="T101" fmla="*/ 91 h 156"/>
                <a:gd name="T102" fmla="*/ 3 w 144"/>
                <a:gd name="T103" fmla="*/ 87 h 156"/>
                <a:gd name="T104" fmla="*/ 6 w 144"/>
                <a:gd name="T105" fmla="*/ 73 h 156"/>
                <a:gd name="T106" fmla="*/ 8 w 144"/>
                <a:gd name="T107" fmla="*/ 64 h 156"/>
                <a:gd name="T108" fmla="*/ 9 w 144"/>
                <a:gd name="T109" fmla="*/ 63 h 156"/>
                <a:gd name="T110" fmla="*/ 14 w 144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56">
                  <a:moveTo>
                    <a:pt x="14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7" y="50"/>
                    <a:pt x="17" y="45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6" y="34"/>
                    <a:pt x="35" y="31"/>
                    <a:pt x="44" y="29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5" y="29"/>
                    <a:pt x="46" y="29"/>
                  </a:cubicBezTo>
                  <a:cubicBezTo>
                    <a:pt x="46" y="29"/>
                    <a:pt x="45" y="28"/>
                    <a:pt x="45" y="28"/>
                  </a:cubicBezTo>
                  <a:cubicBezTo>
                    <a:pt x="47" y="26"/>
                    <a:pt x="51" y="28"/>
                    <a:pt x="52" y="26"/>
                  </a:cubicBezTo>
                  <a:cubicBezTo>
                    <a:pt x="53" y="27"/>
                    <a:pt x="53" y="27"/>
                    <a:pt x="53" y="28"/>
                  </a:cubicBezTo>
                  <a:cubicBezTo>
                    <a:pt x="60" y="28"/>
                    <a:pt x="68" y="28"/>
                    <a:pt x="74" y="32"/>
                  </a:cubicBezTo>
                  <a:cubicBezTo>
                    <a:pt x="75" y="32"/>
                    <a:pt x="75" y="31"/>
                    <a:pt x="75" y="30"/>
                  </a:cubicBezTo>
                  <a:cubicBezTo>
                    <a:pt x="80" y="35"/>
                    <a:pt x="86" y="36"/>
                    <a:pt x="92" y="39"/>
                  </a:cubicBezTo>
                  <a:cubicBezTo>
                    <a:pt x="91" y="40"/>
                    <a:pt x="91" y="40"/>
                    <a:pt x="90" y="41"/>
                  </a:cubicBezTo>
                  <a:cubicBezTo>
                    <a:pt x="88" y="41"/>
                    <a:pt x="89" y="37"/>
                    <a:pt x="86" y="38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9"/>
                    <a:pt x="87" y="37"/>
                    <a:pt x="85" y="37"/>
                  </a:cubicBezTo>
                  <a:cubicBezTo>
                    <a:pt x="84" y="37"/>
                    <a:pt x="85" y="38"/>
                    <a:pt x="84" y="38"/>
                  </a:cubicBezTo>
                  <a:cubicBezTo>
                    <a:pt x="82" y="37"/>
                    <a:pt x="79" y="36"/>
                    <a:pt x="78" y="33"/>
                  </a:cubicBezTo>
                  <a:cubicBezTo>
                    <a:pt x="76" y="35"/>
                    <a:pt x="75" y="32"/>
                    <a:pt x="73" y="34"/>
                  </a:cubicBezTo>
                  <a:cubicBezTo>
                    <a:pt x="73" y="33"/>
                    <a:pt x="72" y="33"/>
                    <a:pt x="72" y="32"/>
                  </a:cubicBezTo>
                  <a:cubicBezTo>
                    <a:pt x="63" y="31"/>
                    <a:pt x="53" y="29"/>
                    <a:pt x="43" y="33"/>
                  </a:cubicBezTo>
                  <a:cubicBezTo>
                    <a:pt x="37" y="32"/>
                    <a:pt x="34" y="38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8" y="42"/>
                    <a:pt x="26" y="43"/>
                    <a:pt x="25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6" y="58"/>
                    <a:pt x="10" y="70"/>
                    <a:pt x="9" y="84"/>
                  </a:cubicBezTo>
                  <a:cubicBezTo>
                    <a:pt x="7" y="100"/>
                    <a:pt x="12" y="110"/>
                    <a:pt x="19" y="123"/>
                  </a:cubicBezTo>
                  <a:cubicBezTo>
                    <a:pt x="19" y="123"/>
                    <a:pt x="20" y="123"/>
                    <a:pt x="19" y="123"/>
                  </a:cubicBezTo>
                  <a:cubicBezTo>
                    <a:pt x="22" y="126"/>
                    <a:pt x="26" y="127"/>
                    <a:pt x="29" y="130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7" y="137"/>
                    <a:pt x="49" y="141"/>
                    <a:pt x="57" y="146"/>
                  </a:cubicBezTo>
                  <a:cubicBezTo>
                    <a:pt x="69" y="150"/>
                    <a:pt x="83" y="150"/>
                    <a:pt x="96" y="146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107" y="143"/>
                    <a:pt x="112" y="134"/>
                    <a:pt x="119" y="126"/>
                  </a:cubicBezTo>
                  <a:cubicBezTo>
                    <a:pt x="124" y="117"/>
                    <a:pt x="133" y="108"/>
                    <a:pt x="134" y="97"/>
                  </a:cubicBezTo>
                  <a:cubicBezTo>
                    <a:pt x="132" y="90"/>
                    <a:pt x="140" y="82"/>
                    <a:pt x="137" y="75"/>
                  </a:cubicBezTo>
                  <a:cubicBezTo>
                    <a:pt x="131" y="62"/>
                    <a:pt x="131" y="51"/>
                    <a:pt x="125" y="38"/>
                  </a:cubicBezTo>
                  <a:cubicBezTo>
                    <a:pt x="116" y="30"/>
                    <a:pt x="109" y="18"/>
                    <a:pt x="96" y="17"/>
                  </a:cubicBezTo>
                  <a:cubicBezTo>
                    <a:pt x="91" y="12"/>
                    <a:pt x="84" y="15"/>
                    <a:pt x="78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6" y="14"/>
                    <a:pt x="75" y="7"/>
                    <a:pt x="72" y="10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1" y="13"/>
                    <a:pt x="71" y="5"/>
                    <a:pt x="70" y="7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6"/>
                    <a:pt x="69" y="8"/>
                    <a:pt x="68" y="8"/>
                  </a:cubicBezTo>
                  <a:cubicBezTo>
                    <a:pt x="68" y="8"/>
                    <a:pt x="68" y="6"/>
                    <a:pt x="67" y="6"/>
                  </a:cubicBezTo>
                  <a:cubicBezTo>
                    <a:pt x="66" y="10"/>
                    <a:pt x="64" y="5"/>
                    <a:pt x="63" y="9"/>
                  </a:cubicBezTo>
                  <a:cubicBezTo>
                    <a:pt x="64" y="10"/>
                    <a:pt x="62" y="11"/>
                    <a:pt x="63" y="12"/>
                  </a:cubicBezTo>
                  <a:cubicBezTo>
                    <a:pt x="63" y="13"/>
                    <a:pt x="61" y="12"/>
                    <a:pt x="61" y="10"/>
                  </a:cubicBezTo>
                  <a:cubicBezTo>
                    <a:pt x="61" y="8"/>
                    <a:pt x="60" y="6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3" y="5"/>
                    <a:pt x="63" y="5"/>
                    <a:pt x="63" y="4"/>
                  </a:cubicBezTo>
                  <a:cubicBezTo>
                    <a:pt x="65" y="4"/>
                    <a:pt x="66" y="2"/>
                    <a:pt x="67" y="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9" y="3"/>
                    <a:pt x="70" y="3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0"/>
                    <a:pt x="72" y="6"/>
                    <a:pt x="72" y="3"/>
                  </a:cubicBezTo>
                  <a:cubicBezTo>
                    <a:pt x="76" y="4"/>
                    <a:pt x="80" y="6"/>
                    <a:pt x="85" y="7"/>
                  </a:cubicBezTo>
                  <a:cubicBezTo>
                    <a:pt x="85" y="8"/>
                    <a:pt x="88" y="8"/>
                    <a:pt x="86" y="10"/>
                  </a:cubicBezTo>
                  <a:cubicBezTo>
                    <a:pt x="88" y="8"/>
                    <a:pt x="92" y="8"/>
                    <a:pt x="93" y="9"/>
                  </a:cubicBezTo>
                  <a:cubicBezTo>
                    <a:pt x="93" y="9"/>
                    <a:pt x="93" y="8"/>
                    <a:pt x="93" y="8"/>
                  </a:cubicBezTo>
                  <a:cubicBezTo>
                    <a:pt x="96" y="6"/>
                    <a:pt x="94" y="13"/>
                    <a:pt x="98" y="10"/>
                  </a:cubicBezTo>
                  <a:cubicBezTo>
                    <a:pt x="97" y="12"/>
                    <a:pt x="102" y="11"/>
                    <a:pt x="102" y="14"/>
                  </a:cubicBezTo>
                  <a:cubicBezTo>
                    <a:pt x="102" y="14"/>
                    <a:pt x="103" y="13"/>
                    <a:pt x="103" y="13"/>
                  </a:cubicBezTo>
                  <a:cubicBezTo>
                    <a:pt x="106" y="15"/>
                    <a:pt x="111" y="16"/>
                    <a:pt x="114" y="18"/>
                  </a:cubicBezTo>
                  <a:cubicBezTo>
                    <a:pt x="115" y="22"/>
                    <a:pt x="121" y="22"/>
                    <a:pt x="121" y="26"/>
                  </a:cubicBezTo>
                  <a:cubicBezTo>
                    <a:pt x="123" y="27"/>
                    <a:pt x="126" y="29"/>
                    <a:pt x="127" y="32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30" y="34"/>
                    <a:pt x="132" y="38"/>
                    <a:pt x="131" y="41"/>
                  </a:cubicBezTo>
                  <a:cubicBezTo>
                    <a:pt x="135" y="40"/>
                    <a:pt x="135" y="42"/>
                    <a:pt x="137" y="43"/>
                  </a:cubicBezTo>
                  <a:cubicBezTo>
                    <a:pt x="136" y="46"/>
                    <a:pt x="139" y="50"/>
                    <a:pt x="139" y="54"/>
                  </a:cubicBezTo>
                  <a:cubicBezTo>
                    <a:pt x="141" y="54"/>
                    <a:pt x="139" y="57"/>
                    <a:pt x="141" y="56"/>
                  </a:cubicBezTo>
                  <a:cubicBezTo>
                    <a:pt x="140" y="67"/>
                    <a:pt x="141" y="78"/>
                    <a:pt x="143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2" y="90"/>
                    <a:pt x="139" y="91"/>
                    <a:pt x="137" y="92"/>
                  </a:cubicBezTo>
                  <a:cubicBezTo>
                    <a:pt x="137" y="92"/>
                    <a:pt x="138" y="93"/>
                    <a:pt x="138" y="92"/>
                  </a:cubicBezTo>
                  <a:cubicBezTo>
                    <a:pt x="137" y="94"/>
                    <a:pt x="139" y="96"/>
                    <a:pt x="138" y="98"/>
                  </a:cubicBezTo>
                  <a:cubicBezTo>
                    <a:pt x="138" y="98"/>
                    <a:pt x="138" y="98"/>
                    <a:pt x="139" y="98"/>
                  </a:cubicBezTo>
                  <a:cubicBezTo>
                    <a:pt x="137" y="99"/>
                    <a:pt x="140" y="102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8" y="105"/>
                    <a:pt x="139" y="105"/>
                    <a:pt x="139" y="104"/>
                  </a:cubicBezTo>
                  <a:cubicBezTo>
                    <a:pt x="135" y="120"/>
                    <a:pt x="123" y="134"/>
                    <a:pt x="110" y="144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6" y="149"/>
                    <a:pt x="101" y="149"/>
                    <a:pt x="97" y="150"/>
                  </a:cubicBezTo>
                  <a:cubicBezTo>
                    <a:pt x="97" y="151"/>
                    <a:pt x="98" y="151"/>
                    <a:pt x="98" y="152"/>
                  </a:cubicBezTo>
                  <a:cubicBezTo>
                    <a:pt x="94" y="151"/>
                    <a:pt x="94" y="156"/>
                    <a:pt x="91" y="152"/>
                  </a:cubicBezTo>
                  <a:cubicBezTo>
                    <a:pt x="91" y="152"/>
                    <a:pt x="91" y="153"/>
                    <a:pt x="92" y="153"/>
                  </a:cubicBezTo>
                  <a:cubicBezTo>
                    <a:pt x="83" y="154"/>
                    <a:pt x="75" y="155"/>
                    <a:pt x="67" y="154"/>
                  </a:cubicBezTo>
                  <a:cubicBezTo>
                    <a:pt x="61" y="149"/>
                    <a:pt x="52" y="151"/>
                    <a:pt x="47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0" y="139"/>
                    <a:pt x="31" y="138"/>
                    <a:pt x="23" y="132"/>
                  </a:cubicBezTo>
                  <a:cubicBezTo>
                    <a:pt x="20" y="131"/>
                    <a:pt x="18" y="128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0"/>
                    <a:pt x="3" y="117"/>
                    <a:pt x="4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5" y="108"/>
                    <a:pt x="1" y="106"/>
                    <a:pt x="5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7" y="100"/>
                    <a:pt x="0" y="97"/>
                    <a:pt x="4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4" y="90"/>
                    <a:pt x="4" y="88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0" y="82"/>
                    <a:pt x="5" y="78"/>
                    <a:pt x="6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6" y="71"/>
                    <a:pt x="6" y="67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58"/>
                    <a:pt x="12" y="56"/>
                    <a:pt x="14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5" name="Freeform 594"/>
            <p:cNvSpPr/>
            <p:nvPr/>
          </p:nvSpPr>
          <p:spPr bwMode="auto">
            <a:xfrm>
              <a:off x="6121006" y="37834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6" name="Freeform 595"/>
            <p:cNvSpPr/>
            <p:nvPr/>
          </p:nvSpPr>
          <p:spPr bwMode="auto">
            <a:xfrm>
              <a:off x="6191299" y="369991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7" name="Freeform 596"/>
            <p:cNvSpPr/>
            <p:nvPr/>
          </p:nvSpPr>
          <p:spPr bwMode="auto">
            <a:xfrm>
              <a:off x="6369020" y="4101778"/>
              <a:ext cx="3978" cy="265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8" name="Freeform 597"/>
            <p:cNvSpPr/>
            <p:nvPr/>
          </p:nvSpPr>
          <p:spPr bwMode="auto">
            <a:xfrm>
              <a:off x="6366368" y="4092495"/>
              <a:ext cx="13263" cy="14590"/>
            </a:xfrm>
            <a:custGeom>
              <a:avLst/>
              <a:gdLst>
                <a:gd name="T0" fmla="*/ 3 w 4"/>
                <a:gd name="T1" fmla="*/ 1 h 5"/>
                <a:gd name="T2" fmla="*/ 4 w 4"/>
                <a:gd name="T3" fmla="*/ 0 h 5"/>
                <a:gd name="T4" fmla="*/ 2 w 4"/>
                <a:gd name="T5" fmla="*/ 3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9" name="Freeform 598"/>
            <p:cNvSpPr/>
            <p:nvPr/>
          </p:nvSpPr>
          <p:spPr bwMode="auto">
            <a:xfrm>
              <a:off x="6372999" y="4092495"/>
              <a:ext cx="6631" cy="530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0" name="Freeform 599"/>
            <p:cNvSpPr/>
            <p:nvPr/>
          </p:nvSpPr>
          <p:spPr bwMode="auto">
            <a:xfrm>
              <a:off x="6334538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1" name="Freeform 600"/>
            <p:cNvSpPr/>
            <p:nvPr/>
          </p:nvSpPr>
          <p:spPr bwMode="auto">
            <a:xfrm>
              <a:off x="6058671" y="3966498"/>
              <a:ext cx="316980" cy="131302"/>
            </a:xfrm>
            <a:custGeom>
              <a:avLst/>
              <a:gdLst>
                <a:gd name="T0" fmla="*/ 88 w 101"/>
                <a:gd name="T1" fmla="*/ 20 h 42"/>
                <a:gd name="T2" fmla="*/ 90 w 101"/>
                <a:gd name="T3" fmla="*/ 22 h 42"/>
                <a:gd name="T4" fmla="*/ 94 w 101"/>
                <a:gd name="T5" fmla="*/ 28 h 42"/>
                <a:gd name="T6" fmla="*/ 94 w 101"/>
                <a:gd name="T7" fmla="*/ 29 h 42"/>
                <a:gd name="T8" fmla="*/ 95 w 101"/>
                <a:gd name="T9" fmla="*/ 31 h 42"/>
                <a:gd name="T10" fmla="*/ 98 w 101"/>
                <a:gd name="T11" fmla="*/ 36 h 42"/>
                <a:gd name="T12" fmla="*/ 99 w 101"/>
                <a:gd name="T13" fmla="*/ 42 h 42"/>
                <a:gd name="T14" fmla="*/ 98 w 101"/>
                <a:gd name="T15" fmla="*/ 41 h 42"/>
                <a:gd name="T16" fmla="*/ 98 w 101"/>
                <a:gd name="T17" fmla="*/ 41 h 42"/>
                <a:gd name="T18" fmla="*/ 95 w 101"/>
                <a:gd name="T19" fmla="*/ 39 h 42"/>
                <a:gd name="T20" fmla="*/ 91 w 101"/>
                <a:gd name="T21" fmla="*/ 31 h 42"/>
                <a:gd name="T22" fmla="*/ 88 w 101"/>
                <a:gd name="T23" fmla="*/ 29 h 42"/>
                <a:gd name="T24" fmla="*/ 87 w 101"/>
                <a:gd name="T25" fmla="*/ 25 h 42"/>
                <a:gd name="T26" fmla="*/ 68 w 101"/>
                <a:gd name="T27" fmla="*/ 16 h 42"/>
                <a:gd name="T28" fmla="*/ 65 w 101"/>
                <a:gd name="T29" fmla="*/ 15 h 42"/>
                <a:gd name="T30" fmla="*/ 58 w 101"/>
                <a:gd name="T31" fmla="*/ 10 h 42"/>
                <a:gd name="T32" fmla="*/ 49 w 101"/>
                <a:gd name="T33" fmla="*/ 9 h 42"/>
                <a:gd name="T34" fmla="*/ 33 w 101"/>
                <a:gd name="T35" fmla="*/ 10 h 42"/>
                <a:gd name="T36" fmla="*/ 18 w 101"/>
                <a:gd name="T37" fmla="*/ 15 h 42"/>
                <a:gd name="T38" fmla="*/ 10 w 101"/>
                <a:gd name="T39" fmla="*/ 26 h 42"/>
                <a:gd name="T40" fmla="*/ 8 w 101"/>
                <a:gd name="T41" fmla="*/ 27 h 42"/>
                <a:gd name="T42" fmla="*/ 6 w 101"/>
                <a:gd name="T43" fmla="*/ 26 h 42"/>
                <a:gd name="T44" fmla="*/ 6 w 101"/>
                <a:gd name="T45" fmla="*/ 26 h 42"/>
                <a:gd name="T46" fmla="*/ 7 w 101"/>
                <a:gd name="T47" fmla="*/ 29 h 42"/>
                <a:gd name="T48" fmla="*/ 8 w 101"/>
                <a:gd name="T49" fmla="*/ 30 h 42"/>
                <a:gd name="T50" fmla="*/ 5 w 101"/>
                <a:gd name="T51" fmla="*/ 27 h 42"/>
                <a:gd name="T52" fmla="*/ 1 w 101"/>
                <a:gd name="T53" fmla="*/ 23 h 42"/>
                <a:gd name="T54" fmla="*/ 2 w 101"/>
                <a:gd name="T55" fmla="*/ 23 h 42"/>
                <a:gd name="T56" fmla="*/ 2 w 101"/>
                <a:gd name="T57" fmla="*/ 22 h 42"/>
                <a:gd name="T58" fmla="*/ 7 w 101"/>
                <a:gd name="T59" fmla="*/ 21 h 42"/>
                <a:gd name="T60" fmla="*/ 6 w 101"/>
                <a:gd name="T61" fmla="*/ 17 h 42"/>
                <a:gd name="T62" fmla="*/ 9 w 101"/>
                <a:gd name="T63" fmla="*/ 17 h 42"/>
                <a:gd name="T64" fmla="*/ 9 w 101"/>
                <a:gd name="T65" fmla="*/ 12 h 42"/>
                <a:gd name="T66" fmla="*/ 14 w 101"/>
                <a:gd name="T67" fmla="*/ 11 h 42"/>
                <a:gd name="T68" fmla="*/ 18 w 101"/>
                <a:gd name="T69" fmla="*/ 11 h 42"/>
                <a:gd name="T70" fmla="*/ 20 w 101"/>
                <a:gd name="T71" fmla="*/ 8 h 42"/>
                <a:gd name="T72" fmla="*/ 28 w 101"/>
                <a:gd name="T73" fmla="*/ 3 h 42"/>
                <a:gd name="T74" fmla="*/ 31 w 101"/>
                <a:gd name="T75" fmla="*/ 8 h 42"/>
                <a:gd name="T76" fmla="*/ 31 w 101"/>
                <a:gd name="T77" fmla="*/ 5 h 42"/>
                <a:gd name="T78" fmla="*/ 32 w 101"/>
                <a:gd name="T79" fmla="*/ 4 h 42"/>
                <a:gd name="T80" fmla="*/ 33 w 101"/>
                <a:gd name="T81" fmla="*/ 4 h 42"/>
                <a:gd name="T82" fmla="*/ 45 w 101"/>
                <a:gd name="T83" fmla="*/ 4 h 42"/>
                <a:gd name="T84" fmla="*/ 46 w 101"/>
                <a:gd name="T85" fmla="*/ 4 h 42"/>
                <a:gd name="T86" fmla="*/ 49 w 101"/>
                <a:gd name="T87" fmla="*/ 4 h 42"/>
                <a:gd name="T88" fmla="*/ 50 w 101"/>
                <a:gd name="T89" fmla="*/ 4 h 42"/>
                <a:gd name="T90" fmla="*/ 57 w 101"/>
                <a:gd name="T91" fmla="*/ 4 h 42"/>
                <a:gd name="T92" fmla="*/ 61 w 101"/>
                <a:gd name="T93" fmla="*/ 8 h 42"/>
                <a:gd name="T94" fmla="*/ 70 w 101"/>
                <a:gd name="T95" fmla="*/ 12 h 42"/>
                <a:gd name="T96" fmla="*/ 75 w 101"/>
                <a:gd name="T97" fmla="*/ 14 h 42"/>
                <a:gd name="T98" fmla="*/ 75 w 101"/>
                <a:gd name="T99" fmla="*/ 15 h 42"/>
                <a:gd name="T100" fmla="*/ 78 w 101"/>
                <a:gd name="T101" fmla="*/ 17 h 42"/>
                <a:gd name="T102" fmla="*/ 79 w 101"/>
                <a:gd name="T103" fmla="*/ 17 h 42"/>
                <a:gd name="T104" fmla="*/ 82 w 101"/>
                <a:gd name="T105" fmla="*/ 19 h 42"/>
                <a:gd name="T106" fmla="*/ 85 w 101"/>
                <a:gd name="T107" fmla="*/ 19 h 42"/>
                <a:gd name="T108" fmla="*/ 85 w 101"/>
                <a:gd name="T109" fmla="*/ 20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0"/>
                    <a:pt x="88" y="20"/>
                    <a:pt x="88" y="20"/>
                  </a:cubicBezTo>
                  <a:cubicBezTo>
                    <a:pt x="87" y="23"/>
                    <a:pt x="90" y="21"/>
                    <a:pt x="90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2" y="23"/>
                    <a:pt x="93" y="27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6" y="27"/>
                    <a:pt x="94" y="31"/>
                    <a:pt x="96" y="30"/>
                  </a:cubicBezTo>
                  <a:cubicBezTo>
                    <a:pt x="96" y="30"/>
                    <a:pt x="95" y="31"/>
                    <a:pt x="95" y="31"/>
                  </a:cubicBezTo>
                  <a:cubicBezTo>
                    <a:pt x="96" y="33"/>
                    <a:pt x="97" y="35"/>
                    <a:pt x="97" y="37"/>
                  </a:cubicBezTo>
                  <a:cubicBezTo>
                    <a:pt x="97" y="37"/>
                    <a:pt x="98" y="37"/>
                    <a:pt x="98" y="36"/>
                  </a:cubicBezTo>
                  <a:cubicBezTo>
                    <a:pt x="97" y="40"/>
                    <a:pt x="99" y="40"/>
                    <a:pt x="101" y="40"/>
                  </a:cubicBezTo>
                  <a:cubicBezTo>
                    <a:pt x="100" y="41"/>
                    <a:pt x="100" y="41"/>
                    <a:pt x="99" y="42"/>
                  </a:cubicBezTo>
                  <a:cubicBezTo>
                    <a:pt x="98" y="42"/>
                    <a:pt x="100" y="40"/>
                    <a:pt x="99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100" y="39"/>
                    <a:pt x="99" y="40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8" y="40"/>
                    <a:pt x="96" y="40"/>
                    <a:pt x="97" y="38"/>
                  </a:cubicBezTo>
                  <a:cubicBezTo>
                    <a:pt x="96" y="39"/>
                    <a:pt x="97" y="38"/>
                    <a:pt x="95" y="39"/>
                  </a:cubicBezTo>
                  <a:cubicBezTo>
                    <a:pt x="96" y="38"/>
                    <a:pt x="95" y="38"/>
                    <a:pt x="96" y="37"/>
                  </a:cubicBezTo>
                  <a:cubicBezTo>
                    <a:pt x="94" y="36"/>
                    <a:pt x="93" y="33"/>
                    <a:pt x="91" y="31"/>
                  </a:cubicBezTo>
                  <a:cubicBezTo>
                    <a:pt x="92" y="28"/>
                    <a:pt x="88" y="30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8"/>
                    <a:pt x="88" y="27"/>
                    <a:pt x="87" y="2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3" y="26"/>
                    <a:pt x="81" y="22"/>
                    <a:pt x="77" y="22"/>
                  </a:cubicBezTo>
                  <a:cubicBezTo>
                    <a:pt x="74" y="21"/>
                    <a:pt x="70" y="21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5"/>
                    <a:pt x="66" y="16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1"/>
                    <a:pt x="60" y="14"/>
                    <a:pt x="58" y="10"/>
                  </a:cubicBezTo>
                  <a:cubicBezTo>
                    <a:pt x="55" y="10"/>
                    <a:pt x="52" y="9"/>
                    <a:pt x="49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6" y="7"/>
                    <a:pt x="44" y="11"/>
                    <a:pt x="41" y="10"/>
                  </a:cubicBezTo>
                  <a:cubicBezTo>
                    <a:pt x="39" y="12"/>
                    <a:pt x="35" y="7"/>
                    <a:pt x="33" y="10"/>
                  </a:cubicBezTo>
                  <a:cubicBezTo>
                    <a:pt x="32" y="14"/>
                    <a:pt x="28" y="7"/>
                    <a:pt x="27" y="11"/>
                  </a:cubicBezTo>
                  <a:cubicBezTo>
                    <a:pt x="27" y="18"/>
                    <a:pt x="23" y="16"/>
                    <a:pt x="18" y="15"/>
                  </a:cubicBezTo>
                  <a:cubicBezTo>
                    <a:pt x="17" y="18"/>
                    <a:pt x="11" y="16"/>
                    <a:pt x="11" y="21"/>
                  </a:cubicBezTo>
                  <a:cubicBezTo>
                    <a:pt x="8" y="20"/>
                    <a:pt x="11" y="25"/>
                    <a:pt x="10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8"/>
                    <a:pt x="5" y="23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4" y="24"/>
                    <a:pt x="6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6" y="26"/>
                    <a:pt x="6" y="26"/>
                  </a:cubicBezTo>
                  <a:cubicBezTo>
                    <a:pt x="6" y="26"/>
                    <a:pt x="5" y="25"/>
                    <a:pt x="5" y="26"/>
                  </a:cubicBezTo>
                  <a:cubicBezTo>
                    <a:pt x="8" y="28"/>
                    <a:pt x="4" y="26"/>
                    <a:pt x="7" y="29"/>
                  </a:cubicBezTo>
                  <a:cubicBezTo>
                    <a:pt x="8" y="29"/>
                    <a:pt x="9" y="30"/>
                    <a:pt x="10" y="31"/>
                  </a:cubicBezTo>
                  <a:cubicBezTo>
                    <a:pt x="10" y="31"/>
                    <a:pt x="10" y="31"/>
                    <a:pt x="8" y="30"/>
                  </a:cubicBezTo>
                  <a:cubicBezTo>
                    <a:pt x="6" y="29"/>
                    <a:pt x="5" y="28"/>
                    <a:pt x="3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7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1"/>
                    <a:pt x="5" y="24"/>
                    <a:pt x="2" y="22"/>
                  </a:cubicBezTo>
                  <a:cubicBezTo>
                    <a:pt x="4" y="22"/>
                    <a:pt x="4" y="21"/>
                    <a:pt x="5" y="20"/>
                  </a:cubicBezTo>
                  <a:cubicBezTo>
                    <a:pt x="6" y="21"/>
                    <a:pt x="6" y="19"/>
                    <a:pt x="7" y="21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ubicBezTo>
                    <a:pt x="4" y="15"/>
                    <a:pt x="9" y="19"/>
                    <a:pt x="6" y="16"/>
                  </a:cubicBezTo>
                  <a:cubicBezTo>
                    <a:pt x="8" y="18"/>
                    <a:pt x="6" y="14"/>
                    <a:pt x="9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2" y="14"/>
                    <a:pt x="10" y="10"/>
                    <a:pt x="13" y="13"/>
                  </a:cubicBezTo>
                  <a:cubicBezTo>
                    <a:pt x="13" y="12"/>
                    <a:pt x="13" y="10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10"/>
                    <a:pt x="18" y="11"/>
                  </a:cubicBezTo>
                  <a:cubicBezTo>
                    <a:pt x="16" y="8"/>
                    <a:pt x="17" y="9"/>
                    <a:pt x="17" y="7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9"/>
                    <a:pt x="20" y="7"/>
                  </a:cubicBezTo>
                  <a:cubicBezTo>
                    <a:pt x="24" y="9"/>
                    <a:pt x="26" y="7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30" y="6"/>
                    <a:pt x="31" y="8"/>
                  </a:cubicBezTo>
                  <a:cubicBezTo>
                    <a:pt x="31" y="7"/>
                    <a:pt x="30" y="7"/>
                    <a:pt x="30" y="7"/>
                  </a:cubicBezTo>
                  <a:cubicBezTo>
                    <a:pt x="31" y="7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1" y="3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3"/>
                    <a:pt x="32" y="3"/>
                  </a:cubicBezTo>
                  <a:cubicBezTo>
                    <a:pt x="36" y="1"/>
                    <a:pt x="41" y="4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2"/>
                    <a:pt x="48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5"/>
                    <a:pt x="50" y="0"/>
                    <a:pt x="50" y="4"/>
                  </a:cubicBezTo>
                  <a:cubicBezTo>
                    <a:pt x="51" y="4"/>
                    <a:pt x="51" y="3"/>
                    <a:pt x="51" y="3"/>
                  </a:cubicBezTo>
                  <a:cubicBezTo>
                    <a:pt x="53" y="4"/>
                    <a:pt x="55" y="4"/>
                    <a:pt x="57" y="4"/>
                  </a:cubicBezTo>
                  <a:cubicBezTo>
                    <a:pt x="58" y="8"/>
                    <a:pt x="60" y="5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3" y="11"/>
                    <a:pt x="66" y="9"/>
                    <a:pt x="68" y="10"/>
                  </a:cubicBezTo>
                  <a:cubicBezTo>
                    <a:pt x="69" y="10"/>
                    <a:pt x="69" y="12"/>
                    <a:pt x="70" y="12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5"/>
                    <a:pt x="75" y="9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6" y="12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9"/>
                    <a:pt x="78" y="14"/>
                    <a:pt x="78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8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2" y="14"/>
                    <a:pt x="81" y="18"/>
                    <a:pt x="82" y="19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19"/>
                    <a:pt x="84" y="18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6" y="19"/>
                    <a:pt x="86" y="21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2" name="Freeform 601"/>
            <p:cNvSpPr/>
            <p:nvPr/>
          </p:nvSpPr>
          <p:spPr bwMode="auto">
            <a:xfrm>
              <a:off x="6354432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3" name="Freeform 602"/>
            <p:cNvSpPr/>
            <p:nvPr/>
          </p:nvSpPr>
          <p:spPr bwMode="auto">
            <a:xfrm>
              <a:off x="6062650" y="40381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4" name="Freeform 603"/>
            <p:cNvSpPr/>
            <p:nvPr/>
          </p:nvSpPr>
          <p:spPr bwMode="auto">
            <a:xfrm>
              <a:off x="6256286" y="3953235"/>
              <a:ext cx="3978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5" name="Freeform 604"/>
            <p:cNvSpPr/>
            <p:nvPr/>
          </p:nvSpPr>
          <p:spPr bwMode="auto">
            <a:xfrm>
              <a:off x="6253634" y="3950583"/>
              <a:ext cx="18568" cy="6632"/>
            </a:xfrm>
            <a:custGeom>
              <a:avLst/>
              <a:gdLst>
                <a:gd name="T0" fmla="*/ 4 w 6"/>
                <a:gd name="T1" fmla="*/ 1 h 2"/>
                <a:gd name="T2" fmla="*/ 5 w 6"/>
                <a:gd name="T3" fmla="*/ 2 h 2"/>
                <a:gd name="T4" fmla="*/ 2 w 6"/>
                <a:gd name="T5" fmla="*/ 1 h 2"/>
                <a:gd name="T6" fmla="*/ 4 w 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2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6" name="Freeform 605"/>
            <p:cNvSpPr/>
            <p:nvPr/>
          </p:nvSpPr>
          <p:spPr bwMode="auto">
            <a:xfrm>
              <a:off x="6262919" y="3953235"/>
              <a:ext cx="9283" cy="3979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0"/>
                    <a:pt x="3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7" name="Freeform 606"/>
            <p:cNvSpPr/>
            <p:nvPr/>
          </p:nvSpPr>
          <p:spPr bwMode="auto">
            <a:xfrm>
              <a:off x="6269550" y="39505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8" name="Freeform 607"/>
            <p:cNvSpPr/>
            <p:nvPr/>
          </p:nvSpPr>
          <p:spPr bwMode="auto">
            <a:xfrm>
              <a:off x="6260266" y="3918752"/>
              <a:ext cx="64987" cy="38463"/>
            </a:xfrm>
            <a:custGeom>
              <a:avLst/>
              <a:gdLst>
                <a:gd name="T0" fmla="*/ 10 w 21"/>
                <a:gd name="T1" fmla="*/ 11 h 12"/>
                <a:gd name="T2" fmla="*/ 10 w 21"/>
                <a:gd name="T3" fmla="*/ 11 h 12"/>
                <a:gd name="T4" fmla="*/ 7 w 21"/>
                <a:gd name="T5" fmla="*/ 12 h 12"/>
                <a:gd name="T6" fmla="*/ 7 w 21"/>
                <a:gd name="T7" fmla="*/ 11 h 12"/>
                <a:gd name="T8" fmla="*/ 5 w 21"/>
                <a:gd name="T9" fmla="*/ 11 h 12"/>
                <a:gd name="T10" fmla="*/ 4 w 21"/>
                <a:gd name="T11" fmla="*/ 11 h 12"/>
                <a:gd name="T12" fmla="*/ 1 w 21"/>
                <a:gd name="T13" fmla="*/ 11 h 12"/>
                <a:gd name="T14" fmla="*/ 1 w 21"/>
                <a:gd name="T15" fmla="*/ 11 h 12"/>
                <a:gd name="T16" fmla="*/ 0 w 21"/>
                <a:gd name="T17" fmla="*/ 11 h 12"/>
                <a:gd name="T18" fmla="*/ 0 w 21"/>
                <a:gd name="T19" fmla="*/ 10 h 12"/>
                <a:gd name="T20" fmla="*/ 3 w 21"/>
                <a:gd name="T21" fmla="*/ 10 h 12"/>
                <a:gd name="T22" fmla="*/ 3 w 21"/>
                <a:gd name="T23" fmla="*/ 10 h 12"/>
                <a:gd name="T24" fmla="*/ 6 w 21"/>
                <a:gd name="T25" fmla="*/ 10 h 12"/>
                <a:gd name="T26" fmla="*/ 6 w 21"/>
                <a:gd name="T27" fmla="*/ 8 h 12"/>
                <a:gd name="T28" fmla="*/ 5 w 21"/>
                <a:gd name="T29" fmla="*/ 7 h 12"/>
                <a:gd name="T30" fmla="*/ 8 w 21"/>
                <a:gd name="T31" fmla="*/ 7 h 12"/>
                <a:gd name="T32" fmla="*/ 9 w 21"/>
                <a:gd name="T33" fmla="*/ 6 h 12"/>
                <a:gd name="T34" fmla="*/ 10 w 21"/>
                <a:gd name="T35" fmla="*/ 5 h 12"/>
                <a:gd name="T36" fmla="*/ 12 w 21"/>
                <a:gd name="T37" fmla="*/ 4 h 12"/>
                <a:gd name="T38" fmla="*/ 9 w 21"/>
                <a:gd name="T39" fmla="*/ 1 h 12"/>
                <a:gd name="T40" fmla="*/ 10 w 21"/>
                <a:gd name="T41" fmla="*/ 1 h 12"/>
                <a:gd name="T42" fmla="*/ 12 w 21"/>
                <a:gd name="T43" fmla="*/ 2 h 12"/>
                <a:gd name="T44" fmla="*/ 12 w 21"/>
                <a:gd name="T45" fmla="*/ 2 h 12"/>
                <a:gd name="T46" fmla="*/ 9 w 21"/>
                <a:gd name="T47" fmla="*/ 1 h 12"/>
                <a:gd name="T48" fmla="*/ 8 w 21"/>
                <a:gd name="T49" fmla="*/ 0 h 12"/>
                <a:gd name="T50" fmla="*/ 12 w 21"/>
                <a:gd name="T51" fmla="*/ 2 h 12"/>
                <a:gd name="T52" fmla="*/ 17 w 21"/>
                <a:gd name="T53" fmla="*/ 3 h 12"/>
                <a:gd name="T54" fmla="*/ 17 w 21"/>
                <a:gd name="T55" fmla="*/ 3 h 12"/>
                <a:gd name="T56" fmla="*/ 17 w 21"/>
                <a:gd name="T57" fmla="*/ 3 h 12"/>
                <a:gd name="T58" fmla="*/ 14 w 21"/>
                <a:gd name="T59" fmla="*/ 3 h 12"/>
                <a:gd name="T60" fmla="*/ 18 w 21"/>
                <a:gd name="T61" fmla="*/ 4 h 12"/>
                <a:gd name="T62" fmla="*/ 16 w 21"/>
                <a:gd name="T63" fmla="*/ 4 h 12"/>
                <a:gd name="T64" fmla="*/ 19 w 21"/>
                <a:gd name="T65" fmla="*/ 5 h 12"/>
                <a:gd name="T66" fmla="*/ 17 w 21"/>
                <a:gd name="T67" fmla="*/ 5 h 12"/>
                <a:gd name="T68" fmla="*/ 15 w 21"/>
                <a:gd name="T69" fmla="*/ 5 h 12"/>
                <a:gd name="T70" fmla="*/ 16 w 21"/>
                <a:gd name="T71" fmla="*/ 5 h 12"/>
                <a:gd name="T72" fmla="*/ 18 w 21"/>
                <a:gd name="T73" fmla="*/ 7 h 12"/>
                <a:gd name="T74" fmla="*/ 12 w 21"/>
                <a:gd name="T75" fmla="*/ 5 h 12"/>
                <a:gd name="T76" fmla="*/ 14 w 21"/>
                <a:gd name="T77" fmla="*/ 6 h 12"/>
                <a:gd name="T78" fmla="*/ 15 w 21"/>
                <a:gd name="T79" fmla="*/ 6 h 12"/>
                <a:gd name="T80" fmla="*/ 15 w 21"/>
                <a:gd name="T81" fmla="*/ 6 h 12"/>
                <a:gd name="T82" fmla="*/ 13 w 21"/>
                <a:gd name="T83" fmla="*/ 7 h 12"/>
                <a:gd name="T84" fmla="*/ 13 w 21"/>
                <a:gd name="T85" fmla="*/ 7 h 12"/>
                <a:gd name="T86" fmla="*/ 13 w 21"/>
                <a:gd name="T87" fmla="*/ 8 h 12"/>
                <a:gd name="T88" fmla="*/ 13 w 21"/>
                <a:gd name="T89" fmla="*/ 8 h 12"/>
                <a:gd name="T90" fmla="*/ 14 w 21"/>
                <a:gd name="T91" fmla="*/ 9 h 12"/>
                <a:gd name="T92" fmla="*/ 11 w 21"/>
                <a:gd name="T93" fmla="*/ 8 h 12"/>
                <a:gd name="T94" fmla="*/ 9 w 21"/>
                <a:gd name="T95" fmla="*/ 9 h 12"/>
                <a:gd name="T96" fmla="*/ 10 w 21"/>
                <a:gd name="T97" fmla="*/ 9 h 12"/>
                <a:gd name="T98" fmla="*/ 8 w 21"/>
                <a:gd name="T99" fmla="*/ 9 h 12"/>
                <a:gd name="T100" fmla="*/ 8 w 21"/>
                <a:gd name="T101" fmla="*/ 10 h 12"/>
                <a:gd name="T102" fmla="*/ 9 w 21"/>
                <a:gd name="T103" fmla="*/ 10 h 12"/>
                <a:gd name="T104" fmla="*/ 9 w 21"/>
                <a:gd name="T105" fmla="*/ 10 h 12"/>
                <a:gd name="T106" fmla="*/ 9 w 21"/>
                <a:gd name="T107" fmla="*/ 11 h 12"/>
                <a:gd name="T108" fmla="*/ 9 w 21"/>
                <a:gd name="T109" fmla="*/ 11 h 12"/>
                <a:gd name="T110" fmla="*/ 9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8" y="11"/>
                    <a:pt x="10" y="12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8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2"/>
                    <a:pt x="6" y="11"/>
                    <a:pt x="7" y="12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3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3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1" y="11"/>
                    <a:pt x="0" y="10"/>
                    <a:pt x="2" y="11"/>
                  </a:cubicBezTo>
                  <a:cubicBezTo>
                    <a:pt x="0" y="10"/>
                    <a:pt x="2" y="11"/>
                    <a:pt x="0" y="10"/>
                  </a:cubicBezTo>
                  <a:cubicBezTo>
                    <a:pt x="1" y="10"/>
                    <a:pt x="1" y="10"/>
                    <a:pt x="2" y="11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7" y="11"/>
                    <a:pt x="3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5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9"/>
                    <a:pt x="5" y="9"/>
                    <a:pt x="4" y="8"/>
                  </a:cubicBezTo>
                  <a:cubicBezTo>
                    <a:pt x="3" y="8"/>
                    <a:pt x="1" y="6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8"/>
                    <a:pt x="5" y="6"/>
                    <a:pt x="8" y="7"/>
                  </a:cubicBezTo>
                  <a:cubicBezTo>
                    <a:pt x="8" y="7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6" y="5"/>
                    <a:pt x="8" y="5"/>
                  </a:cubicBezTo>
                  <a:cubicBezTo>
                    <a:pt x="6" y="4"/>
                    <a:pt x="12" y="6"/>
                    <a:pt x="10" y="5"/>
                  </a:cubicBezTo>
                  <a:cubicBezTo>
                    <a:pt x="6" y="3"/>
                    <a:pt x="14" y="6"/>
                    <a:pt x="11" y="4"/>
                  </a:cubicBezTo>
                  <a:cubicBezTo>
                    <a:pt x="5" y="2"/>
                    <a:pt x="9" y="3"/>
                    <a:pt x="12" y="4"/>
                  </a:cubicBezTo>
                  <a:cubicBezTo>
                    <a:pt x="10" y="3"/>
                    <a:pt x="15" y="4"/>
                    <a:pt x="12" y="2"/>
                  </a:cubicBezTo>
                  <a:cubicBezTo>
                    <a:pt x="14" y="3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4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5" y="3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2" y="2"/>
                    <a:pt x="12" y="2"/>
                  </a:cubicBezTo>
                  <a:cubicBezTo>
                    <a:pt x="12" y="2"/>
                    <a:pt x="14" y="2"/>
                    <a:pt x="13" y="2"/>
                  </a:cubicBezTo>
                  <a:cubicBezTo>
                    <a:pt x="9" y="1"/>
                    <a:pt x="14" y="2"/>
                    <a:pt x="9" y="1"/>
                  </a:cubicBezTo>
                  <a:cubicBezTo>
                    <a:pt x="9" y="1"/>
                    <a:pt x="7" y="0"/>
                    <a:pt x="7" y="0"/>
                  </a:cubicBezTo>
                  <a:cubicBezTo>
                    <a:pt x="6" y="0"/>
                    <a:pt x="6" y="0"/>
                    <a:pt x="8" y="0"/>
                  </a:cubicBezTo>
                  <a:cubicBezTo>
                    <a:pt x="10" y="1"/>
                    <a:pt x="12" y="1"/>
                    <a:pt x="14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3" y="2"/>
                    <a:pt x="14" y="2"/>
                  </a:cubicBezTo>
                  <a:cubicBezTo>
                    <a:pt x="14" y="2"/>
                    <a:pt x="16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4" y="2"/>
                    <a:pt x="17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5" y="3"/>
                    <a:pt x="16" y="4"/>
                    <a:pt x="14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21" y="5"/>
                    <a:pt x="15" y="3"/>
                    <a:pt x="19" y="5"/>
                  </a:cubicBezTo>
                  <a:cubicBezTo>
                    <a:pt x="16" y="4"/>
                    <a:pt x="19" y="5"/>
                    <a:pt x="16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16" y="4"/>
                    <a:pt x="20" y="6"/>
                    <a:pt x="16" y="5"/>
                  </a:cubicBezTo>
                  <a:cubicBezTo>
                    <a:pt x="17" y="5"/>
                    <a:pt x="19" y="6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5" y="5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7" y="6"/>
                    <a:pt x="17" y="6"/>
                    <a:pt x="16" y="5"/>
                  </a:cubicBezTo>
                  <a:cubicBezTo>
                    <a:pt x="18" y="6"/>
                    <a:pt x="15" y="5"/>
                    <a:pt x="18" y="6"/>
                  </a:cubicBezTo>
                  <a:cubicBezTo>
                    <a:pt x="13" y="5"/>
                    <a:pt x="15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4" y="6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5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7" y="7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7" y="7"/>
                    <a:pt x="16" y="7"/>
                  </a:cubicBezTo>
                  <a:cubicBezTo>
                    <a:pt x="17" y="8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8"/>
                    <a:pt x="13" y="7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7" y="9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3" y="8"/>
                    <a:pt x="13" y="8"/>
                    <a:pt x="14" y="9"/>
                  </a:cubicBezTo>
                  <a:cubicBezTo>
                    <a:pt x="10" y="7"/>
                    <a:pt x="13" y="9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8" y="8"/>
                    <a:pt x="11" y="9"/>
                    <a:pt x="10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" y="8"/>
                    <a:pt x="13" y="11"/>
                    <a:pt x="10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11" y="10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" y="8"/>
                    <a:pt x="11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11"/>
                    <a:pt x="9" y="10"/>
                    <a:pt x="9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9" name="Freeform 608"/>
            <p:cNvSpPr/>
            <p:nvPr/>
          </p:nvSpPr>
          <p:spPr bwMode="auto">
            <a:xfrm>
              <a:off x="6281486" y="39532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0" name="Freeform 609"/>
            <p:cNvSpPr/>
            <p:nvPr/>
          </p:nvSpPr>
          <p:spPr bwMode="auto">
            <a:xfrm>
              <a:off x="6313317" y="392803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1" name="Freeform 610"/>
            <p:cNvSpPr/>
            <p:nvPr/>
          </p:nvSpPr>
          <p:spPr bwMode="auto">
            <a:xfrm>
              <a:off x="6115701" y="3943952"/>
              <a:ext cx="265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2" name="Freeform 611"/>
            <p:cNvSpPr/>
            <p:nvPr/>
          </p:nvSpPr>
          <p:spPr bwMode="auto">
            <a:xfrm>
              <a:off x="6109070" y="3941299"/>
              <a:ext cx="18568" cy="9285"/>
            </a:xfrm>
            <a:custGeom>
              <a:avLst/>
              <a:gdLst>
                <a:gd name="T0" fmla="*/ 5 w 6"/>
                <a:gd name="T1" fmla="*/ 2 h 3"/>
                <a:gd name="T2" fmla="*/ 5 w 6"/>
                <a:gd name="T3" fmla="*/ 2 h 3"/>
                <a:gd name="T4" fmla="*/ 2 w 6"/>
                <a:gd name="T5" fmla="*/ 1 h 3"/>
                <a:gd name="T6" fmla="*/ 5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3"/>
                    <a:pt x="5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3" name="Freeform 612"/>
            <p:cNvSpPr/>
            <p:nvPr/>
          </p:nvSpPr>
          <p:spPr bwMode="auto">
            <a:xfrm>
              <a:off x="6118354" y="3943952"/>
              <a:ext cx="9283" cy="6632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1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0"/>
                    <a:pt x="2" y="1"/>
                    <a:pt x="3" y="1"/>
                  </a:cubicBezTo>
                  <a:cubicBezTo>
                    <a:pt x="1" y="1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4" name="Freeform 613"/>
            <p:cNvSpPr/>
            <p:nvPr/>
          </p:nvSpPr>
          <p:spPr bwMode="auto">
            <a:xfrm>
              <a:off x="6127638" y="39386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5" name="Freeform 614"/>
            <p:cNvSpPr/>
            <p:nvPr/>
          </p:nvSpPr>
          <p:spPr bwMode="auto">
            <a:xfrm>
              <a:off x="6115701" y="3890900"/>
              <a:ext cx="75597" cy="59683"/>
            </a:xfrm>
            <a:custGeom>
              <a:avLst/>
              <a:gdLst>
                <a:gd name="T0" fmla="*/ 11 w 24"/>
                <a:gd name="T1" fmla="*/ 17 h 19"/>
                <a:gd name="T2" fmla="*/ 10 w 24"/>
                <a:gd name="T3" fmla="*/ 18 h 19"/>
                <a:gd name="T4" fmla="*/ 8 w 24"/>
                <a:gd name="T5" fmla="*/ 18 h 19"/>
                <a:gd name="T6" fmla="*/ 8 w 24"/>
                <a:gd name="T7" fmla="*/ 18 h 19"/>
                <a:gd name="T8" fmla="*/ 6 w 24"/>
                <a:gd name="T9" fmla="*/ 17 h 19"/>
                <a:gd name="T10" fmla="*/ 5 w 24"/>
                <a:gd name="T11" fmla="*/ 18 h 19"/>
                <a:gd name="T12" fmla="*/ 1 w 24"/>
                <a:gd name="T13" fmla="*/ 17 h 19"/>
                <a:gd name="T14" fmla="*/ 1 w 24"/>
                <a:gd name="T15" fmla="*/ 17 h 19"/>
                <a:gd name="T16" fmla="*/ 1 w 24"/>
                <a:gd name="T17" fmla="*/ 17 h 19"/>
                <a:gd name="T18" fmla="*/ 1 w 24"/>
                <a:gd name="T19" fmla="*/ 16 h 19"/>
                <a:gd name="T20" fmla="*/ 4 w 24"/>
                <a:gd name="T21" fmla="*/ 16 h 19"/>
                <a:gd name="T22" fmla="*/ 4 w 24"/>
                <a:gd name="T23" fmla="*/ 15 h 19"/>
                <a:gd name="T24" fmla="*/ 7 w 24"/>
                <a:gd name="T25" fmla="*/ 16 h 19"/>
                <a:gd name="T26" fmla="*/ 7 w 24"/>
                <a:gd name="T27" fmla="*/ 12 h 19"/>
                <a:gd name="T28" fmla="*/ 7 w 24"/>
                <a:gd name="T29" fmla="*/ 11 h 19"/>
                <a:gd name="T30" fmla="*/ 10 w 24"/>
                <a:gd name="T31" fmla="*/ 11 h 19"/>
                <a:gd name="T32" fmla="*/ 11 w 24"/>
                <a:gd name="T33" fmla="*/ 10 h 19"/>
                <a:gd name="T34" fmla="*/ 13 w 24"/>
                <a:gd name="T35" fmla="*/ 7 h 19"/>
                <a:gd name="T36" fmla="*/ 16 w 24"/>
                <a:gd name="T37" fmla="*/ 6 h 19"/>
                <a:gd name="T38" fmla="*/ 13 w 24"/>
                <a:gd name="T39" fmla="*/ 2 h 19"/>
                <a:gd name="T40" fmla="*/ 14 w 24"/>
                <a:gd name="T41" fmla="*/ 2 h 19"/>
                <a:gd name="T42" fmla="*/ 16 w 24"/>
                <a:gd name="T43" fmla="*/ 3 h 19"/>
                <a:gd name="T44" fmla="*/ 16 w 24"/>
                <a:gd name="T45" fmla="*/ 3 h 19"/>
                <a:gd name="T46" fmla="*/ 13 w 24"/>
                <a:gd name="T47" fmla="*/ 1 h 19"/>
                <a:gd name="T48" fmla="*/ 12 w 24"/>
                <a:gd name="T49" fmla="*/ 1 h 19"/>
                <a:gd name="T50" fmla="*/ 16 w 24"/>
                <a:gd name="T51" fmla="*/ 3 h 19"/>
                <a:gd name="T52" fmla="*/ 21 w 24"/>
                <a:gd name="T53" fmla="*/ 5 h 19"/>
                <a:gd name="T54" fmla="*/ 20 w 24"/>
                <a:gd name="T55" fmla="*/ 5 h 19"/>
                <a:gd name="T56" fmla="*/ 21 w 24"/>
                <a:gd name="T57" fmla="*/ 5 h 19"/>
                <a:gd name="T58" fmla="*/ 18 w 24"/>
                <a:gd name="T59" fmla="*/ 4 h 19"/>
                <a:gd name="T60" fmla="*/ 21 w 24"/>
                <a:gd name="T61" fmla="*/ 6 h 19"/>
                <a:gd name="T62" fmla="*/ 20 w 24"/>
                <a:gd name="T63" fmla="*/ 6 h 19"/>
                <a:gd name="T64" fmla="*/ 22 w 24"/>
                <a:gd name="T65" fmla="*/ 8 h 19"/>
                <a:gd name="T66" fmla="*/ 20 w 24"/>
                <a:gd name="T67" fmla="*/ 8 h 19"/>
                <a:gd name="T68" fmla="*/ 18 w 24"/>
                <a:gd name="T69" fmla="*/ 7 h 19"/>
                <a:gd name="T70" fmla="*/ 19 w 24"/>
                <a:gd name="T71" fmla="*/ 8 h 19"/>
                <a:gd name="T72" fmla="*/ 20 w 24"/>
                <a:gd name="T73" fmla="*/ 10 h 19"/>
                <a:gd name="T74" fmla="*/ 15 w 24"/>
                <a:gd name="T75" fmla="*/ 8 h 19"/>
                <a:gd name="T76" fmla="*/ 17 w 24"/>
                <a:gd name="T77" fmla="*/ 9 h 19"/>
                <a:gd name="T78" fmla="*/ 18 w 24"/>
                <a:gd name="T79" fmla="*/ 10 h 19"/>
                <a:gd name="T80" fmla="*/ 17 w 24"/>
                <a:gd name="T81" fmla="*/ 10 h 19"/>
                <a:gd name="T82" fmla="*/ 16 w 24"/>
                <a:gd name="T83" fmla="*/ 11 h 19"/>
                <a:gd name="T84" fmla="*/ 15 w 24"/>
                <a:gd name="T85" fmla="*/ 11 h 19"/>
                <a:gd name="T86" fmla="*/ 15 w 24"/>
                <a:gd name="T87" fmla="*/ 11 h 19"/>
                <a:gd name="T88" fmla="*/ 15 w 24"/>
                <a:gd name="T89" fmla="*/ 12 h 19"/>
                <a:gd name="T90" fmla="*/ 15 w 24"/>
                <a:gd name="T91" fmla="*/ 13 h 19"/>
                <a:gd name="T92" fmla="*/ 13 w 24"/>
                <a:gd name="T93" fmla="*/ 13 h 19"/>
                <a:gd name="T94" fmla="*/ 11 w 24"/>
                <a:gd name="T95" fmla="*/ 14 h 19"/>
                <a:gd name="T96" fmla="*/ 11 w 24"/>
                <a:gd name="T97" fmla="*/ 14 h 19"/>
                <a:gd name="T98" fmla="*/ 9 w 24"/>
                <a:gd name="T99" fmla="*/ 14 h 19"/>
                <a:gd name="T100" fmla="*/ 9 w 24"/>
                <a:gd name="T101" fmla="*/ 15 h 19"/>
                <a:gd name="T102" fmla="*/ 10 w 24"/>
                <a:gd name="T103" fmla="*/ 15 h 19"/>
                <a:gd name="T104" fmla="*/ 10 w 24"/>
                <a:gd name="T105" fmla="*/ 16 h 19"/>
                <a:gd name="T106" fmla="*/ 10 w 24"/>
                <a:gd name="T107" fmla="*/ 16 h 19"/>
                <a:gd name="T108" fmla="*/ 10 w 24"/>
                <a:gd name="T109" fmla="*/ 16 h 19"/>
                <a:gd name="T110" fmla="*/ 10 w 24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19">
                  <a:moveTo>
                    <a:pt x="10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9" y="16"/>
                    <a:pt x="11" y="18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8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9"/>
                    <a:pt x="6" y="17"/>
                    <a:pt x="8" y="18"/>
                  </a:cubicBezTo>
                  <a:cubicBezTo>
                    <a:pt x="7" y="18"/>
                    <a:pt x="7" y="18"/>
                    <a:pt x="6" y="17"/>
                  </a:cubicBezTo>
                  <a:cubicBezTo>
                    <a:pt x="5" y="17"/>
                    <a:pt x="5" y="18"/>
                    <a:pt x="3" y="17"/>
                  </a:cubicBezTo>
                  <a:cubicBezTo>
                    <a:pt x="3" y="17"/>
                    <a:pt x="4" y="17"/>
                    <a:pt x="5" y="18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2" y="18"/>
                    <a:pt x="2" y="18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6"/>
                    <a:pt x="3" y="17"/>
                  </a:cubicBezTo>
                  <a:cubicBezTo>
                    <a:pt x="1" y="16"/>
                    <a:pt x="3" y="17"/>
                    <a:pt x="1" y="16"/>
                  </a:cubicBezTo>
                  <a:cubicBezTo>
                    <a:pt x="2" y="16"/>
                    <a:pt x="1" y="16"/>
                    <a:pt x="3" y="17"/>
                  </a:cubicBezTo>
                  <a:cubicBezTo>
                    <a:pt x="2" y="16"/>
                    <a:pt x="4" y="16"/>
                    <a:pt x="4" y="16"/>
                  </a:cubicBezTo>
                  <a:cubicBezTo>
                    <a:pt x="7" y="17"/>
                    <a:pt x="3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6" y="16"/>
                    <a:pt x="5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4" y="14"/>
                    <a:pt x="6" y="14"/>
                    <a:pt x="5" y="13"/>
                  </a:cubicBezTo>
                  <a:cubicBezTo>
                    <a:pt x="5" y="12"/>
                    <a:pt x="2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0" y="12"/>
                    <a:pt x="7" y="10"/>
                    <a:pt x="10" y="11"/>
                  </a:cubicBezTo>
                  <a:cubicBezTo>
                    <a:pt x="10" y="10"/>
                    <a:pt x="10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9" y="8"/>
                    <a:pt x="10" y="8"/>
                  </a:cubicBezTo>
                  <a:cubicBezTo>
                    <a:pt x="9" y="7"/>
                    <a:pt x="15" y="9"/>
                    <a:pt x="13" y="7"/>
                  </a:cubicBezTo>
                  <a:cubicBezTo>
                    <a:pt x="10" y="6"/>
                    <a:pt x="17" y="8"/>
                    <a:pt x="14" y="7"/>
                  </a:cubicBezTo>
                  <a:cubicBezTo>
                    <a:pt x="8" y="4"/>
                    <a:pt x="12" y="5"/>
                    <a:pt x="16" y="6"/>
                  </a:cubicBezTo>
                  <a:cubicBezTo>
                    <a:pt x="14" y="4"/>
                    <a:pt x="19" y="6"/>
                    <a:pt x="15" y="4"/>
                  </a:cubicBezTo>
                  <a:cubicBezTo>
                    <a:pt x="18" y="5"/>
                    <a:pt x="12" y="2"/>
                    <a:pt x="13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1"/>
                    <a:pt x="18" y="4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8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3" y="1"/>
                    <a:pt x="18" y="3"/>
                    <a:pt x="13" y="1"/>
                  </a:cubicBezTo>
                  <a:cubicBezTo>
                    <a:pt x="13" y="1"/>
                    <a:pt x="12" y="1"/>
                    <a:pt x="11" y="0"/>
                  </a:cubicBezTo>
                  <a:cubicBezTo>
                    <a:pt x="10" y="0"/>
                    <a:pt x="10" y="0"/>
                    <a:pt x="12" y="1"/>
                  </a:cubicBezTo>
                  <a:cubicBezTo>
                    <a:pt x="14" y="2"/>
                    <a:pt x="16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7" y="3"/>
                    <a:pt x="18" y="3"/>
                  </a:cubicBezTo>
                  <a:cubicBezTo>
                    <a:pt x="18" y="4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4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6"/>
                    <a:pt x="18" y="4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20" y="5"/>
                    <a:pt x="18" y="4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4" y="8"/>
                    <a:pt x="18" y="5"/>
                    <a:pt x="22" y="7"/>
                  </a:cubicBezTo>
                  <a:cubicBezTo>
                    <a:pt x="19" y="6"/>
                    <a:pt x="23" y="7"/>
                    <a:pt x="20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0" y="7"/>
                    <a:pt x="23" y="8"/>
                    <a:pt x="20" y="7"/>
                  </a:cubicBezTo>
                  <a:cubicBezTo>
                    <a:pt x="20" y="7"/>
                    <a:pt x="22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18" y="7"/>
                  </a:cubicBezTo>
                  <a:cubicBezTo>
                    <a:pt x="21" y="9"/>
                    <a:pt x="21" y="8"/>
                    <a:pt x="22" y="9"/>
                  </a:cubicBezTo>
                  <a:cubicBezTo>
                    <a:pt x="20" y="8"/>
                    <a:pt x="20" y="9"/>
                    <a:pt x="19" y="8"/>
                  </a:cubicBezTo>
                  <a:cubicBezTo>
                    <a:pt x="21" y="9"/>
                    <a:pt x="18" y="8"/>
                    <a:pt x="21" y="9"/>
                  </a:cubicBezTo>
                  <a:cubicBezTo>
                    <a:pt x="16" y="7"/>
                    <a:pt x="18" y="9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7" y="9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5" y="8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1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2"/>
                    <a:pt x="15" y="11"/>
                    <a:pt x="15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5" y="11"/>
                    <a:pt x="19" y="13"/>
                    <a:pt x="15" y="12"/>
                  </a:cubicBezTo>
                  <a:cubicBezTo>
                    <a:pt x="15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2" y="12"/>
                    <a:pt x="15" y="13"/>
                    <a:pt x="12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2"/>
                    <a:pt x="12" y="13"/>
                    <a:pt x="12" y="13"/>
                  </a:cubicBezTo>
                  <a:cubicBezTo>
                    <a:pt x="12" y="14"/>
                    <a:pt x="11" y="13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15" y="16"/>
                    <a:pt x="11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4"/>
                    <a:pt x="13" y="15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6" y="13"/>
                    <a:pt x="12" y="16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7"/>
                    <a:pt x="10" y="15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1" y="17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6" name="Freeform 615"/>
            <p:cNvSpPr/>
            <p:nvPr/>
          </p:nvSpPr>
          <p:spPr bwMode="auto">
            <a:xfrm>
              <a:off x="6140901" y="39479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7" name="Freeform 616"/>
            <p:cNvSpPr/>
            <p:nvPr/>
          </p:nvSpPr>
          <p:spPr bwMode="auto">
            <a:xfrm>
              <a:off x="6180689" y="39068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8" name="Freeform 617"/>
            <p:cNvSpPr/>
            <p:nvPr/>
          </p:nvSpPr>
          <p:spPr bwMode="auto">
            <a:xfrm>
              <a:off x="5613041" y="3893553"/>
              <a:ext cx="3978" cy="3979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9" name="Freeform 618"/>
            <p:cNvSpPr/>
            <p:nvPr/>
          </p:nvSpPr>
          <p:spPr bwMode="auto">
            <a:xfrm>
              <a:off x="5603757" y="3888248"/>
              <a:ext cx="13263" cy="18568"/>
            </a:xfrm>
            <a:custGeom>
              <a:avLst/>
              <a:gdLst>
                <a:gd name="T0" fmla="*/ 0 w 4"/>
                <a:gd name="T1" fmla="*/ 4 h 6"/>
                <a:gd name="T2" fmla="*/ 0 w 4"/>
                <a:gd name="T3" fmla="*/ 5 h 6"/>
                <a:gd name="T4" fmla="*/ 3 w 4"/>
                <a:gd name="T5" fmla="*/ 2 h 6"/>
                <a:gd name="T6" fmla="*/ 0 w 4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0" name="Freeform 619"/>
            <p:cNvSpPr/>
            <p:nvPr/>
          </p:nvSpPr>
          <p:spPr bwMode="auto">
            <a:xfrm>
              <a:off x="5597126" y="3893553"/>
              <a:ext cx="6631" cy="9285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2"/>
                    <a:pt x="0" y="2"/>
                  </a:cubicBezTo>
                  <a:cubicBezTo>
                    <a:pt x="1" y="1"/>
                    <a:pt x="1" y="3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1" name="Freeform 620"/>
            <p:cNvSpPr/>
            <p:nvPr/>
          </p:nvSpPr>
          <p:spPr bwMode="auto">
            <a:xfrm>
              <a:off x="5707207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2" name="Freeform 621"/>
            <p:cNvSpPr/>
            <p:nvPr/>
          </p:nvSpPr>
          <p:spPr bwMode="auto">
            <a:xfrm>
              <a:off x="5339828" y="3778166"/>
              <a:ext cx="449608" cy="370032"/>
            </a:xfrm>
            <a:custGeom>
              <a:avLst/>
              <a:gdLst>
                <a:gd name="T0" fmla="*/ 135 w 143"/>
                <a:gd name="T1" fmla="*/ 15 h 118"/>
                <a:gd name="T2" fmla="*/ 125 w 143"/>
                <a:gd name="T3" fmla="*/ 10 h 118"/>
                <a:gd name="T4" fmla="*/ 101 w 143"/>
                <a:gd name="T5" fmla="*/ 13 h 118"/>
                <a:gd name="T6" fmla="*/ 100 w 143"/>
                <a:gd name="T7" fmla="*/ 14 h 118"/>
                <a:gd name="T8" fmla="*/ 94 w 143"/>
                <a:gd name="T9" fmla="*/ 18 h 118"/>
                <a:gd name="T10" fmla="*/ 80 w 143"/>
                <a:gd name="T11" fmla="*/ 29 h 118"/>
                <a:gd name="T12" fmla="*/ 84 w 143"/>
                <a:gd name="T13" fmla="*/ 37 h 118"/>
                <a:gd name="T14" fmla="*/ 83 w 143"/>
                <a:gd name="T15" fmla="*/ 35 h 118"/>
                <a:gd name="T16" fmla="*/ 82 w 143"/>
                <a:gd name="T17" fmla="*/ 34 h 118"/>
                <a:gd name="T18" fmla="*/ 84 w 143"/>
                <a:gd name="T19" fmla="*/ 32 h 118"/>
                <a:gd name="T20" fmla="*/ 104 w 143"/>
                <a:gd name="T21" fmla="*/ 17 h 118"/>
                <a:gd name="T22" fmla="*/ 117 w 143"/>
                <a:gd name="T23" fmla="*/ 16 h 118"/>
                <a:gd name="T24" fmla="*/ 124 w 143"/>
                <a:gd name="T25" fmla="*/ 15 h 118"/>
                <a:gd name="T26" fmla="*/ 132 w 143"/>
                <a:gd name="T27" fmla="*/ 49 h 118"/>
                <a:gd name="T28" fmla="*/ 112 w 143"/>
                <a:gd name="T29" fmla="*/ 73 h 118"/>
                <a:gd name="T30" fmla="*/ 104 w 143"/>
                <a:gd name="T31" fmla="*/ 80 h 118"/>
                <a:gd name="T32" fmla="*/ 87 w 143"/>
                <a:gd name="T33" fmla="*/ 103 h 118"/>
                <a:gd name="T34" fmla="*/ 65 w 143"/>
                <a:gd name="T35" fmla="*/ 101 h 118"/>
                <a:gd name="T36" fmla="*/ 45 w 143"/>
                <a:gd name="T37" fmla="*/ 82 h 118"/>
                <a:gd name="T38" fmla="*/ 8 w 143"/>
                <a:gd name="T39" fmla="*/ 55 h 118"/>
                <a:gd name="T40" fmla="*/ 46 w 143"/>
                <a:gd name="T41" fmla="*/ 10 h 118"/>
                <a:gd name="T42" fmla="*/ 60 w 143"/>
                <a:gd name="T43" fmla="*/ 16 h 118"/>
                <a:gd name="T44" fmla="*/ 64 w 143"/>
                <a:gd name="T45" fmla="*/ 19 h 118"/>
                <a:gd name="T46" fmla="*/ 69 w 143"/>
                <a:gd name="T47" fmla="*/ 18 h 118"/>
                <a:gd name="T48" fmla="*/ 70 w 143"/>
                <a:gd name="T49" fmla="*/ 20 h 118"/>
                <a:gd name="T50" fmla="*/ 67 w 143"/>
                <a:gd name="T51" fmla="*/ 27 h 118"/>
                <a:gd name="T52" fmla="*/ 74 w 143"/>
                <a:gd name="T53" fmla="*/ 22 h 118"/>
                <a:gd name="T54" fmla="*/ 74 w 143"/>
                <a:gd name="T55" fmla="*/ 21 h 118"/>
                <a:gd name="T56" fmla="*/ 74 w 143"/>
                <a:gd name="T57" fmla="*/ 16 h 118"/>
                <a:gd name="T58" fmla="*/ 72 w 143"/>
                <a:gd name="T59" fmla="*/ 14 h 118"/>
                <a:gd name="T60" fmla="*/ 59 w 143"/>
                <a:gd name="T61" fmla="*/ 8 h 118"/>
                <a:gd name="T62" fmla="*/ 52 w 143"/>
                <a:gd name="T63" fmla="*/ 5 h 118"/>
                <a:gd name="T64" fmla="*/ 48 w 143"/>
                <a:gd name="T65" fmla="*/ 2 h 118"/>
                <a:gd name="T66" fmla="*/ 42 w 143"/>
                <a:gd name="T67" fmla="*/ 2 h 118"/>
                <a:gd name="T68" fmla="*/ 21 w 143"/>
                <a:gd name="T69" fmla="*/ 11 h 118"/>
                <a:gd name="T70" fmla="*/ 14 w 143"/>
                <a:gd name="T71" fmla="*/ 16 h 118"/>
                <a:gd name="T72" fmla="*/ 7 w 143"/>
                <a:gd name="T73" fmla="*/ 27 h 118"/>
                <a:gd name="T74" fmla="*/ 3 w 143"/>
                <a:gd name="T75" fmla="*/ 38 h 118"/>
                <a:gd name="T76" fmla="*/ 5 w 143"/>
                <a:gd name="T77" fmla="*/ 71 h 118"/>
                <a:gd name="T78" fmla="*/ 12 w 143"/>
                <a:gd name="T79" fmla="*/ 70 h 118"/>
                <a:gd name="T80" fmla="*/ 14 w 143"/>
                <a:gd name="T81" fmla="*/ 75 h 118"/>
                <a:gd name="T82" fmla="*/ 18 w 143"/>
                <a:gd name="T83" fmla="*/ 78 h 118"/>
                <a:gd name="T84" fmla="*/ 18 w 143"/>
                <a:gd name="T85" fmla="*/ 79 h 118"/>
                <a:gd name="T86" fmla="*/ 53 w 143"/>
                <a:gd name="T87" fmla="*/ 97 h 118"/>
                <a:gd name="T88" fmla="*/ 55 w 143"/>
                <a:gd name="T89" fmla="*/ 98 h 118"/>
                <a:gd name="T90" fmla="*/ 61 w 143"/>
                <a:gd name="T91" fmla="*/ 105 h 118"/>
                <a:gd name="T92" fmla="*/ 64 w 143"/>
                <a:gd name="T93" fmla="*/ 108 h 118"/>
                <a:gd name="T94" fmla="*/ 72 w 143"/>
                <a:gd name="T95" fmla="*/ 117 h 118"/>
                <a:gd name="T96" fmla="*/ 72 w 143"/>
                <a:gd name="T97" fmla="*/ 118 h 118"/>
                <a:gd name="T98" fmla="*/ 72 w 143"/>
                <a:gd name="T99" fmla="*/ 118 h 118"/>
                <a:gd name="T100" fmla="*/ 79 w 143"/>
                <a:gd name="T101" fmla="*/ 118 h 118"/>
                <a:gd name="T102" fmla="*/ 79 w 143"/>
                <a:gd name="T103" fmla="*/ 118 h 118"/>
                <a:gd name="T104" fmla="*/ 81 w 143"/>
                <a:gd name="T105" fmla="*/ 117 h 118"/>
                <a:gd name="T106" fmla="*/ 94 w 143"/>
                <a:gd name="T107" fmla="*/ 98 h 118"/>
                <a:gd name="T108" fmla="*/ 111 w 143"/>
                <a:gd name="T109" fmla="*/ 82 h 118"/>
                <a:gd name="T110" fmla="*/ 117 w 143"/>
                <a:gd name="T111" fmla="*/ 76 h 118"/>
                <a:gd name="T112" fmla="*/ 129 w 143"/>
                <a:gd name="T113" fmla="*/ 64 h 118"/>
                <a:gd name="T114" fmla="*/ 131 w 143"/>
                <a:gd name="T115" fmla="*/ 60 h 118"/>
                <a:gd name="T116" fmla="*/ 138 w 143"/>
                <a:gd name="T117" fmla="*/ 50 h 118"/>
                <a:gd name="T118" fmla="*/ 139 w 143"/>
                <a:gd name="T119" fmla="*/ 47 h 118"/>
                <a:gd name="T120" fmla="*/ 141 w 143"/>
                <a:gd name="T121" fmla="*/ 35 h 118"/>
                <a:gd name="T122" fmla="*/ 140 w 143"/>
                <a:gd name="T123" fmla="*/ 26 h 118"/>
                <a:gd name="T124" fmla="*/ 140 w 143"/>
                <a:gd name="T125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118">
                  <a:moveTo>
                    <a:pt x="133" y="16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30" y="15"/>
                    <a:pt x="129" y="11"/>
                    <a:pt x="125" y="11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6" y="7"/>
                    <a:pt x="108" y="11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4"/>
                    <a:pt x="100" y="15"/>
                    <a:pt x="100" y="15"/>
                  </a:cubicBezTo>
                  <a:cubicBezTo>
                    <a:pt x="99" y="14"/>
                    <a:pt x="100" y="14"/>
                    <a:pt x="100" y="14"/>
                  </a:cubicBezTo>
                  <a:cubicBezTo>
                    <a:pt x="97" y="12"/>
                    <a:pt x="95" y="17"/>
                    <a:pt x="94" y="16"/>
                  </a:cubicBezTo>
                  <a:cubicBezTo>
                    <a:pt x="93" y="16"/>
                    <a:pt x="94" y="17"/>
                    <a:pt x="94" y="18"/>
                  </a:cubicBezTo>
                  <a:cubicBezTo>
                    <a:pt x="89" y="21"/>
                    <a:pt x="83" y="25"/>
                    <a:pt x="81" y="30"/>
                  </a:cubicBezTo>
                  <a:cubicBezTo>
                    <a:pt x="81" y="30"/>
                    <a:pt x="80" y="30"/>
                    <a:pt x="80" y="29"/>
                  </a:cubicBezTo>
                  <a:cubicBezTo>
                    <a:pt x="81" y="35"/>
                    <a:pt x="80" y="34"/>
                    <a:pt x="83" y="38"/>
                  </a:cubicBezTo>
                  <a:cubicBezTo>
                    <a:pt x="83" y="38"/>
                    <a:pt x="83" y="37"/>
                    <a:pt x="84" y="37"/>
                  </a:cubicBezTo>
                  <a:cubicBezTo>
                    <a:pt x="84" y="35"/>
                    <a:pt x="80" y="37"/>
                    <a:pt x="82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4"/>
                    <a:pt x="80" y="36"/>
                    <a:pt x="81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3" y="34"/>
                    <a:pt x="81" y="32"/>
                  </a:cubicBezTo>
                  <a:cubicBezTo>
                    <a:pt x="83" y="33"/>
                    <a:pt x="82" y="31"/>
                    <a:pt x="84" y="32"/>
                  </a:cubicBezTo>
                  <a:cubicBezTo>
                    <a:pt x="83" y="31"/>
                    <a:pt x="84" y="30"/>
                    <a:pt x="83" y="29"/>
                  </a:cubicBezTo>
                  <a:cubicBezTo>
                    <a:pt x="88" y="25"/>
                    <a:pt x="95" y="19"/>
                    <a:pt x="104" y="17"/>
                  </a:cubicBezTo>
                  <a:cubicBezTo>
                    <a:pt x="107" y="12"/>
                    <a:pt x="113" y="17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8" y="15"/>
                    <a:pt x="121" y="15"/>
                    <a:pt x="122" y="16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33" y="21"/>
                    <a:pt x="136" y="31"/>
                    <a:pt x="133" y="43"/>
                  </a:cubicBezTo>
                  <a:cubicBezTo>
                    <a:pt x="133" y="45"/>
                    <a:pt x="130" y="51"/>
                    <a:pt x="132" y="49"/>
                  </a:cubicBezTo>
                  <a:cubicBezTo>
                    <a:pt x="129" y="52"/>
                    <a:pt x="127" y="54"/>
                    <a:pt x="124" y="56"/>
                  </a:cubicBezTo>
                  <a:cubicBezTo>
                    <a:pt x="119" y="61"/>
                    <a:pt x="115" y="66"/>
                    <a:pt x="112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0" y="75"/>
                    <a:pt x="106" y="77"/>
                    <a:pt x="104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0" y="89"/>
                    <a:pt x="90" y="94"/>
                    <a:pt x="87" y="103"/>
                  </a:cubicBezTo>
                  <a:cubicBezTo>
                    <a:pt x="84" y="106"/>
                    <a:pt x="76" y="111"/>
                    <a:pt x="77" y="114"/>
                  </a:cubicBezTo>
                  <a:cubicBezTo>
                    <a:pt x="73" y="109"/>
                    <a:pt x="69" y="105"/>
                    <a:pt x="65" y="10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58" y="95"/>
                    <a:pt x="54" y="86"/>
                    <a:pt x="45" y="82"/>
                  </a:cubicBezTo>
                  <a:cubicBezTo>
                    <a:pt x="37" y="75"/>
                    <a:pt x="25" y="78"/>
                    <a:pt x="18" y="70"/>
                  </a:cubicBezTo>
                  <a:cubicBezTo>
                    <a:pt x="16" y="66"/>
                    <a:pt x="4" y="62"/>
                    <a:pt x="8" y="55"/>
                  </a:cubicBezTo>
                  <a:cubicBezTo>
                    <a:pt x="15" y="44"/>
                    <a:pt x="15" y="34"/>
                    <a:pt x="18" y="22"/>
                  </a:cubicBezTo>
                  <a:cubicBezTo>
                    <a:pt x="24" y="15"/>
                    <a:pt x="34" y="3"/>
                    <a:pt x="46" y="10"/>
                  </a:cubicBezTo>
                  <a:cubicBezTo>
                    <a:pt x="52" y="8"/>
                    <a:pt x="55" y="16"/>
                    <a:pt x="59" y="17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20"/>
                    <a:pt x="66" y="15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22"/>
                    <a:pt x="69" y="16"/>
                    <a:pt x="68" y="19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0" y="19"/>
                    <a:pt x="68" y="19"/>
                    <a:pt x="68" y="20"/>
                  </a:cubicBezTo>
                  <a:cubicBezTo>
                    <a:pt x="69" y="20"/>
                    <a:pt x="70" y="19"/>
                    <a:pt x="70" y="20"/>
                  </a:cubicBezTo>
                  <a:cubicBezTo>
                    <a:pt x="67" y="23"/>
                    <a:pt x="73" y="21"/>
                    <a:pt x="70" y="25"/>
                  </a:cubicBezTo>
                  <a:cubicBezTo>
                    <a:pt x="69" y="24"/>
                    <a:pt x="69" y="27"/>
                    <a:pt x="67" y="27"/>
                  </a:cubicBezTo>
                  <a:cubicBezTo>
                    <a:pt x="67" y="28"/>
                    <a:pt x="69" y="29"/>
                    <a:pt x="70" y="27"/>
                  </a:cubicBezTo>
                  <a:cubicBezTo>
                    <a:pt x="72" y="25"/>
                    <a:pt x="74" y="24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3" y="22"/>
                    <a:pt x="74" y="21"/>
                  </a:cubicBezTo>
                  <a:cubicBezTo>
                    <a:pt x="73" y="20"/>
                    <a:pt x="74" y="18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2" y="17"/>
                    <a:pt x="72" y="16"/>
                    <a:pt x="71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2"/>
                    <a:pt x="68" y="16"/>
                    <a:pt x="70" y="14"/>
                  </a:cubicBezTo>
                  <a:cubicBezTo>
                    <a:pt x="67" y="12"/>
                    <a:pt x="63" y="10"/>
                    <a:pt x="59" y="8"/>
                  </a:cubicBezTo>
                  <a:cubicBezTo>
                    <a:pt x="58" y="9"/>
                    <a:pt x="56" y="7"/>
                    <a:pt x="56" y="10"/>
                  </a:cubicBezTo>
                  <a:cubicBezTo>
                    <a:pt x="56" y="7"/>
                    <a:pt x="54" y="5"/>
                    <a:pt x="52" y="5"/>
                  </a:cubicBezTo>
                  <a:cubicBezTo>
                    <a:pt x="52" y="4"/>
                    <a:pt x="53" y="4"/>
                    <a:pt x="53" y="4"/>
                  </a:cubicBezTo>
                  <a:cubicBezTo>
                    <a:pt x="51" y="0"/>
                    <a:pt x="49" y="7"/>
                    <a:pt x="48" y="2"/>
                  </a:cubicBezTo>
                  <a:cubicBezTo>
                    <a:pt x="47" y="5"/>
                    <a:pt x="44" y="0"/>
                    <a:pt x="42" y="4"/>
                  </a:cubicBezTo>
                  <a:cubicBezTo>
                    <a:pt x="42" y="4"/>
                    <a:pt x="42" y="3"/>
                    <a:pt x="42" y="2"/>
                  </a:cubicBezTo>
                  <a:cubicBezTo>
                    <a:pt x="38" y="2"/>
                    <a:pt x="32" y="2"/>
                    <a:pt x="29" y="4"/>
                  </a:cubicBezTo>
                  <a:cubicBezTo>
                    <a:pt x="27" y="7"/>
                    <a:pt x="21" y="7"/>
                    <a:pt x="21" y="11"/>
                  </a:cubicBezTo>
                  <a:cubicBezTo>
                    <a:pt x="19" y="12"/>
                    <a:pt x="15" y="13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9"/>
                    <a:pt x="11" y="22"/>
                    <a:pt x="12" y="25"/>
                  </a:cubicBezTo>
                  <a:cubicBezTo>
                    <a:pt x="8" y="24"/>
                    <a:pt x="8" y="26"/>
                    <a:pt x="7" y="27"/>
                  </a:cubicBezTo>
                  <a:cubicBezTo>
                    <a:pt x="7" y="29"/>
                    <a:pt x="5" y="33"/>
                    <a:pt x="6" y="36"/>
                  </a:cubicBezTo>
                  <a:cubicBezTo>
                    <a:pt x="4" y="36"/>
                    <a:pt x="6" y="39"/>
                    <a:pt x="3" y="38"/>
                  </a:cubicBezTo>
                  <a:cubicBezTo>
                    <a:pt x="6" y="48"/>
                    <a:pt x="0" y="5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7" y="71"/>
                    <a:pt x="10" y="70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3" y="71"/>
                    <a:pt x="13" y="74"/>
                    <a:pt x="15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6" y="75"/>
                    <a:pt x="16" y="79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9" y="79"/>
                    <a:pt x="19" y="80"/>
                    <a:pt x="18" y="79"/>
                  </a:cubicBezTo>
                  <a:cubicBezTo>
                    <a:pt x="30" y="86"/>
                    <a:pt x="44" y="87"/>
                    <a:pt x="54" y="96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6" y="101"/>
                    <a:pt x="60" y="101"/>
                    <a:pt x="62" y="104"/>
                  </a:cubicBezTo>
                  <a:cubicBezTo>
                    <a:pt x="62" y="104"/>
                    <a:pt x="61" y="104"/>
                    <a:pt x="61" y="105"/>
                  </a:cubicBezTo>
                  <a:cubicBezTo>
                    <a:pt x="64" y="105"/>
                    <a:pt x="61" y="110"/>
                    <a:pt x="65" y="107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7" y="110"/>
                    <a:pt x="69" y="113"/>
                    <a:pt x="71" y="115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66" y="117"/>
                    <a:pt x="80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06"/>
                    <a:pt x="92" y="105"/>
                    <a:pt x="94" y="9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8" y="91"/>
                    <a:pt x="106" y="88"/>
                    <a:pt x="111" y="82"/>
                  </a:cubicBezTo>
                  <a:cubicBezTo>
                    <a:pt x="113" y="80"/>
                    <a:pt x="114" y="77"/>
                    <a:pt x="116" y="75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69"/>
                    <a:pt x="128" y="70"/>
                    <a:pt x="129" y="63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8" y="62"/>
                    <a:pt x="132" y="62"/>
                    <a:pt x="129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29" y="53"/>
                    <a:pt x="139" y="56"/>
                    <a:pt x="137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7" y="49"/>
                    <a:pt x="137" y="47"/>
                    <a:pt x="138" y="47"/>
                  </a:cubicBezTo>
                  <a:cubicBezTo>
                    <a:pt x="138" y="47"/>
                    <a:pt x="138" y="47"/>
                    <a:pt x="139" y="47"/>
                  </a:cubicBezTo>
                  <a:cubicBezTo>
                    <a:pt x="143" y="44"/>
                    <a:pt x="140" y="39"/>
                    <a:pt x="140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39" y="33"/>
                    <a:pt x="141" y="29"/>
                    <a:pt x="139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39" y="21"/>
                    <a:pt x="136" y="18"/>
                    <a:pt x="133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3" name="Freeform 622"/>
            <p:cNvSpPr/>
            <p:nvPr/>
          </p:nvSpPr>
          <p:spPr bwMode="auto">
            <a:xfrm>
              <a:off x="5654156" y="38219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4" name="Freeform 623"/>
            <p:cNvSpPr/>
            <p:nvPr/>
          </p:nvSpPr>
          <p:spPr bwMode="auto">
            <a:xfrm>
              <a:off x="5571926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5" name="Freeform 624"/>
            <p:cNvSpPr/>
            <p:nvPr/>
          </p:nvSpPr>
          <p:spPr bwMode="auto">
            <a:xfrm>
              <a:off x="6109070" y="4414780"/>
              <a:ext cx="2652" cy="663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6" name="Freeform 625"/>
            <p:cNvSpPr/>
            <p:nvPr/>
          </p:nvSpPr>
          <p:spPr bwMode="auto">
            <a:xfrm>
              <a:off x="6097133" y="4425390"/>
              <a:ext cx="9283" cy="928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3"/>
                    <a:pt x="3" y="0"/>
                  </a:cubicBezTo>
                  <a:cubicBezTo>
                    <a:pt x="0" y="3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7" name="Freeform 626"/>
            <p:cNvSpPr/>
            <p:nvPr/>
          </p:nvSpPr>
          <p:spPr bwMode="auto">
            <a:xfrm>
              <a:off x="6106418" y="4437327"/>
              <a:ext cx="2652" cy="928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1" y="3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8" name="Freeform 627"/>
            <p:cNvSpPr/>
            <p:nvPr/>
          </p:nvSpPr>
          <p:spPr bwMode="auto">
            <a:xfrm>
              <a:off x="6166100" y="45566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9" name="Freeform 628"/>
            <p:cNvSpPr/>
            <p:nvPr/>
          </p:nvSpPr>
          <p:spPr bwMode="auto">
            <a:xfrm>
              <a:off x="4866346" y="4377644"/>
              <a:ext cx="1362088" cy="226794"/>
            </a:xfrm>
            <a:custGeom>
              <a:avLst/>
              <a:gdLst>
                <a:gd name="T0" fmla="*/ 394 w 434"/>
                <a:gd name="T1" fmla="*/ 69 h 72"/>
                <a:gd name="T2" fmla="*/ 407 w 434"/>
                <a:gd name="T3" fmla="*/ 66 h 72"/>
                <a:gd name="T4" fmla="*/ 432 w 434"/>
                <a:gd name="T5" fmla="*/ 48 h 72"/>
                <a:gd name="T6" fmla="*/ 432 w 434"/>
                <a:gd name="T7" fmla="*/ 47 h 72"/>
                <a:gd name="T8" fmla="*/ 430 w 434"/>
                <a:gd name="T9" fmla="*/ 39 h 72"/>
                <a:gd name="T10" fmla="*/ 415 w 434"/>
                <a:gd name="T11" fmla="*/ 21 h 72"/>
                <a:gd name="T12" fmla="*/ 396 w 434"/>
                <a:gd name="T13" fmla="*/ 22 h 72"/>
                <a:gd name="T14" fmla="*/ 400 w 434"/>
                <a:gd name="T15" fmla="*/ 22 h 72"/>
                <a:gd name="T16" fmla="*/ 402 w 434"/>
                <a:gd name="T17" fmla="*/ 22 h 72"/>
                <a:gd name="T18" fmla="*/ 413 w 434"/>
                <a:gd name="T19" fmla="*/ 25 h 72"/>
                <a:gd name="T20" fmla="*/ 427 w 434"/>
                <a:gd name="T21" fmla="*/ 48 h 72"/>
                <a:gd name="T22" fmla="*/ 414 w 434"/>
                <a:gd name="T23" fmla="*/ 57 h 72"/>
                <a:gd name="T24" fmla="*/ 405 w 434"/>
                <a:gd name="T25" fmla="*/ 62 h 72"/>
                <a:gd name="T26" fmla="*/ 306 w 434"/>
                <a:gd name="T27" fmla="*/ 58 h 72"/>
                <a:gd name="T28" fmla="*/ 292 w 434"/>
                <a:gd name="T29" fmla="*/ 54 h 72"/>
                <a:gd name="T30" fmla="*/ 256 w 434"/>
                <a:gd name="T31" fmla="*/ 45 h 72"/>
                <a:gd name="T32" fmla="*/ 215 w 434"/>
                <a:gd name="T33" fmla="*/ 27 h 72"/>
                <a:gd name="T34" fmla="*/ 146 w 434"/>
                <a:gd name="T35" fmla="*/ 5 h 72"/>
                <a:gd name="T36" fmla="*/ 77 w 434"/>
                <a:gd name="T37" fmla="*/ 13 h 72"/>
                <a:gd name="T38" fmla="*/ 19 w 434"/>
                <a:gd name="T39" fmla="*/ 32 h 72"/>
                <a:gd name="T40" fmla="*/ 14 w 434"/>
                <a:gd name="T41" fmla="*/ 36 h 72"/>
                <a:gd name="T42" fmla="*/ 11 w 434"/>
                <a:gd name="T43" fmla="*/ 40 h 72"/>
                <a:gd name="T44" fmla="*/ 10 w 434"/>
                <a:gd name="T45" fmla="*/ 40 h 72"/>
                <a:gd name="T46" fmla="*/ 4 w 434"/>
                <a:gd name="T47" fmla="*/ 40 h 72"/>
                <a:gd name="T48" fmla="*/ 1 w 434"/>
                <a:gd name="T49" fmla="*/ 41 h 72"/>
                <a:gd name="T50" fmla="*/ 4 w 434"/>
                <a:gd name="T51" fmla="*/ 44 h 72"/>
                <a:gd name="T52" fmla="*/ 11 w 434"/>
                <a:gd name="T53" fmla="*/ 46 h 72"/>
                <a:gd name="T54" fmla="*/ 13 w 434"/>
                <a:gd name="T55" fmla="*/ 44 h 72"/>
                <a:gd name="T56" fmla="*/ 15 w 434"/>
                <a:gd name="T57" fmla="*/ 43 h 72"/>
                <a:gd name="T58" fmla="*/ 29 w 434"/>
                <a:gd name="T59" fmla="*/ 33 h 72"/>
                <a:gd name="T60" fmla="*/ 35 w 434"/>
                <a:gd name="T61" fmla="*/ 34 h 72"/>
                <a:gd name="T62" fmla="*/ 45 w 434"/>
                <a:gd name="T63" fmla="*/ 28 h 72"/>
                <a:gd name="T64" fmla="*/ 58 w 434"/>
                <a:gd name="T65" fmla="*/ 26 h 72"/>
                <a:gd name="T66" fmla="*/ 76 w 434"/>
                <a:gd name="T67" fmla="*/ 19 h 72"/>
                <a:gd name="T68" fmla="*/ 85 w 434"/>
                <a:gd name="T69" fmla="*/ 15 h 72"/>
                <a:gd name="T70" fmla="*/ 100 w 434"/>
                <a:gd name="T71" fmla="*/ 13 h 72"/>
                <a:gd name="T72" fmla="*/ 135 w 434"/>
                <a:gd name="T73" fmla="*/ 13 h 72"/>
                <a:gd name="T74" fmla="*/ 140 w 434"/>
                <a:gd name="T75" fmla="*/ 7 h 72"/>
                <a:gd name="T76" fmla="*/ 145 w 434"/>
                <a:gd name="T77" fmla="*/ 10 h 72"/>
                <a:gd name="T78" fmla="*/ 150 w 434"/>
                <a:gd name="T79" fmla="*/ 11 h 72"/>
                <a:gd name="T80" fmla="*/ 152 w 434"/>
                <a:gd name="T81" fmla="*/ 11 h 72"/>
                <a:gd name="T82" fmla="*/ 200 w 434"/>
                <a:gd name="T83" fmla="*/ 24 h 72"/>
                <a:gd name="T84" fmla="*/ 202 w 434"/>
                <a:gd name="T85" fmla="*/ 25 h 72"/>
                <a:gd name="T86" fmla="*/ 214 w 434"/>
                <a:gd name="T87" fmla="*/ 31 h 72"/>
                <a:gd name="T88" fmla="*/ 219 w 434"/>
                <a:gd name="T89" fmla="*/ 34 h 72"/>
                <a:gd name="T90" fmla="*/ 243 w 434"/>
                <a:gd name="T91" fmla="*/ 46 h 72"/>
                <a:gd name="T92" fmla="*/ 266 w 434"/>
                <a:gd name="T93" fmla="*/ 52 h 72"/>
                <a:gd name="T94" fmla="*/ 306 w 434"/>
                <a:gd name="T95" fmla="*/ 62 h 72"/>
                <a:gd name="T96" fmla="*/ 329 w 434"/>
                <a:gd name="T97" fmla="*/ 66 h 72"/>
                <a:gd name="T98" fmla="*/ 332 w 434"/>
                <a:gd name="T99" fmla="*/ 65 h 72"/>
                <a:gd name="T100" fmla="*/ 349 w 434"/>
                <a:gd name="T101" fmla="*/ 67 h 72"/>
                <a:gd name="T102" fmla="*/ 353 w 434"/>
                <a:gd name="T103" fmla="*/ 68 h 72"/>
                <a:gd name="T104" fmla="*/ 369 w 434"/>
                <a:gd name="T105" fmla="*/ 68 h 72"/>
                <a:gd name="T106" fmla="*/ 379 w 434"/>
                <a:gd name="T107" fmla="*/ 69 h 72"/>
                <a:gd name="T108" fmla="*/ 381 w 434"/>
                <a:gd name="T109" fmla="*/ 68 h 72"/>
                <a:gd name="T110" fmla="*/ 394 w 434"/>
                <a:gd name="T11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" h="72">
                  <a:moveTo>
                    <a:pt x="394" y="67"/>
                  </a:moveTo>
                  <a:cubicBezTo>
                    <a:pt x="394" y="69"/>
                    <a:pt x="394" y="69"/>
                    <a:pt x="394" y="69"/>
                  </a:cubicBezTo>
                  <a:cubicBezTo>
                    <a:pt x="398" y="66"/>
                    <a:pt x="403" y="68"/>
                    <a:pt x="407" y="66"/>
                  </a:cubicBezTo>
                  <a:cubicBezTo>
                    <a:pt x="407" y="66"/>
                    <a:pt x="407" y="66"/>
                    <a:pt x="407" y="66"/>
                  </a:cubicBezTo>
                  <a:cubicBezTo>
                    <a:pt x="417" y="64"/>
                    <a:pt x="428" y="58"/>
                    <a:pt x="432" y="48"/>
                  </a:cubicBezTo>
                  <a:cubicBezTo>
                    <a:pt x="432" y="48"/>
                    <a:pt x="432" y="48"/>
                    <a:pt x="432" y="48"/>
                  </a:cubicBezTo>
                  <a:cubicBezTo>
                    <a:pt x="432" y="48"/>
                    <a:pt x="431" y="47"/>
                    <a:pt x="431" y="47"/>
                  </a:cubicBezTo>
                  <a:cubicBezTo>
                    <a:pt x="432" y="47"/>
                    <a:pt x="432" y="47"/>
                    <a:pt x="432" y="47"/>
                  </a:cubicBezTo>
                  <a:cubicBezTo>
                    <a:pt x="434" y="45"/>
                    <a:pt x="431" y="41"/>
                    <a:pt x="432" y="39"/>
                  </a:cubicBezTo>
                  <a:cubicBezTo>
                    <a:pt x="431" y="39"/>
                    <a:pt x="431" y="39"/>
                    <a:pt x="430" y="39"/>
                  </a:cubicBezTo>
                  <a:cubicBezTo>
                    <a:pt x="427" y="32"/>
                    <a:pt x="422" y="25"/>
                    <a:pt x="414" y="23"/>
                  </a:cubicBezTo>
                  <a:cubicBezTo>
                    <a:pt x="414" y="23"/>
                    <a:pt x="414" y="22"/>
                    <a:pt x="415" y="21"/>
                  </a:cubicBezTo>
                  <a:cubicBezTo>
                    <a:pt x="407" y="22"/>
                    <a:pt x="401" y="19"/>
                    <a:pt x="396" y="20"/>
                  </a:cubicBezTo>
                  <a:cubicBezTo>
                    <a:pt x="396" y="21"/>
                    <a:pt x="396" y="21"/>
                    <a:pt x="396" y="22"/>
                  </a:cubicBezTo>
                  <a:cubicBezTo>
                    <a:pt x="397" y="22"/>
                    <a:pt x="399" y="19"/>
                    <a:pt x="401" y="21"/>
                  </a:cubicBezTo>
                  <a:cubicBezTo>
                    <a:pt x="400" y="22"/>
                    <a:pt x="400" y="22"/>
                    <a:pt x="400" y="22"/>
                  </a:cubicBezTo>
                  <a:cubicBezTo>
                    <a:pt x="402" y="22"/>
                    <a:pt x="401" y="19"/>
                    <a:pt x="402" y="20"/>
                  </a:cubicBezTo>
                  <a:cubicBezTo>
                    <a:pt x="402" y="21"/>
                    <a:pt x="402" y="22"/>
                    <a:pt x="402" y="22"/>
                  </a:cubicBezTo>
                  <a:cubicBezTo>
                    <a:pt x="405" y="22"/>
                    <a:pt x="407" y="23"/>
                    <a:pt x="410" y="22"/>
                  </a:cubicBezTo>
                  <a:cubicBezTo>
                    <a:pt x="410" y="24"/>
                    <a:pt x="413" y="23"/>
                    <a:pt x="413" y="25"/>
                  </a:cubicBezTo>
                  <a:cubicBezTo>
                    <a:pt x="414" y="25"/>
                    <a:pt x="415" y="26"/>
                    <a:pt x="416" y="25"/>
                  </a:cubicBezTo>
                  <a:cubicBezTo>
                    <a:pt x="422" y="29"/>
                    <a:pt x="431" y="43"/>
                    <a:pt x="427" y="48"/>
                  </a:cubicBezTo>
                  <a:cubicBezTo>
                    <a:pt x="428" y="55"/>
                    <a:pt x="419" y="55"/>
                    <a:pt x="414" y="58"/>
                  </a:cubicBezTo>
                  <a:cubicBezTo>
                    <a:pt x="414" y="57"/>
                    <a:pt x="414" y="57"/>
                    <a:pt x="414" y="57"/>
                  </a:cubicBezTo>
                  <a:cubicBezTo>
                    <a:pt x="412" y="59"/>
                    <a:pt x="409" y="60"/>
                    <a:pt x="407" y="60"/>
                  </a:cubicBezTo>
                  <a:cubicBezTo>
                    <a:pt x="405" y="62"/>
                    <a:pt x="405" y="62"/>
                    <a:pt x="405" y="62"/>
                  </a:cubicBezTo>
                  <a:cubicBezTo>
                    <a:pt x="389" y="62"/>
                    <a:pt x="373" y="65"/>
                    <a:pt x="357" y="63"/>
                  </a:cubicBezTo>
                  <a:cubicBezTo>
                    <a:pt x="339" y="61"/>
                    <a:pt x="324" y="56"/>
                    <a:pt x="306" y="58"/>
                  </a:cubicBezTo>
                  <a:cubicBezTo>
                    <a:pt x="306" y="57"/>
                    <a:pt x="306" y="57"/>
                    <a:pt x="306" y="57"/>
                  </a:cubicBezTo>
                  <a:cubicBezTo>
                    <a:pt x="301" y="57"/>
                    <a:pt x="297" y="54"/>
                    <a:pt x="292" y="54"/>
                  </a:cubicBezTo>
                  <a:cubicBezTo>
                    <a:pt x="292" y="53"/>
                    <a:pt x="292" y="53"/>
                    <a:pt x="292" y="53"/>
                  </a:cubicBezTo>
                  <a:cubicBezTo>
                    <a:pt x="280" y="53"/>
                    <a:pt x="268" y="46"/>
                    <a:pt x="256" y="45"/>
                  </a:cubicBezTo>
                  <a:cubicBezTo>
                    <a:pt x="243" y="40"/>
                    <a:pt x="229" y="34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04" y="23"/>
                    <a:pt x="196" y="13"/>
                    <a:pt x="183" y="11"/>
                  </a:cubicBezTo>
                  <a:cubicBezTo>
                    <a:pt x="172" y="5"/>
                    <a:pt x="158" y="8"/>
                    <a:pt x="146" y="5"/>
                  </a:cubicBezTo>
                  <a:cubicBezTo>
                    <a:pt x="138" y="0"/>
                    <a:pt x="128" y="9"/>
                    <a:pt x="121" y="5"/>
                  </a:cubicBezTo>
                  <a:cubicBezTo>
                    <a:pt x="105" y="0"/>
                    <a:pt x="91" y="6"/>
                    <a:pt x="77" y="13"/>
                  </a:cubicBezTo>
                  <a:cubicBezTo>
                    <a:pt x="64" y="15"/>
                    <a:pt x="53" y="24"/>
                    <a:pt x="39" y="26"/>
                  </a:cubicBezTo>
                  <a:cubicBezTo>
                    <a:pt x="34" y="31"/>
                    <a:pt x="25" y="28"/>
                    <a:pt x="19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6" y="31"/>
                    <a:pt x="17" y="39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1" y="34"/>
                    <a:pt x="13" y="41"/>
                    <a:pt x="11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0"/>
                    <a:pt x="10" y="40"/>
                  </a:cubicBezTo>
                  <a:cubicBezTo>
                    <a:pt x="9" y="40"/>
                    <a:pt x="11" y="42"/>
                    <a:pt x="9" y="42"/>
                  </a:cubicBezTo>
                  <a:cubicBezTo>
                    <a:pt x="7" y="38"/>
                    <a:pt x="7" y="44"/>
                    <a:pt x="4" y="40"/>
                  </a:cubicBezTo>
                  <a:cubicBezTo>
                    <a:pt x="5" y="40"/>
                    <a:pt x="2" y="40"/>
                    <a:pt x="3" y="38"/>
                  </a:cubicBezTo>
                  <a:cubicBezTo>
                    <a:pt x="2" y="37"/>
                    <a:pt x="0" y="39"/>
                    <a:pt x="1" y="41"/>
                  </a:cubicBezTo>
                  <a:cubicBezTo>
                    <a:pt x="2" y="43"/>
                    <a:pt x="2" y="45"/>
                    <a:pt x="5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5"/>
                    <a:pt x="5" y="44"/>
                    <a:pt x="6" y="45"/>
                  </a:cubicBezTo>
                  <a:cubicBezTo>
                    <a:pt x="8" y="44"/>
                    <a:pt x="9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4"/>
                    <a:pt x="12" y="44"/>
                    <a:pt x="13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4" y="40"/>
                    <a:pt x="15" y="43"/>
                  </a:cubicBezTo>
                  <a:cubicBezTo>
                    <a:pt x="19" y="41"/>
                    <a:pt x="23" y="38"/>
                    <a:pt x="27" y="36"/>
                  </a:cubicBezTo>
                  <a:cubicBezTo>
                    <a:pt x="27" y="35"/>
                    <a:pt x="31" y="35"/>
                    <a:pt x="29" y="33"/>
                  </a:cubicBezTo>
                  <a:cubicBezTo>
                    <a:pt x="31" y="35"/>
                    <a:pt x="34" y="34"/>
                    <a:pt x="36" y="33"/>
                  </a:cubicBezTo>
                  <a:cubicBezTo>
                    <a:pt x="36" y="34"/>
                    <a:pt x="36" y="34"/>
                    <a:pt x="35" y="34"/>
                  </a:cubicBezTo>
                  <a:cubicBezTo>
                    <a:pt x="39" y="36"/>
                    <a:pt x="37" y="30"/>
                    <a:pt x="41" y="33"/>
                  </a:cubicBezTo>
                  <a:cubicBezTo>
                    <a:pt x="40" y="30"/>
                    <a:pt x="45" y="32"/>
                    <a:pt x="45" y="28"/>
                  </a:cubicBezTo>
                  <a:cubicBezTo>
                    <a:pt x="46" y="29"/>
                    <a:pt x="46" y="29"/>
                    <a:pt x="46" y="30"/>
                  </a:cubicBezTo>
                  <a:cubicBezTo>
                    <a:pt x="50" y="28"/>
                    <a:pt x="55" y="28"/>
                    <a:pt x="58" y="26"/>
                  </a:cubicBezTo>
                  <a:cubicBezTo>
                    <a:pt x="60" y="23"/>
                    <a:pt x="66" y="25"/>
                    <a:pt x="67" y="21"/>
                  </a:cubicBezTo>
                  <a:cubicBezTo>
                    <a:pt x="69" y="21"/>
                    <a:pt x="73" y="21"/>
                    <a:pt x="76" y="19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9" y="19"/>
                    <a:pt x="83" y="17"/>
                    <a:pt x="85" y="15"/>
                  </a:cubicBezTo>
                  <a:cubicBezTo>
                    <a:pt x="87" y="18"/>
                    <a:pt x="88" y="17"/>
                    <a:pt x="90" y="18"/>
                  </a:cubicBezTo>
                  <a:cubicBezTo>
                    <a:pt x="92" y="16"/>
                    <a:pt x="96" y="15"/>
                    <a:pt x="100" y="13"/>
                  </a:cubicBezTo>
                  <a:cubicBezTo>
                    <a:pt x="100" y="15"/>
                    <a:pt x="102" y="12"/>
                    <a:pt x="103" y="14"/>
                  </a:cubicBezTo>
                  <a:cubicBezTo>
                    <a:pt x="112" y="8"/>
                    <a:pt x="125" y="9"/>
                    <a:pt x="13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8" y="9"/>
                    <a:pt x="140" y="7"/>
                  </a:cubicBezTo>
                  <a:cubicBezTo>
                    <a:pt x="140" y="7"/>
                    <a:pt x="140" y="8"/>
                    <a:pt x="139" y="8"/>
                  </a:cubicBezTo>
                  <a:cubicBezTo>
                    <a:pt x="141" y="8"/>
                    <a:pt x="143" y="10"/>
                    <a:pt x="145" y="10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7" y="10"/>
                    <a:pt x="148" y="13"/>
                    <a:pt x="150" y="11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2"/>
                    <a:pt x="152" y="13"/>
                    <a:pt x="151" y="13"/>
                  </a:cubicBezTo>
                  <a:cubicBezTo>
                    <a:pt x="167" y="15"/>
                    <a:pt x="185" y="16"/>
                    <a:pt x="200" y="24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202" y="25"/>
                    <a:pt x="202" y="25"/>
                    <a:pt x="202" y="25"/>
                  </a:cubicBezTo>
                  <a:cubicBezTo>
                    <a:pt x="202" y="25"/>
                    <a:pt x="202" y="25"/>
                    <a:pt x="202" y="26"/>
                  </a:cubicBezTo>
                  <a:cubicBezTo>
                    <a:pt x="205" y="29"/>
                    <a:pt x="210" y="29"/>
                    <a:pt x="214" y="31"/>
                  </a:cubicBezTo>
                  <a:cubicBezTo>
                    <a:pt x="213" y="31"/>
                    <a:pt x="212" y="32"/>
                    <a:pt x="213" y="32"/>
                  </a:cubicBezTo>
                  <a:cubicBezTo>
                    <a:pt x="217" y="32"/>
                    <a:pt x="216" y="37"/>
                    <a:pt x="219" y="34"/>
                  </a:cubicBezTo>
                  <a:cubicBezTo>
                    <a:pt x="219" y="34"/>
                    <a:pt x="219" y="35"/>
                    <a:pt x="219" y="35"/>
                  </a:cubicBezTo>
                  <a:cubicBezTo>
                    <a:pt x="227" y="38"/>
                    <a:pt x="235" y="42"/>
                    <a:pt x="243" y="46"/>
                  </a:cubicBezTo>
                  <a:cubicBezTo>
                    <a:pt x="251" y="46"/>
                    <a:pt x="258" y="51"/>
                    <a:pt x="266" y="51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76" y="52"/>
                    <a:pt x="285" y="58"/>
                    <a:pt x="295" y="60"/>
                  </a:cubicBezTo>
                  <a:cubicBezTo>
                    <a:pt x="299" y="61"/>
                    <a:pt x="302" y="61"/>
                    <a:pt x="306" y="62"/>
                  </a:cubicBezTo>
                  <a:cubicBezTo>
                    <a:pt x="306" y="63"/>
                    <a:pt x="306" y="63"/>
                    <a:pt x="306" y="63"/>
                  </a:cubicBezTo>
                  <a:cubicBezTo>
                    <a:pt x="314" y="60"/>
                    <a:pt x="321" y="69"/>
                    <a:pt x="329" y="66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5"/>
                    <a:pt x="332" y="68"/>
                    <a:pt x="332" y="65"/>
                  </a:cubicBezTo>
                  <a:cubicBezTo>
                    <a:pt x="334" y="66"/>
                    <a:pt x="334" y="66"/>
                    <a:pt x="334" y="66"/>
                  </a:cubicBezTo>
                  <a:cubicBezTo>
                    <a:pt x="339" y="62"/>
                    <a:pt x="342" y="70"/>
                    <a:pt x="349" y="67"/>
                  </a:cubicBezTo>
                  <a:cubicBezTo>
                    <a:pt x="348" y="68"/>
                    <a:pt x="348" y="68"/>
                    <a:pt x="348" y="68"/>
                  </a:cubicBezTo>
                  <a:cubicBezTo>
                    <a:pt x="350" y="67"/>
                    <a:pt x="352" y="67"/>
                    <a:pt x="353" y="68"/>
                  </a:cubicBezTo>
                  <a:cubicBezTo>
                    <a:pt x="353" y="68"/>
                    <a:pt x="353" y="68"/>
                    <a:pt x="353" y="68"/>
                  </a:cubicBezTo>
                  <a:cubicBezTo>
                    <a:pt x="358" y="72"/>
                    <a:pt x="364" y="68"/>
                    <a:pt x="369" y="68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71" y="68"/>
                    <a:pt x="376" y="70"/>
                    <a:pt x="379" y="69"/>
                  </a:cubicBezTo>
                  <a:cubicBezTo>
                    <a:pt x="379" y="70"/>
                    <a:pt x="379" y="70"/>
                    <a:pt x="379" y="70"/>
                  </a:cubicBezTo>
                  <a:cubicBezTo>
                    <a:pt x="381" y="68"/>
                    <a:pt x="381" y="68"/>
                    <a:pt x="381" y="68"/>
                  </a:cubicBezTo>
                  <a:cubicBezTo>
                    <a:pt x="381" y="70"/>
                    <a:pt x="381" y="70"/>
                    <a:pt x="381" y="70"/>
                  </a:cubicBezTo>
                  <a:cubicBezTo>
                    <a:pt x="386" y="70"/>
                    <a:pt x="390" y="68"/>
                    <a:pt x="394" y="6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0" name="Freeform 629"/>
            <p:cNvSpPr/>
            <p:nvPr/>
          </p:nvSpPr>
          <p:spPr bwMode="auto">
            <a:xfrm>
              <a:off x="6221804" y="45248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1" name="Freeform 630"/>
            <p:cNvSpPr/>
            <p:nvPr/>
          </p:nvSpPr>
          <p:spPr bwMode="auto">
            <a:xfrm>
              <a:off x="4900829" y="45222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2" name="Freeform 631"/>
            <p:cNvSpPr/>
            <p:nvPr/>
          </p:nvSpPr>
          <p:spPr bwMode="auto">
            <a:xfrm>
              <a:off x="4983059" y="2144190"/>
              <a:ext cx="0" cy="663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3" name="Freeform 632"/>
            <p:cNvSpPr/>
            <p:nvPr/>
          </p:nvSpPr>
          <p:spPr bwMode="auto">
            <a:xfrm>
              <a:off x="4988364" y="2129602"/>
              <a:ext cx="9283" cy="928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0 w 3"/>
                <a:gd name="T5" fmla="*/ 3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2" y="1"/>
                    <a:pt x="0" y="3"/>
                  </a:cubicBezTo>
                  <a:cubicBezTo>
                    <a:pt x="3" y="0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4" name="Freeform 633"/>
            <p:cNvSpPr/>
            <p:nvPr/>
          </p:nvSpPr>
          <p:spPr bwMode="auto">
            <a:xfrm>
              <a:off x="4985711" y="2118991"/>
              <a:ext cx="2652" cy="10610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3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0" y="0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5" name="Freeform 634"/>
            <p:cNvSpPr/>
            <p:nvPr/>
          </p:nvSpPr>
          <p:spPr bwMode="auto">
            <a:xfrm>
              <a:off x="4928681" y="2006257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6" name="Freeform 635"/>
            <p:cNvSpPr/>
            <p:nvPr/>
          </p:nvSpPr>
          <p:spPr bwMode="auto">
            <a:xfrm>
              <a:off x="4863693" y="1962490"/>
              <a:ext cx="1364741" cy="226794"/>
            </a:xfrm>
            <a:custGeom>
              <a:avLst/>
              <a:gdLst>
                <a:gd name="T0" fmla="*/ 41 w 435"/>
                <a:gd name="T1" fmla="*/ 3 h 72"/>
                <a:gd name="T2" fmla="*/ 28 w 435"/>
                <a:gd name="T3" fmla="*/ 6 h 72"/>
                <a:gd name="T4" fmla="*/ 3 w 435"/>
                <a:gd name="T5" fmla="*/ 23 h 72"/>
                <a:gd name="T6" fmla="*/ 3 w 435"/>
                <a:gd name="T7" fmla="*/ 25 h 72"/>
                <a:gd name="T8" fmla="*/ 5 w 435"/>
                <a:gd name="T9" fmla="*/ 32 h 72"/>
                <a:gd name="T10" fmla="*/ 20 w 435"/>
                <a:gd name="T11" fmla="*/ 51 h 72"/>
                <a:gd name="T12" fmla="*/ 39 w 435"/>
                <a:gd name="T13" fmla="*/ 50 h 72"/>
                <a:gd name="T14" fmla="*/ 34 w 435"/>
                <a:gd name="T15" fmla="*/ 50 h 72"/>
                <a:gd name="T16" fmla="*/ 33 w 435"/>
                <a:gd name="T17" fmla="*/ 50 h 72"/>
                <a:gd name="T18" fmla="*/ 21 w 435"/>
                <a:gd name="T19" fmla="*/ 46 h 72"/>
                <a:gd name="T20" fmla="*/ 8 w 435"/>
                <a:gd name="T21" fmla="*/ 23 h 72"/>
                <a:gd name="T22" fmla="*/ 21 w 435"/>
                <a:gd name="T23" fmla="*/ 14 h 72"/>
                <a:gd name="T24" fmla="*/ 30 w 435"/>
                <a:gd name="T25" fmla="*/ 9 h 72"/>
                <a:gd name="T26" fmla="*/ 129 w 435"/>
                <a:gd name="T27" fmla="*/ 14 h 72"/>
                <a:gd name="T28" fmla="*/ 143 w 435"/>
                <a:gd name="T29" fmla="*/ 18 h 72"/>
                <a:gd name="T30" fmla="*/ 178 w 435"/>
                <a:gd name="T31" fmla="*/ 27 h 72"/>
                <a:gd name="T32" fmla="*/ 219 w 435"/>
                <a:gd name="T33" fmla="*/ 45 h 72"/>
                <a:gd name="T34" fmla="*/ 289 w 435"/>
                <a:gd name="T35" fmla="*/ 67 h 72"/>
                <a:gd name="T36" fmla="*/ 357 w 435"/>
                <a:gd name="T37" fmla="*/ 58 h 72"/>
                <a:gd name="T38" fmla="*/ 415 w 435"/>
                <a:gd name="T39" fmla="*/ 40 h 72"/>
                <a:gd name="T40" fmla="*/ 421 w 435"/>
                <a:gd name="T41" fmla="*/ 36 h 72"/>
                <a:gd name="T42" fmla="*/ 423 w 435"/>
                <a:gd name="T43" fmla="*/ 32 h 72"/>
                <a:gd name="T44" fmla="*/ 425 w 435"/>
                <a:gd name="T45" fmla="*/ 32 h 72"/>
                <a:gd name="T46" fmla="*/ 431 w 435"/>
                <a:gd name="T47" fmla="*/ 31 h 72"/>
                <a:gd name="T48" fmla="*/ 433 w 435"/>
                <a:gd name="T49" fmla="*/ 31 h 72"/>
                <a:gd name="T50" fmla="*/ 431 w 435"/>
                <a:gd name="T51" fmla="*/ 28 h 72"/>
                <a:gd name="T52" fmla="*/ 424 w 435"/>
                <a:gd name="T53" fmla="*/ 26 h 72"/>
                <a:gd name="T54" fmla="*/ 421 w 435"/>
                <a:gd name="T55" fmla="*/ 28 h 72"/>
                <a:gd name="T56" fmla="*/ 419 w 435"/>
                <a:gd name="T57" fmla="*/ 28 h 72"/>
                <a:gd name="T58" fmla="*/ 406 w 435"/>
                <a:gd name="T59" fmla="*/ 39 h 72"/>
                <a:gd name="T60" fmla="*/ 399 w 435"/>
                <a:gd name="T61" fmla="*/ 38 h 72"/>
                <a:gd name="T62" fmla="*/ 390 w 435"/>
                <a:gd name="T63" fmla="*/ 44 h 72"/>
                <a:gd name="T64" fmla="*/ 376 w 435"/>
                <a:gd name="T65" fmla="*/ 45 h 72"/>
                <a:gd name="T66" fmla="*/ 359 w 435"/>
                <a:gd name="T67" fmla="*/ 53 h 72"/>
                <a:gd name="T68" fmla="*/ 350 w 435"/>
                <a:gd name="T69" fmla="*/ 57 h 72"/>
                <a:gd name="T70" fmla="*/ 335 w 435"/>
                <a:gd name="T71" fmla="*/ 59 h 72"/>
                <a:gd name="T72" fmla="*/ 300 w 435"/>
                <a:gd name="T73" fmla="*/ 59 h 72"/>
                <a:gd name="T74" fmla="*/ 295 w 435"/>
                <a:gd name="T75" fmla="*/ 65 h 72"/>
                <a:gd name="T76" fmla="*/ 290 w 435"/>
                <a:gd name="T77" fmla="*/ 62 h 72"/>
                <a:gd name="T78" fmla="*/ 284 w 435"/>
                <a:gd name="T79" fmla="*/ 61 h 72"/>
                <a:gd name="T80" fmla="*/ 283 w 435"/>
                <a:gd name="T81" fmla="*/ 61 h 72"/>
                <a:gd name="T82" fmla="*/ 235 w 435"/>
                <a:gd name="T83" fmla="*/ 47 h 72"/>
                <a:gd name="T84" fmla="*/ 232 w 435"/>
                <a:gd name="T85" fmla="*/ 47 h 72"/>
                <a:gd name="T86" fmla="*/ 221 w 435"/>
                <a:gd name="T87" fmla="*/ 41 h 72"/>
                <a:gd name="T88" fmla="*/ 215 w 435"/>
                <a:gd name="T89" fmla="*/ 38 h 72"/>
                <a:gd name="T90" fmla="*/ 192 w 435"/>
                <a:gd name="T91" fmla="*/ 26 h 72"/>
                <a:gd name="T92" fmla="*/ 169 w 435"/>
                <a:gd name="T93" fmla="*/ 20 h 72"/>
                <a:gd name="T94" fmla="*/ 128 w 435"/>
                <a:gd name="T95" fmla="*/ 10 h 72"/>
                <a:gd name="T96" fmla="*/ 106 w 435"/>
                <a:gd name="T97" fmla="*/ 6 h 72"/>
                <a:gd name="T98" fmla="*/ 102 w 435"/>
                <a:gd name="T99" fmla="*/ 7 h 72"/>
                <a:gd name="T100" fmla="*/ 86 w 435"/>
                <a:gd name="T101" fmla="*/ 5 h 72"/>
                <a:gd name="T102" fmla="*/ 81 w 435"/>
                <a:gd name="T103" fmla="*/ 4 h 72"/>
                <a:gd name="T104" fmla="*/ 66 w 435"/>
                <a:gd name="T105" fmla="*/ 3 h 72"/>
                <a:gd name="T106" fmla="*/ 55 w 435"/>
                <a:gd name="T107" fmla="*/ 3 h 72"/>
                <a:gd name="T108" fmla="*/ 54 w 435"/>
                <a:gd name="T109" fmla="*/ 3 h 72"/>
                <a:gd name="T110" fmla="*/ 40 w 435"/>
                <a:gd name="T1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5" h="72">
                  <a:moveTo>
                    <a:pt x="40" y="4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37" y="6"/>
                    <a:pt x="32" y="4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7" y="8"/>
                    <a:pt x="6" y="1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7"/>
                    <a:pt x="4" y="31"/>
                    <a:pt x="3" y="32"/>
                  </a:cubicBezTo>
                  <a:cubicBezTo>
                    <a:pt x="3" y="33"/>
                    <a:pt x="4" y="33"/>
                    <a:pt x="5" y="32"/>
                  </a:cubicBezTo>
                  <a:cubicBezTo>
                    <a:pt x="7" y="40"/>
                    <a:pt x="13" y="47"/>
                    <a:pt x="21" y="49"/>
                  </a:cubicBezTo>
                  <a:cubicBezTo>
                    <a:pt x="21" y="49"/>
                    <a:pt x="21" y="50"/>
                    <a:pt x="20" y="51"/>
                  </a:cubicBezTo>
                  <a:cubicBezTo>
                    <a:pt x="27" y="50"/>
                    <a:pt x="34" y="53"/>
                    <a:pt x="39" y="52"/>
                  </a:cubicBezTo>
                  <a:cubicBezTo>
                    <a:pt x="39" y="51"/>
                    <a:pt x="39" y="51"/>
                    <a:pt x="39" y="50"/>
                  </a:cubicBezTo>
                  <a:cubicBezTo>
                    <a:pt x="37" y="49"/>
                    <a:pt x="36" y="53"/>
                    <a:pt x="34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50"/>
                    <a:pt x="34" y="53"/>
                    <a:pt x="33" y="51"/>
                  </a:cubicBezTo>
                  <a:cubicBezTo>
                    <a:pt x="32" y="51"/>
                    <a:pt x="33" y="50"/>
                    <a:pt x="33" y="50"/>
                  </a:cubicBezTo>
                  <a:cubicBezTo>
                    <a:pt x="30" y="50"/>
                    <a:pt x="27" y="49"/>
                    <a:pt x="24" y="50"/>
                  </a:cubicBezTo>
                  <a:cubicBezTo>
                    <a:pt x="24" y="48"/>
                    <a:pt x="22" y="49"/>
                    <a:pt x="21" y="46"/>
                  </a:cubicBezTo>
                  <a:cubicBezTo>
                    <a:pt x="20" y="47"/>
                    <a:pt x="20" y="46"/>
                    <a:pt x="19" y="47"/>
                  </a:cubicBezTo>
                  <a:cubicBezTo>
                    <a:pt x="12" y="42"/>
                    <a:pt x="4" y="29"/>
                    <a:pt x="8" y="23"/>
                  </a:cubicBezTo>
                  <a:cubicBezTo>
                    <a:pt x="7" y="17"/>
                    <a:pt x="16" y="17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5" y="12"/>
                    <a:pt x="28" y="1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45" y="9"/>
                    <a:pt x="61" y="7"/>
                    <a:pt x="77" y="9"/>
                  </a:cubicBezTo>
                  <a:cubicBezTo>
                    <a:pt x="95" y="10"/>
                    <a:pt x="110" y="16"/>
                    <a:pt x="129" y="14"/>
                  </a:cubicBezTo>
                  <a:cubicBezTo>
                    <a:pt x="129" y="15"/>
                    <a:pt x="129" y="15"/>
                    <a:pt x="128" y="15"/>
                  </a:cubicBezTo>
                  <a:cubicBezTo>
                    <a:pt x="133" y="15"/>
                    <a:pt x="138" y="18"/>
                    <a:pt x="143" y="18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55" y="18"/>
                    <a:pt x="166" y="25"/>
                    <a:pt x="178" y="27"/>
                  </a:cubicBezTo>
                  <a:cubicBezTo>
                    <a:pt x="191" y="32"/>
                    <a:pt x="206" y="38"/>
                    <a:pt x="220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31" y="49"/>
                    <a:pt x="239" y="59"/>
                    <a:pt x="251" y="61"/>
                  </a:cubicBezTo>
                  <a:cubicBezTo>
                    <a:pt x="263" y="67"/>
                    <a:pt x="277" y="64"/>
                    <a:pt x="289" y="67"/>
                  </a:cubicBezTo>
                  <a:cubicBezTo>
                    <a:pt x="297" y="72"/>
                    <a:pt x="307" y="63"/>
                    <a:pt x="314" y="67"/>
                  </a:cubicBezTo>
                  <a:cubicBezTo>
                    <a:pt x="329" y="71"/>
                    <a:pt x="344" y="66"/>
                    <a:pt x="357" y="58"/>
                  </a:cubicBezTo>
                  <a:cubicBezTo>
                    <a:pt x="371" y="57"/>
                    <a:pt x="382" y="47"/>
                    <a:pt x="396" y="46"/>
                  </a:cubicBezTo>
                  <a:cubicBezTo>
                    <a:pt x="401" y="41"/>
                    <a:pt x="409" y="44"/>
                    <a:pt x="415" y="40"/>
                  </a:cubicBezTo>
                  <a:cubicBezTo>
                    <a:pt x="415" y="39"/>
                    <a:pt x="415" y="39"/>
                    <a:pt x="415" y="39"/>
                  </a:cubicBezTo>
                  <a:cubicBezTo>
                    <a:pt x="418" y="40"/>
                    <a:pt x="418" y="33"/>
                    <a:pt x="421" y="36"/>
                  </a:cubicBezTo>
                  <a:cubicBezTo>
                    <a:pt x="421" y="36"/>
                    <a:pt x="421" y="36"/>
                    <a:pt x="421" y="36"/>
                  </a:cubicBezTo>
                  <a:cubicBezTo>
                    <a:pt x="423" y="38"/>
                    <a:pt x="421" y="30"/>
                    <a:pt x="423" y="32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4" y="30"/>
                    <a:pt x="424" y="32"/>
                    <a:pt x="425" y="32"/>
                  </a:cubicBezTo>
                  <a:cubicBezTo>
                    <a:pt x="425" y="32"/>
                    <a:pt x="424" y="30"/>
                    <a:pt x="425" y="30"/>
                  </a:cubicBezTo>
                  <a:cubicBezTo>
                    <a:pt x="428" y="34"/>
                    <a:pt x="428" y="27"/>
                    <a:pt x="431" y="31"/>
                  </a:cubicBezTo>
                  <a:cubicBezTo>
                    <a:pt x="430" y="32"/>
                    <a:pt x="433" y="32"/>
                    <a:pt x="432" y="34"/>
                  </a:cubicBezTo>
                  <a:cubicBezTo>
                    <a:pt x="432" y="34"/>
                    <a:pt x="435" y="33"/>
                    <a:pt x="433" y="31"/>
                  </a:cubicBezTo>
                  <a:cubicBezTo>
                    <a:pt x="432" y="29"/>
                    <a:pt x="432" y="27"/>
                    <a:pt x="430" y="26"/>
                  </a:cubicBezTo>
                  <a:cubicBezTo>
                    <a:pt x="431" y="28"/>
                    <a:pt x="431" y="28"/>
                    <a:pt x="431" y="28"/>
                  </a:cubicBezTo>
                  <a:cubicBezTo>
                    <a:pt x="429" y="27"/>
                    <a:pt x="430" y="27"/>
                    <a:pt x="429" y="27"/>
                  </a:cubicBezTo>
                  <a:cubicBezTo>
                    <a:pt x="427" y="27"/>
                    <a:pt x="426" y="26"/>
                    <a:pt x="424" y="26"/>
                  </a:cubicBezTo>
                  <a:cubicBezTo>
                    <a:pt x="424" y="26"/>
                    <a:pt x="424" y="26"/>
                    <a:pt x="424" y="26"/>
                  </a:cubicBezTo>
                  <a:cubicBezTo>
                    <a:pt x="424" y="28"/>
                    <a:pt x="422" y="28"/>
                    <a:pt x="421" y="28"/>
                  </a:cubicBezTo>
                  <a:cubicBezTo>
                    <a:pt x="421" y="27"/>
                    <a:pt x="421" y="27"/>
                    <a:pt x="421" y="27"/>
                  </a:cubicBezTo>
                  <a:cubicBezTo>
                    <a:pt x="419" y="26"/>
                    <a:pt x="420" y="31"/>
                    <a:pt x="419" y="28"/>
                  </a:cubicBezTo>
                  <a:cubicBezTo>
                    <a:pt x="416" y="31"/>
                    <a:pt x="412" y="33"/>
                    <a:pt x="407" y="36"/>
                  </a:cubicBezTo>
                  <a:cubicBezTo>
                    <a:pt x="407" y="37"/>
                    <a:pt x="404" y="37"/>
                    <a:pt x="406" y="39"/>
                  </a:cubicBezTo>
                  <a:cubicBezTo>
                    <a:pt x="404" y="37"/>
                    <a:pt x="400" y="38"/>
                    <a:pt x="399" y="38"/>
                  </a:cubicBezTo>
                  <a:cubicBezTo>
                    <a:pt x="399" y="38"/>
                    <a:pt x="399" y="38"/>
                    <a:pt x="399" y="38"/>
                  </a:cubicBezTo>
                  <a:cubicBezTo>
                    <a:pt x="396" y="36"/>
                    <a:pt x="398" y="42"/>
                    <a:pt x="394" y="39"/>
                  </a:cubicBezTo>
                  <a:cubicBezTo>
                    <a:pt x="395" y="42"/>
                    <a:pt x="390" y="40"/>
                    <a:pt x="390" y="44"/>
                  </a:cubicBezTo>
                  <a:cubicBezTo>
                    <a:pt x="389" y="43"/>
                    <a:pt x="389" y="43"/>
                    <a:pt x="389" y="42"/>
                  </a:cubicBezTo>
                  <a:cubicBezTo>
                    <a:pt x="385" y="44"/>
                    <a:pt x="380" y="44"/>
                    <a:pt x="376" y="45"/>
                  </a:cubicBezTo>
                  <a:cubicBezTo>
                    <a:pt x="374" y="49"/>
                    <a:pt x="369" y="47"/>
                    <a:pt x="368" y="51"/>
                  </a:cubicBezTo>
                  <a:cubicBezTo>
                    <a:pt x="365" y="51"/>
                    <a:pt x="361" y="51"/>
                    <a:pt x="359" y="53"/>
                  </a:cubicBezTo>
                  <a:cubicBezTo>
                    <a:pt x="359" y="52"/>
                    <a:pt x="359" y="52"/>
                    <a:pt x="359" y="52"/>
                  </a:cubicBezTo>
                  <a:cubicBezTo>
                    <a:pt x="356" y="53"/>
                    <a:pt x="352" y="54"/>
                    <a:pt x="350" y="57"/>
                  </a:cubicBezTo>
                  <a:cubicBezTo>
                    <a:pt x="348" y="54"/>
                    <a:pt x="347" y="55"/>
                    <a:pt x="345" y="54"/>
                  </a:cubicBezTo>
                  <a:cubicBezTo>
                    <a:pt x="343" y="56"/>
                    <a:pt x="338" y="57"/>
                    <a:pt x="335" y="59"/>
                  </a:cubicBezTo>
                  <a:cubicBezTo>
                    <a:pt x="334" y="57"/>
                    <a:pt x="332" y="60"/>
                    <a:pt x="332" y="58"/>
                  </a:cubicBezTo>
                  <a:cubicBezTo>
                    <a:pt x="323" y="63"/>
                    <a:pt x="310" y="63"/>
                    <a:pt x="300" y="59"/>
                  </a:cubicBezTo>
                  <a:cubicBezTo>
                    <a:pt x="300" y="59"/>
                    <a:pt x="300" y="59"/>
                    <a:pt x="300" y="59"/>
                  </a:cubicBezTo>
                  <a:cubicBezTo>
                    <a:pt x="298" y="60"/>
                    <a:pt x="297" y="63"/>
                    <a:pt x="295" y="65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3" y="64"/>
                    <a:pt x="292" y="62"/>
                    <a:pt x="290" y="62"/>
                  </a:cubicBezTo>
                  <a:cubicBezTo>
                    <a:pt x="290" y="62"/>
                    <a:pt x="290" y="62"/>
                    <a:pt x="290" y="61"/>
                  </a:cubicBezTo>
                  <a:cubicBezTo>
                    <a:pt x="288" y="62"/>
                    <a:pt x="287" y="59"/>
                    <a:pt x="284" y="61"/>
                  </a:cubicBezTo>
                  <a:cubicBezTo>
                    <a:pt x="284" y="60"/>
                    <a:pt x="284" y="60"/>
                    <a:pt x="284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0"/>
                    <a:pt x="283" y="59"/>
                    <a:pt x="284" y="59"/>
                  </a:cubicBezTo>
                  <a:cubicBezTo>
                    <a:pt x="268" y="56"/>
                    <a:pt x="250" y="56"/>
                    <a:pt x="235" y="47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0" y="43"/>
                    <a:pt x="225" y="43"/>
                    <a:pt x="221" y="41"/>
                  </a:cubicBezTo>
                  <a:cubicBezTo>
                    <a:pt x="221" y="41"/>
                    <a:pt x="222" y="40"/>
                    <a:pt x="222" y="40"/>
                  </a:cubicBezTo>
                  <a:cubicBezTo>
                    <a:pt x="218" y="40"/>
                    <a:pt x="219" y="35"/>
                    <a:pt x="215" y="38"/>
                  </a:cubicBezTo>
                  <a:cubicBezTo>
                    <a:pt x="215" y="38"/>
                    <a:pt x="216" y="37"/>
                    <a:pt x="216" y="37"/>
                  </a:cubicBezTo>
                  <a:cubicBezTo>
                    <a:pt x="208" y="33"/>
                    <a:pt x="199" y="30"/>
                    <a:pt x="192" y="26"/>
                  </a:cubicBezTo>
                  <a:cubicBezTo>
                    <a:pt x="183" y="26"/>
                    <a:pt x="177" y="20"/>
                    <a:pt x="169" y="2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9" y="20"/>
                    <a:pt x="150" y="14"/>
                    <a:pt x="140" y="12"/>
                  </a:cubicBezTo>
                  <a:cubicBezTo>
                    <a:pt x="135" y="11"/>
                    <a:pt x="132" y="11"/>
                    <a:pt x="128" y="1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1" y="11"/>
                    <a:pt x="114" y="3"/>
                    <a:pt x="106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5" y="7"/>
                    <a:pt x="102" y="3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96" y="10"/>
                    <a:pt x="92" y="2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5"/>
                    <a:pt x="83" y="5"/>
                    <a:pt x="81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7" y="0"/>
                    <a:pt x="71" y="3"/>
                    <a:pt x="66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4" y="4"/>
                    <a:pt x="59" y="2"/>
                    <a:pt x="55" y="3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49" y="2"/>
                    <a:pt x="45" y="3"/>
                    <a:pt x="4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7" name="Freeform 636"/>
            <p:cNvSpPr/>
            <p:nvPr/>
          </p:nvSpPr>
          <p:spPr bwMode="auto">
            <a:xfrm>
              <a:off x="4872978" y="2038088"/>
              <a:ext cx="0" cy="2652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8" name="Freeform 637"/>
            <p:cNvSpPr/>
            <p:nvPr/>
          </p:nvSpPr>
          <p:spPr bwMode="auto">
            <a:xfrm>
              <a:off x="6191299" y="2040741"/>
              <a:ext cx="2652" cy="397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96" name="文本框 795"/>
          <p:cNvSpPr txBox="1"/>
          <p:nvPr/>
        </p:nvSpPr>
        <p:spPr>
          <a:xfrm>
            <a:off x="3478901" y="2183570"/>
            <a:ext cx="4892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课题背景及内容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22490" y="1589907"/>
            <a:ext cx="1540622" cy="2906438"/>
            <a:chOff x="1689712" y="1710267"/>
            <a:chExt cx="1540622" cy="2906438"/>
          </a:xfrm>
        </p:grpSpPr>
        <p:sp>
          <p:nvSpPr>
            <p:cNvPr id="655" name="Freeform 79"/>
            <p:cNvSpPr/>
            <p:nvPr/>
          </p:nvSpPr>
          <p:spPr bwMode="auto">
            <a:xfrm rot="377113">
              <a:off x="2205784" y="2709769"/>
              <a:ext cx="635489" cy="794629"/>
            </a:xfrm>
            <a:custGeom>
              <a:avLst/>
              <a:gdLst>
                <a:gd name="T0" fmla="*/ 591 w 591"/>
                <a:gd name="T1" fmla="*/ 739 h 739"/>
                <a:gd name="T2" fmla="*/ 591 w 591"/>
                <a:gd name="T3" fmla="*/ 739 h 739"/>
                <a:gd name="T4" fmla="*/ 0 w 591"/>
                <a:gd name="T5" fmla="*/ 739 h 739"/>
                <a:gd name="T6" fmla="*/ 0 w 591"/>
                <a:gd name="T7" fmla="*/ 739 h 739"/>
                <a:gd name="T8" fmla="*/ 0 w 591"/>
                <a:gd name="T9" fmla="*/ 0 h 739"/>
                <a:gd name="T10" fmla="*/ 0 w 591"/>
                <a:gd name="T11" fmla="*/ 0 h 739"/>
                <a:gd name="T12" fmla="*/ 444 w 591"/>
                <a:gd name="T13" fmla="*/ 0 h 739"/>
                <a:gd name="T14" fmla="*/ 558 w 591"/>
                <a:gd name="T15" fmla="*/ 47 h 739"/>
                <a:gd name="T16" fmla="*/ 591 w 591"/>
                <a:gd name="T17" fmla="*/ 407 h 739"/>
                <a:gd name="T18" fmla="*/ 591 w 591"/>
                <a:gd name="T19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739">
                  <a:moveTo>
                    <a:pt x="591" y="739"/>
                  </a:moveTo>
                  <a:lnTo>
                    <a:pt x="591" y="739"/>
                  </a:lnTo>
                  <a:lnTo>
                    <a:pt x="0" y="739"/>
                  </a:lnTo>
                  <a:lnTo>
                    <a:pt x="0" y="7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558" y="47"/>
                  </a:lnTo>
                  <a:lnTo>
                    <a:pt x="591" y="407"/>
                  </a:lnTo>
                  <a:lnTo>
                    <a:pt x="591" y="7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6" name="Freeform 80"/>
            <p:cNvSpPr/>
            <p:nvPr/>
          </p:nvSpPr>
          <p:spPr bwMode="auto">
            <a:xfrm rot="377113">
              <a:off x="2416137" y="2753259"/>
              <a:ext cx="97851" cy="492477"/>
            </a:xfrm>
            <a:custGeom>
              <a:avLst/>
              <a:gdLst>
                <a:gd name="T0" fmla="*/ 0 w 38"/>
                <a:gd name="T1" fmla="*/ 14 h 193"/>
                <a:gd name="T2" fmla="*/ 19 w 38"/>
                <a:gd name="T3" fmla="*/ 0 h 193"/>
                <a:gd name="T4" fmla="*/ 37 w 38"/>
                <a:gd name="T5" fmla="*/ 14 h 193"/>
                <a:gd name="T6" fmla="*/ 23 w 38"/>
                <a:gd name="T7" fmla="*/ 29 h 193"/>
                <a:gd name="T8" fmla="*/ 37 w 38"/>
                <a:gd name="T9" fmla="*/ 167 h 193"/>
                <a:gd name="T10" fmla="*/ 21 w 38"/>
                <a:gd name="T11" fmla="*/ 193 h 193"/>
                <a:gd name="T12" fmla="*/ 3 w 38"/>
                <a:gd name="T13" fmla="*/ 167 h 193"/>
                <a:gd name="T14" fmla="*/ 13 w 38"/>
                <a:gd name="T15" fmla="*/ 29 h 193"/>
                <a:gd name="T16" fmla="*/ 0 w 38"/>
                <a:gd name="T17" fmla="*/ 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93">
                  <a:moveTo>
                    <a:pt x="0" y="14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1" y="28"/>
                    <a:pt x="23" y="29"/>
                  </a:cubicBezTo>
                  <a:cubicBezTo>
                    <a:pt x="23" y="29"/>
                    <a:pt x="38" y="154"/>
                    <a:pt x="37" y="167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3" y="167"/>
                    <a:pt x="6" y="49"/>
                    <a:pt x="13" y="29"/>
                  </a:cubicBezTo>
                  <a:cubicBezTo>
                    <a:pt x="13" y="29"/>
                    <a:pt x="1" y="26"/>
                    <a:pt x="0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7" name="Freeform 81"/>
            <p:cNvSpPr/>
            <p:nvPr/>
          </p:nvSpPr>
          <p:spPr bwMode="auto">
            <a:xfrm rot="377113">
              <a:off x="2355666" y="2704007"/>
              <a:ext cx="267744" cy="126883"/>
            </a:xfrm>
            <a:custGeom>
              <a:avLst/>
              <a:gdLst>
                <a:gd name="T0" fmla="*/ 249 w 249"/>
                <a:gd name="T1" fmla="*/ 0 h 118"/>
                <a:gd name="T2" fmla="*/ 123 w 249"/>
                <a:gd name="T3" fmla="*/ 5 h 118"/>
                <a:gd name="T4" fmla="*/ 0 w 249"/>
                <a:gd name="T5" fmla="*/ 0 h 118"/>
                <a:gd name="T6" fmla="*/ 50 w 249"/>
                <a:gd name="T7" fmla="*/ 116 h 118"/>
                <a:gd name="T8" fmla="*/ 128 w 249"/>
                <a:gd name="T9" fmla="*/ 50 h 118"/>
                <a:gd name="T10" fmla="*/ 206 w 249"/>
                <a:gd name="T11" fmla="*/ 118 h 118"/>
                <a:gd name="T12" fmla="*/ 249 w 249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18">
                  <a:moveTo>
                    <a:pt x="249" y="0"/>
                  </a:moveTo>
                  <a:lnTo>
                    <a:pt x="123" y="5"/>
                  </a:lnTo>
                  <a:lnTo>
                    <a:pt x="0" y="0"/>
                  </a:lnTo>
                  <a:lnTo>
                    <a:pt x="50" y="116"/>
                  </a:lnTo>
                  <a:lnTo>
                    <a:pt x="128" y="50"/>
                  </a:lnTo>
                  <a:lnTo>
                    <a:pt x="206" y="11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5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8" name="Freeform 82"/>
            <p:cNvSpPr/>
            <p:nvPr/>
          </p:nvSpPr>
          <p:spPr bwMode="auto">
            <a:xfrm rot="377113">
              <a:off x="2392191" y="2548975"/>
              <a:ext cx="224733" cy="183872"/>
            </a:xfrm>
            <a:custGeom>
              <a:avLst/>
              <a:gdLst>
                <a:gd name="T0" fmla="*/ 88 w 88"/>
                <a:gd name="T1" fmla="*/ 60 h 72"/>
                <a:gd name="T2" fmla="*/ 45 w 88"/>
                <a:gd name="T3" fmla="*/ 72 h 72"/>
                <a:gd name="T4" fmla="*/ 0 w 88"/>
                <a:gd name="T5" fmla="*/ 60 h 72"/>
                <a:gd name="T6" fmla="*/ 0 w 88"/>
                <a:gd name="T7" fmla="*/ 0 h 72"/>
                <a:gd name="T8" fmla="*/ 88 w 88"/>
                <a:gd name="T9" fmla="*/ 0 h 72"/>
                <a:gd name="T10" fmla="*/ 88 w 88"/>
                <a:gd name="T1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88" y="60"/>
                  </a:moveTo>
                  <a:cubicBezTo>
                    <a:pt x="88" y="60"/>
                    <a:pt x="74" y="72"/>
                    <a:pt x="45" y="72"/>
                  </a:cubicBezTo>
                  <a:cubicBezTo>
                    <a:pt x="14" y="72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88" y="60"/>
                  </a:lnTo>
                  <a:close/>
                </a:path>
              </a:pathLst>
            </a:custGeom>
            <a:solidFill>
              <a:srgbClr val="E5B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9" name="Freeform 83"/>
            <p:cNvSpPr/>
            <p:nvPr/>
          </p:nvSpPr>
          <p:spPr bwMode="auto">
            <a:xfrm rot="377113">
              <a:off x="2326086" y="2015559"/>
              <a:ext cx="477423" cy="461294"/>
            </a:xfrm>
            <a:custGeom>
              <a:avLst/>
              <a:gdLst>
                <a:gd name="T0" fmla="*/ 187 w 187"/>
                <a:gd name="T1" fmla="*/ 91 h 181"/>
                <a:gd name="T2" fmla="*/ 103 w 187"/>
                <a:gd name="T3" fmla="*/ 181 h 181"/>
                <a:gd name="T4" fmla="*/ 78 w 187"/>
                <a:gd name="T5" fmla="*/ 181 h 181"/>
                <a:gd name="T6" fmla="*/ 0 w 187"/>
                <a:gd name="T7" fmla="*/ 91 h 181"/>
                <a:gd name="T8" fmla="*/ 0 w 187"/>
                <a:gd name="T9" fmla="*/ 91 h 181"/>
                <a:gd name="T10" fmla="*/ 78 w 187"/>
                <a:gd name="T11" fmla="*/ 1 h 181"/>
                <a:gd name="T12" fmla="*/ 103 w 187"/>
                <a:gd name="T13" fmla="*/ 1 h 181"/>
                <a:gd name="T14" fmla="*/ 187 w 187"/>
                <a:gd name="T15" fmla="*/ 9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81">
                  <a:moveTo>
                    <a:pt x="187" y="91"/>
                  </a:moveTo>
                  <a:cubicBezTo>
                    <a:pt x="187" y="140"/>
                    <a:pt x="147" y="181"/>
                    <a:pt x="103" y="181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35" y="181"/>
                    <a:pt x="0" y="14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0"/>
                    <a:pt x="35" y="1"/>
                    <a:pt x="78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47" y="1"/>
                    <a:pt x="187" y="7"/>
                    <a:pt x="187" y="91"/>
                  </a:cubicBez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0" name="Freeform 84"/>
            <p:cNvSpPr/>
            <p:nvPr/>
          </p:nvSpPr>
          <p:spPr bwMode="auto">
            <a:xfrm rot="377113">
              <a:off x="2335803" y="2033866"/>
              <a:ext cx="410756" cy="578499"/>
            </a:xfrm>
            <a:custGeom>
              <a:avLst/>
              <a:gdLst>
                <a:gd name="T0" fmla="*/ 161 w 161"/>
                <a:gd name="T1" fmla="*/ 148 h 227"/>
                <a:gd name="T2" fmla="*/ 82 w 161"/>
                <a:gd name="T3" fmla="*/ 227 h 227"/>
                <a:gd name="T4" fmla="*/ 82 w 161"/>
                <a:gd name="T5" fmla="*/ 227 h 227"/>
                <a:gd name="T6" fmla="*/ 3 w 161"/>
                <a:gd name="T7" fmla="*/ 148 h 227"/>
                <a:gd name="T8" fmla="*/ 3 w 161"/>
                <a:gd name="T9" fmla="*/ 79 h 227"/>
                <a:gd name="T10" fmla="*/ 82 w 161"/>
                <a:gd name="T11" fmla="*/ 0 h 227"/>
                <a:gd name="T12" fmla="*/ 82 w 161"/>
                <a:gd name="T13" fmla="*/ 0 h 227"/>
                <a:gd name="T14" fmla="*/ 161 w 161"/>
                <a:gd name="T15" fmla="*/ 79 h 227"/>
                <a:gd name="T16" fmla="*/ 161 w 161"/>
                <a:gd name="T17" fmla="*/ 14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27">
                  <a:moveTo>
                    <a:pt x="161" y="148"/>
                  </a:moveTo>
                  <a:cubicBezTo>
                    <a:pt x="161" y="192"/>
                    <a:pt x="126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38" y="227"/>
                    <a:pt x="3" y="192"/>
                    <a:pt x="3" y="148"/>
                  </a:cubicBezTo>
                  <a:cubicBezTo>
                    <a:pt x="3" y="148"/>
                    <a:pt x="0" y="96"/>
                    <a:pt x="3" y="79"/>
                  </a:cubicBezTo>
                  <a:cubicBezTo>
                    <a:pt x="11" y="28"/>
                    <a:pt x="38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26" y="0"/>
                    <a:pt x="133" y="25"/>
                    <a:pt x="161" y="79"/>
                  </a:cubicBezTo>
                  <a:lnTo>
                    <a:pt x="161" y="148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1" name="Freeform 85"/>
            <p:cNvSpPr/>
            <p:nvPr/>
          </p:nvSpPr>
          <p:spPr bwMode="auto">
            <a:xfrm rot="377113">
              <a:off x="2330025" y="4366166"/>
              <a:ext cx="204303" cy="250539"/>
            </a:xfrm>
            <a:custGeom>
              <a:avLst/>
              <a:gdLst>
                <a:gd name="T0" fmla="*/ 16 w 80"/>
                <a:gd name="T1" fmla="*/ 18 h 98"/>
                <a:gd name="T2" fmla="*/ 6 w 80"/>
                <a:gd name="T3" fmla="*/ 83 h 98"/>
                <a:gd name="T4" fmla="*/ 53 w 80"/>
                <a:gd name="T5" fmla="*/ 52 h 98"/>
                <a:gd name="T6" fmla="*/ 55 w 80"/>
                <a:gd name="T7" fmla="*/ 56 h 98"/>
                <a:gd name="T8" fmla="*/ 80 w 80"/>
                <a:gd name="T9" fmla="*/ 33 h 98"/>
                <a:gd name="T10" fmla="*/ 56 w 80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98">
                  <a:moveTo>
                    <a:pt x="16" y="18"/>
                  </a:moveTo>
                  <a:cubicBezTo>
                    <a:pt x="13" y="33"/>
                    <a:pt x="0" y="77"/>
                    <a:pt x="6" y="83"/>
                  </a:cubicBezTo>
                  <a:cubicBezTo>
                    <a:pt x="21" y="98"/>
                    <a:pt x="48" y="65"/>
                    <a:pt x="53" y="52"/>
                  </a:cubicBezTo>
                  <a:cubicBezTo>
                    <a:pt x="54" y="54"/>
                    <a:pt x="54" y="54"/>
                    <a:pt x="55" y="56"/>
                  </a:cubicBezTo>
                  <a:cubicBezTo>
                    <a:pt x="68" y="45"/>
                    <a:pt x="73" y="41"/>
                    <a:pt x="80" y="33"/>
                  </a:cubicBezTo>
                  <a:cubicBezTo>
                    <a:pt x="75" y="24"/>
                    <a:pt x="63" y="5"/>
                    <a:pt x="5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2" name="Freeform 86"/>
            <p:cNvSpPr/>
            <p:nvPr/>
          </p:nvSpPr>
          <p:spPr bwMode="auto">
            <a:xfrm rot="377113">
              <a:off x="1689712" y="4336070"/>
              <a:ext cx="235486" cy="173119"/>
            </a:xfrm>
            <a:custGeom>
              <a:avLst/>
              <a:gdLst>
                <a:gd name="T0" fmla="*/ 39 w 92"/>
                <a:gd name="T1" fmla="*/ 3 h 68"/>
                <a:gd name="T2" fmla="*/ 3 w 92"/>
                <a:gd name="T3" fmla="*/ 48 h 68"/>
                <a:gd name="T4" fmla="*/ 58 w 92"/>
                <a:gd name="T5" fmla="*/ 44 h 68"/>
                <a:gd name="T6" fmla="*/ 59 w 92"/>
                <a:gd name="T7" fmla="*/ 48 h 68"/>
                <a:gd name="T8" fmla="*/ 91 w 92"/>
                <a:gd name="T9" fmla="*/ 40 h 68"/>
                <a:gd name="T10" fmla="*/ 86 w 92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8">
                  <a:moveTo>
                    <a:pt x="39" y="3"/>
                  </a:moveTo>
                  <a:cubicBezTo>
                    <a:pt x="29" y="15"/>
                    <a:pt x="0" y="39"/>
                    <a:pt x="3" y="48"/>
                  </a:cubicBezTo>
                  <a:cubicBezTo>
                    <a:pt x="8" y="68"/>
                    <a:pt x="47" y="52"/>
                    <a:pt x="58" y="44"/>
                  </a:cubicBezTo>
                  <a:cubicBezTo>
                    <a:pt x="58" y="46"/>
                    <a:pt x="58" y="46"/>
                    <a:pt x="59" y="48"/>
                  </a:cubicBezTo>
                  <a:cubicBezTo>
                    <a:pt x="75" y="45"/>
                    <a:pt x="81" y="44"/>
                    <a:pt x="91" y="40"/>
                  </a:cubicBezTo>
                  <a:cubicBezTo>
                    <a:pt x="92" y="30"/>
                    <a:pt x="90" y="7"/>
                    <a:pt x="8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3" name="Freeform 87"/>
            <p:cNvSpPr/>
            <p:nvPr/>
          </p:nvSpPr>
          <p:spPr bwMode="auto">
            <a:xfrm rot="377113">
              <a:off x="1797016" y="3474429"/>
              <a:ext cx="951620" cy="930114"/>
            </a:xfrm>
            <a:custGeom>
              <a:avLst/>
              <a:gdLst>
                <a:gd name="T0" fmla="*/ 123 w 373"/>
                <a:gd name="T1" fmla="*/ 3 h 365"/>
                <a:gd name="T2" fmla="*/ 373 w 373"/>
                <a:gd name="T3" fmla="*/ 3 h 365"/>
                <a:gd name="T4" fmla="*/ 365 w 373"/>
                <a:gd name="T5" fmla="*/ 90 h 365"/>
                <a:gd name="T6" fmla="*/ 231 w 373"/>
                <a:gd name="T7" fmla="*/ 208 h 365"/>
                <a:gd name="T8" fmla="*/ 296 w 373"/>
                <a:gd name="T9" fmla="*/ 342 h 365"/>
                <a:gd name="T10" fmla="*/ 233 w 373"/>
                <a:gd name="T11" fmla="*/ 364 h 365"/>
                <a:gd name="T12" fmla="*/ 170 w 373"/>
                <a:gd name="T13" fmla="*/ 212 h 365"/>
                <a:gd name="T14" fmla="*/ 202 w 373"/>
                <a:gd name="T15" fmla="*/ 98 h 365"/>
                <a:gd name="T16" fmla="*/ 80 w 373"/>
                <a:gd name="T17" fmla="*/ 147 h 365"/>
                <a:gd name="T18" fmla="*/ 78 w 373"/>
                <a:gd name="T19" fmla="*/ 357 h 365"/>
                <a:gd name="T20" fmla="*/ 19 w 373"/>
                <a:gd name="T21" fmla="*/ 360 h 365"/>
                <a:gd name="T22" fmla="*/ 0 w 373"/>
                <a:gd name="T23" fmla="*/ 133 h 365"/>
                <a:gd name="T24" fmla="*/ 123 w 373"/>
                <a:gd name="T25" fmla="*/ 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3" h="365">
                  <a:moveTo>
                    <a:pt x="123" y="3"/>
                  </a:moveTo>
                  <a:cubicBezTo>
                    <a:pt x="166" y="0"/>
                    <a:pt x="373" y="3"/>
                    <a:pt x="373" y="3"/>
                  </a:cubicBezTo>
                  <a:cubicBezTo>
                    <a:pt x="373" y="3"/>
                    <a:pt x="373" y="69"/>
                    <a:pt x="365" y="90"/>
                  </a:cubicBezTo>
                  <a:cubicBezTo>
                    <a:pt x="339" y="160"/>
                    <a:pt x="227" y="122"/>
                    <a:pt x="231" y="208"/>
                  </a:cubicBezTo>
                  <a:cubicBezTo>
                    <a:pt x="234" y="247"/>
                    <a:pt x="296" y="342"/>
                    <a:pt x="296" y="342"/>
                  </a:cubicBezTo>
                  <a:cubicBezTo>
                    <a:pt x="296" y="342"/>
                    <a:pt x="264" y="359"/>
                    <a:pt x="233" y="364"/>
                  </a:cubicBezTo>
                  <a:cubicBezTo>
                    <a:pt x="209" y="323"/>
                    <a:pt x="178" y="261"/>
                    <a:pt x="170" y="212"/>
                  </a:cubicBezTo>
                  <a:cubicBezTo>
                    <a:pt x="158" y="147"/>
                    <a:pt x="220" y="98"/>
                    <a:pt x="202" y="98"/>
                  </a:cubicBezTo>
                  <a:cubicBezTo>
                    <a:pt x="191" y="98"/>
                    <a:pt x="105" y="114"/>
                    <a:pt x="80" y="147"/>
                  </a:cubicBezTo>
                  <a:cubicBezTo>
                    <a:pt x="52" y="179"/>
                    <a:pt x="78" y="312"/>
                    <a:pt x="78" y="357"/>
                  </a:cubicBezTo>
                  <a:cubicBezTo>
                    <a:pt x="61" y="365"/>
                    <a:pt x="36" y="364"/>
                    <a:pt x="19" y="360"/>
                  </a:cubicBezTo>
                  <a:cubicBezTo>
                    <a:pt x="15" y="323"/>
                    <a:pt x="0" y="141"/>
                    <a:pt x="0" y="133"/>
                  </a:cubicBezTo>
                  <a:cubicBezTo>
                    <a:pt x="0" y="99"/>
                    <a:pt x="70" y="39"/>
                    <a:pt x="123" y="3"/>
                  </a:cubicBezTo>
                </a:path>
              </a:pathLst>
            </a:custGeom>
            <a:solidFill>
              <a:srgbClr val="529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4" name="Freeform 88"/>
            <p:cNvSpPr/>
            <p:nvPr/>
          </p:nvSpPr>
          <p:spPr bwMode="auto">
            <a:xfrm rot="377113">
              <a:off x="2717239" y="2319833"/>
              <a:ext cx="72044" cy="133334"/>
            </a:xfrm>
            <a:custGeom>
              <a:avLst/>
              <a:gdLst>
                <a:gd name="T0" fmla="*/ 28 w 28"/>
                <a:gd name="T1" fmla="*/ 37 h 52"/>
                <a:gd name="T2" fmla="*/ 14 w 28"/>
                <a:gd name="T3" fmla="*/ 52 h 52"/>
                <a:gd name="T4" fmla="*/ 14 w 28"/>
                <a:gd name="T5" fmla="*/ 52 h 52"/>
                <a:gd name="T6" fmla="*/ 0 w 28"/>
                <a:gd name="T7" fmla="*/ 37 h 52"/>
                <a:gd name="T8" fmla="*/ 0 w 28"/>
                <a:gd name="T9" fmla="*/ 14 h 52"/>
                <a:gd name="T10" fmla="*/ 14 w 28"/>
                <a:gd name="T11" fmla="*/ 0 h 52"/>
                <a:gd name="T12" fmla="*/ 14 w 28"/>
                <a:gd name="T13" fmla="*/ 0 h 52"/>
                <a:gd name="T14" fmla="*/ 28 w 28"/>
                <a:gd name="T15" fmla="*/ 14 h 52"/>
                <a:gd name="T16" fmla="*/ 28 w 28"/>
                <a:gd name="T17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2">
                  <a:moveTo>
                    <a:pt x="28" y="37"/>
                  </a:moveTo>
                  <a:cubicBezTo>
                    <a:pt x="28" y="45"/>
                    <a:pt x="22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45"/>
                    <a:pt x="0" y="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lnTo>
                    <a:pt x="28" y="37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5" name="Freeform 89"/>
            <p:cNvSpPr/>
            <p:nvPr/>
          </p:nvSpPr>
          <p:spPr bwMode="auto">
            <a:xfrm rot="377113">
              <a:off x="2439298" y="2270543"/>
              <a:ext cx="46237" cy="150539"/>
            </a:xfrm>
            <a:custGeom>
              <a:avLst/>
              <a:gdLst>
                <a:gd name="T0" fmla="*/ 0 w 43"/>
                <a:gd name="T1" fmla="*/ 0 h 140"/>
                <a:gd name="T2" fmla="*/ 0 w 43"/>
                <a:gd name="T3" fmla="*/ 140 h 140"/>
                <a:gd name="T4" fmla="*/ 43 w 43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140">
                  <a:moveTo>
                    <a:pt x="0" y="0"/>
                  </a:moveTo>
                  <a:lnTo>
                    <a:pt x="0" y="140"/>
                  </a:lnTo>
                  <a:lnTo>
                    <a:pt x="43" y="140"/>
                  </a:lnTo>
                </a:path>
              </a:pathLst>
            </a:cu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6" name="Freeform 90"/>
            <p:cNvSpPr/>
            <p:nvPr/>
          </p:nvSpPr>
          <p:spPr bwMode="auto">
            <a:xfrm rot="377113">
              <a:off x="2661956" y="2749987"/>
              <a:ext cx="447315" cy="906458"/>
            </a:xfrm>
            <a:custGeom>
              <a:avLst/>
              <a:gdLst>
                <a:gd name="T0" fmla="*/ 0 w 175"/>
                <a:gd name="T1" fmla="*/ 0 h 356"/>
                <a:gd name="T2" fmla="*/ 74 w 175"/>
                <a:gd name="T3" fmla="*/ 25 h 356"/>
                <a:gd name="T4" fmla="*/ 175 w 175"/>
                <a:gd name="T5" fmla="*/ 354 h 356"/>
                <a:gd name="T6" fmla="*/ 102 w 175"/>
                <a:gd name="T7" fmla="*/ 356 h 356"/>
                <a:gd name="T8" fmla="*/ 32 w 175"/>
                <a:gd name="T9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56">
                  <a:moveTo>
                    <a:pt x="0" y="0"/>
                  </a:moveTo>
                  <a:cubicBezTo>
                    <a:pt x="0" y="0"/>
                    <a:pt x="53" y="0"/>
                    <a:pt x="74" y="25"/>
                  </a:cubicBezTo>
                  <a:cubicBezTo>
                    <a:pt x="89" y="44"/>
                    <a:pt x="175" y="354"/>
                    <a:pt x="175" y="354"/>
                  </a:cubicBezTo>
                  <a:cubicBezTo>
                    <a:pt x="102" y="356"/>
                    <a:pt x="102" y="356"/>
                    <a:pt x="102" y="356"/>
                  </a:cubicBezTo>
                  <a:cubicBezTo>
                    <a:pt x="32" y="98"/>
                    <a:pt x="32" y="98"/>
                    <a:pt x="32" y="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Freeform 91"/>
            <p:cNvSpPr/>
            <p:nvPr/>
          </p:nvSpPr>
          <p:spPr bwMode="auto">
            <a:xfrm rot="377113">
              <a:off x="2910976" y="3675617"/>
              <a:ext cx="319358" cy="124732"/>
            </a:xfrm>
            <a:custGeom>
              <a:avLst/>
              <a:gdLst>
                <a:gd name="T0" fmla="*/ 2 w 125"/>
                <a:gd name="T1" fmla="*/ 2 h 49"/>
                <a:gd name="T2" fmla="*/ 17 w 125"/>
                <a:gd name="T3" fmla="*/ 46 h 49"/>
                <a:gd name="T4" fmla="*/ 124 w 125"/>
                <a:gd name="T5" fmla="*/ 43 h 49"/>
                <a:gd name="T6" fmla="*/ 62 w 125"/>
                <a:gd name="T7" fmla="*/ 20 h 49"/>
                <a:gd name="T8" fmla="*/ 48 w 125"/>
                <a:gd name="T9" fmla="*/ 0 h 49"/>
                <a:gd name="T10" fmla="*/ 2 w 125"/>
                <a:gd name="T1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9">
                  <a:moveTo>
                    <a:pt x="2" y="2"/>
                  </a:moveTo>
                  <a:cubicBezTo>
                    <a:pt x="2" y="2"/>
                    <a:pt x="0" y="41"/>
                    <a:pt x="17" y="46"/>
                  </a:cubicBezTo>
                  <a:cubicBezTo>
                    <a:pt x="28" y="49"/>
                    <a:pt x="125" y="48"/>
                    <a:pt x="124" y="43"/>
                  </a:cubicBezTo>
                  <a:cubicBezTo>
                    <a:pt x="119" y="19"/>
                    <a:pt x="77" y="27"/>
                    <a:pt x="62" y="20"/>
                  </a:cubicBezTo>
                  <a:cubicBezTo>
                    <a:pt x="57" y="18"/>
                    <a:pt x="48" y="0"/>
                    <a:pt x="48" y="0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Line 92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Line 93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Line 94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1" name="Line 95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Freeform 96"/>
            <p:cNvSpPr/>
            <p:nvPr/>
          </p:nvSpPr>
          <p:spPr bwMode="auto">
            <a:xfrm rot="377113">
              <a:off x="1791912" y="2163727"/>
              <a:ext cx="587101" cy="736564"/>
            </a:xfrm>
            <a:custGeom>
              <a:avLst/>
              <a:gdLst>
                <a:gd name="T0" fmla="*/ 159 w 230"/>
                <a:gd name="T1" fmla="*/ 0 h 289"/>
                <a:gd name="T2" fmla="*/ 173 w 230"/>
                <a:gd name="T3" fmla="*/ 55 h 289"/>
                <a:gd name="T4" fmla="*/ 73 w 230"/>
                <a:gd name="T5" fmla="*/ 109 h 289"/>
                <a:gd name="T6" fmla="*/ 202 w 230"/>
                <a:gd name="T7" fmla="*/ 195 h 289"/>
                <a:gd name="T8" fmla="*/ 230 w 230"/>
                <a:gd name="T9" fmla="*/ 194 h 289"/>
                <a:gd name="T10" fmla="*/ 217 w 230"/>
                <a:gd name="T11" fmla="*/ 261 h 289"/>
                <a:gd name="T12" fmla="*/ 191 w 230"/>
                <a:gd name="T13" fmla="*/ 275 h 289"/>
                <a:gd name="T14" fmla="*/ 186 w 230"/>
                <a:gd name="T15" fmla="*/ 289 h 289"/>
                <a:gd name="T16" fmla="*/ 0 w 230"/>
                <a:gd name="T17" fmla="*/ 89 h 289"/>
                <a:gd name="T18" fmla="*/ 48 w 230"/>
                <a:gd name="T19" fmla="*/ 47 h 289"/>
                <a:gd name="T20" fmla="*/ 159 w 230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89">
                  <a:moveTo>
                    <a:pt x="159" y="0"/>
                  </a:move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72" y="103"/>
                    <a:pt x="73" y="109"/>
                  </a:cubicBezTo>
                  <a:cubicBezTo>
                    <a:pt x="75" y="117"/>
                    <a:pt x="184" y="194"/>
                    <a:pt x="202" y="195"/>
                  </a:cubicBezTo>
                  <a:cubicBezTo>
                    <a:pt x="225" y="196"/>
                    <a:pt x="230" y="194"/>
                    <a:pt x="230" y="194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191" y="275"/>
                    <a:pt x="191" y="275"/>
                    <a:pt x="191" y="275"/>
                  </a:cubicBezTo>
                  <a:cubicBezTo>
                    <a:pt x="186" y="289"/>
                    <a:pt x="186" y="289"/>
                    <a:pt x="186" y="289"/>
                  </a:cubicBezTo>
                  <a:cubicBezTo>
                    <a:pt x="186" y="289"/>
                    <a:pt x="2" y="144"/>
                    <a:pt x="0" y="89"/>
                  </a:cubicBezTo>
                  <a:cubicBezTo>
                    <a:pt x="0" y="69"/>
                    <a:pt x="48" y="47"/>
                    <a:pt x="48" y="4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3" name="Line 97"/>
            <p:cNvSpPr>
              <a:spLocks noChangeShapeType="1"/>
            </p:cNvSpPr>
            <p:nvPr/>
          </p:nvSpPr>
          <p:spPr bwMode="auto">
            <a:xfrm rot="377113">
              <a:off x="2423378" y="2491682"/>
              <a:ext cx="94624" cy="0"/>
            </a:xfrm>
            <a:prstGeom prst="line">
              <a:avLst/>
            </a:pr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4" name="Oval 98"/>
            <p:cNvSpPr>
              <a:spLocks noChangeArrowheads="1"/>
            </p:cNvSpPr>
            <p:nvPr/>
          </p:nvSpPr>
          <p:spPr bwMode="auto">
            <a:xfrm rot="377113">
              <a:off x="2564198" y="2272551"/>
              <a:ext cx="35484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5" name="Oval 99"/>
            <p:cNvSpPr>
              <a:spLocks noChangeArrowheads="1"/>
            </p:cNvSpPr>
            <p:nvPr/>
          </p:nvSpPr>
          <p:spPr bwMode="auto">
            <a:xfrm rot="377113">
              <a:off x="2372877" y="2251538"/>
              <a:ext cx="36559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6" name="Freeform 100"/>
            <p:cNvSpPr/>
            <p:nvPr/>
          </p:nvSpPr>
          <p:spPr bwMode="auto">
            <a:xfrm rot="377113">
              <a:off x="2231334" y="2187768"/>
              <a:ext cx="219356" cy="94624"/>
            </a:xfrm>
            <a:custGeom>
              <a:avLst/>
              <a:gdLst>
                <a:gd name="T0" fmla="*/ 9 w 86"/>
                <a:gd name="T1" fmla="*/ 37 h 37"/>
                <a:gd name="T2" fmla="*/ 28 w 86"/>
                <a:gd name="T3" fmla="*/ 37 h 37"/>
                <a:gd name="T4" fmla="*/ 83 w 86"/>
                <a:gd name="T5" fmla="*/ 11 h 37"/>
                <a:gd name="T6" fmla="*/ 30 w 86"/>
                <a:gd name="T7" fmla="*/ 0 h 37"/>
                <a:gd name="T8" fmla="*/ 0 w 86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7">
                  <a:moveTo>
                    <a:pt x="9" y="37"/>
                  </a:moveTo>
                  <a:cubicBezTo>
                    <a:pt x="9" y="37"/>
                    <a:pt x="20" y="37"/>
                    <a:pt x="28" y="37"/>
                  </a:cubicBezTo>
                  <a:cubicBezTo>
                    <a:pt x="43" y="37"/>
                    <a:pt x="86" y="30"/>
                    <a:pt x="83" y="11"/>
                  </a:cubicBezTo>
                  <a:cubicBezTo>
                    <a:pt x="82" y="0"/>
                    <a:pt x="41" y="1"/>
                    <a:pt x="30" y="0"/>
                  </a:cubicBezTo>
                  <a:cubicBezTo>
                    <a:pt x="10" y="0"/>
                    <a:pt x="0" y="1"/>
                    <a:pt x="0" y="1"/>
                  </a:cubicBezTo>
                </a:path>
              </a:pathLst>
            </a:custGeom>
            <a:solidFill>
              <a:srgbClr val="DBB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7" name="Freeform 101"/>
            <p:cNvSpPr/>
            <p:nvPr/>
          </p:nvSpPr>
          <p:spPr bwMode="auto">
            <a:xfrm rot="377113">
              <a:off x="2460765" y="217101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01"/>
            <p:cNvSpPr/>
            <p:nvPr/>
          </p:nvSpPr>
          <p:spPr bwMode="auto">
            <a:xfrm rot="377113">
              <a:off x="2556030" y="2180251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01"/>
            <p:cNvSpPr/>
            <p:nvPr/>
          </p:nvSpPr>
          <p:spPr bwMode="auto">
            <a:xfrm rot="377113">
              <a:off x="2355578" y="2107676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01"/>
            <p:cNvSpPr/>
            <p:nvPr/>
          </p:nvSpPr>
          <p:spPr bwMode="auto">
            <a:xfrm rot="377113">
              <a:off x="2407155" y="212533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9" name="组合 188"/>
            <p:cNvGrpSpPr/>
            <p:nvPr/>
          </p:nvGrpSpPr>
          <p:grpSpPr>
            <a:xfrm rot="871715">
              <a:off x="2248819" y="1710267"/>
              <a:ext cx="802060" cy="564831"/>
              <a:chOff x="6299201" y="3889375"/>
              <a:chExt cx="676275" cy="476250"/>
            </a:xfrm>
            <a:solidFill>
              <a:srgbClr val="5292B7"/>
            </a:solidFill>
          </p:grpSpPr>
          <p:sp>
            <p:nvSpPr>
              <p:cNvPr id="190" name="Freeform 11"/>
              <p:cNvSpPr/>
              <p:nvPr/>
            </p:nvSpPr>
            <p:spPr bwMode="auto">
              <a:xfrm>
                <a:off x="6299201" y="3889375"/>
                <a:ext cx="650875" cy="276225"/>
              </a:xfrm>
              <a:custGeom>
                <a:avLst/>
                <a:gdLst>
                  <a:gd name="T0" fmla="*/ 203 w 410"/>
                  <a:gd name="T1" fmla="*/ 174 h 174"/>
                  <a:gd name="T2" fmla="*/ 0 w 410"/>
                  <a:gd name="T3" fmla="*/ 87 h 174"/>
                  <a:gd name="T4" fmla="*/ 208 w 410"/>
                  <a:gd name="T5" fmla="*/ 0 h 174"/>
                  <a:gd name="T6" fmla="*/ 410 w 410"/>
                  <a:gd name="T7" fmla="*/ 85 h 174"/>
                  <a:gd name="T8" fmla="*/ 203 w 410"/>
                  <a:gd name="T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0" h="174">
                    <a:moveTo>
                      <a:pt x="203" y="174"/>
                    </a:moveTo>
                    <a:lnTo>
                      <a:pt x="0" y="87"/>
                    </a:lnTo>
                    <a:lnTo>
                      <a:pt x="208" y="0"/>
                    </a:lnTo>
                    <a:lnTo>
                      <a:pt x="410" y="85"/>
                    </a:lnTo>
                    <a:lnTo>
                      <a:pt x="203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Rectangle 12"/>
              <p:cNvSpPr>
                <a:spLocks noChangeArrowheads="1"/>
              </p:cNvSpPr>
              <p:nvPr/>
            </p:nvSpPr>
            <p:spPr bwMode="auto">
              <a:xfrm>
                <a:off x="6921501" y="4021138"/>
                <a:ext cx="20638" cy="2016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Oval 13"/>
              <p:cNvSpPr>
                <a:spLocks noChangeArrowheads="1"/>
              </p:cNvSpPr>
              <p:nvPr/>
            </p:nvSpPr>
            <p:spPr bwMode="auto">
              <a:xfrm>
                <a:off x="6900863" y="4198938"/>
                <a:ext cx="63500" cy="619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14"/>
              <p:cNvSpPr/>
              <p:nvPr/>
            </p:nvSpPr>
            <p:spPr bwMode="auto">
              <a:xfrm>
                <a:off x="6891338" y="4230688"/>
                <a:ext cx="47625" cy="134937"/>
              </a:xfrm>
              <a:custGeom>
                <a:avLst/>
                <a:gdLst>
                  <a:gd name="T0" fmla="*/ 15 w 26"/>
                  <a:gd name="T1" fmla="*/ 4 h 74"/>
                  <a:gd name="T2" fmla="*/ 6 w 26"/>
                  <a:gd name="T3" fmla="*/ 74 h 74"/>
                  <a:gd name="T4" fmla="*/ 26 w 26"/>
                  <a:gd name="T5" fmla="*/ 74 h 74"/>
                  <a:gd name="T6" fmla="*/ 26 w 26"/>
                  <a:gd name="T7" fmla="*/ 0 h 74"/>
                  <a:gd name="T8" fmla="*/ 15 w 26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4">
                    <a:moveTo>
                      <a:pt x="15" y="4"/>
                    </a:moveTo>
                    <a:cubicBezTo>
                      <a:pt x="15" y="4"/>
                      <a:pt x="0" y="32"/>
                      <a:pt x="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5" y="6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15"/>
              <p:cNvSpPr/>
              <p:nvPr/>
            </p:nvSpPr>
            <p:spPr bwMode="auto">
              <a:xfrm>
                <a:off x="6929438" y="4230688"/>
                <a:ext cx="46038" cy="134937"/>
              </a:xfrm>
              <a:custGeom>
                <a:avLst/>
                <a:gdLst>
                  <a:gd name="T0" fmla="*/ 11 w 25"/>
                  <a:gd name="T1" fmla="*/ 4 h 74"/>
                  <a:gd name="T2" fmla="*/ 20 w 25"/>
                  <a:gd name="T3" fmla="*/ 74 h 74"/>
                  <a:gd name="T4" fmla="*/ 0 w 25"/>
                  <a:gd name="T5" fmla="*/ 74 h 74"/>
                  <a:gd name="T6" fmla="*/ 0 w 25"/>
                  <a:gd name="T7" fmla="*/ 0 h 74"/>
                  <a:gd name="T8" fmla="*/ 11 w 25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4">
                    <a:moveTo>
                      <a:pt x="11" y="4"/>
                    </a:moveTo>
                    <a:cubicBezTo>
                      <a:pt x="11" y="4"/>
                      <a:pt x="25" y="32"/>
                      <a:pt x="2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6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16"/>
              <p:cNvSpPr/>
              <p:nvPr/>
            </p:nvSpPr>
            <p:spPr bwMode="auto">
              <a:xfrm>
                <a:off x="6425746" y="4064302"/>
                <a:ext cx="376238" cy="235099"/>
              </a:xfrm>
              <a:custGeom>
                <a:avLst/>
                <a:gdLst>
                  <a:gd name="T0" fmla="*/ 207 w 207"/>
                  <a:gd name="T1" fmla="*/ 0 h 147"/>
                  <a:gd name="T2" fmla="*/ 103 w 207"/>
                  <a:gd name="T3" fmla="*/ 47 h 147"/>
                  <a:gd name="T4" fmla="*/ 0 w 207"/>
                  <a:gd name="T5" fmla="*/ 0 h 147"/>
                  <a:gd name="T6" fmla="*/ 0 w 207"/>
                  <a:gd name="T7" fmla="*/ 113 h 147"/>
                  <a:gd name="T8" fmla="*/ 101 w 207"/>
                  <a:gd name="T9" fmla="*/ 146 h 147"/>
                  <a:gd name="T10" fmla="*/ 101 w 207"/>
                  <a:gd name="T11" fmla="*/ 147 h 147"/>
                  <a:gd name="T12" fmla="*/ 103 w 207"/>
                  <a:gd name="T13" fmla="*/ 146 h 147"/>
                  <a:gd name="T14" fmla="*/ 106 w 207"/>
                  <a:gd name="T15" fmla="*/ 147 h 147"/>
                  <a:gd name="T16" fmla="*/ 106 w 207"/>
                  <a:gd name="T17" fmla="*/ 146 h 147"/>
                  <a:gd name="T18" fmla="*/ 207 w 207"/>
                  <a:gd name="T19" fmla="*/ 113 h 147"/>
                  <a:gd name="T20" fmla="*/ 207 w 207"/>
                  <a:gd name="T21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7" h="147">
                    <a:moveTo>
                      <a:pt x="207" y="0"/>
                    </a:moveTo>
                    <a:cubicBezTo>
                      <a:pt x="207" y="1"/>
                      <a:pt x="120" y="39"/>
                      <a:pt x="103" y="47"/>
                    </a:cubicBezTo>
                    <a:cubicBezTo>
                      <a:pt x="87" y="39"/>
                      <a:pt x="0" y="1"/>
                      <a:pt x="0" y="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28" y="141"/>
                      <a:pt x="83" y="146"/>
                      <a:pt x="101" y="146"/>
                    </a:cubicBezTo>
                    <a:cubicBezTo>
                      <a:pt x="101" y="147"/>
                      <a:pt x="101" y="147"/>
                      <a:pt x="101" y="147"/>
                    </a:cubicBezTo>
                    <a:cubicBezTo>
                      <a:pt x="101" y="147"/>
                      <a:pt x="102" y="147"/>
                      <a:pt x="103" y="146"/>
                    </a:cubicBezTo>
                    <a:cubicBezTo>
                      <a:pt x="105" y="147"/>
                      <a:pt x="106" y="147"/>
                      <a:pt x="106" y="147"/>
                    </a:cubicBezTo>
                    <a:cubicBezTo>
                      <a:pt x="106" y="146"/>
                      <a:pt x="106" y="146"/>
                      <a:pt x="106" y="146"/>
                    </a:cubicBezTo>
                    <a:cubicBezTo>
                      <a:pt x="124" y="146"/>
                      <a:pt x="179" y="141"/>
                      <a:pt x="207" y="113"/>
                    </a:cubicBezTo>
                    <a:lnTo>
                      <a:pt x="2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5" name="组合 204"/>
          <p:cNvGrpSpPr/>
          <p:nvPr/>
        </p:nvGrpSpPr>
        <p:grpSpPr>
          <a:xfrm>
            <a:off x="11423218" y="2180828"/>
            <a:ext cx="789850" cy="969362"/>
            <a:chOff x="9375775" y="3089275"/>
            <a:chExt cx="1711325" cy="2100263"/>
          </a:xfrm>
        </p:grpSpPr>
        <p:sp>
          <p:nvSpPr>
            <p:cNvPr id="206" name="Freeform 5"/>
            <p:cNvSpPr/>
            <p:nvPr/>
          </p:nvSpPr>
          <p:spPr bwMode="auto">
            <a:xfrm>
              <a:off x="9375775" y="3089275"/>
              <a:ext cx="1711325" cy="2100263"/>
            </a:xfrm>
            <a:custGeom>
              <a:avLst/>
              <a:gdLst>
                <a:gd name="T0" fmla="*/ 453 w 453"/>
                <a:gd name="T1" fmla="*/ 447 h 557"/>
                <a:gd name="T2" fmla="*/ 451 w 453"/>
                <a:gd name="T3" fmla="*/ 375 h 557"/>
                <a:gd name="T4" fmla="*/ 430 w 453"/>
                <a:gd name="T5" fmla="*/ 347 h 557"/>
                <a:gd name="T6" fmla="*/ 451 w 453"/>
                <a:gd name="T7" fmla="*/ 342 h 557"/>
                <a:gd name="T8" fmla="*/ 451 w 453"/>
                <a:gd name="T9" fmla="*/ 214 h 557"/>
                <a:gd name="T10" fmla="*/ 343 w 453"/>
                <a:gd name="T11" fmla="*/ 214 h 557"/>
                <a:gd name="T12" fmla="*/ 306 w 453"/>
                <a:gd name="T13" fmla="*/ 41 h 557"/>
                <a:gd name="T14" fmla="*/ 127 w 453"/>
                <a:gd name="T15" fmla="*/ 35 h 557"/>
                <a:gd name="T16" fmla="*/ 60 w 453"/>
                <a:gd name="T17" fmla="*/ 196 h 557"/>
                <a:gd name="T18" fmla="*/ 143 w 453"/>
                <a:gd name="T19" fmla="*/ 290 h 557"/>
                <a:gd name="T20" fmla="*/ 41 w 453"/>
                <a:gd name="T21" fmla="*/ 407 h 557"/>
                <a:gd name="T22" fmla="*/ 3 w 453"/>
                <a:gd name="T23" fmla="*/ 468 h 557"/>
                <a:gd name="T24" fmla="*/ 60 w 453"/>
                <a:gd name="T25" fmla="*/ 520 h 557"/>
                <a:gd name="T26" fmla="*/ 175 w 453"/>
                <a:gd name="T27" fmla="*/ 433 h 557"/>
                <a:gd name="T28" fmla="*/ 203 w 453"/>
                <a:gd name="T29" fmla="*/ 551 h 557"/>
                <a:gd name="T30" fmla="*/ 338 w 453"/>
                <a:gd name="T31" fmla="*/ 557 h 557"/>
                <a:gd name="T32" fmla="*/ 361 w 453"/>
                <a:gd name="T33" fmla="*/ 510 h 557"/>
                <a:gd name="T34" fmla="*/ 401 w 453"/>
                <a:gd name="T35" fmla="*/ 536 h 557"/>
                <a:gd name="T36" fmla="*/ 453 w 453"/>
                <a:gd name="T37" fmla="*/ 44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3" h="557">
                  <a:moveTo>
                    <a:pt x="453" y="447"/>
                  </a:moveTo>
                  <a:cubicBezTo>
                    <a:pt x="451" y="375"/>
                    <a:pt x="451" y="375"/>
                    <a:pt x="451" y="375"/>
                  </a:cubicBezTo>
                  <a:cubicBezTo>
                    <a:pt x="441" y="362"/>
                    <a:pt x="429" y="348"/>
                    <a:pt x="430" y="347"/>
                  </a:cubicBezTo>
                  <a:cubicBezTo>
                    <a:pt x="435" y="346"/>
                    <a:pt x="445" y="343"/>
                    <a:pt x="451" y="342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10" y="209"/>
                    <a:pt x="343" y="213"/>
                    <a:pt x="343" y="214"/>
                  </a:cubicBezTo>
                  <a:cubicBezTo>
                    <a:pt x="363" y="151"/>
                    <a:pt x="362" y="83"/>
                    <a:pt x="306" y="41"/>
                  </a:cubicBezTo>
                  <a:cubicBezTo>
                    <a:pt x="254" y="2"/>
                    <a:pt x="182" y="0"/>
                    <a:pt x="127" y="35"/>
                  </a:cubicBezTo>
                  <a:cubicBezTo>
                    <a:pt x="73" y="69"/>
                    <a:pt x="46" y="133"/>
                    <a:pt x="60" y="196"/>
                  </a:cubicBezTo>
                  <a:cubicBezTo>
                    <a:pt x="70" y="239"/>
                    <a:pt x="107" y="267"/>
                    <a:pt x="143" y="290"/>
                  </a:cubicBezTo>
                  <a:cubicBezTo>
                    <a:pt x="145" y="292"/>
                    <a:pt x="48" y="399"/>
                    <a:pt x="41" y="407"/>
                  </a:cubicBezTo>
                  <a:cubicBezTo>
                    <a:pt x="26" y="426"/>
                    <a:pt x="5" y="444"/>
                    <a:pt x="3" y="468"/>
                  </a:cubicBezTo>
                  <a:cubicBezTo>
                    <a:pt x="0" y="506"/>
                    <a:pt x="27" y="524"/>
                    <a:pt x="60" y="520"/>
                  </a:cubicBezTo>
                  <a:cubicBezTo>
                    <a:pt x="104" y="513"/>
                    <a:pt x="159" y="475"/>
                    <a:pt x="175" y="433"/>
                  </a:cubicBezTo>
                  <a:cubicBezTo>
                    <a:pt x="188" y="470"/>
                    <a:pt x="199" y="511"/>
                    <a:pt x="203" y="551"/>
                  </a:cubicBezTo>
                  <a:cubicBezTo>
                    <a:pt x="338" y="557"/>
                    <a:pt x="338" y="557"/>
                    <a:pt x="338" y="557"/>
                  </a:cubicBezTo>
                  <a:cubicBezTo>
                    <a:pt x="338" y="541"/>
                    <a:pt x="344" y="509"/>
                    <a:pt x="361" y="510"/>
                  </a:cubicBezTo>
                  <a:cubicBezTo>
                    <a:pt x="376" y="511"/>
                    <a:pt x="389" y="525"/>
                    <a:pt x="401" y="536"/>
                  </a:cubicBezTo>
                  <a:cubicBezTo>
                    <a:pt x="428" y="519"/>
                    <a:pt x="453" y="481"/>
                    <a:pt x="453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6"/>
            <p:cNvSpPr/>
            <p:nvPr/>
          </p:nvSpPr>
          <p:spPr bwMode="auto">
            <a:xfrm>
              <a:off x="10071100" y="3681413"/>
              <a:ext cx="287338" cy="225425"/>
            </a:xfrm>
            <a:custGeom>
              <a:avLst/>
              <a:gdLst>
                <a:gd name="T0" fmla="*/ 62 w 76"/>
                <a:gd name="T1" fmla="*/ 1 h 60"/>
                <a:gd name="T2" fmla="*/ 59 w 76"/>
                <a:gd name="T3" fmla="*/ 8 h 60"/>
                <a:gd name="T4" fmla="*/ 39 w 76"/>
                <a:gd name="T5" fmla="*/ 43 h 60"/>
                <a:gd name="T6" fmla="*/ 11 w 76"/>
                <a:gd name="T7" fmla="*/ 35 h 60"/>
                <a:gd name="T8" fmla="*/ 4 w 76"/>
                <a:gd name="T9" fmla="*/ 33 h 60"/>
                <a:gd name="T10" fmla="*/ 2 w 76"/>
                <a:gd name="T11" fmla="*/ 40 h 60"/>
                <a:gd name="T12" fmla="*/ 43 w 76"/>
                <a:gd name="T13" fmla="*/ 53 h 60"/>
                <a:gd name="T14" fmla="*/ 68 w 76"/>
                <a:gd name="T15" fmla="*/ 4 h 60"/>
                <a:gd name="T16" fmla="*/ 62 w 76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0">
                  <a:moveTo>
                    <a:pt x="62" y="1"/>
                  </a:moveTo>
                  <a:cubicBezTo>
                    <a:pt x="59" y="2"/>
                    <a:pt x="57" y="5"/>
                    <a:pt x="59" y="8"/>
                  </a:cubicBezTo>
                  <a:cubicBezTo>
                    <a:pt x="64" y="22"/>
                    <a:pt x="52" y="37"/>
                    <a:pt x="39" y="43"/>
                  </a:cubicBezTo>
                  <a:cubicBezTo>
                    <a:pt x="33" y="46"/>
                    <a:pt x="19" y="50"/>
                    <a:pt x="11" y="35"/>
                  </a:cubicBezTo>
                  <a:cubicBezTo>
                    <a:pt x="10" y="33"/>
                    <a:pt x="6" y="32"/>
                    <a:pt x="4" y="33"/>
                  </a:cubicBezTo>
                  <a:cubicBezTo>
                    <a:pt x="1" y="34"/>
                    <a:pt x="0" y="37"/>
                    <a:pt x="2" y="40"/>
                  </a:cubicBezTo>
                  <a:cubicBezTo>
                    <a:pt x="10" y="55"/>
                    <a:pt x="26" y="60"/>
                    <a:pt x="43" y="53"/>
                  </a:cubicBezTo>
                  <a:cubicBezTo>
                    <a:pt x="61" y="45"/>
                    <a:pt x="76" y="24"/>
                    <a:pt x="68" y="4"/>
                  </a:cubicBezTo>
                  <a:cubicBezTo>
                    <a:pt x="67" y="1"/>
                    <a:pt x="64" y="0"/>
                    <a:pt x="62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5"/>
            <p:cNvSpPr/>
            <p:nvPr/>
          </p:nvSpPr>
          <p:spPr bwMode="auto">
            <a:xfrm>
              <a:off x="9715500" y="3654425"/>
              <a:ext cx="219075" cy="215900"/>
            </a:xfrm>
            <a:custGeom>
              <a:avLst/>
              <a:gdLst>
                <a:gd name="T0" fmla="*/ 50 w 58"/>
                <a:gd name="T1" fmla="*/ 1 h 57"/>
                <a:gd name="T2" fmla="*/ 6 w 58"/>
                <a:gd name="T3" fmla="*/ 8 h 57"/>
                <a:gd name="T4" fmla="*/ 1 w 58"/>
                <a:gd name="T5" fmla="*/ 16 h 57"/>
                <a:gd name="T6" fmla="*/ 8 w 58"/>
                <a:gd name="T7" fmla="*/ 22 h 57"/>
                <a:gd name="T8" fmla="*/ 40 w 58"/>
                <a:gd name="T9" fmla="*/ 16 h 57"/>
                <a:gd name="T10" fmla="*/ 28 w 58"/>
                <a:gd name="T11" fmla="*/ 47 h 57"/>
                <a:gd name="T12" fmla="*/ 27 w 58"/>
                <a:gd name="T13" fmla="*/ 49 h 57"/>
                <a:gd name="T14" fmla="*/ 31 w 58"/>
                <a:gd name="T15" fmla="*/ 56 h 57"/>
                <a:gd name="T16" fmla="*/ 40 w 58"/>
                <a:gd name="T17" fmla="*/ 52 h 57"/>
                <a:gd name="T18" fmla="*/ 57 w 58"/>
                <a:gd name="T19" fmla="*/ 10 h 57"/>
                <a:gd name="T20" fmla="*/ 56 w 58"/>
                <a:gd name="T21" fmla="*/ 3 h 57"/>
                <a:gd name="T22" fmla="*/ 50 w 58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7">
                  <a:moveTo>
                    <a:pt x="50" y="1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2" y="9"/>
                    <a:pt x="0" y="13"/>
                    <a:pt x="1" y="16"/>
                  </a:cubicBezTo>
                  <a:cubicBezTo>
                    <a:pt x="1" y="20"/>
                    <a:pt x="5" y="22"/>
                    <a:pt x="8" y="22"/>
                  </a:cubicBezTo>
                  <a:cubicBezTo>
                    <a:pt x="8" y="22"/>
                    <a:pt x="27" y="18"/>
                    <a:pt x="40" y="16"/>
                  </a:cubicBezTo>
                  <a:cubicBezTo>
                    <a:pt x="35" y="28"/>
                    <a:pt x="28" y="47"/>
                    <a:pt x="28" y="47"/>
                  </a:cubicBezTo>
                  <a:cubicBezTo>
                    <a:pt x="27" y="48"/>
                    <a:pt x="27" y="49"/>
                    <a:pt x="27" y="49"/>
                  </a:cubicBezTo>
                  <a:cubicBezTo>
                    <a:pt x="27" y="52"/>
                    <a:pt x="29" y="55"/>
                    <a:pt x="31" y="56"/>
                  </a:cubicBezTo>
                  <a:cubicBezTo>
                    <a:pt x="35" y="57"/>
                    <a:pt x="39" y="55"/>
                    <a:pt x="40" y="5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7"/>
                    <a:pt x="58" y="5"/>
                    <a:pt x="56" y="3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16"/>
            <p:cNvSpPr/>
            <p:nvPr/>
          </p:nvSpPr>
          <p:spPr bwMode="auto">
            <a:xfrm>
              <a:off x="10315575" y="3379788"/>
              <a:ext cx="219075" cy="214313"/>
            </a:xfrm>
            <a:custGeom>
              <a:avLst/>
              <a:gdLst>
                <a:gd name="T0" fmla="*/ 37 w 58"/>
                <a:gd name="T1" fmla="*/ 2 h 57"/>
                <a:gd name="T2" fmla="*/ 3 w 58"/>
                <a:gd name="T3" fmla="*/ 31 h 57"/>
                <a:gd name="T4" fmla="*/ 1 w 58"/>
                <a:gd name="T5" fmla="*/ 37 h 57"/>
                <a:gd name="T6" fmla="*/ 6 w 58"/>
                <a:gd name="T7" fmla="*/ 42 h 57"/>
                <a:gd name="T8" fmla="*/ 49 w 58"/>
                <a:gd name="T9" fmla="*/ 56 h 57"/>
                <a:gd name="T10" fmla="*/ 57 w 58"/>
                <a:gd name="T11" fmla="*/ 52 h 57"/>
                <a:gd name="T12" fmla="*/ 58 w 58"/>
                <a:gd name="T13" fmla="*/ 50 h 57"/>
                <a:gd name="T14" fmla="*/ 53 w 58"/>
                <a:gd name="T15" fmla="*/ 43 h 57"/>
                <a:gd name="T16" fmla="*/ 21 w 58"/>
                <a:gd name="T17" fmla="*/ 33 h 57"/>
                <a:gd name="T18" fmla="*/ 46 w 58"/>
                <a:gd name="T19" fmla="*/ 12 h 57"/>
                <a:gd name="T20" fmla="*/ 48 w 58"/>
                <a:gd name="T21" fmla="*/ 7 h 57"/>
                <a:gd name="T22" fmla="*/ 47 w 58"/>
                <a:gd name="T23" fmla="*/ 3 h 57"/>
                <a:gd name="T24" fmla="*/ 37 w 58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7">
                  <a:moveTo>
                    <a:pt x="37" y="2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1" y="32"/>
                    <a:pt x="0" y="35"/>
                    <a:pt x="1" y="37"/>
                  </a:cubicBezTo>
                  <a:cubicBezTo>
                    <a:pt x="1" y="40"/>
                    <a:pt x="3" y="42"/>
                    <a:pt x="6" y="4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7"/>
                    <a:pt x="56" y="55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7"/>
                    <a:pt x="56" y="44"/>
                    <a:pt x="53" y="43"/>
                  </a:cubicBezTo>
                  <a:cubicBezTo>
                    <a:pt x="53" y="43"/>
                    <a:pt x="34" y="37"/>
                    <a:pt x="21" y="33"/>
                  </a:cubicBezTo>
                  <a:cubicBezTo>
                    <a:pt x="31" y="25"/>
                    <a:pt x="46" y="12"/>
                    <a:pt x="46" y="12"/>
                  </a:cubicBezTo>
                  <a:cubicBezTo>
                    <a:pt x="47" y="11"/>
                    <a:pt x="48" y="9"/>
                    <a:pt x="48" y="7"/>
                  </a:cubicBezTo>
                  <a:cubicBezTo>
                    <a:pt x="48" y="6"/>
                    <a:pt x="48" y="4"/>
                    <a:pt x="47" y="3"/>
                  </a:cubicBezTo>
                  <a:cubicBezTo>
                    <a:pt x="44" y="0"/>
                    <a:pt x="40" y="0"/>
                    <a:pt x="37" y="2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1" name="TextBox 14"/>
          <p:cNvSpPr txBox="1"/>
          <p:nvPr/>
        </p:nvSpPr>
        <p:spPr>
          <a:xfrm>
            <a:off x="5371190" y="3399522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课题背景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2" name="TextBox 15"/>
          <p:cNvSpPr txBox="1"/>
          <p:nvPr/>
        </p:nvSpPr>
        <p:spPr>
          <a:xfrm>
            <a:off x="5371190" y="4197075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研究意义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3" name="TextBox 16"/>
          <p:cNvSpPr txBox="1"/>
          <p:nvPr/>
        </p:nvSpPr>
        <p:spPr>
          <a:xfrm>
            <a:off x="5371190" y="4643668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研究综述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4" name="TextBox 17"/>
          <p:cNvSpPr txBox="1"/>
          <p:nvPr/>
        </p:nvSpPr>
        <p:spPr>
          <a:xfrm>
            <a:off x="5371190" y="5061684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理论基础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5" name="TextBox 18"/>
          <p:cNvSpPr txBox="1"/>
          <p:nvPr/>
        </p:nvSpPr>
        <p:spPr>
          <a:xfrm>
            <a:off x="6682781" y="3446766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cs typeface="+mn-ea"/>
                <a:sym typeface="+mn-lt"/>
              </a:rPr>
              <a:t>THE BACKGROUND</a:t>
            </a:r>
            <a:endParaRPr lang="zh-CN" altLang="en-US" sz="1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16" name="TextBox 20"/>
          <p:cNvSpPr txBox="1"/>
          <p:nvPr/>
        </p:nvSpPr>
        <p:spPr>
          <a:xfrm>
            <a:off x="6664346" y="4245494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cs typeface="+mn-ea"/>
                <a:sym typeface="+mn-lt"/>
              </a:rPr>
              <a:t>THE SIGNIFICANCE</a:t>
            </a:r>
            <a:endParaRPr lang="zh-CN" altLang="en-US" sz="1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17" name="TextBox 21"/>
          <p:cNvSpPr txBox="1"/>
          <p:nvPr/>
        </p:nvSpPr>
        <p:spPr>
          <a:xfrm>
            <a:off x="6654729" y="4693262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cs typeface="+mn-ea"/>
                <a:sym typeface="+mn-lt"/>
              </a:rPr>
              <a:t>RESEARCH REVIEW</a:t>
            </a:r>
            <a:endParaRPr lang="zh-CN" altLang="en-US" sz="1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18" name="TextBox 22"/>
          <p:cNvSpPr txBox="1"/>
          <p:nvPr/>
        </p:nvSpPr>
        <p:spPr>
          <a:xfrm>
            <a:off x="6672361" y="5141031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cs typeface="+mn-ea"/>
                <a:sym typeface="+mn-lt"/>
              </a:rPr>
              <a:t>THEORETICAL BASIS</a:t>
            </a:r>
            <a:endParaRPr lang="zh-CN" altLang="en-US" sz="1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19" name="椭圆 218"/>
          <p:cNvSpPr/>
          <p:nvPr/>
        </p:nvSpPr>
        <p:spPr>
          <a:xfrm>
            <a:off x="5077302" y="3427020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  <a:cs typeface="+mn-ea"/>
              <a:sym typeface="+mn-lt"/>
            </a:endParaRPr>
          </a:p>
        </p:txBody>
      </p:sp>
      <p:sp>
        <p:nvSpPr>
          <p:cNvPr id="220" name="椭圆 219"/>
          <p:cNvSpPr/>
          <p:nvPr/>
        </p:nvSpPr>
        <p:spPr>
          <a:xfrm>
            <a:off x="5077302" y="4215343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  <a:cs typeface="+mn-ea"/>
              <a:sym typeface="+mn-lt"/>
            </a:endParaRPr>
          </a:p>
        </p:txBody>
      </p:sp>
      <p:sp>
        <p:nvSpPr>
          <p:cNvPr id="221" name="椭圆 220"/>
          <p:cNvSpPr/>
          <p:nvPr/>
        </p:nvSpPr>
        <p:spPr>
          <a:xfrm>
            <a:off x="5077302" y="4652706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  <a:cs typeface="+mn-ea"/>
              <a:sym typeface="+mn-lt"/>
            </a:endParaRPr>
          </a:p>
        </p:txBody>
      </p:sp>
      <p:sp>
        <p:nvSpPr>
          <p:cNvPr id="222" name="椭圆 221"/>
          <p:cNvSpPr/>
          <p:nvPr/>
        </p:nvSpPr>
        <p:spPr>
          <a:xfrm>
            <a:off x="5077302" y="5090069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  <a:cs typeface="+mn-ea"/>
              <a:sym typeface="+mn-lt"/>
            </a:endParaRPr>
          </a:p>
        </p:txBody>
      </p:sp>
      <p:sp>
        <p:nvSpPr>
          <p:cNvPr id="223" name="TextBox 27"/>
          <p:cNvSpPr txBox="1"/>
          <p:nvPr/>
        </p:nvSpPr>
        <p:spPr>
          <a:xfrm>
            <a:off x="5371190" y="3815237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相关研究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4" name="TextBox 28"/>
          <p:cNvSpPr txBox="1"/>
          <p:nvPr/>
        </p:nvSpPr>
        <p:spPr>
          <a:xfrm>
            <a:off x="6694002" y="3862481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cs typeface="+mn-ea"/>
                <a:sym typeface="+mn-lt"/>
              </a:rPr>
              <a:t>Related research</a:t>
            </a:r>
            <a:endParaRPr lang="zh-CN" altLang="en-US" sz="1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25" name="椭圆 224"/>
          <p:cNvSpPr/>
          <p:nvPr/>
        </p:nvSpPr>
        <p:spPr>
          <a:xfrm>
            <a:off x="5077302" y="3842735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  <a:cs typeface="+mn-ea"/>
              <a:sym typeface="+mn-lt"/>
            </a:endParaRPr>
          </a:p>
        </p:txBody>
      </p:sp>
      <p:sp>
        <p:nvSpPr>
          <p:cNvPr id="226" name="文本框 225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1000"/>
                                            <p:tgtEl>
                                              <p:spTgt spid="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11" grpId="0"/>
          <p:bldP spid="212" grpId="0"/>
          <p:bldP spid="213" grpId="0"/>
          <p:bldP spid="214" grpId="0"/>
          <p:bldP spid="215" grpId="0"/>
          <p:bldP spid="216" grpId="0"/>
          <p:bldP spid="217" grpId="0"/>
          <p:bldP spid="218" grpId="0"/>
          <p:bldP spid="219" grpId="0" animBg="1"/>
          <p:bldP spid="220" grpId="0" animBg="1"/>
          <p:bldP spid="221" grpId="0" animBg="1"/>
          <p:bldP spid="222" grpId="0" animBg="1"/>
          <p:bldP spid="223" grpId="0"/>
          <p:bldP spid="224" grpId="0"/>
          <p:bldP spid="225" grpId="0" animBg="1"/>
          <p:bldP spid="2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1000"/>
                                            <p:tgtEl>
                                              <p:spTgt spid="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11" grpId="0"/>
          <p:bldP spid="212" grpId="0"/>
          <p:bldP spid="213" grpId="0"/>
          <p:bldP spid="214" grpId="0"/>
          <p:bldP spid="215" grpId="0"/>
          <p:bldP spid="216" grpId="0"/>
          <p:bldP spid="217" grpId="0"/>
          <p:bldP spid="218" grpId="0"/>
          <p:bldP spid="219" grpId="0" animBg="1"/>
          <p:bldP spid="220" grpId="0" animBg="1"/>
          <p:bldP spid="221" grpId="0" animBg="1"/>
          <p:bldP spid="222" grpId="0" animBg="1"/>
          <p:bldP spid="223" grpId="0"/>
          <p:bldP spid="224" grpId="0"/>
          <p:bldP spid="225" grpId="0" animBg="1"/>
          <p:bldP spid="226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112067" y="3673540"/>
            <a:ext cx="1249088" cy="415498"/>
            <a:chOff x="9112067" y="3673540"/>
            <a:chExt cx="1249088" cy="415498"/>
          </a:xfrm>
        </p:grpSpPr>
        <p:sp>
          <p:nvSpPr>
            <p:cNvPr id="28" name="圆角矩形 27"/>
            <p:cNvSpPr/>
            <p:nvPr/>
          </p:nvSpPr>
          <p:spPr>
            <a:xfrm>
              <a:off x="9142918" y="3679539"/>
              <a:ext cx="1187386" cy="387745"/>
            </a:xfrm>
            <a:prstGeom prst="roundRect">
              <a:avLst/>
            </a:prstGeom>
            <a:solidFill>
              <a:srgbClr val="7273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11"/>
            <p:cNvSpPr txBox="1"/>
            <p:nvPr/>
          </p:nvSpPr>
          <p:spPr>
            <a:xfrm>
              <a:off x="9112067" y="3673540"/>
              <a:ext cx="1249088" cy="415498"/>
            </a:xfrm>
            <a:prstGeom prst="rect">
              <a:avLst/>
            </a:prstGeom>
            <a:solidFill>
              <a:srgbClr val="6CAF3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639799" y="343795"/>
            <a:ext cx="3872093" cy="954687"/>
            <a:chOff x="406574" y="261442"/>
            <a:chExt cx="3872093" cy="954687"/>
          </a:xfrm>
        </p:grpSpPr>
        <p:grpSp>
          <p:nvGrpSpPr>
            <p:cNvPr id="39" name="组合 38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2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5EA8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1829257" y="3918377"/>
            <a:ext cx="1249088" cy="415498"/>
            <a:chOff x="2031518" y="3918377"/>
            <a:chExt cx="1249088" cy="415498"/>
          </a:xfrm>
        </p:grpSpPr>
        <p:sp>
          <p:nvSpPr>
            <p:cNvPr id="14" name="圆角矩形 13"/>
            <p:cNvSpPr/>
            <p:nvPr/>
          </p:nvSpPr>
          <p:spPr>
            <a:xfrm>
              <a:off x="2062369" y="3932254"/>
              <a:ext cx="1187386" cy="387745"/>
            </a:xfrm>
            <a:prstGeom prst="roundRect">
              <a:avLst/>
            </a:prstGeom>
            <a:solidFill>
              <a:srgbClr val="5EA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2031518" y="3918377"/>
              <a:ext cx="12490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TextBox 12"/>
          <p:cNvSpPr txBox="1"/>
          <p:nvPr/>
        </p:nvSpPr>
        <p:spPr>
          <a:xfrm>
            <a:off x="1234918" y="4509914"/>
            <a:ext cx="24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单击添加文字</a:t>
            </a:r>
            <a:endParaRPr lang="en-US" altLang="zh-CN" sz="1800" dirty="0" smtClean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800" dirty="0">
                <a:solidFill>
                  <a:sysClr val="windowText" lastClr="000000"/>
                </a:solidFill>
                <a:cs typeface="+mn-ea"/>
                <a:sym typeface="+mn-lt"/>
              </a:rPr>
              <a:t>单击添加</a:t>
            </a:r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文字</a:t>
            </a:r>
            <a:endParaRPr lang="en-US" altLang="zh-CN" sz="1800" dirty="0" smtClea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256860" y="3718506"/>
            <a:ext cx="1249088" cy="415498"/>
            <a:chOff x="4256860" y="3718506"/>
            <a:chExt cx="1249088" cy="415498"/>
          </a:xfrm>
        </p:grpSpPr>
        <p:sp>
          <p:nvSpPr>
            <p:cNvPr id="19" name="圆角矩形 18"/>
            <p:cNvSpPr/>
            <p:nvPr/>
          </p:nvSpPr>
          <p:spPr>
            <a:xfrm>
              <a:off x="4287711" y="3724505"/>
              <a:ext cx="1187386" cy="387745"/>
            </a:xfrm>
            <a:prstGeom prst="roundRect">
              <a:avLst/>
            </a:prstGeom>
            <a:solidFill>
              <a:srgbClr val="7273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1"/>
            <p:cNvSpPr txBox="1"/>
            <p:nvPr/>
          </p:nvSpPr>
          <p:spPr>
            <a:xfrm>
              <a:off x="4256860" y="3718506"/>
              <a:ext cx="1249088" cy="415498"/>
            </a:xfrm>
            <a:prstGeom prst="rect">
              <a:avLst/>
            </a:prstGeom>
            <a:solidFill>
              <a:srgbClr val="6CAF3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Box 12"/>
          <p:cNvSpPr txBox="1"/>
          <p:nvPr/>
        </p:nvSpPr>
        <p:spPr>
          <a:xfrm>
            <a:off x="3662522" y="4319999"/>
            <a:ext cx="24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单击添加文字</a:t>
            </a:r>
            <a:endParaRPr lang="en-US" altLang="zh-CN" sz="1800" dirty="0" smtClean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800" dirty="0">
                <a:solidFill>
                  <a:sysClr val="windowText" lastClr="000000"/>
                </a:solidFill>
                <a:cs typeface="+mn-ea"/>
                <a:sym typeface="+mn-lt"/>
              </a:rPr>
              <a:t>单击添加</a:t>
            </a:r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文字</a:t>
            </a:r>
            <a:endParaRPr lang="en-US" altLang="zh-CN" sz="1800" dirty="0" smtClea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684464" y="3340023"/>
            <a:ext cx="1249088" cy="415498"/>
            <a:chOff x="2031518" y="3918377"/>
            <a:chExt cx="1249088" cy="415498"/>
          </a:xfrm>
        </p:grpSpPr>
        <p:sp>
          <p:nvSpPr>
            <p:cNvPr id="24" name="圆角矩形 23"/>
            <p:cNvSpPr/>
            <p:nvPr/>
          </p:nvSpPr>
          <p:spPr>
            <a:xfrm>
              <a:off x="2062369" y="3932254"/>
              <a:ext cx="1187386" cy="387745"/>
            </a:xfrm>
            <a:prstGeom prst="roundRect">
              <a:avLst/>
            </a:prstGeom>
            <a:solidFill>
              <a:srgbClr val="5EA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11"/>
            <p:cNvSpPr txBox="1"/>
            <p:nvPr/>
          </p:nvSpPr>
          <p:spPr>
            <a:xfrm>
              <a:off x="2031518" y="3918377"/>
              <a:ext cx="12490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TextBox 12"/>
          <p:cNvSpPr txBox="1"/>
          <p:nvPr/>
        </p:nvSpPr>
        <p:spPr>
          <a:xfrm>
            <a:off x="6090126" y="3943857"/>
            <a:ext cx="24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单击添加文字</a:t>
            </a:r>
            <a:endParaRPr lang="en-US" altLang="zh-CN" sz="1800" dirty="0" smtClean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800" dirty="0">
                <a:solidFill>
                  <a:sysClr val="windowText" lastClr="000000"/>
                </a:solidFill>
                <a:cs typeface="+mn-ea"/>
                <a:sym typeface="+mn-lt"/>
              </a:rPr>
              <a:t>单击添加</a:t>
            </a:r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文字</a:t>
            </a:r>
            <a:endParaRPr lang="en-US" altLang="zh-CN" sz="1800" dirty="0" smtClea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" name="TextBox 12"/>
          <p:cNvSpPr txBox="1"/>
          <p:nvPr/>
        </p:nvSpPr>
        <p:spPr>
          <a:xfrm>
            <a:off x="8517729" y="4263171"/>
            <a:ext cx="24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单击添加文字</a:t>
            </a:r>
            <a:endParaRPr lang="en-US" altLang="zh-CN" sz="1800" dirty="0" smtClean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800" dirty="0">
                <a:solidFill>
                  <a:sysClr val="windowText" lastClr="000000"/>
                </a:solidFill>
                <a:cs typeface="+mn-ea"/>
                <a:sym typeface="+mn-lt"/>
              </a:rPr>
              <a:t>单击添加</a:t>
            </a:r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文字</a:t>
            </a:r>
            <a:endParaRPr lang="en-US" altLang="zh-CN" sz="1800" dirty="0" smtClea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634627" y="1701602"/>
            <a:ext cx="1348762" cy="1348762"/>
            <a:chOff x="6634627" y="1701602"/>
            <a:chExt cx="1348762" cy="1348762"/>
          </a:xfrm>
        </p:grpSpPr>
        <p:sp>
          <p:nvSpPr>
            <p:cNvPr id="22" name="泪滴形 21"/>
            <p:cNvSpPr/>
            <p:nvPr/>
          </p:nvSpPr>
          <p:spPr>
            <a:xfrm rot="8100000">
              <a:off x="6634627" y="1701602"/>
              <a:ext cx="1348762" cy="1348762"/>
            </a:xfrm>
            <a:prstGeom prst="teardrop">
              <a:avLst/>
            </a:prstGeom>
            <a:solidFill>
              <a:srgbClr val="5EA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992256" y="2062662"/>
              <a:ext cx="633505" cy="626643"/>
              <a:chOff x="6992256" y="2062662"/>
              <a:chExt cx="633505" cy="626643"/>
            </a:xfrm>
          </p:grpSpPr>
          <p:sp>
            <p:nvSpPr>
              <p:cNvPr id="32" name="Freeform 134"/>
              <p:cNvSpPr/>
              <p:nvPr/>
            </p:nvSpPr>
            <p:spPr bwMode="auto">
              <a:xfrm>
                <a:off x="7310152" y="2062662"/>
                <a:ext cx="315609" cy="626643"/>
              </a:xfrm>
              <a:custGeom>
                <a:avLst/>
                <a:gdLst>
                  <a:gd name="T0" fmla="*/ 0 w 58"/>
                  <a:gd name="T1" fmla="*/ 0 h 116"/>
                  <a:gd name="T2" fmla="*/ 0 w 58"/>
                  <a:gd name="T3" fmla="*/ 116 h 116"/>
                  <a:gd name="T4" fmla="*/ 58 w 58"/>
                  <a:gd name="T5" fmla="*/ 58 h 116"/>
                  <a:gd name="T6" fmla="*/ 0 w 58"/>
                  <a:gd name="T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16">
                    <a:moveTo>
                      <a:pt x="0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32" y="116"/>
                      <a:pt x="58" y="90"/>
                      <a:pt x="58" y="58"/>
                    </a:cubicBezTo>
                    <a:cubicBezTo>
                      <a:pt x="58" y="26"/>
                      <a:pt x="32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35"/>
              <p:cNvSpPr/>
              <p:nvPr/>
            </p:nvSpPr>
            <p:spPr bwMode="auto">
              <a:xfrm>
                <a:off x="6992256" y="2062662"/>
                <a:ext cx="324756" cy="626643"/>
              </a:xfrm>
              <a:custGeom>
                <a:avLst/>
                <a:gdLst>
                  <a:gd name="T0" fmla="*/ 0 w 60"/>
                  <a:gd name="T1" fmla="*/ 58 h 116"/>
                  <a:gd name="T2" fmla="*/ 60 w 60"/>
                  <a:gd name="T3" fmla="*/ 116 h 116"/>
                  <a:gd name="T4" fmla="*/ 60 w 60"/>
                  <a:gd name="T5" fmla="*/ 0 h 116"/>
                  <a:gd name="T6" fmla="*/ 0 w 60"/>
                  <a:gd name="T7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16">
                    <a:moveTo>
                      <a:pt x="0" y="58"/>
                    </a:moveTo>
                    <a:cubicBezTo>
                      <a:pt x="0" y="90"/>
                      <a:pt x="27" y="116"/>
                      <a:pt x="60" y="116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6"/>
                      <a:pt x="0" y="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136"/>
              <p:cNvSpPr/>
              <p:nvPr/>
            </p:nvSpPr>
            <p:spPr bwMode="auto">
              <a:xfrm>
                <a:off x="7246115" y="2478900"/>
                <a:ext cx="64037" cy="107491"/>
              </a:xfrm>
              <a:custGeom>
                <a:avLst/>
                <a:gdLst>
                  <a:gd name="T0" fmla="*/ 10 w 12"/>
                  <a:gd name="T1" fmla="*/ 0 h 20"/>
                  <a:gd name="T2" fmla="*/ 0 w 12"/>
                  <a:gd name="T3" fmla="*/ 10 h 20"/>
                  <a:gd name="T4" fmla="*/ 10 w 12"/>
                  <a:gd name="T5" fmla="*/ 20 h 20"/>
                  <a:gd name="T6" fmla="*/ 12 w 12"/>
                  <a:gd name="T7" fmla="*/ 19 h 20"/>
                  <a:gd name="T8" fmla="*/ 12 w 12"/>
                  <a:gd name="T9" fmla="*/ 0 h 20"/>
                  <a:gd name="T10" fmla="*/ 10 w 12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1" y="20"/>
                      <a:pt x="11" y="20"/>
                      <a:pt x="12" y="19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137"/>
              <p:cNvSpPr/>
              <p:nvPr/>
            </p:nvSpPr>
            <p:spPr bwMode="auto">
              <a:xfrm>
                <a:off x="7207236" y="2181586"/>
                <a:ext cx="102916" cy="84622"/>
              </a:xfrm>
              <a:custGeom>
                <a:avLst/>
                <a:gdLst>
                  <a:gd name="T0" fmla="*/ 18 w 19"/>
                  <a:gd name="T1" fmla="*/ 0 h 16"/>
                  <a:gd name="T2" fmla="*/ 0 w 19"/>
                  <a:gd name="T3" fmla="*/ 4 h 16"/>
                  <a:gd name="T4" fmla="*/ 4 w 19"/>
                  <a:gd name="T5" fmla="*/ 16 h 16"/>
                  <a:gd name="T6" fmla="*/ 14 w 19"/>
                  <a:gd name="T7" fmla="*/ 13 h 16"/>
                  <a:gd name="T8" fmla="*/ 19 w 19"/>
                  <a:gd name="T9" fmla="*/ 14 h 16"/>
                  <a:gd name="T10" fmla="*/ 19 w 19"/>
                  <a:gd name="T11" fmla="*/ 0 h 16"/>
                  <a:gd name="T12" fmla="*/ 18 w 1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18" y="0"/>
                    </a:moveTo>
                    <a:cubicBezTo>
                      <a:pt x="10" y="0"/>
                      <a:pt x="4" y="2"/>
                      <a:pt x="0" y="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4"/>
                      <a:pt x="11" y="13"/>
                      <a:pt x="14" y="13"/>
                    </a:cubicBezTo>
                    <a:cubicBezTo>
                      <a:pt x="16" y="13"/>
                      <a:pt x="18" y="13"/>
                      <a:pt x="19" y="1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38"/>
              <p:cNvSpPr/>
              <p:nvPr/>
            </p:nvSpPr>
            <p:spPr bwMode="auto">
              <a:xfrm>
                <a:off x="7257550" y="2321094"/>
                <a:ext cx="52602" cy="130361"/>
              </a:xfrm>
              <a:custGeom>
                <a:avLst/>
                <a:gdLst>
                  <a:gd name="T0" fmla="*/ 7 w 10"/>
                  <a:gd name="T1" fmla="*/ 4 h 24"/>
                  <a:gd name="T2" fmla="*/ 1 w 10"/>
                  <a:gd name="T3" fmla="*/ 21 h 24"/>
                  <a:gd name="T4" fmla="*/ 1 w 10"/>
                  <a:gd name="T5" fmla="*/ 24 h 24"/>
                  <a:gd name="T6" fmla="*/ 10 w 10"/>
                  <a:gd name="T7" fmla="*/ 24 h 24"/>
                  <a:gd name="T8" fmla="*/ 10 w 10"/>
                  <a:gd name="T9" fmla="*/ 0 h 24"/>
                  <a:gd name="T10" fmla="*/ 7 w 10"/>
                  <a:gd name="T11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4">
                    <a:moveTo>
                      <a:pt x="7" y="4"/>
                    </a:moveTo>
                    <a:cubicBezTo>
                      <a:pt x="2" y="10"/>
                      <a:pt x="0" y="16"/>
                      <a:pt x="1" y="21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2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39"/>
              <p:cNvSpPr/>
              <p:nvPr/>
            </p:nvSpPr>
            <p:spPr bwMode="auto">
              <a:xfrm>
                <a:off x="7310152" y="2478900"/>
                <a:ext cx="38880" cy="102916"/>
              </a:xfrm>
              <a:custGeom>
                <a:avLst/>
                <a:gdLst>
                  <a:gd name="T0" fmla="*/ 7 w 7"/>
                  <a:gd name="T1" fmla="*/ 10 h 19"/>
                  <a:gd name="T2" fmla="*/ 0 w 7"/>
                  <a:gd name="T3" fmla="*/ 0 h 19"/>
                  <a:gd name="T4" fmla="*/ 0 w 7"/>
                  <a:gd name="T5" fmla="*/ 19 h 19"/>
                  <a:gd name="T6" fmla="*/ 7 w 7"/>
                  <a:gd name="T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7" y="10"/>
                    </a:moveTo>
                    <a:cubicBezTo>
                      <a:pt x="7" y="5"/>
                      <a:pt x="5" y="2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" y="18"/>
                      <a:pt x="7" y="15"/>
                      <a:pt x="7" y="10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40"/>
              <p:cNvSpPr/>
              <p:nvPr/>
            </p:nvSpPr>
            <p:spPr bwMode="auto">
              <a:xfrm>
                <a:off x="7310152" y="2181586"/>
                <a:ext cx="109776" cy="269870"/>
              </a:xfrm>
              <a:custGeom>
                <a:avLst/>
                <a:gdLst>
                  <a:gd name="T0" fmla="*/ 5 w 20"/>
                  <a:gd name="T1" fmla="*/ 48 h 50"/>
                  <a:gd name="T2" fmla="*/ 11 w 20"/>
                  <a:gd name="T3" fmla="*/ 35 h 50"/>
                  <a:gd name="T4" fmla="*/ 20 w 20"/>
                  <a:gd name="T5" fmla="*/ 16 h 50"/>
                  <a:gd name="T6" fmla="*/ 0 w 20"/>
                  <a:gd name="T7" fmla="*/ 0 h 50"/>
                  <a:gd name="T8" fmla="*/ 0 w 20"/>
                  <a:gd name="T9" fmla="*/ 14 h 50"/>
                  <a:gd name="T10" fmla="*/ 3 w 20"/>
                  <a:gd name="T11" fmla="*/ 19 h 50"/>
                  <a:gd name="T12" fmla="*/ 0 w 20"/>
                  <a:gd name="T13" fmla="*/ 26 h 50"/>
                  <a:gd name="T14" fmla="*/ 0 w 20"/>
                  <a:gd name="T15" fmla="*/ 50 h 50"/>
                  <a:gd name="T16" fmla="*/ 5 w 20"/>
                  <a:gd name="T17" fmla="*/ 50 h 50"/>
                  <a:gd name="T18" fmla="*/ 5 w 20"/>
                  <a:gd name="T1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50">
                    <a:moveTo>
                      <a:pt x="5" y="48"/>
                    </a:moveTo>
                    <a:cubicBezTo>
                      <a:pt x="5" y="43"/>
                      <a:pt x="7" y="39"/>
                      <a:pt x="11" y="35"/>
                    </a:cubicBezTo>
                    <a:cubicBezTo>
                      <a:pt x="15" y="30"/>
                      <a:pt x="20" y="25"/>
                      <a:pt x="20" y="16"/>
                    </a:cubicBezTo>
                    <a:cubicBezTo>
                      <a:pt x="20" y="8"/>
                      <a:pt x="14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5"/>
                      <a:pt x="3" y="17"/>
                      <a:pt x="3" y="19"/>
                    </a:cubicBezTo>
                    <a:cubicBezTo>
                      <a:pt x="3" y="21"/>
                      <a:pt x="2" y="24"/>
                      <a:pt x="0" y="26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5" y="50"/>
                      <a:pt x="5" y="50"/>
                      <a:pt x="5" y="50"/>
                    </a:cubicBezTo>
                    <a:lnTo>
                      <a:pt x="5" y="48"/>
                    </a:ln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179617" y="2310641"/>
            <a:ext cx="1113985" cy="1113985"/>
            <a:chOff x="9179617" y="2310641"/>
            <a:chExt cx="1113985" cy="1113985"/>
          </a:xfrm>
        </p:grpSpPr>
        <p:sp>
          <p:nvSpPr>
            <p:cNvPr id="27" name="泪滴形 26"/>
            <p:cNvSpPr/>
            <p:nvPr/>
          </p:nvSpPr>
          <p:spPr>
            <a:xfrm rot="8100000">
              <a:off x="9179617" y="2310641"/>
              <a:ext cx="1113985" cy="1113985"/>
            </a:xfrm>
            <a:prstGeom prst="teardrop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9419857" y="2554312"/>
              <a:ext cx="633505" cy="626643"/>
              <a:chOff x="9419856" y="2601880"/>
              <a:chExt cx="633505" cy="626643"/>
            </a:xfrm>
          </p:grpSpPr>
          <p:sp>
            <p:nvSpPr>
              <p:cNvPr id="47" name="Freeform 154"/>
              <p:cNvSpPr/>
              <p:nvPr/>
            </p:nvSpPr>
            <p:spPr bwMode="auto">
              <a:xfrm>
                <a:off x="9740040" y="2601880"/>
                <a:ext cx="313321" cy="626643"/>
              </a:xfrm>
              <a:custGeom>
                <a:avLst/>
                <a:gdLst>
                  <a:gd name="T0" fmla="*/ 0 w 58"/>
                  <a:gd name="T1" fmla="*/ 0 h 116"/>
                  <a:gd name="T2" fmla="*/ 0 w 58"/>
                  <a:gd name="T3" fmla="*/ 116 h 116"/>
                  <a:gd name="T4" fmla="*/ 58 w 58"/>
                  <a:gd name="T5" fmla="*/ 58 h 116"/>
                  <a:gd name="T6" fmla="*/ 0 w 58"/>
                  <a:gd name="T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16">
                    <a:moveTo>
                      <a:pt x="0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32" y="116"/>
                      <a:pt x="58" y="90"/>
                      <a:pt x="58" y="58"/>
                    </a:cubicBezTo>
                    <a:cubicBezTo>
                      <a:pt x="58" y="26"/>
                      <a:pt x="32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55"/>
              <p:cNvSpPr/>
              <p:nvPr/>
            </p:nvSpPr>
            <p:spPr bwMode="auto">
              <a:xfrm>
                <a:off x="9419856" y="2601880"/>
                <a:ext cx="324756" cy="626643"/>
              </a:xfrm>
              <a:custGeom>
                <a:avLst/>
                <a:gdLst>
                  <a:gd name="T0" fmla="*/ 0 w 60"/>
                  <a:gd name="T1" fmla="*/ 58 h 116"/>
                  <a:gd name="T2" fmla="*/ 60 w 60"/>
                  <a:gd name="T3" fmla="*/ 116 h 116"/>
                  <a:gd name="T4" fmla="*/ 60 w 60"/>
                  <a:gd name="T5" fmla="*/ 0 h 116"/>
                  <a:gd name="T6" fmla="*/ 0 w 60"/>
                  <a:gd name="T7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16">
                    <a:moveTo>
                      <a:pt x="0" y="58"/>
                    </a:moveTo>
                    <a:cubicBezTo>
                      <a:pt x="0" y="90"/>
                      <a:pt x="27" y="116"/>
                      <a:pt x="60" y="116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6"/>
                      <a:pt x="0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156"/>
              <p:cNvSpPr/>
              <p:nvPr/>
            </p:nvSpPr>
            <p:spPr bwMode="auto">
              <a:xfrm>
                <a:off x="9689725" y="2716231"/>
                <a:ext cx="54889" cy="297312"/>
              </a:xfrm>
              <a:custGeom>
                <a:avLst/>
                <a:gdLst>
                  <a:gd name="T0" fmla="*/ 0 w 24"/>
                  <a:gd name="T1" fmla="*/ 0 h 130"/>
                  <a:gd name="T2" fmla="*/ 5 w 24"/>
                  <a:gd name="T3" fmla="*/ 130 h 130"/>
                  <a:gd name="T4" fmla="*/ 24 w 24"/>
                  <a:gd name="T5" fmla="*/ 130 h 130"/>
                  <a:gd name="T6" fmla="*/ 24 w 24"/>
                  <a:gd name="T7" fmla="*/ 0 h 130"/>
                  <a:gd name="T8" fmla="*/ 0 w 24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0">
                    <a:moveTo>
                      <a:pt x="0" y="0"/>
                    </a:moveTo>
                    <a:lnTo>
                      <a:pt x="5" y="130"/>
                    </a:lnTo>
                    <a:lnTo>
                      <a:pt x="24" y="13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57"/>
              <p:cNvSpPr/>
              <p:nvPr/>
            </p:nvSpPr>
            <p:spPr bwMode="auto">
              <a:xfrm>
                <a:off x="9680575" y="3045563"/>
                <a:ext cx="64037" cy="118926"/>
              </a:xfrm>
              <a:custGeom>
                <a:avLst/>
                <a:gdLst>
                  <a:gd name="T0" fmla="*/ 11 w 12"/>
                  <a:gd name="T1" fmla="*/ 0 h 22"/>
                  <a:gd name="T2" fmla="*/ 0 w 12"/>
                  <a:gd name="T3" fmla="*/ 11 h 22"/>
                  <a:gd name="T4" fmla="*/ 11 w 12"/>
                  <a:gd name="T5" fmla="*/ 22 h 22"/>
                  <a:gd name="T6" fmla="*/ 11 w 12"/>
                  <a:gd name="T7" fmla="*/ 22 h 22"/>
                  <a:gd name="T8" fmla="*/ 12 w 12"/>
                  <a:gd name="T9" fmla="*/ 22 h 22"/>
                  <a:gd name="T10" fmla="*/ 12 w 12"/>
                  <a:gd name="T11" fmla="*/ 0 h 22"/>
                  <a:gd name="T12" fmla="*/ 11 w 12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58"/>
              <p:cNvSpPr/>
              <p:nvPr/>
            </p:nvSpPr>
            <p:spPr bwMode="auto">
              <a:xfrm>
                <a:off x="9744612" y="2716231"/>
                <a:ext cx="48027" cy="297312"/>
              </a:xfrm>
              <a:custGeom>
                <a:avLst/>
                <a:gdLst>
                  <a:gd name="T0" fmla="*/ 21 w 21"/>
                  <a:gd name="T1" fmla="*/ 0 h 130"/>
                  <a:gd name="T2" fmla="*/ 0 w 21"/>
                  <a:gd name="T3" fmla="*/ 0 h 130"/>
                  <a:gd name="T4" fmla="*/ 0 w 21"/>
                  <a:gd name="T5" fmla="*/ 130 h 130"/>
                  <a:gd name="T6" fmla="*/ 14 w 21"/>
                  <a:gd name="T7" fmla="*/ 130 h 130"/>
                  <a:gd name="T8" fmla="*/ 21 w 21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30">
                    <a:moveTo>
                      <a:pt x="21" y="0"/>
                    </a:moveTo>
                    <a:lnTo>
                      <a:pt x="0" y="0"/>
                    </a:lnTo>
                    <a:lnTo>
                      <a:pt x="0" y="130"/>
                    </a:lnTo>
                    <a:lnTo>
                      <a:pt x="14" y="13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159"/>
              <p:cNvSpPr/>
              <p:nvPr/>
            </p:nvSpPr>
            <p:spPr bwMode="auto">
              <a:xfrm>
                <a:off x="9744612" y="3045563"/>
                <a:ext cx="54889" cy="118926"/>
              </a:xfrm>
              <a:custGeom>
                <a:avLst/>
                <a:gdLst>
                  <a:gd name="T0" fmla="*/ 10 w 10"/>
                  <a:gd name="T1" fmla="*/ 11 h 22"/>
                  <a:gd name="T2" fmla="*/ 0 w 10"/>
                  <a:gd name="T3" fmla="*/ 0 h 22"/>
                  <a:gd name="T4" fmla="*/ 0 w 10"/>
                  <a:gd name="T5" fmla="*/ 22 h 22"/>
                  <a:gd name="T6" fmla="*/ 10 w 10"/>
                  <a:gd name="T7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2">
                    <a:moveTo>
                      <a:pt x="10" y="11"/>
                    </a:moveTo>
                    <a:cubicBezTo>
                      <a:pt x="10" y="5"/>
                      <a:pt x="6" y="0"/>
                      <a:pt x="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6" y="22"/>
                      <a:pt x="10" y="17"/>
                      <a:pt x="10" y="11"/>
                    </a:cubicBez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468805" y="1530066"/>
            <a:ext cx="1969991" cy="1969991"/>
            <a:chOff x="1468805" y="1530066"/>
            <a:chExt cx="1969991" cy="1969991"/>
          </a:xfrm>
        </p:grpSpPr>
        <p:sp>
          <p:nvSpPr>
            <p:cNvPr id="12" name="泪滴形 11"/>
            <p:cNvSpPr/>
            <p:nvPr/>
          </p:nvSpPr>
          <p:spPr>
            <a:xfrm rot="8100000">
              <a:off x="1468805" y="1530066"/>
              <a:ext cx="1969991" cy="1969991"/>
            </a:xfrm>
            <a:prstGeom prst="teardrop">
              <a:avLst/>
            </a:prstGeom>
            <a:solidFill>
              <a:srgbClr val="5EA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137048" y="2201740"/>
              <a:ext cx="633505" cy="626643"/>
              <a:chOff x="2137048" y="2201740"/>
              <a:chExt cx="633505" cy="626643"/>
            </a:xfrm>
          </p:grpSpPr>
          <p:sp>
            <p:nvSpPr>
              <p:cNvPr id="54" name="Freeform 160"/>
              <p:cNvSpPr/>
              <p:nvPr/>
            </p:nvSpPr>
            <p:spPr bwMode="auto">
              <a:xfrm>
                <a:off x="2457232" y="2201740"/>
                <a:ext cx="313321" cy="626643"/>
              </a:xfrm>
              <a:custGeom>
                <a:avLst/>
                <a:gdLst>
                  <a:gd name="T0" fmla="*/ 0 w 58"/>
                  <a:gd name="T1" fmla="*/ 0 h 116"/>
                  <a:gd name="T2" fmla="*/ 0 w 58"/>
                  <a:gd name="T3" fmla="*/ 116 h 116"/>
                  <a:gd name="T4" fmla="*/ 58 w 58"/>
                  <a:gd name="T5" fmla="*/ 58 h 116"/>
                  <a:gd name="T6" fmla="*/ 0 w 58"/>
                  <a:gd name="T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16">
                    <a:moveTo>
                      <a:pt x="0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32" y="116"/>
                      <a:pt x="58" y="90"/>
                      <a:pt x="58" y="58"/>
                    </a:cubicBezTo>
                    <a:cubicBezTo>
                      <a:pt x="58" y="26"/>
                      <a:pt x="32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161"/>
              <p:cNvSpPr/>
              <p:nvPr/>
            </p:nvSpPr>
            <p:spPr bwMode="auto">
              <a:xfrm>
                <a:off x="2137048" y="2201740"/>
                <a:ext cx="320184" cy="626643"/>
              </a:xfrm>
              <a:custGeom>
                <a:avLst/>
                <a:gdLst>
                  <a:gd name="T0" fmla="*/ 0 w 59"/>
                  <a:gd name="T1" fmla="*/ 58 h 116"/>
                  <a:gd name="T2" fmla="*/ 59 w 59"/>
                  <a:gd name="T3" fmla="*/ 116 h 116"/>
                  <a:gd name="T4" fmla="*/ 59 w 59"/>
                  <a:gd name="T5" fmla="*/ 0 h 116"/>
                  <a:gd name="T6" fmla="*/ 0 w 59"/>
                  <a:gd name="T7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16">
                    <a:moveTo>
                      <a:pt x="0" y="58"/>
                    </a:moveTo>
                    <a:cubicBezTo>
                      <a:pt x="0" y="90"/>
                      <a:pt x="26" y="116"/>
                      <a:pt x="59" y="116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0" y="26"/>
                      <a:pt x="0" y="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162"/>
              <p:cNvSpPr/>
              <p:nvPr/>
            </p:nvSpPr>
            <p:spPr bwMode="auto">
              <a:xfrm>
                <a:off x="2219382" y="2460175"/>
                <a:ext cx="237850" cy="233277"/>
              </a:xfrm>
              <a:custGeom>
                <a:avLst/>
                <a:gdLst>
                  <a:gd name="T0" fmla="*/ 32 w 44"/>
                  <a:gd name="T1" fmla="*/ 21 h 43"/>
                  <a:gd name="T2" fmla="*/ 13 w 44"/>
                  <a:gd name="T3" fmla="*/ 1 h 43"/>
                  <a:gd name="T4" fmla="*/ 8 w 44"/>
                  <a:gd name="T5" fmla="*/ 1 h 43"/>
                  <a:gd name="T6" fmla="*/ 1 w 44"/>
                  <a:gd name="T7" fmla="*/ 8 h 43"/>
                  <a:gd name="T8" fmla="*/ 1 w 44"/>
                  <a:gd name="T9" fmla="*/ 12 h 43"/>
                  <a:gd name="T10" fmla="*/ 30 w 44"/>
                  <a:gd name="T11" fmla="*/ 41 h 43"/>
                  <a:gd name="T12" fmla="*/ 35 w 44"/>
                  <a:gd name="T13" fmla="*/ 41 h 43"/>
                  <a:gd name="T14" fmla="*/ 44 w 44"/>
                  <a:gd name="T15" fmla="*/ 32 h 43"/>
                  <a:gd name="T16" fmla="*/ 44 w 44"/>
                  <a:gd name="T17" fmla="*/ 9 h 43"/>
                  <a:gd name="T18" fmla="*/ 32 w 44"/>
                  <a:gd name="T19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3">
                    <a:moveTo>
                      <a:pt x="32" y="2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1" y="0"/>
                      <a:pt x="9" y="0"/>
                      <a:pt x="8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9"/>
                      <a:pt x="0" y="11"/>
                      <a:pt x="1" y="12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3"/>
                      <a:pt x="33" y="43"/>
                      <a:pt x="35" y="41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9"/>
                      <a:pt x="44" y="9"/>
                      <a:pt x="44" y="9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163"/>
              <p:cNvSpPr/>
              <p:nvPr/>
            </p:nvSpPr>
            <p:spPr bwMode="auto">
              <a:xfrm>
                <a:off x="2457232" y="2359546"/>
                <a:ext cx="214980" cy="274442"/>
              </a:xfrm>
              <a:custGeom>
                <a:avLst/>
                <a:gdLst>
                  <a:gd name="T0" fmla="*/ 38 w 40"/>
                  <a:gd name="T1" fmla="*/ 8 h 51"/>
                  <a:gd name="T2" fmla="*/ 31 w 40"/>
                  <a:gd name="T3" fmla="*/ 1 h 51"/>
                  <a:gd name="T4" fmla="*/ 27 w 40"/>
                  <a:gd name="T5" fmla="*/ 1 h 51"/>
                  <a:gd name="T6" fmla="*/ 0 w 40"/>
                  <a:gd name="T7" fmla="*/ 28 h 51"/>
                  <a:gd name="T8" fmla="*/ 0 w 40"/>
                  <a:gd name="T9" fmla="*/ 51 h 51"/>
                  <a:gd name="T10" fmla="*/ 38 w 40"/>
                  <a:gd name="T11" fmla="*/ 13 h 51"/>
                  <a:gd name="T12" fmla="*/ 38 w 40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51">
                    <a:moveTo>
                      <a:pt x="38" y="8"/>
                    </a:moveTo>
                    <a:cubicBezTo>
                      <a:pt x="31" y="1"/>
                      <a:pt x="31" y="1"/>
                      <a:pt x="31" y="1"/>
                    </a:cubicBezTo>
                    <a:cubicBezTo>
                      <a:pt x="30" y="0"/>
                      <a:pt x="28" y="0"/>
                      <a:pt x="27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0" y="12"/>
                      <a:pt x="40" y="10"/>
                      <a:pt x="38" y="8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527521" y="2845958"/>
            <a:ext cx="707765" cy="707765"/>
            <a:chOff x="4527521" y="2845958"/>
            <a:chExt cx="707765" cy="707765"/>
          </a:xfrm>
        </p:grpSpPr>
        <p:sp>
          <p:nvSpPr>
            <p:cNvPr id="18" name="泪滴形 17"/>
            <p:cNvSpPr/>
            <p:nvPr/>
          </p:nvSpPr>
          <p:spPr>
            <a:xfrm rot="8100000">
              <a:off x="4527521" y="2845958"/>
              <a:ext cx="707765" cy="707765"/>
            </a:xfrm>
            <a:prstGeom prst="teardrop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164"/>
            <p:cNvSpPr/>
            <p:nvPr/>
          </p:nvSpPr>
          <p:spPr bwMode="auto">
            <a:xfrm>
              <a:off x="4885131" y="2989725"/>
              <a:ext cx="203005" cy="406010"/>
            </a:xfrm>
            <a:custGeom>
              <a:avLst/>
              <a:gdLst>
                <a:gd name="T0" fmla="*/ 0 w 58"/>
                <a:gd name="T1" fmla="*/ 0 h 116"/>
                <a:gd name="T2" fmla="*/ 0 w 58"/>
                <a:gd name="T3" fmla="*/ 116 h 116"/>
                <a:gd name="T4" fmla="*/ 58 w 58"/>
                <a:gd name="T5" fmla="*/ 58 h 116"/>
                <a:gd name="T6" fmla="*/ 0 w 58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16">
                  <a:moveTo>
                    <a:pt x="0" y="0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32" y="116"/>
                    <a:pt x="58" y="90"/>
                    <a:pt x="58" y="58"/>
                  </a:cubicBezTo>
                  <a:cubicBezTo>
                    <a:pt x="58" y="26"/>
                    <a:pt x="32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65"/>
            <p:cNvSpPr/>
            <p:nvPr/>
          </p:nvSpPr>
          <p:spPr bwMode="auto">
            <a:xfrm>
              <a:off x="4679162" y="2989725"/>
              <a:ext cx="210414" cy="406010"/>
            </a:xfrm>
            <a:custGeom>
              <a:avLst/>
              <a:gdLst>
                <a:gd name="T0" fmla="*/ 0 w 60"/>
                <a:gd name="T1" fmla="*/ 58 h 116"/>
                <a:gd name="T2" fmla="*/ 60 w 60"/>
                <a:gd name="T3" fmla="*/ 116 h 116"/>
                <a:gd name="T4" fmla="*/ 60 w 60"/>
                <a:gd name="T5" fmla="*/ 0 h 116"/>
                <a:gd name="T6" fmla="*/ 0 w 60"/>
                <a:gd name="T7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16">
                  <a:moveTo>
                    <a:pt x="0" y="58"/>
                  </a:moveTo>
                  <a:cubicBezTo>
                    <a:pt x="0" y="90"/>
                    <a:pt x="27" y="116"/>
                    <a:pt x="60" y="11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6"/>
                    <a:pt x="0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166"/>
            <p:cNvSpPr/>
            <p:nvPr/>
          </p:nvSpPr>
          <p:spPr bwMode="auto">
            <a:xfrm>
              <a:off x="4885131" y="3087523"/>
              <a:ext cx="112616" cy="217824"/>
            </a:xfrm>
            <a:custGeom>
              <a:avLst/>
              <a:gdLst>
                <a:gd name="T0" fmla="*/ 12 w 32"/>
                <a:gd name="T1" fmla="*/ 31 h 62"/>
                <a:gd name="T2" fmla="*/ 32 w 32"/>
                <a:gd name="T3" fmla="*/ 11 h 62"/>
                <a:gd name="T4" fmla="*/ 20 w 32"/>
                <a:gd name="T5" fmla="*/ 0 h 62"/>
                <a:gd name="T6" fmla="*/ 0 w 32"/>
                <a:gd name="T7" fmla="*/ 20 h 62"/>
                <a:gd name="T8" fmla="*/ 0 w 32"/>
                <a:gd name="T9" fmla="*/ 43 h 62"/>
                <a:gd name="T10" fmla="*/ 20 w 32"/>
                <a:gd name="T11" fmla="*/ 62 h 62"/>
                <a:gd name="T12" fmla="*/ 32 w 32"/>
                <a:gd name="T13" fmla="*/ 51 h 62"/>
                <a:gd name="T14" fmla="*/ 12 w 32"/>
                <a:gd name="T15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2">
                  <a:moveTo>
                    <a:pt x="12" y="31"/>
                  </a:moveTo>
                  <a:cubicBezTo>
                    <a:pt x="12" y="30"/>
                    <a:pt x="32" y="11"/>
                    <a:pt x="32" y="1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" y="19"/>
                    <a:pt x="0" y="2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" y="43"/>
                    <a:pt x="20" y="62"/>
                    <a:pt x="20" y="6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12" y="32"/>
                    <a:pt x="12" y="31"/>
                  </a:cubicBezTo>
                  <a:close/>
                </a:path>
              </a:pathLst>
            </a:custGeom>
            <a:solidFill>
              <a:srgbClr val="6CA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167"/>
            <p:cNvSpPr/>
            <p:nvPr/>
          </p:nvSpPr>
          <p:spPr bwMode="auto">
            <a:xfrm>
              <a:off x="4776960" y="3087523"/>
              <a:ext cx="108171" cy="217824"/>
            </a:xfrm>
            <a:custGeom>
              <a:avLst/>
              <a:gdLst>
                <a:gd name="T0" fmla="*/ 31 w 31"/>
                <a:gd name="T1" fmla="*/ 20 h 62"/>
                <a:gd name="T2" fmla="*/ 12 w 31"/>
                <a:gd name="T3" fmla="*/ 0 h 62"/>
                <a:gd name="T4" fmla="*/ 0 w 31"/>
                <a:gd name="T5" fmla="*/ 11 h 62"/>
                <a:gd name="T6" fmla="*/ 20 w 31"/>
                <a:gd name="T7" fmla="*/ 31 h 62"/>
                <a:gd name="T8" fmla="*/ 0 w 31"/>
                <a:gd name="T9" fmla="*/ 51 h 62"/>
                <a:gd name="T10" fmla="*/ 12 w 31"/>
                <a:gd name="T11" fmla="*/ 62 h 62"/>
                <a:gd name="T12" fmla="*/ 31 w 31"/>
                <a:gd name="T13" fmla="*/ 43 h 62"/>
                <a:gd name="T14" fmla="*/ 31 w 31"/>
                <a:gd name="T15" fmla="*/ 43 h 62"/>
                <a:gd name="T16" fmla="*/ 31 w 31"/>
                <a:gd name="T17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62">
                  <a:moveTo>
                    <a:pt x="31" y="20"/>
                  </a:moveTo>
                  <a:cubicBezTo>
                    <a:pt x="30" y="2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0" y="30"/>
                    <a:pt x="20" y="31"/>
                  </a:cubicBezTo>
                  <a:cubicBezTo>
                    <a:pt x="20" y="33"/>
                    <a:pt x="0" y="51"/>
                    <a:pt x="0" y="5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30" y="43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20"/>
                    <a:pt x="31" y="20"/>
                    <a:pt x="31" y="20"/>
                  </a:cubicBezTo>
                  <a:close/>
                </a:path>
              </a:pathLst>
            </a:custGeom>
            <a:solidFill>
              <a:srgbClr val="6CA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14:shred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/>
          <p:bldP spid="26" grpId="0"/>
          <p:bldP spid="30" grpId="0"/>
          <p:bldP spid="6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/>
          <p:bldP spid="26" grpId="0"/>
          <p:bldP spid="30" grpId="0"/>
          <p:bldP spid="66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861050" y="347999"/>
            <a:ext cx="3872093" cy="954687"/>
            <a:chOff x="406574" y="261442"/>
            <a:chExt cx="3872093" cy="954687"/>
          </a:xfrm>
        </p:grpSpPr>
        <p:grpSp>
          <p:nvGrpSpPr>
            <p:cNvPr id="39" name="组合 38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2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5EA8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6CAF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5EA8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3196374" y="4057659"/>
            <a:ext cx="3629061" cy="1944216"/>
            <a:chOff x="1025985" y="3728728"/>
            <a:chExt cx="3629061" cy="1944216"/>
          </a:xfrm>
        </p:grpSpPr>
        <p:sp>
          <p:nvSpPr>
            <p:cNvPr id="15" name="矩形 14"/>
            <p:cNvSpPr/>
            <p:nvPr/>
          </p:nvSpPr>
          <p:spPr>
            <a:xfrm>
              <a:off x="1025985" y="3728728"/>
              <a:ext cx="3629061" cy="1944216"/>
            </a:xfrm>
            <a:prstGeom prst="rect">
              <a:avLst/>
            </a:prstGeom>
            <a:solidFill>
              <a:srgbClr val="5EA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224194" y="3989872"/>
              <a:ext cx="3232642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单击此处添加文字内容单击此处添加文字内容单击此处添加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文字内容单击此处添加文字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31310" y="3920499"/>
            <a:ext cx="3629061" cy="1944216"/>
            <a:chOff x="7031310" y="3920499"/>
            <a:chExt cx="3629061" cy="1944216"/>
          </a:xfrm>
        </p:grpSpPr>
        <p:sp>
          <p:nvSpPr>
            <p:cNvPr id="13" name="矩形 12"/>
            <p:cNvSpPr/>
            <p:nvPr/>
          </p:nvSpPr>
          <p:spPr>
            <a:xfrm>
              <a:off x="7031310" y="3920499"/>
              <a:ext cx="3629061" cy="1944216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229519" y="4181643"/>
              <a:ext cx="3232642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单击此处添加文字内容单击此处添加文字内容单击此处添加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文字内容单击此处添加文字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121801" y="1740973"/>
            <a:ext cx="3629061" cy="1944216"/>
            <a:chOff x="4848221" y="1701602"/>
            <a:chExt cx="3629061" cy="1944216"/>
          </a:xfrm>
        </p:grpSpPr>
        <p:sp>
          <p:nvSpPr>
            <p:cNvPr id="19" name="矩形 18"/>
            <p:cNvSpPr/>
            <p:nvPr/>
          </p:nvSpPr>
          <p:spPr>
            <a:xfrm>
              <a:off x="4848221" y="1701602"/>
              <a:ext cx="3629061" cy="1944216"/>
            </a:xfrm>
            <a:prstGeom prst="rect">
              <a:avLst/>
            </a:prstGeom>
            <a:solidFill>
              <a:srgbClr val="5EA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046430" y="1962746"/>
              <a:ext cx="3232642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单击此处添加文字内容单击此处添加文字内容单击此处添加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文字内容单击此处添加文字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97974" y="1893373"/>
            <a:ext cx="3629061" cy="1944216"/>
            <a:chOff x="3297974" y="1893373"/>
            <a:chExt cx="3629061" cy="1944216"/>
          </a:xfrm>
        </p:grpSpPr>
        <p:sp>
          <p:nvSpPr>
            <p:cNvPr id="12" name="矩形 11"/>
            <p:cNvSpPr/>
            <p:nvPr/>
          </p:nvSpPr>
          <p:spPr>
            <a:xfrm>
              <a:off x="3297974" y="1893373"/>
              <a:ext cx="3629061" cy="1944216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496183" y="2154517"/>
              <a:ext cx="3232642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单击此处添加文字内容单击此处添加文字内容单击此处添加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文字内容单击此处添加文字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91619" y="3472942"/>
            <a:ext cx="593228" cy="802994"/>
            <a:chOff x="4419630" y="3281171"/>
            <a:chExt cx="593228" cy="802994"/>
          </a:xfrm>
        </p:grpSpPr>
        <p:sp>
          <p:nvSpPr>
            <p:cNvPr id="23" name="圆角矩形 22"/>
            <p:cNvSpPr/>
            <p:nvPr/>
          </p:nvSpPr>
          <p:spPr>
            <a:xfrm>
              <a:off x="4419630" y="3281171"/>
              <a:ext cx="593228" cy="802994"/>
            </a:xfrm>
            <a:prstGeom prst="roundRect">
              <a:avLst/>
            </a:prstGeom>
            <a:solidFill>
              <a:srgbClr val="5EA83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446244" y="3289157"/>
              <a:ext cx="540000" cy="787023"/>
              <a:chOff x="7405427" y="2704503"/>
              <a:chExt cx="138852" cy="222751"/>
            </a:xfrm>
            <a:solidFill>
              <a:schemeClr val="bg1"/>
            </a:solidFill>
          </p:grpSpPr>
          <p:sp>
            <p:nvSpPr>
              <p:cNvPr id="25" name="Freeform 104"/>
              <p:cNvSpPr/>
              <p:nvPr/>
            </p:nvSpPr>
            <p:spPr bwMode="auto">
              <a:xfrm>
                <a:off x="7430940" y="2704503"/>
                <a:ext cx="87825" cy="148665"/>
              </a:xfrm>
              <a:custGeom>
                <a:avLst/>
                <a:gdLst>
                  <a:gd name="T0" fmla="*/ 0 w 76"/>
                  <a:gd name="T1" fmla="*/ 89 h 128"/>
                  <a:gd name="T2" fmla="*/ 0 w 76"/>
                  <a:gd name="T3" fmla="*/ 107 h 128"/>
                  <a:gd name="T4" fmla="*/ 22 w 76"/>
                  <a:gd name="T5" fmla="*/ 128 h 128"/>
                  <a:gd name="T6" fmla="*/ 54 w 76"/>
                  <a:gd name="T7" fmla="*/ 128 h 128"/>
                  <a:gd name="T8" fmla="*/ 76 w 76"/>
                  <a:gd name="T9" fmla="*/ 107 h 128"/>
                  <a:gd name="T10" fmla="*/ 76 w 76"/>
                  <a:gd name="T11" fmla="*/ 89 h 128"/>
                  <a:gd name="T12" fmla="*/ 49 w 76"/>
                  <a:gd name="T13" fmla="*/ 89 h 128"/>
                  <a:gd name="T14" fmla="*/ 49 w 76"/>
                  <a:gd name="T15" fmla="*/ 73 h 128"/>
                  <a:gd name="T16" fmla="*/ 76 w 76"/>
                  <a:gd name="T17" fmla="*/ 73 h 128"/>
                  <a:gd name="T18" fmla="*/ 76 w 76"/>
                  <a:gd name="T19" fmla="*/ 48 h 128"/>
                  <a:gd name="T20" fmla="*/ 49 w 76"/>
                  <a:gd name="T21" fmla="*/ 48 h 128"/>
                  <a:gd name="T22" fmla="*/ 49 w 76"/>
                  <a:gd name="T23" fmla="*/ 32 h 128"/>
                  <a:gd name="T24" fmla="*/ 76 w 76"/>
                  <a:gd name="T25" fmla="*/ 32 h 128"/>
                  <a:gd name="T26" fmla="*/ 76 w 76"/>
                  <a:gd name="T27" fmla="*/ 21 h 128"/>
                  <a:gd name="T28" fmla="*/ 54 w 76"/>
                  <a:gd name="T29" fmla="*/ 0 h 128"/>
                  <a:gd name="T30" fmla="*/ 22 w 76"/>
                  <a:gd name="T31" fmla="*/ 0 h 128"/>
                  <a:gd name="T32" fmla="*/ 0 w 76"/>
                  <a:gd name="T33" fmla="*/ 21 h 128"/>
                  <a:gd name="T34" fmla="*/ 0 w 76"/>
                  <a:gd name="T35" fmla="*/ 32 h 128"/>
                  <a:gd name="T36" fmla="*/ 27 w 76"/>
                  <a:gd name="T37" fmla="*/ 32 h 128"/>
                  <a:gd name="T38" fmla="*/ 27 w 76"/>
                  <a:gd name="T39" fmla="*/ 48 h 128"/>
                  <a:gd name="T40" fmla="*/ 0 w 76"/>
                  <a:gd name="T41" fmla="*/ 48 h 128"/>
                  <a:gd name="T42" fmla="*/ 0 w 76"/>
                  <a:gd name="T43" fmla="*/ 73 h 128"/>
                  <a:gd name="T44" fmla="*/ 27 w 76"/>
                  <a:gd name="T45" fmla="*/ 73 h 128"/>
                  <a:gd name="T46" fmla="*/ 27 w 76"/>
                  <a:gd name="T47" fmla="*/ 89 h 128"/>
                  <a:gd name="T48" fmla="*/ 0 w 76"/>
                  <a:gd name="T49" fmla="*/ 8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128">
                    <a:moveTo>
                      <a:pt x="0" y="89"/>
                    </a:move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19"/>
                      <a:pt x="10" y="128"/>
                      <a:pt x="22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6" y="128"/>
                      <a:pt x="76" y="119"/>
                      <a:pt x="76" y="107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49" y="89"/>
                      <a:pt x="49" y="89"/>
                      <a:pt x="49" y="89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9"/>
                      <a:pt x="66" y="0"/>
                      <a:pt x="54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89"/>
                      <a:pt x="27" y="89"/>
                      <a:pt x="27" y="89"/>
                    </a:cubicBezTo>
                    <a:lnTo>
                      <a:pt x="0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05"/>
              <p:cNvSpPr/>
              <p:nvPr/>
            </p:nvSpPr>
            <p:spPr bwMode="auto">
              <a:xfrm>
                <a:off x="7405427" y="2836976"/>
                <a:ext cx="138852" cy="90278"/>
              </a:xfrm>
              <a:custGeom>
                <a:avLst/>
                <a:gdLst>
                  <a:gd name="T0" fmla="*/ 0 w 120"/>
                  <a:gd name="T1" fmla="*/ 3 h 78"/>
                  <a:gd name="T2" fmla="*/ 39 w 120"/>
                  <a:gd name="T3" fmla="*/ 37 h 78"/>
                  <a:gd name="T4" fmla="*/ 52 w 120"/>
                  <a:gd name="T5" fmla="*/ 37 h 78"/>
                  <a:gd name="T6" fmla="*/ 52 w 120"/>
                  <a:gd name="T7" fmla="*/ 62 h 78"/>
                  <a:gd name="T8" fmla="*/ 36 w 120"/>
                  <a:gd name="T9" fmla="*/ 62 h 78"/>
                  <a:gd name="T10" fmla="*/ 36 w 120"/>
                  <a:gd name="T11" fmla="*/ 78 h 78"/>
                  <a:gd name="T12" fmla="*/ 84 w 120"/>
                  <a:gd name="T13" fmla="*/ 78 h 78"/>
                  <a:gd name="T14" fmla="*/ 84 w 120"/>
                  <a:gd name="T15" fmla="*/ 62 h 78"/>
                  <a:gd name="T16" fmla="*/ 68 w 120"/>
                  <a:gd name="T17" fmla="*/ 62 h 78"/>
                  <a:gd name="T18" fmla="*/ 68 w 120"/>
                  <a:gd name="T19" fmla="*/ 37 h 78"/>
                  <a:gd name="T20" fmla="*/ 81 w 120"/>
                  <a:gd name="T21" fmla="*/ 37 h 78"/>
                  <a:gd name="T22" fmla="*/ 120 w 120"/>
                  <a:gd name="T23" fmla="*/ 4 h 78"/>
                  <a:gd name="T24" fmla="*/ 105 w 120"/>
                  <a:gd name="T25" fmla="*/ 0 h 78"/>
                  <a:gd name="T26" fmla="*/ 81 w 120"/>
                  <a:gd name="T27" fmla="*/ 21 h 78"/>
                  <a:gd name="T28" fmla="*/ 39 w 120"/>
                  <a:gd name="T29" fmla="*/ 21 h 78"/>
                  <a:gd name="T30" fmla="*/ 15 w 120"/>
                  <a:gd name="T31" fmla="*/ 0 h 78"/>
                  <a:gd name="T32" fmla="*/ 0 w 120"/>
                  <a:gd name="T33" fmla="*/ 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78">
                    <a:moveTo>
                      <a:pt x="0" y="3"/>
                    </a:moveTo>
                    <a:cubicBezTo>
                      <a:pt x="4" y="23"/>
                      <a:pt x="21" y="37"/>
                      <a:pt x="39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100" y="37"/>
                      <a:pt x="116" y="20"/>
                      <a:pt x="120" y="4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2" y="10"/>
                      <a:pt x="92" y="21"/>
                      <a:pt x="81" y="21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29" y="21"/>
                      <a:pt x="18" y="12"/>
                      <a:pt x="15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14:shred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Freeform 484"/>
          <p:cNvSpPr/>
          <p:nvPr/>
        </p:nvSpPr>
        <p:spPr bwMode="auto">
          <a:xfrm>
            <a:off x="921357" y="6038670"/>
            <a:ext cx="11025110" cy="389068"/>
          </a:xfrm>
          <a:custGeom>
            <a:avLst/>
            <a:gdLst>
              <a:gd name="T0" fmla="*/ 4598 w 4598"/>
              <a:gd name="T1" fmla="*/ 189 h 189"/>
              <a:gd name="T2" fmla="*/ 0 w 4598"/>
              <a:gd name="T3" fmla="*/ 189 h 189"/>
              <a:gd name="T4" fmla="*/ 239 w 4598"/>
              <a:gd name="T5" fmla="*/ 0 h 189"/>
              <a:gd name="T6" fmla="*/ 4356 w 4598"/>
              <a:gd name="T7" fmla="*/ 0 h 189"/>
              <a:gd name="T8" fmla="*/ 4598 w 4598"/>
              <a:gd name="T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98" h="189">
                <a:moveTo>
                  <a:pt x="4598" y="189"/>
                </a:moveTo>
                <a:lnTo>
                  <a:pt x="0" y="189"/>
                </a:lnTo>
                <a:lnTo>
                  <a:pt x="239" y="0"/>
                </a:lnTo>
                <a:lnTo>
                  <a:pt x="4356" y="0"/>
                </a:lnTo>
                <a:lnTo>
                  <a:pt x="4598" y="189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86" name="Rectangle 486"/>
          <p:cNvSpPr>
            <a:spLocks noChangeArrowheads="1"/>
          </p:cNvSpPr>
          <p:nvPr/>
        </p:nvSpPr>
        <p:spPr bwMode="auto">
          <a:xfrm>
            <a:off x="1028758" y="6444897"/>
            <a:ext cx="11039519" cy="174524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87" name="Freeform 487"/>
          <p:cNvSpPr/>
          <p:nvPr/>
        </p:nvSpPr>
        <p:spPr bwMode="auto">
          <a:xfrm>
            <a:off x="6433912" y="5361719"/>
            <a:ext cx="349955" cy="146158"/>
          </a:xfrm>
          <a:custGeom>
            <a:avLst/>
            <a:gdLst>
              <a:gd name="T0" fmla="*/ 0 w 170"/>
              <a:gd name="T1" fmla="*/ 43 h 71"/>
              <a:gd name="T2" fmla="*/ 166 w 170"/>
              <a:gd name="T3" fmla="*/ 0 h 71"/>
              <a:gd name="T4" fmla="*/ 170 w 170"/>
              <a:gd name="T5" fmla="*/ 24 h 71"/>
              <a:gd name="T6" fmla="*/ 5 w 170"/>
              <a:gd name="T7" fmla="*/ 71 h 71"/>
              <a:gd name="T8" fmla="*/ 0 w 170"/>
              <a:gd name="T9" fmla="*/ 4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71">
                <a:moveTo>
                  <a:pt x="0" y="43"/>
                </a:moveTo>
                <a:lnTo>
                  <a:pt x="166" y="0"/>
                </a:lnTo>
                <a:lnTo>
                  <a:pt x="170" y="24"/>
                </a:lnTo>
                <a:lnTo>
                  <a:pt x="5" y="71"/>
                </a:lnTo>
                <a:lnTo>
                  <a:pt x="0" y="4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88" name="Freeform 488"/>
          <p:cNvSpPr/>
          <p:nvPr/>
        </p:nvSpPr>
        <p:spPr bwMode="auto">
          <a:xfrm>
            <a:off x="6765341" y="5299962"/>
            <a:ext cx="321135" cy="242910"/>
          </a:xfrm>
          <a:custGeom>
            <a:avLst/>
            <a:gdLst>
              <a:gd name="T0" fmla="*/ 0 w 156"/>
              <a:gd name="T1" fmla="*/ 92 h 118"/>
              <a:gd name="T2" fmla="*/ 144 w 156"/>
              <a:gd name="T3" fmla="*/ 0 h 118"/>
              <a:gd name="T4" fmla="*/ 156 w 156"/>
              <a:gd name="T5" fmla="*/ 21 h 118"/>
              <a:gd name="T6" fmla="*/ 14 w 156"/>
              <a:gd name="T7" fmla="*/ 118 h 118"/>
              <a:gd name="T8" fmla="*/ 0 w 156"/>
              <a:gd name="T9" fmla="*/ 9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18">
                <a:moveTo>
                  <a:pt x="0" y="92"/>
                </a:moveTo>
                <a:lnTo>
                  <a:pt x="144" y="0"/>
                </a:lnTo>
                <a:lnTo>
                  <a:pt x="156" y="21"/>
                </a:lnTo>
                <a:lnTo>
                  <a:pt x="14" y="118"/>
                </a:lnTo>
                <a:lnTo>
                  <a:pt x="0" y="9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0276" y="1971911"/>
            <a:ext cx="6370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zh-CN" altLang="en-US" sz="9600" spc="600" dirty="0">
                <a:solidFill>
                  <a:prstClr val="white"/>
                </a:solidFill>
                <a:cs typeface="+mn-ea"/>
                <a:sym typeface="+mn-lt"/>
              </a:rPr>
              <a:t>感谢聆听！</a:t>
            </a:r>
            <a:endParaRPr lang="zh-CN" altLang="en-US" sz="9600" spc="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196956" y="4091548"/>
            <a:ext cx="1711325" cy="2100263"/>
            <a:chOff x="9375775" y="3089275"/>
            <a:chExt cx="1711325" cy="2100263"/>
          </a:xfrm>
        </p:grpSpPr>
        <p:sp>
          <p:nvSpPr>
            <p:cNvPr id="9" name="Freeform 5"/>
            <p:cNvSpPr/>
            <p:nvPr/>
          </p:nvSpPr>
          <p:spPr bwMode="auto">
            <a:xfrm>
              <a:off x="9375775" y="3089275"/>
              <a:ext cx="1711325" cy="2100263"/>
            </a:xfrm>
            <a:custGeom>
              <a:avLst/>
              <a:gdLst>
                <a:gd name="T0" fmla="*/ 453 w 453"/>
                <a:gd name="T1" fmla="*/ 447 h 557"/>
                <a:gd name="T2" fmla="*/ 451 w 453"/>
                <a:gd name="T3" fmla="*/ 375 h 557"/>
                <a:gd name="T4" fmla="*/ 430 w 453"/>
                <a:gd name="T5" fmla="*/ 347 h 557"/>
                <a:gd name="T6" fmla="*/ 451 w 453"/>
                <a:gd name="T7" fmla="*/ 342 h 557"/>
                <a:gd name="T8" fmla="*/ 451 w 453"/>
                <a:gd name="T9" fmla="*/ 214 h 557"/>
                <a:gd name="T10" fmla="*/ 343 w 453"/>
                <a:gd name="T11" fmla="*/ 214 h 557"/>
                <a:gd name="T12" fmla="*/ 306 w 453"/>
                <a:gd name="T13" fmla="*/ 41 h 557"/>
                <a:gd name="T14" fmla="*/ 127 w 453"/>
                <a:gd name="T15" fmla="*/ 35 h 557"/>
                <a:gd name="T16" fmla="*/ 60 w 453"/>
                <a:gd name="T17" fmla="*/ 196 h 557"/>
                <a:gd name="T18" fmla="*/ 143 w 453"/>
                <a:gd name="T19" fmla="*/ 290 h 557"/>
                <a:gd name="T20" fmla="*/ 41 w 453"/>
                <a:gd name="T21" fmla="*/ 407 h 557"/>
                <a:gd name="T22" fmla="*/ 3 w 453"/>
                <a:gd name="T23" fmla="*/ 468 h 557"/>
                <a:gd name="T24" fmla="*/ 60 w 453"/>
                <a:gd name="T25" fmla="*/ 520 h 557"/>
                <a:gd name="T26" fmla="*/ 175 w 453"/>
                <a:gd name="T27" fmla="*/ 433 h 557"/>
                <a:gd name="T28" fmla="*/ 203 w 453"/>
                <a:gd name="T29" fmla="*/ 551 h 557"/>
                <a:gd name="T30" fmla="*/ 338 w 453"/>
                <a:gd name="T31" fmla="*/ 557 h 557"/>
                <a:gd name="T32" fmla="*/ 361 w 453"/>
                <a:gd name="T33" fmla="*/ 510 h 557"/>
                <a:gd name="T34" fmla="*/ 401 w 453"/>
                <a:gd name="T35" fmla="*/ 536 h 557"/>
                <a:gd name="T36" fmla="*/ 453 w 453"/>
                <a:gd name="T37" fmla="*/ 44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3" h="557">
                  <a:moveTo>
                    <a:pt x="453" y="447"/>
                  </a:moveTo>
                  <a:cubicBezTo>
                    <a:pt x="451" y="375"/>
                    <a:pt x="451" y="375"/>
                    <a:pt x="451" y="375"/>
                  </a:cubicBezTo>
                  <a:cubicBezTo>
                    <a:pt x="441" y="362"/>
                    <a:pt x="429" y="348"/>
                    <a:pt x="430" y="347"/>
                  </a:cubicBezTo>
                  <a:cubicBezTo>
                    <a:pt x="435" y="346"/>
                    <a:pt x="445" y="343"/>
                    <a:pt x="451" y="342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10" y="209"/>
                    <a:pt x="343" y="213"/>
                    <a:pt x="343" y="214"/>
                  </a:cubicBezTo>
                  <a:cubicBezTo>
                    <a:pt x="363" y="151"/>
                    <a:pt x="362" y="83"/>
                    <a:pt x="306" y="41"/>
                  </a:cubicBezTo>
                  <a:cubicBezTo>
                    <a:pt x="254" y="2"/>
                    <a:pt x="182" y="0"/>
                    <a:pt x="127" y="35"/>
                  </a:cubicBezTo>
                  <a:cubicBezTo>
                    <a:pt x="73" y="69"/>
                    <a:pt x="46" y="133"/>
                    <a:pt x="60" y="196"/>
                  </a:cubicBezTo>
                  <a:cubicBezTo>
                    <a:pt x="70" y="239"/>
                    <a:pt x="107" y="267"/>
                    <a:pt x="143" y="290"/>
                  </a:cubicBezTo>
                  <a:cubicBezTo>
                    <a:pt x="145" y="292"/>
                    <a:pt x="48" y="399"/>
                    <a:pt x="41" y="407"/>
                  </a:cubicBezTo>
                  <a:cubicBezTo>
                    <a:pt x="26" y="426"/>
                    <a:pt x="5" y="444"/>
                    <a:pt x="3" y="468"/>
                  </a:cubicBezTo>
                  <a:cubicBezTo>
                    <a:pt x="0" y="506"/>
                    <a:pt x="27" y="524"/>
                    <a:pt x="60" y="520"/>
                  </a:cubicBezTo>
                  <a:cubicBezTo>
                    <a:pt x="104" y="513"/>
                    <a:pt x="159" y="475"/>
                    <a:pt x="175" y="433"/>
                  </a:cubicBezTo>
                  <a:cubicBezTo>
                    <a:pt x="188" y="470"/>
                    <a:pt x="199" y="511"/>
                    <a:pt x="203" y="551"/>
                  </a:cubicBezTo>
                  <a:cubicBezTo>
                    <a:pt x="338" y="557"/>
                    <a:pt x="338" y="557"/>
                    <a:pt x="338" y="557"/>
                  </a:cubicBezTo>
                  <a:cubicBezTo>
                    <a:pt x="338" y="541"/>
                    <a:pt x="344" y="509"/>
                    <a:pt x="361" y="510"/>
                  </a:cubicBezTo>
                  <a:cubicBezTo>
                    <a:pt x="376" y="511"/>
                    <a:pt x="389" y="525"/>
                    <a:pt x="401" y="536"/>
                  </a:cubicBezTo>
                  <a:cubicBezTo>
                    <a:pt x="428" y="519"/>
                    <a:pt x="453" y="481"/>
                    <a:pt x="453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071100" y="3681413"/>
              <a:ext cx="287338" cy="225425"/>
            </a:xfrm>
            <a:custGeom>
              <a:avLst/>
              <a:gdLst>
                <a:gd name="T0" fmla="*/ 62 w 76"/>
                <a:gd name="T1" fmla="*/ 1 h 60"/>
                <a:gd name="T2" fmla="*/ 59 w 76"/>
                <a:gd name="T3" fmla="*/ 8 h 60"/>
                <a:gd name="T4" fmla="*/ 39 w 76"/>
                <a:gd name="T5" fmla="*/ 43 h 60"/>
                <a:gd name="T6" fmla="*/ 11 w 76"/>
                <a:gd name="T7" fmla="*/ 35 h 60"/>
                <a:gd name="T8" fmla="*/ 4 w 76"/>
                <a:gd name="T9" fmla="*/ 33 h 60"/>
                <a:gd name="T10" fmla="*/ 2 w 76"/>
                <a:gd name="T11" fmla="*/ 40 h 60"/>
                <a:gd name="T12" fmla="*/ 43 w 76"/>
                <a:gd name="T13" fmla="*/ 53 h 60"/>
                <a:gd name="T14" fmla="*/ 68 w 76"/>
                <a:gd name="T15" fmla="*/ 4 h 60"/>
                <a:gd name="T16" fmla="*/ 62 w 76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0">
                  <a:moveTo>
                    <a:pt x="62" y="1"/>
                  </a:moveTo>
                  <a:cubicBezTo>
                    <a:pt x="59" y="2"/>
                    <a:pt x="57" y="5"/>
                    <a:pt x="59" y="8"/>
                  </a:cubicBezTo>
                  <a:cubicBezTo>
                    <a:pt x="64" y="22"/>
                    <a:pt x="52" y="37"/>
                    <a:pt x="39" y="43"/>
                  </a:cubicBezTo>
                  <a:cubicBezTo>
                    <a:pt x="33" y="46"/>
                    <a:pt x="19" y="50"/>
                    <a:pt x="11" y="35"/>
                  </a:cubicBezTo>
                  <a:cubicBezTo>
                    <a:pt x="10" y="33"/>
                    <a:pt x="6" y="32"/>
                    <a:pt x="4" y="33"/>
                  </a:cubicBezTo>
                  <a:cubicBezTo>
                    <a:pt x="1" y="34"/>
                    <a:pt x="0" y="37"/>
                    <a:pt x="2" y="40"/>
                  </a:cubicBezTo>
                  <a:cubicBezTo>
                    <a:pt x="10" y="55"/>
                    <a:pt x="26" y="60"/>
                    <a:pt x="43" y="53"/>
                  </a:cubicBezTo>
                  <a:cubicBezTo>
                    <a:pt x="61" y="45"/>
                    <a:pt x="76" y="24"/>
                    <a:pt x="68" y="4"/>
                  </a:cubicBezTo>
                  <a:cubicBezTo>
                    <a:pt x="67" y="1"/>
                    <a:pt x="64" y="0"/>
                    <a:pt x="62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9715500" y="3654425"/>
              <a:ext cx="219075" cy="215900"/>
            </a:xfrm>
            <a:custGeom>
              <a:avLst/>
              <a:gdLst>
                <a:gd name="T0" fmla="*/ 50 w 58"/>
                <a:gd name="T1" fmla="*/ 1 h 57"/>
                <a:gd name="T2" fmla="*/ 6 w 58"/>
                <a:gd name="T3" fmla="*/ 8 h 57"/>
                <a:gd name="T4" fmla="*/ 1 w 58"/>
                <a:gd name="T5" fmla="*/ 16 h 57"/>
                <a:gd name="T6" fmla="*/ 8 w 58"/>
                <a:gd name="T7" fmla="*/ 22 h 57"/>
                <a:gd name="T8" fmla="*/ 40 w 58"/>
                <a:gd name="T9" fmla="*/ 16 h 57"/>
                <a:gd name="T10" fmla="*/ 28 w 58"/>
                <a:gd name="T11" fmla="*/ 47 h 57"/>
                <a:gd name="T12" fmla="*/ 27 w 58"/>
                <a:gd name="T13" fmla="*/ 49 h 57"/>
                <a:gd name="T14" fmla="*/ 31 w 58"/>
                <a:gd name="T15" fmla="*/ 56 h 57"/>
                <a:gd name="T16" fmla="*/ 40 w 58"/>
                <a:gd name="T17" fmla="*/ 52 h 57"/>
                <a:gd name="T18" fmla="*/ 57 w 58"/>
                <a:gd name="T19" fmla="*/ 10 h 57"/>
                <a:gd name="T20" fmla="*/ 56 w 58"/>
                <a:gd name="T21" fmla="*/ 3 h 57"/>
                <a:gd name="T22" fmla="*/ 50 w 58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7">
                  <a:moveTo>
                    <a:pt x="50" y="1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2" y="9"/>
                    <a:pt x="0" y="13"/>
                    <a:pt x="1" y="16"/>
                  </a:cubicBezTo>
                  <a:cubicBezTo>
                    <a:pt x="1" y="20"/>
                    <a:pt x="5" y="22"/>
                    <a:pt x="8" y="22"/>
                  </a:cubicBezTo>
                  <a:cubicBezTo>
                    <a:pt x="8" y="22"/>
                    <a:pt x="27" y="18"/>
                    <a:pt x="40" y="16"/>
                  </a:cubicBezTo>
                  <a:cubicBezTo>
                    <a:pt x="35" y="28"/>
                    <a:pt x="28" y="47"/>
                    <a:pt x="28" y="47"/>
                  </a:cubicBezTo>
                  <a:cubicBezTo>
                    <a:pt x="27" y="48"/>
                    <a:pt x="27" y="49"/>
                    <a:pt x="27" y="49"/>
                  </a:cubicBezTo>
                  <a:cubicBezTo>
                    <a:pt x="27" y="52"/>
                    <a:pt x="29" y="55"/>
                    <a:pt x="31" y="56"/>
                  </a:cubicBezTo>
                  <a:cubicBezTo>
                    <a:pt x="35" y="57"/>
                    <a:pt x="39" y="55"/>
                    <a:pt x="40" y="5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7"/>
                    <a:pt x="58" y="5"/>
                    <a:pt x="56" y="3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10315575" y="3379788"/>
              <a:ext cx="219075" cy="214313"/>
            </a:xfrm>
            <a:custGeom>
              <a:avLst/>
              <a:gdLst>
                <a:gd name="T0" fmla="*/ 37 w 58"/>
                <a:gd name="T1" fmla="*/ 2 h 57"/>
                <a:gd name="T2" fmla="*/ 3 w 58"/>
                <a:gd name="T3" fmla="*/ 31 h 57"/>
                <a:gd name="T4" fmla="*/ 1 w 58"/>
                <a:gd name="T5" fmla="*/ 37 h 57"/>
                <a:gd name="T6" fmla="*/ 6 w 58"/>
                <a:gd name="T7" fmla="*/ 42 h 57"/>
                <a:gd name="T8" fmla="*/ 49 w 58"/>
                <a:gd name="T9" fmla="*/ 56 h 57"/>
                <a:gd name="T10" fmla="*/ 57 w 58"/>
                <a:gd name="T11" fmla="*/ 52 h 57"/>
                <a:gd name="T12" fmla="*/ 58 w 58"/>
                <a:gd name="T13" fmla="*/ 50 h 57"/>
                <a:gd name="T14" fmla="*/ 53 w 58"/>
                <a:gd name="T15" fmla="*/ 43 h 57"/>
                <a:gd name="T16" fmla="*/ 21 w 58"/>
                <a:gd name="T17" fmla="*/ 33 h 57"/>
                <a:gd name="T18" fmla="*/ 46 w 58"/>
                <a:gd name="T19" fmla="*/ 12 h 57"/>
                <a:gd name="T20" fmla="*/ 48 w 58"/>
                <a:gd name="T21" fmla="*/ 7 h 57"/>
                <a:gd name="T22" fmla="*/ 47 w 58"/>
                <a:gd name="T23" fmla="*/ 3 h 57"/>
                <a:gd name="T24" fmla="*/ 37 w 58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7">
                  <a:moveTo>
                    <a:pt x="37" y="2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1" y="32"/>
                    <a:pt x="0" y="35"/>
                    <a:pt x="1" y="37"/>
                  </a:cubicBezTo>
                  <a:cubicBezTo>
                    <a:pt x="1" y="40"/>
                    <a:pt x="3" y="42"/>
                    <a:pt x="6" y="4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7"/>
                    <a:pt x="56" y="55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7"/>
                    <a:pt x="56" y="44"/>
                    <a:pt x="53" y="43"/>
                  </a:cubicBezTo>
                  <a:cubicBezTo>
                    <a:pt x="53" y="43"/>
                    <a:pt x="34" y="37"/>
                    <a:pt x="21" y="33"/>
                  </a:cubicBezTo>
                  <a:cubicBezTo>
                    <a:pt x="31" y="25"/>
                    <a:pt x="46" y="12"/>
                    <a:pt x="46" y="12"/>
                  </a:cubicBezTo>
                  <a:cubicBezTo>
                    <a:pt x="47" y="11"/>
                    <a:pt x="48" y="9"/>
                    <a:pt x="48" y="7"/>
                  </a:cubicBezTo>
                  <a:cubicBezTo>
                    <a:pt x="48" y="6"/>
                    <a:pt x="48" y="4"/>
                    <a:pt x="47" y="3"/>
                  </a:cubicBezTo>
                  <a:cubicBezTo>
                    <a:pt x="44" y="0"/>
                    <a:pt x="40" y="0"/>
                    <a:pt x="37" y="2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-55801" y="3335610"/>
            <a:ext cx="3304349" cy="3506553"/>
            <a:chOff x="617538" y="1066801"/>
            <a:chExt cx="3562351" cy="3276599"/>
          </a:xfrm>
        </p:grpSpPr>
        <p:sp>
          <p:nvSpPr>
            <p:cNvPr id="115" name="Freeform 125"/>
            <p:cNvSpPr/>
            <p:nvPr/>
          </p:nvSpPr>
          <p:spPr bwMode="auto">
            <a:xfrm>
              <a:off x="617538" y="3819525"/>
              <a:ext cx="568325" cy="461962"/>
            </a:xfrm>
            <a:custGeom>
              <a:avLst/>
              <a:gdLst>
                <a:gd name="T0" fmla="*/ 0 w 358"/>
                <a:gd name="T1" fmla="*/ 9 h 291"/>
                <a:gd name="T2" fmla="*/ 89 w 358"/>
                <a:gd name="T3" fmla="*/ 0 h 291"/>
                <a:gd name="T4" fmla="*/ 358 w 358"/>
                <a:gd name="T5" fmla="*/ 240 h 291"/>
                <a:gd name="T6" fmla="*/ 339 w 358"/>
                <a:gd name="T7" fmla="*/ 291 h 291"/>
                <a:gd name="T8" fmla="*/ 0 w 358"/>
                <a:gd name="T9" fmla="*/ 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91">
                  <a:moveTo>
                    <a:pt x="0" y="9"/>
                  </a:moveTo>
                  <a:lnTo>
                    <a:pt x="89" y="0"/>
                  </a:lnTo>
                  <a:lnTo>
                    <a:pt x="358" y="240"/>
                  </a:lnTo>
                  <a:lnTo>
                    <a:pt x="339" y="29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80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126"/>
            <p:cNvSpPr/>
            <p:nvPr/>
          </p:nvSpPr>
          <p:spPr bwMode="auto">
            <a:xfrm>
              <a:off x="617538" y="3819525"/>
              <a:ext cx="568325" cy="461962"/>
            </a:xfrm>
            <a:custGeom>
              <a:avLst/>
              <a:gdLst>
                <a:gd name="T0" fmla="*/ 0 w 358"/>
                <a:gd name="T1" fmla="*/ 9 h 291"/>
                <a:gd name="T2" fmla="*/ 89 w 358"/>
                <a:gd name="T3" fmla="*/ 0 h 291"/>
                <a:gd name="T4" fmla="*/ 358 w 358"/>
                <a:gd name="T5" fmla="*/ 240 h 291"/>
                <a:gd name="T6" fmla="*/ 339 w 358"/>
                <a:gd name="T7" fmla="*/ 291 h 291"/>
                <a:gd name="T8" fmla="*/ 0 w 358"/>
                <a:gd name="T9" fmla="*/ 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91">
                  <a:moveTo>
                    <a:pt x="0" y="9"/>
                  </a:moveTo>
                  <a:lnTo>
                    <a:pt x="89" y="0"/>
                  </a:lnTo>
                  <a:lnTo>
                    <a:pt x="358" y="240"/>
                  </a:lnTo>
                  <a:lnTo>
                    <a:pt x="339" y="291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127"/>
            <p:cNvSpPr/>
            <p:nvPr/>
          </p:nvSpPr>
          <p:spPr bwMode="auto">
            <a:xfrm>
              <a:off x="698501" y="3355975"/>
              <a:ext cx="584200" cy="869950"/>
            </a:xfrm>
            <a:custGeom>
              <a:avLst/>
              <a:gdLst>
                <a:gd name="T0" fmla="*/ 0 w 324"/>
                <a:gd name="T1" fmla="*/ 0 h 482"/>
                <a:gd name="T2" fmla="*/ 12 w 324"/>
                <a:gd name="T3" fmla="*/ 277 h 482"/>
                <a:gd name="T4" fmla="*/ 265 w 324"/>
                <a:gd name="T5" fmla="*/ 482 h 482"/>
                <a:gd name="T6" fmla="*/ 253 w 324"/>
                <a:gd name="T7" fmla="*/ 204 h 482"/>
                <a:gd name="T8" fmla="*/ 0 w 324"/>
                <a:gd name="T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482">
                  <a:moveTo>
                    <a:pt x="0" y="0"/>
                  </a:moveTo>
                  <a:cubicBezTo>
                    <a:pt x="0" y="0"/>
                    <a:pt x="65" y="166"/>
                    <a:pt x="12" y="277"/>
                  </a:cubicBezTo>
                  <a:cubicBezTo>
                    <a:pt x="265" y="482"/>
                    <a:pt x="265" y="482"/>
                    <a:pt x="265" y="482"/>
                  </a:cubicBezTo>
                  <a:cubicBezTo>
                    <a:pt x="265" y="482"/>
                    <a:pt x="324" y="363"/>
                    <a:pt x="253" y="20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7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8" name="Picture 12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1" y="3482975"/>
              <a:ext cx="3024188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129"/>
            <p:cNvSpPr/>
            <p:nvPr/>
          </p:nvSpPr>
          <p:spPr bwMode="auto">
            <a:xfrm>
              <a:off x="665163" y="3141663"/>
              <a:ext cx="3413125" cy="554037"/>
            </a:xfrm>
            <a:custGeom>
              <a:avLst/>
              <a:gdLst>
                <a:gd name="T0" fmla="*/ 327 w 2150"/>
                <a:gd name="T1" fmla="*/ 349 h 349"/>
                <a:gd name="T2" fmla="*/ 2150 w 2150"/>
                <a:gd name="T3" fmla="*/ 224 h 349"/>
                <a:gd name="T4" fmla="*/ 1731 w 2150"/>
                <a:gd name="T5" fmla="*/ 0 h 349"/>
                <a:gd name="T6" fmla="*/ 0 w 2150"/>
                <a:gd name="T7" fmla="*/ 85 h 349"/>
                <a:gd name="T8" fmla="*/ 327 w 2150"/>
                <a:gd name="T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0" h="349">
                  <a:moveTo>
                    <a:pt x="327" y="349"/>
                  </a:moveTo>
                  <a:lnTo>
                    <a:pt x="2150" y="224"/>
                  </a:lnTo>
                  <a:lnTo>
                    <a:pt x="1731" y="0"/>
                  </a:lnTo>
                  <a:lnTo>
                    <a:pt x="0" y="85"/>
                  </a:lnTo>
                  <a:lnTo>
                    <a:pt x="327" y="349"/>
                  </a:lnTo>
                  <a:close/>
                </a:path>
              </a:pathLst>
            </a:custGeom>
            <a:solidFill>
              <a:srgbClr val="643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130"/>
            <p:cNvSpPr/>
            <p:nvPr/>
          </p:nvSpPr>
          <p:spPr bwMode="auto">
            <a:xfrm>
              <a:off x="665163" y="3141663"/>
              <a:ext cx="3413125" cy="554037"/>
            </a:xfrm>
            <a:custGeom>
              <a:avLst/>
              <a:gdLst>
                <a:gd name="T0" fmla="*/ 327 w 2150"/>
                <a:gd name="T1" fmla="*/ 349 h 349"/>
                <a:gd name="T2" fmla="*/ 2150 w 2150"/>
                <a:gd name="T3" fmla="*/ 224 h 349"/>
                <a:gd name="T4" fmla="*/ 1731 w 2150"/>
                <a:gd name="T5" fmla="*/ 0 h 349"/>
                <a:gd name="T6" fmla="*/ 0 w 2150"/>
                <a:gd name="T7" fmla="*/ 85 h 349"/>
                <a:gd name="T8" fmla="*/ 327 w 2150"/>
                <a:gd name="T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0" h="349">
                  <a:moveTo>
                    <a:pt x="327" y="349"/>
                  </a:moveTo>
                  <a:lnTo>
                    <a:pt x="2150" y="224"/>
                  </a:lnTo>
                  <a:lnTo>
                    <a:pt x="1731" y="0"/>
                  </a:lnTo>
                  <a:lnTo>
                    <a:pt x="0" y="85"/>
                  </a:lnTo>
                  <a:lnTo>
                    <a:pt x="327" y="3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131"/>
            <p:cNvSpPr/>
            <p:nvPr/>
          </p:nvSpPr>
          <p:spPr bwMode="auto">
            <a:xfrm>
              <a:off x="617538" y="3276600"/>
              <a:ext cx="744538" cy="1066800"/>
            </a:xfrm>
            <a:custGeom>
              <a:avLst/>
              <a:gdLst>
                <a:gd name="T0" fmla="*/ 26 w 413"/>
                <a:gd name="T1" fmla="*/ 0 h 591"/>
                <a:gd name="T2" fmla="*/ 314 w 413"/>
                <a:gd name="T3" fmla="*/ 232 h 591"/>
                <a:gd name="T4" fmla="*/ 302 w 413"/>
                <a:gd name="T5" fmla="*/ 591 h 591"/>
                <a:gd name="T6" fmla="*/ 0 w 413"/>
                <a:gd name="T7" fmla="*/ 337 h 591"/>
                <a:gd name="T8" fmla="*/ 0 w 413"/>
                <a:gd name="T9" fmla="*/ 309 h 591"/>
                <a:gd name="T10" fmla="*/ 298 w 413"/>
                <a:gd name="T11" fmla="*/ 557 h 591"/>
                <a:gd name="T12" fmla="*/ 298 w 413"/>
                <a:gd name="T13" fmla="*/ 248 h 591"/>
                <a:gd name="T14" fmla="*/ 28 w 413"/>
                <a:gd name="T15" fmla="*/ 32 h 591"/>
                <a:gd name="T16" fmla="*/ 26 w 413"/>
                <a:gd name="T1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591">
                  <a:moveTo>
                    <a:pt x="26" y="0"/>
                  </a:moveTo>
                  <a:cubicBezTo>
                    <a:pt x="314" y="232"/>
                    <a:pt x="314" y="232"/>
                    <a:pt x="314" y="232"/>
                  </a:cubicBezTo>
                  <a:cubicBezTo>
                    <a:pt x="314" y="232"/>
                    <a:pt x="413" y="436"/>
                    <a:pt x="302" y="591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98" y="557"/>
                    <a:pt x="298" y="557"/>
                    <a:pt x="298" y="557"/>
                  </a:cubicBezTo>
                  <a:cubicBezTo>
                    <a:pt x="298" y="557"/>
                    <a:pt x="366" y="412"/>
                    <a:pt x="298" y="24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452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132"/>
            <p:cNvSpPr/>
            <p:nvPr/>
          </p:nvSpPr>
          <p:spPr bwMode="auto">
            <a:xfrm>
              <a:off x="698501" y="3355975"/>
              <a:ext cx="509588" cy="574675"/>
            </a:xfrm>
            <a:custGeom>
              <a:avLst/>
              <a:gdLst>
                <a:gd name="T0" fmla="*/ 0 w 282"/>
                <a:gd name="T1" fmla="*/ 0 h 318"/>
                <a:gd name="T2" fmla="*/ 253 w 282"/>
                <a:gd name="T3" fmla="*/ 204 h 318"/>
                <a:gd name="T4" fmla="*/ 282 w 282"/>
                <a:gd name="T5" fmla="*/ 318 h 318"/>
                <a:gd name="T6" fmla="*/ 26 w 282"/>
                <a:gd name="T7" fmla="*/ 94 h 318"/>
                <a:gd name="T8" fmla="*/ 0 w 282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318">
                  <a:moveTo>
                    <a:pt x="0" y="0"/>
                  </a:moveTo>
                  <a:cubicBezTo>
                    <a:pt x="253" y="204"/>
                    <a:pt x="253" y="204"/>
                    <a:pt x="253" y="204"/>
                  </a:cubicBezTo>
                  <a:cubicBezTo>
                    <a:pt x="253" y="204"/>
                    <a:pt x="279" y="283"/>
                    <a:pt x="282" y="318"/>
                  </a:cubicBezTo>
                  <a:cubicBezTo>
                    <a:pt x="272" y="304"/>
                    <a:pt x="162" y="104"/>
                    <a:pt x="26" y="9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5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133"/>
            <p:cNvSpPr/>
            <p:nvPr/>
          </p:nvSpPr>
          <p:spPr bwMode="auto">
            <a:xfrm>
              <a:off x="735013" y="3786188"/>
              <a:ext cx="9525" cy="23812"/>
            </a:xfrm>
            <a:custGeom>
              <a:avLst/>
              <a:gdLst>
                <a:gd name="T0" fmla="*/ 4 w 5"/>
                <a:gd name="T1" fmla="*/ 0 h 13"/>
                <a:gd name="T2" fmla="*/ 0 w 5"/>
                <a:gd name="T3" fmla="*/ 12 h 13"/>
                <a:gd name="T4" fmla="*/ 2 w 5"/>
                <a:gd name="T5" fmla="*/ 13 h 13"/>
                <a:gd name="T6" fmla="*/ 5 w 5"/>
                <a:gd name="T7" fmla="*/ 1 h 13"/>
                <a:gd name="T8" fmla="*/ 4 w 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4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9"/>
                    <a:pt x="4" y="5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134"/>
            <p:cNvSpPr/>
            <p:nvPr/>
          </p:nvSpPr>
          <p:spPr bwMode="auto">
            <a:xfrm>
              <a:off x="738188" y="3787775"/>
              <a:ext cx="460375" cy="369887"/>
            </a:xfrm>
            <a:custGeom>
              <a:avLst/>
              <a:gdLst>
                <a:gd name="T0" fmla="*/ 3 w 255"/>
                <a:gd name="T1" fmla="*/ 0 h 205"/>
                <a:gd name="T2" fmla="*/ 0 w 255"/>
                <a:gd name="T3" fmla="*/ 12 h 205"/>
                <a:gd name="T4" fmla="*/ 252 w 255"/>
                <a:gd name="T5" fmla="*/ 205 h 205"/>
                <a:gd name="T6" fmla="*/ 255 w 255"/>
                <a:gd name="T7" fmla="*/ 192 h 205"/>
                <a:gd name="T8" fmla="*/ 3 w 255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5">
                  <a:moveTo>
                    <a:pt x="3" y="0"/>
                  </a:moveTo>
                  <a:cubicBezTo>
                    <a:pt x="2" y="4"/>
                    <a:pt x="1" y="8"/>
                    <a:pt x="0" y="12"/>
                  </a:cubicBezTo>
                  <a:cubicBezTo>
                    <a:pt x="252" y="205"/>
                    <a:pt x="252" y="205"/>
                    <a:pt x="252" y="205"/>
                  </a:cubicBezTo>
                  <a:cubicBezTo>
                    <a:pt x="253" y="201"/>
                    <a:pt x="254" y="197"/>
                    <a:pt x="255" y="19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6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135"/>
            <p:cNvSpPr/>
            <p:nvPr/>
          </p:nvSpPr>
          <p:spPr bwMode="auto">
            <a:xfrm>
              <a:off x="1192213" y="4133850"/>
              <a:ext cx="9525" cy="23812"/>
            </a:xfrm>
            <a:custGeom>
              <a:avLst/>
              <a:gdLst>
                <a:gd name="T0" fmla="*/ 3 w 5"/>
                <a:gd name="T1" fmla="*/ 0 h 13"/>
                <a:gd name="T2" fmla="*/ 0 w 5"/>
                <a:gd name="T3" fmla="*/ 13 h 13"/>
                <a:gd name="T4" fmla="*/ 1 w 5"/>
                <a:gd name="T5" fmla="*/ 13 h 13"/>
                <a:gd name="T6" fmla="*/ 5 w 5"/>
                <a:gd name="T7" fmla="*/ 2 h 13"/>
                <a:gd name="T8" fmla="*/ 3 w 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3" y="0"/>
                  </a:moveTo>
                  <a:cubicBezTo>
                    <a:pt x="2" y="5"/>
                    <a:pt x="1" y="9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4F2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136"/>
            <p:cNvSpPr/>
            <p:nvPr/>
          </p:nvSpPr>
          <p:spPr bwMode="auto">
            <a:xfrm>
              <a:off x="750888" y="3733800"/>
              <a:ext cx="3175" cy="952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2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8B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137"/>
            <p:cNvSpPr/>
            <p:nvPr/>
          </p:nvSpPr>
          <p:spPr bwMode="auto">
            <a:xfrm>
              <a:off x="752476" y="3735388"/>
              <a:ext cx="455613" cy="341312"/>
            </a:xfrm>
            <a:custGeom>
              <a:avLst/>
              <a:gdLst>
                <a:gd name="T0" fmla="*/ 1 w 252"/>
                <a:gd name="T1" fmla="*/ 0 h 189"/>
                <a:gd name="T2" fmla="*/ 0 w 252"/>
                <a:gd name="T3" fmla="*/ 4 h 189"/>
                <a:gd name="T4" fmla="*/ 1 w 252"/>
                <a:gd name="T5" fmla="*/ 9 h 189"/>
                <a:gd name="T6" fmla="*/ 251 w 252"/>
                <a:gd name="T7" fmla="*/ 189 h 189"/>
                <a:gd name="T8" fmla="*/ 252 w 252"/>
                <a:gd name="T9" fmla="*/ 183 h 189"/>
                <a:gd name="T10" fmla="*/ 251 w 252"/>
                <a:gd name="T11" fmla="*/ 172 h 189"/>
                <a:gd name="T12" fmla="*/ 1 w 252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189">
                  <a:moveTo>
                    <a:pt x="1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51" y="189"/>
                    <a:pt x="251" y="189"/>
                    <a:pt x="251" y="189"/>
                  </a:cubicBezTo>
                  <a:cubicBezTo>
                    <a:pt x="251" y="187"/>
                    <a:pt x="252" y="185"/>
                    <a:pt x="252" y="183"/>
                  </a:cubicBezTo>
                  <a:cubicBezTo>
                    <a:pt x="251" y="172"/>
                    <a:pt x="251" y="172"/>
                    <a:pt x="251" y="17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9A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138"/>
            <p:cNvSpPr/>
            <p:nvPr/>
          </p:nvSpPr>
          <p:spPr bwMode="auto">
            <a:xfrm>
              <a:off x="1204913" y="4065588"/>
              <a:ext cx="3175" cy="12700"/>
            </a:xfrm>
            <a:custGeom>
              <a:avLst/>
              <a:gdLst>
                <a:gd name="T0" fmla="*/ 1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8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139"/>
            <p:cNvSpPr/>
            <p:nvPr/>
          </p:nvSpPr>
          <p:spPr bwMode="auto">
            <a:xfrm>
              <a:off x="757238" y="3662363"/>
              <a:ext cx="1588" cy="15875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8 h 8"/>
                <a:gd name="T4" fmla="*/ 1 w 1"/>
                <a:gd name="T5" fmla="*/ 8 h 8"/>
                <a:gd name="T6" fmla="*/ 1 w 1"/>
                <a:gd name="T7" fmla="*/ 0 h 8"/>
                <a:gd name="T8" fmla="*/ 1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140"/>
            <p:cNvSpPr/>
            <p:nvPr/>
          </p:nvSpPr>
          <p:spPr bwMode="auto">
            <a:xfrm>
              <a:off x="758826" y="3662363"/>
              <a:ext cx="450850" cy="323850"/>
            </a:xfrm>
            <a:custGeom>
              <a:avLst/>
              <a:gdLst>
                <a:gd name="T0" fmla="*/ 0 w 250"/>
                <a:gd name="T1" fmla="*/ 0 h 179"/>
                <a:gd name="T2" fmla="*/ 0 w 250"/>
                <a:gd name="T3" fmla="*/ 8 h 179"/>
                <a:gd name="T4" fmla="*/ 249 w 250"/>
                <a:gd name="T5" fmla="*/ 179 h 179"/>
                <a:gd name="T6" fmla="*/ 250 w 250"/>
                <a:gd name="T7" fmla="*/ 167 h 179"/>
                <a:gd name="T8" fmla="*/ 250 w 250"/>
                <a:gd name="T9" fmla="*/ 166 h 179"/>
                <a:gd name="T10" fmla="*/ 0 w 250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179">
                  <a:moveTo>
                    <a:pt x="0" y="0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250" y="167"/>
                    <a:pt x="250" y="167"/>
                    <a:pt x="250" y="167"/>
                  </a:cubicBezTo>
                  <a:cubicBezTo>
                    <a:pt x="250" y="166"/>
                    <a:pt x="250" y="166"/>
                    <a:pt x="250" y="16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141"/>
            <p:cNvSpPr/>
            <p:nvPr/>
          </p:nvSpPr>
          <p:spPr bwMode="auto">
            <a:xfrm>
              <a:off x="1209676" y="3962400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F2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142"/>
            <p:cNvSpPr/>
            <p:nvPr/>
          </p:nvSpPr>
          <p:spPr bwMode="auto">
            <a:xfrm>
              <a:off x="728663" y="3500438"/>
              <a:ext cx="15875" cy="23812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13 h 13"/>
                <a:gd name="T4" fmla="*/ 7 w 8"/>
                <a:gd name="T5" fmla="*/ 5 h 13"/>
                <a:gd name="T6" fmla="*/ 7 w 8"/>
                <a:gd name="T7" fmla="*/ 5 h 13"/>
                <a:gd name="T8" fmla="*/ 0 w 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7" y="8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143"/>
            <p:cNvSpPr>
              <a:spLocks noEditPoints="1"/>
            </p:cNvSpPr>
            <p:nvPr/>
          </p:nvSpPr>
          <p:spPr bwMode="auto">
            <a:xfrm>
              <a:off x="741363" y="3509963"/>
              <a:ext cx="455613" cy="352425"/>
            </a:xfrm>
            <a:custGeom>
              <a:avLst/>
              <a:gdLst>
                <a:gd name="T0" fmla="*/ 248 w 252"/>
                <a:gd name="T1" fmla="*/ 185 h 195"/>
                <a:gd name="T2" fmla="*/ 251 w 252"/>
                <a:gd name="T3" fmla="*/ 194 h 195"/>
                <a:gd name="T4" fmla="*/ 252 w 252"/>
                <a:gd name="T5" fmla="*/ 195 h 195"/>
                <a:gd name="T6" fmla="*/ 251 w 252"/>
                <a:gd name="T7" fmla="*/ 192 h 195"/>
                <a:gd name="T8" fmla="*/ 248 w 252"/>
                <a:gd name="T9" fmla="*/ 185 h 195"/>
                <a:gd name="T10" fmla="*/ 2 w 252"/>
                <a:gd name="T11" fmla="*/ 9 h 195"/>
                <a:gd name="T12" fmla="*/ 215 w 252"/>
                <a:gd name="T13" fmla="*/ 168 h 195"/>
                <a:gd name="T14" fmla="*/ 199 w 252"/>
                <a:gd name="T15" fmla="*/ 146 h 195"/>
                <a:gd name="T16" fmla="*/ 14 w 252"/>
                <a:gd name="T17" fmla="*/ 11 h 195"/>
                <a:gd name="T18" fmla="*/ 2 w 252"/>
                <a:gd name="T19" fmla="*/ 9 h 195"/>
                <a:gd name="T20" fmla="*/ 0 w 252"/>
                <a:gd name="T21" fmla="*/ 0 h 195"/>
                <a:gd name="T22" fmla="*/ 1 w 252"/>
                <a:gd name="T23" fmla="*/ 8 h 195"/>
                <a:gd name="T24" fmla="*/ 2 w 252"/>
                <a:gd name="T25" fmla="*/ 9 h 195"/>
                <a:gd name="T26" fmla="*/ 0 w 252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2" h="195">
                  <a:moveTo>
                    <a:pt x="248" y="185"/>
                  </a:moveTo>
                  <a:cubicBezTo>
                    <a:pt x="249" y="188"/>
                    <a:pt x="250" y="191"/>
                    <a:pt x="251" y="194"/>
                  </a:cubicBezTo>
                  <a:cubicBezTo>
                    <a:pt x="252" y="195"/>
                    <a:pt x="252" y="195"/>
                    <a:pt x="252" y="195"/>
                  </a:cubicBezTo>
                  <a:cubicBezTo>
                    <a:pt x="252" y="194"/>
                    <a:pt x="252" y="193"/>
                    <a:pt x="251" y="192"/>
                  </a:cubicBezTo>
                  <a:cubicBezTo>
                    <a:pt x="248" y="185"/>
                    <a:pt x="248" y="185"/>
                    <a:pt x="248" y="185"/>
                  </a:cubicBezTo>
                  <a:moveTo>
                    <a:pt x="2" y="9"/>
                  </a:moveTo>
                  <a:cubicBezTo>
                    <a:pt x="215" y="168"/>
                    <a:pt x="215" y="168"/>
                    <a:pt x="215" y="168"/>
                  </a:cubicBezTo>
                  <a:cubicBezTo>
                    <a:pt x="210" y="161"/>
                    <a:pt x="205" y="153"/>
                    <a:pt x="199" y="14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0" y="10"/>
                    <a:pt x="6" y="10"/>
                    <a:pt x="2" y="9"/>
                  </a:cubicBezTo>
                  <a:moveTo>
                    <a:pt x="0" y="0"/>
                  </a:moveTo>
                  <a:cubicBezTo>
                    <a:pt x="0" y="3"/>
                    <a:pt x="1" y="5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144"/>
            <p:cNvSpPr/>
            <p:nvPr/>
          </p:nvSpPr>
          <p:spPr bwMode="auto">
            <a:xfrm>
              <a:off x="1195388" y="3856038"/>
              <a:ext cx="3175" cy="7937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3 h 4"/>
                <a:gd name="T4" fmla="*/ 2 w 2"/>
                <a:gd name="T5" fmla="*/ 4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F2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145"/>
            <p:cNvSpPr>
              <a:spLocks noEditPoints="1"/>
            </p:cNvSpPr>
            <p:nvPr/>
          </p:nvSpPr>
          <p:spPr bwMode="auto">
            <a:xfrm>
              <a:off x="741363" y="3509963"/>
              <a:ext cx="454025" cy="349250"/>
            </a:xfrm>
            <a:custGeom>
              <a:avLst/>
              <a:gdLst>
                <a:gd name="T0" fmla="*/ 199 w 251"/>
                <a:gd name="T1" fmla="*/ 146 h 194"/>
                <a:gd name="T2" fmla="*/ 215 w 251"/>
                <a:gd name="T3" fmla="*/ 168 h 194"/>
                <a:gd name="T4" fmla="*/ 251 w 251"/>
                <a:gd name="T5" fmla="*/ 194 h 194"/>
                <a:gd name="T6" fmla="*/ 248 w 251"/>
                <a:gd name="T7" fmla="*/ 185 h 194"/>
                <a:gd name="T8" fmla="*/ 246 w 251"/>
                <a:gd name="T9" fmla="*/ 180 h 194"/>
                <a:gd name="T10" fmla="*/ 199 w 251"/>
                <a:gd name="T11" fmla="*/ 146 h 194"/>
                <a:gd name="T12" fmla="*/ 0 w 251"/>
                <a:gd name="T13" fmla="*/ 0 h 194"/>
                <a:gd name="T14" fmla="*/ 0 w 251"/>
                <a:gd name="T15" fmla="*/ 0 h 194"/>
                <a:gd name="T16" fmla="*/ 2 w 251"/>
                <a:gd name="T17" fmla="*/ 9 h 194"/>
                <a:gd name="T18" fmla="*/ 14 w 251"/>
                <a:gd name="T19" fmla="*/ 11 h 194"/>
                <a:gd name="T20" fmla="*/ 0 w 251"/>
                <a:gd name="T2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199" y="146"/>
                  </a:moveTo>
                  <a:cubicBezTo>
                    <a:pt x="205" y="153"/>
                    <a:pt x="210" y="161"/>
                    <a:pt x="215" y="168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1"/>
                    <a:pt x="249" y="188"/>
                    <a:pt x="248" y="185"/>
                  </a:cubicBezTo>
                  <a:cubicBezTo>
                    <a:pt x="246" y="180"/>
                    <a:pt x="246" y="180"/>
                    <a:pt x="246" y="180"/>
                  </a:cubicBezTo>
                  <a:cubicBezTo>
                    <a:pt x="199" y="146"/>
                    <a:pt x="199" y="146"/>
                    <a:pt x="199" y="14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6" y="10"/>
                    <a:pt x="10" y="10"/>
                    <a:pt x="14" y="1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5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146"/>
            <p:cNvSpPr/>
            <p:nvPr/>
          </p:nvSpPr>
          <p:spPr bwMode="auto">
            <a:xfrm>
              <a:off x="808038" y="2781300"/>
              <a:ext cx="2251075" cy="957262"/>
            </a:xfrm>
            <a:custGeom>
              <a:avLst/>
              <a:gdLst>
                <a:gd name="T0" fmla="*/ 63 w 1248"/>
                <a:gd name="T1" fmla="*/ 0 h 531"/>
                <a:gd name="T2" fmla="*/ 66 w 1248"/>
                <a:gd name="T3" fmla="*/ 264 h 531"/>
                <a:gd name="T4" fmla="*/ 1248 w 1248"/>
                <a:gd name="T5" fmla="*/ 531 h 531"/>
                <a:gd name="T6" fmla="*/ 1224 w 1248"/>
                <a:gd name="T7" fmla="*/ 217 h 531"/>
                <a:gd name="T8" fmla="*/ 63 w 1248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8" h="531">
                  <a:moveTo>
                    <a:pt x="63" y="0"/>
                  </a:moveTo>
                  <a:cubicBezTo>
                    <a:pt x="63" y="0"/>
                    <a:pt x="0" y="140"/>
                    <a:pt x="66" y="264"/>
                  </a:cubicBezTo>
                  <a:cubicBezTo>
                    <a:pt x="1248" y="531"/>
                    <a:pt x="1248" y="531"/>
                    <a:pt x="1248" y="531"/>
                  </a:cubicBezTo>
                  <a:cubicBezTo>
                    <a:pt x="1248" y="531"/>
                    <a:pt x="1201" y="405"/>
                    <a:pt x="1224" y="217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EA8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147"/>
            <p:cNvSpPr/>
            <p:nvPr/>
          </p:nvSpPr>
          <p:spPr bwMode="auto">
            <a:xfrm>
              <a:off x="3051176" y="3263900"/>
              <a:ext cx="604838" cy="393700"/>
            </a:xfrm>
            <a:custGeom>
              <a:avLst/>
              <a:gdLst>
                <a:gd name="T0" fmla="*/ 22 w 381"/>
                <a:gd name="T1" fmla="*/ 248 h 248"/>
                <a:gd name="T2" fmla="*/ 381 w 381"/>
                <a:gd name="T3" fmla="*/ 4 h 248"/>
                <a:gd name="T4" fmla="*/ 295 w 381"/>
                <a:gd name="T5" fmla="*/ 0 h 248"/>
                <a:gd name="T6" fmla="*/ 0 w 381"/>
                <a:gd name="T7" fmla="*/ 203 h 248"/>
                <a:gd name="T8" fmla="*/ 22 w 381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48">
                  <a:moveTo>
                    <a:pt x="22" y="248"/>
                  </a:moveTo>
                  <a:lnTo>
                    <a:pt x="381" y="4"/>
                  </a:lnTo>
                  <a:lnTo>
                    <a:pt x="295" y="0"/>
                  </a:lnTo>
                  <a:lnTo>
                    <a:pt x="0" y="203"/>
                  </a:lnTo>
                  <a:lnTo>
                    <a:pt x="22" y="248"/>
                  </a:lnTo>
                  <a:close/>
                </a:path>
              </a:pathLst>
            </a:custGeom>
            <a:solidFill>
              <a:srgbClr val="EA8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148"/>
            <p:cNvSpPr/>
            <p:nvPr/>
          </p:nvSpPr>
          <p:spPr bwMode="auto">
            <a:xfrm>
              <a:off x="922338" y="2595563"/>
              <a:ext cx="2687638" cy="585787"/>
            </a:xfrm>
            <a:custGeom>
              <a:avLst/>
              <a:gdLst>
                <a:gd name="T0" fmla="*/ 1432 w 1490"/>
                <a:gd name="T1" fmla="*/ 147 h 325"/>
                <a:gd name="T2" fmla="*/ 1432 w 1490"/>
                <a:gd name="T3" fmla="*/ 135 h 325"/>
                <a:gd name="T4" fmla="*/ 416 w 1490"/>
                <a:gd name="T5" fmla="*/ 0 h 325"/>
                <a:gd name="T6" fmla="*/ 0 w 1490"/>
                <a:gd name="T7" fmla="*/ 103 h 325"/>
                <a:gd name="T8" fmla="*/ 1161 w 1490"/>
                <a:gd name="T9" fmla="*/ 322 h 325"/>
                <a:gd name="T10" fmla="*/ 1490 w 1490"/>
                <a:gd name="T11" fmla="*/ 149 h 325"/>
                <a:gd name="T12" fmla="*/ 1432 w 1490"/>
                <a:gd name="T13" fmla="*/ 14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0" h="325">
                  <a:moveTo>
                    <a:pt x="1432" y="147"/>
                  </a:moveTo>
                  <a:cubicBezTo>
                    <a:pt x="1432" y="135"/>
                    <a:pt x="1432" y="135"/>
                    <a:pt x="1432" y="135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1156" y="320"/>
                    <a:pt x="1161" y="322"/>
                  </a:cubicBezTo>
                  <a:cubicBezTo>
                    <a:pt x="1165" y="325"/>
                    <a:pt x="1434" y="179"/>
                    <a:pt x="1490" y="149"/>
                  </a:cubicBezTo>
                  <a:cubicBezTo>
                    <a:pt x="1432" y="147"/>
                    <a:pt x="1432" y="147"/>
                    <a:pt x="1432" y="147"/>
                  </a:cubicBezTo>
                </a:path>
              </a:pathLst>
            </a:custGeom>
            <a:solidFill>
              <a:srgbClr val="F7B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9" name="Picture 14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888" y="2936875"/>
              <a:ext cx="547688" cy="69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Freeform 150"/>
            <p:cNvSpPr/>
            <p:nvPr/>
          </p:nvSpPr>
          <p:spPr bwMode="auto">
            <a:xfrm>
              <a:off x="2954338" y="2863850"/>
              <a:ext cx="703263" cy="874712"/>
            </a:xfrm>
            <a:custGeom>
              <a:avLst/>
              <a:gdLst>
                <a:gd name="T0" fmla="*/ 73 w 390"/>
                <a:gd name="T1" fmla="*/ 440 h 485"/>
                <a:gd name="T2" fmla="*/ 61 w 390"/>
                <a:gd name="T3" fmla="*/ 198 h 485"/>
                <a:gd name="T4" fmla="*/ 373 w 390"/>
                <a:gd name="T5" fmla="*/ 28 h 485"/>
                <a:gd name="T6" fmla="*/ 373 w 390"/>
                <a:gd name="T7" fmla="*/ 1 h 485"/>
                <a:gd name="T8" fmla="*/ 362 w 390"/>
                <a:gd name="T9" fmla="*/ 0 h 485"/>
                <a:gd name="T10" fmla="*/ 34 w 390"/>
                <a:gd name="T11" fmla="*/ 173 h 485"/>
                <a:gd name="T12" fmla="*/ 58 w 390"/>
                <a:gd name="T13" fmla="*/ 485 h 485"/>
                <a:gd name="T14" fmla="*/ 390 w 390"/>
                <a:gd name="T15" fmla="*/ 250 h 485"/>
                <a:gd name="T16" fmla="*/ 389 w 390"/>
                <a:gd name="T17" fmla="*/ 225 h 485"/>
                <a:gd name="T18" fmla="*/ 73 w 390"/>
                <a:gd name="T19" fmla="*/ 44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485">
                  <a:moveTo>
                    <a:pt x="73" y="440"/>
                  </a:moveTo>
                  <a:cubicBezTo>
                    <a:pt x="73" y="440"/>
                    <a:pt x="46" y="304"/>
                    <a:pt x="61" y="198"/>
                  </a:cubicBezTo>
                  <a:cubicBezTo>
                    <a:pt x="373" y="28"/>
                    <a:pt x="373" y="28"/>
                    <a:pt x="373" y="28"/>
                  </a:cubicBezTo>
                  <a:cubicBezTo>
                    <a:pt x="373" y="1"/>
                    <a:pt x="373" y="1"/>
                    <a:pt x="373" y="1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0" y="374"/>
                    <a:pt x="58" y="485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89" y="225"/>
                    <a:pt x="389" y="225"/>
                    <a:pt x="389" y="225"/>
                  </a:cubicBezTo>
                  <a:cubicBezTo>
                    <a:pt x="73" y="440"/>
                    <a:pt x="73" y="440"/>
                    <a:pt x="73" y="440"/>
                  </a:cubicBezTo>
                </a:path>
              </a:pathLst>
            </a:custGeom>
            <a:solidFill>
              <a:srgbClr val="FFD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151"/>
            <p:cNvSpPr/>
            <p:nvPr/>
          </p:nvSpPr>
          <p:spPr bwMode="auto">
            <a:xfrm>
              <a:off x="896938" y="2889250"/>
              <a:ext cx="247650" cy="334962"/>
            </a:xfrm>
            <a:custGeom>
              <a:avLst/>
              <a:gdLst>
                <a:gd name="T0" fmla="*/ 137 w 137"/>
                <a:gd name="T1" fmla="*/ 20 h 186"/>
                <a:gd name="T2" fmla="*/ 19 w 137"/>
                <a:gd name="T3" fmla="*/ 0 h 186"/>
                <a:gd name="T4" fmla="*/ 25 w 137"/>
                <a:gd name="T5" fmla="*/ 163 h 186"/>
                <a:gd name="T6" fmla="*/ 127 w 137"/>
                <a:gd name="T7" fmla="*/ 186 h 186"/>
                <a:gd name="T8" fmla="*/ 137 w 137"/>
                <a:gd name="T9" fmla="*/ 2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86">
                  <a:moveTo>
                    <a:pt x="137" y="2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0" y="92"/>
                    <a:pt x="25" y="16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8" y="131"/>
                    <a:pt x="131" y="75"/>
                    <a:pt x="137" y="20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152"/>
            <p:cNvSpPr/>
            <p:nvPr/>
          </p:nvSpPr>
          <p:spPr bwMode="auto">
            <a:xfrm>
              <a:off x="2584451" y="3184525"/>
              <a:ext cx="339725" cy="434975"/>
            </a:xfrm>
            <a:custGeom>
              <a:avLst/>
              <a:gdLst>
                <a:gd name="T0" fmla="*/ 15 w 188"/>
                <a:gd name="T1" fmla="*/ 0 h 241"/>
                <a:gd name="T2" fmla="*/ 1 w 188"/>
                <a:gd name="T3" fmla="*/ 199 h 241"/>
                <a:gd name="T4" fmla="*/ 171 w 188"/>
                <a:gd name="T5" fmla="*/ 241 h 241"/>
                <a:gd name="T6" fmla="*/ 188 w 188"/>
                <a:gd name="T7" fmla="*/ 31 h 241"/>
                <a:gd name="T8" fmla="*/ 15 w 188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41">
                  <a:moveTo>
                    <a:pt x="15" y="0"/>
                  </a:moveTo>
                  <a:cubicBezTo>
                    <a:pt x="3" y="65"/>
                    <a:pt x="0" y="132"/>
                    <a:pt x="1" y="199"/>
                  </a:cubicBezTo>
                  <a:cubicBezTo>
                    <a:pt x="171" y="241"/>
                    <a:pt x="171" y="241"/>
                    <a:pt x="171" y="241"/>
                  </a:cubicBezTo>
                  <a:cubicBezTo>
                    <a:pt x="171" y="241"/>
                    <a:pt x="162" y="104"/>
                    <a:pt x="188" y="31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153"/>
            <p:cNvSpPr/>
            <p:nvPr/>
          </p:nvSpPr>
          <p:spPr bwMode="auto">
            <a:xfrm>
              <a:off x="1343026" y="2965450"/>
              <a:ext cx="1046163" cy="523875"/>
            </a:xfrm>
            <a:custGeom>
              <a:avLst/>
              <a:gdLst>
                <a:gd name="T0" fmla="*/ 580 w 580"/>
                <a:gd name="T1" fmla="*/ 100 h 291"/>
                <a:gd name="T2" fmla="*/ 10 w 580"/>
                <a:gd name="T3" fmla="*/ 0 h 291"/>
                <a:gd name="T4" fmla="*/ 0 w 580"/>
                <a:gd name="T5" fmla="*/ 170 h 291"/>
                <a:gd name="T6" fmla="*/ 556 w 580"/>
                <a:gd name="T7" fmla="*/ 291 h 291"/>
                <a:gd name="T8" fmla="*/ 580 w 580"/>
                <a:gd name="T9" fmla="*/ 10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291">
                  <a:moveTo>
                    <a:pt x="580" y="10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56"/>
                    <a:pt x="0" y="113"/>
                    <a:pt x="0" y="170"/>
                  </a:cubicBezTo>
                  <a:cubicBezTo>
                    <a:pt x="556" y="291"/>
                    <a:pt x="556" y="291"/>
                    <a:pt x="556" y="291"/>
                  </a:cubicBezTo>
                  <a:cubicBezTo>
                    <a:pt x="561" y="227"/>
                    <a:pt x="568" y="164"/>
                    <a:pt x="580" y="100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154"/>
            <p:cNvSpPr/>
            <p:nvPr/>
          </p:nvSpPr>
          <p:spPr bwMode="auto">
            <a:xfrm>
              <a:off x="2398713" y="3155950"/>
              <a:ext cx="157163" cy="376237"/>
            </a:xfrm>
            <a:custGeom>
              <a:avLst/>
              <a:gdLst>
                <a:gd name="T0" fmla="*/ 87 w 87"/>
                <a:gd name="T1" fmla="*/ 11 h 208"/>
                <a:gd name="T2" fmla="*/ 25 w 87"/>
                <a:gd name="T3" fmla="*/ 0 h 208"/>
                <a:gd name="T4" fmla="*/ 0 w 87"/>
                <a:gd name="T5" fmla="*/ 192 h 208"/>
                <a:gd name="T6" fmla="*/ 73 w 87"/>
                <a:gd name="T7" fmla="*/ 208 h 208"/>
                <a:gd name="T8" fmla="*/ 87 w 87"/>
                <a:gd name="T9" fmla="*/ 1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08">
                  <a:moveTo>
                    <a:pt x="87" y="11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3" y="63"/>
                    <a:pt x="5" y="128"/>
                    <a:pt x="0" y="192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2" y="142"/>
                    <a:pt x="76" y="76"/>
                    <a:pt x="87" y="11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155"/>
            <p:cNvSpPr/>
            <p:nvPr/>
          </p:nvSpPr>
          <p:spPr bwMode="auto">
            <a:xfrm>
              <a:off x="1182688" y="2935288"/>
              <a:ext cx="122238" cy="323850"/>
            </a:xfrm>
            <a:custGeom>
              <a:avLst/>
              <a:gdLst>
                <a:gd name="T0" fmla="*/ 68 w 68"/>
                <a:gd name="T1" fmla="*/ 10 h 179"/>
                <a:gd name="T2" fmla="*/ 10 w 68"/>
                <a:gd name="T3" fmla="*/ 0 h 179"/>
                <a:gd name="T4" fmla="*/ 0 w 68"/>
                <a:gd name="T5" fmla="*/ 166 h 179"/>
                <a:gd name="T6" fmla="*/ 58 w 68"/>
                <a:gd name="T7" fmla="*/ 179 h 179"/>
                <a:gd name="T8" fmla="*/ 68 w 68"/>
                <a:gd name="T9" fmla="*/ 1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79">
                  <a:moveTo>
                    <a:pt x="68" y="1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55"/>
                    <a:pt x="1" y="111"/>
                    <a:pt x="0" y="166"/>
                  </a:cubicBezTo>
                  <a:cubicBezTo>
                    <a:pt x="58" y="179"/>
                    <a:pt x="58" y="179"/>
                    <a:pt x="58" y="179"/>
                  </a:cubicBezTo>
                  <a:cubicBezTo>
                    <a:pt x="58" y="122"/>
                    <a:pt x="61" y="66"/>
                    <a:pt x="68" y="10"/>
                  </a:cubicBez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6" name="Picture 15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63" y="2940050"/>
              <a:ext cx="546100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Freeform 157"/>
            <p:cNvSpPr/>
            <p:nvPr/>
          </p:nvSpPr>
          <p:spPr bwMode="auto">
            <a:xfrm>
              <a:off x="927101" y="3257550"/>
              <a:ext cx="23813" cy="6350"/>
            </a:xfrm>
            <a:custGeom>
              <a:avLst/>
              <a:gdLst>
                <a:gd name="T0" fmla="*/ 0 w 15"/>
                <a:gd name="T1" fmla="*/ 0 h 4"/>
                <a:gd name="T2" fmla="*/ 13 w 15"/>
                <a:gd name="T3" fmla="*/ 4 h 4"/>
                <a:gd name="T4" fmla="*/ 15 w 15"/>
                <a:gd name="T5" fmla="*/ 3 h 4"/>
                <a:gd name="T6" fmla="*/ 0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13" y="4"/>
                  </a:lnTo>
                  <a:lnTo>
                    <a:pt x="1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8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158"/>
            <p:cNvSpPr/>
            <p:nvPr/>
          </p:nvSpPr>
          <p:spPr bwMode="auto">
            <a:xfrm>
              <a:off x="927101" y="3257550"/>
              <a:ext cx="23813" cy="6350"/>
            </a:xfrm>
            <a:custGeom>
              <a:avLst/>
              <a:gdLst>
                <a:gd name="T0" fmla="*/ 0 w 15"/>
                <a:gd name="T1" fmla="*/ 0 h 4"/>
                <a:gd name="T2" fmla="*/ 13 w 15"/>
                <a:gd name="T3" fmla="*/ 4 h 4"/>
                <a:gd name="T4" fmla="*/ 15 w 15"/>
                <a:gd name="T5" fmla="*/ 3 h 4"/>
                <a:gd name="T6" fmla="*/ 0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13" y="4"/>
                  </a:lnTo>
                  <a:lnTo>
                    <a:pt x="15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9" name="Picture 15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413" y="3600450"/>
              <a:ext cx="909638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Freeform 160"/>
            <p:cNvSpPr/>
            <p:nvPr/>
          </p:nvSpPr>
          <p:spPr bwMode="auto">
            <a:xfrm>
              <a:off x="947738" y="3262313"/>
              <a:ext cx="1511300" cy="365125"/>
            </a:xfrm>
            <a:custGeom>
              <a:avLst/>
              <a:gdLst>
                <a:gd name="T0" fmla="*/ 2 w 952"/>
                <a:gd name="T1" fmla="*/ 0 h 230"/>
                <a:gd name="T2" fmla="*/ 0 w 952"/>
                <a:gd name="T3" fmla="*/ 1 h 230"/>
                <a:gd name="T4" fmla="*/ 767 w 952"/>
                <a:gd name="T5" fmla="*/ 230 h 230"/>
                <a:gd name="T6" fmla="*/ 952 w 952"/>
                <a:gd name="T7" fmla="*/ 217 h 230"/>
                <a:gd name="T8" fmla="*/ 2 w 952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230">
                  <a:moveTo>
                    <a:pt x="2" y="0"/>
                  </a:moveTo>
                  <a:lnTo>
                    <a:pt x="0" y="1"/>
                  </a:lnTo>
                  <a:lnTo>
                    <a:pt x="767" y="230"/>
                  </a:lnTo>
                  <a:lnTo>
                    <a:pt x="952" y="2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62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161"/>
            <p:cNvSpPr/>
            <p:nvPr/>
          </p:nvSpPr>
          <p:spPr bwMode="auto">
            <a:xfrm>
              <a:off x="947738" y="3262313"/>
              <a:ext cx="1511300" cy="365125"/>
            </a:xfrm>
            <a:custGeom>
              <a:avLst/>
              <a:gdLst>
                <a:gd name="T0" fmla="*/ 2 w 952"/>
                <a:gd name="T1" fmla="*/ 0 h 230"/>
                <a:gd name="T2" fmla="*/ 0 w 952"/>
                <a:gd name="T3" fmla="*/ 1 h 230"/>
                <a:gd name="T4" fmla="*/ 767 w 952"/>
                <a:gd name="T5" fmla="*/ 230 h 230"/>
                <a:gd name="T6" fmla="*/ 952 w 952"/>
                <a:gd name="T7" fmla="*/ 217 h 230"/>
                <a:gd name="T8" fmla="*/ 2 w 952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230">
                  <a:moveTo>
                    <a:pt x="2" y="0"/>
                  </a:moveTo>
                  <a:lnTo>
                    <a:pt x="0" y="1"/>
                  </a:lnTo>
                  <a:lnTo>
                    <a:pt x="767" y="230"/>
                  </a:lnTo>
                  <a:lnTo>
                    <a:pt x="952" y="217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162"/>
            <p:cNvSpPr/>
            <p:nvPr/>
          </p:nvSpPr>
          <p:spPr bwMode="auto">
            <a:xfrm>
              <a:off x="1012826" y="2722563"/>
              <a:ext cx="2062163" cy="298450"/>
            </a:xfrm>
            <a:custGeom>
              <a:avLst/>
              <a:gdLst>
                <a:gd name="T0" fmla="*/ 103 w 1299"/>
                <a:gd name="T1" fmla="*/ 0 h 188"/>
                <a:gd name="T2" fmla="*/ 0 w 1299"/>
                <a:gd name="T3" fmla="*/ 42 h 188"/>
                <a:gd name="T4" fmla="*/ 1230 w 1299"/>
                <a:gd name="T5" fmla="*/ 188 h 188"/>
                <a:gd name="T6" fmla="*/ 1299 w 1299"/>
                <a:gd name="T7" fmla="*/ 122 h 188"/>
                <a:gd name="T8" fmla="*/ 103 w 1299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9" h="188">
                  <a:moveTo>
                    <a:pt x="103" y="0"/>
                  </a:moveTo>
                  <a:lnTo>
                    <a:pt x="0" y="42"/>
                  </a:lnTo>
                  <a:lnTo>
                    <a:pt x="1230" y="188"/>
                  </a:lnTo>
                  <a:lnTo>
                    <a:pt x="1299" y="12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DD7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163"/>
            <p:cNvSpPr/>
            <p:nvPr/>
          </p:nvSpPr>
          <p:spPr bwMode="auto">
            <a:xfrm>
              <a:off x="1012826" y="2722563"/>
              <a:ext cx="2062163" cy="298450"/>
            </a:xfrm>
            <a:custGeom>
              <a:avLst/>
              <a:gdLst>
                <a:gd name="T0" fmla="*/ 103 w 1299"/>
                <a:gd name="T1" fmla="*/ 0 h 188"/>
                <a:gd name="T2" fmla="*/ 0 w 1299"/>
                <a:gd name="T3" fmla="*/ 42 h 188"/>
                <a:gd name="T4" fmla="*/ 1230 w 1299"/>
                <a:gd name="T5" fmla="*/ 188 h 188"/>
                <a:gd name="T6" fmla="*/ 1299 w 1299"/>
                <a:gd name="T7" fmla="*/ 122 h 188"/>
                <a:gd name="T8" fmla="*/ 103 w 1299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9" h="188">
                  <a:moveTo>
                    <a:pt x="103" y="0"/>
                  </a:moveTo>
                  <a:lnTo>
                    <a:pt x="0" y="42"/>
                  </a:lnTo>
                  <a:lnTo>
                    <a:pt x="1230" y="188"/>
                  </a:lnTo>
                  <a:lnTo>
                    <a:pt x="1299" y="122"/>
                  </a:lnTo>
                  <a:lnTo>
                    <a:pt x="1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4" name="Picture 16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6" y="2005013"/>
              <a:ext cx="1827213" cy="102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165"/>
            <p:cNvSpPr/>
            <p:nvPr/>
          </p:nvSpPr>
          <p:spPr bwMode="auto">
            <a:xfrm>
              <a:off x="1236663" y="1949450"/>
              <a:ext cx="2308225" cy="177800"/>
            </a:xfrm>
            <a:custGeom>
              <a:avLst/>
              <a:gdLst>
                <a:gd name="T0" fmla="*/ 0 w 1454"/>
                <a:gd name="T1" fmla="*/ 44 h 112"/>
                <a:gd name="T2" fmla="*/ 1078 w 1454"/>
                <a:gd name="T3" fmla="*/ 112 h 112"/>
                <a:gd name="T4" fmla="*/ 1454 w 1454"/>
                <a:gd name="T5" fmla="*/ 71 h 112"/>
                <a:gd name="T6" fmla="*/ 505 w 1454"/>
                <a:gd name="T7" fmla="*/ 0 h 112"/>
                <a:gd name="T8" fmla="*/ 0 w 145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4" h="112">
                  <a:moveTo>
                    <a:pt x="0" y="44"/>
                  </a:moveTo>
                  <a:lnTo>
                    <a:pt x="1078" y="112"/>
                  </a:lnTo>
                  <a:lnTo>
                    <a:pt x="1454" y="71"/>
                  </a:lnTo>
                  <a:lnTo>
                    <a:pt x="505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B1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166"/>
            <p:cNvSpPr/>
            <p:nvPr/>
          </p:nvSpPr>
          <p:spPr bwMode="auto">
            <a:xfrm>
              <a:off x="1236663" y="1949450"/>
              <a:ext cx="2308225" cy="177800"/>
            </a:xfrm>
            <a:custGeom>
              <a:avLst/>
              <a:gdLst>
                <a:gd name="T0" fmla="*/ 0 w 1454"/>
                <a:gd name="T1" fmla="*/ 44 h 112"/>
                <a:gd name="T2" fmla="*/ 1078 w 1454"/>
                <a:gd name="T3" fmla="*/ 112 h 112"/>
                <a:gd name="T4" fmla="*/ 1454 w 1454"/>
                <a:gd name="T5" fmla="*/ 71 h 112"/>
                <a:gd name="T6" fmla="*/ 505 w 1454"/>
                <a:gd name="T7" fmla="*/ 0 h 112"/>
                <a:gd name="T8" fmla="*/ 0 w 145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4" h="112">
                  <a:moveTo>
                    <a:pt x="0" y="44"/>
                  </a:moveTo>
                  <a:lnTo>
                    <a:pt x="1078" y="112"/>
                  </a:lnTo>
                  <a:lnTo>
                    <a:pt x="1454" y="71"/>
                  </a:lnTo>
                  <a:lnTo>
                    <a:pt x="505" y="0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167"/>
            <p:cNvSpPr/>
            <p:nvPr/>
          </p:nvSpPr>
          <p:spPr bwMode="auto">
            <a:xfrm>
              <a:off x="2908301" y="2705100"/>
              <a:ext cx="601663" cy="312737"/>
            </a:xfrm>
            <a:custGeom>
              <a:avLst/>
              <a:gdLst>
                <a:gd name="T0" fmla="*/ 379 w 379"/>
                <a:gd name="T1" fmla="*/ 6 h 197"/>
                <a:gd name="T2" fmla="*/ 315 w 379"/>
                <a:gd name="T3" fmla="*/ 0 h 197"/>
                <a:gd name="T4" fmla="*/ 308 w 379"/>
                <a:gd name="T5" fmla="*/ 23 h 197"/>
                <a:gd name="T6" fmla="*/ 0 w 379"/>
                <a:gd name="T7" fmla="*/ 152 h 197"/>
                <a:gd name="T8" fmla="*/ 59 w 379"/>
                <a:gd name="T9" fmla="*/ 197 h 197"/>
                <a:gd name="T10" fmla="*/ 379 w 379"/>
                <a:gd name="T11" fmla="*/ 7 h 197"/>
                <a:gd name="T12" fmla="*/ 379 w 379"/>
                <a:gd name="T13" fmla="*/ 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9" h="197">
                  <a:moveTo>
                    <a:pt x="379" y="6"/>
                  </a:moveTo>
                  <a:lnTo>
                    <a:pt x="315" y="0"/>
                  </a:lnTo>
                  <a:lnTo>
                    <a:pt x="308" y="23"/>
                  </a:lnTo>
                  <a:lnTo>
                    <a:pt x="0" y="152"/>
                  </a:lnTo>
                  <a:lnTo>
                    <a:pt x="59" y="197"/>
                  </a:lnTo>
                  <a:lnTo>
                    <a:pt x="379" y="7"/>
                  </a:lnTo>
                  <a:lnTo>
                    <a:pt x="379" y="6"/>
                  </a:lnTo>
                  <a:close/>
                </a:path>
              </a:pathLst>
            </a:custGeom>
            <a:solidFill>
              <a:srgbClr val="9B1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168"/>
            <p:cNvSpPr/>
            <p:nvPr/>
          </p:nvSpPr>
          <p:spPr bwMode="auto">
            <a:xfrm>
              <a:off x="2908301" y="2705100"/>
              <a:ext cx="601663" cy="312737"/>
            </a:xfrm>
            <a:custGeom>
              <a:avLst/>
              <a:gdLst>
                <a:gd name="T0" fmla="*/ 379 w 379"/>
                <a:gd name="T1" fmla="*/ 6 h 197"/>
                <a:gd name="T2" fmla="*/ 315 w 379"/>
                <a:gd name="T3" fmla="*/ 0 h 197"/>
                <a:gd name="T4" fmla="*/ 308 w 379"/>
                <a:gd name="T5" fmla="*/ 23 h 197"/>
                <a:gd name="T6" fmla="*/ 0 w 379"/>
                <a:gd name="T7" fmla="*/ 152 h 197"/>
                <a:gd name="T8" fmla="*/ 59 w 379"/>
                <a:gd name="T9" fmla="*/ 197 h 197"/>
                <a:gd name="T10" fmla="*/ 379 w 379"/>
                <a:gd name="T11" fmla="*/ 7 h 197"/>
                <a:gd name="T12" fmla="*/ 379 w 379"/>
                <a:gd name="T13" fmla="*/ 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9" h="197">
                  <a:moveTo>
                    <a:pt x="379" y="6"/>
                  </a:moveTo>
                  <a:lnTo>
                    <a:pt x="315" y="0"/>
                  </a:lnTo>
                  <a:lnTo>
                    <a:pt x="308" y="23"/>
                  </a:lnTo>
                  <a:lnTo>
                    <a:pt x="0" y="152"/>
                  </a:lnTo>
                  <a:lnTo>
                    <a:pt x="59" y="197"/>
                  </a:lnTo>
                  <a:lnTo>
                    <a:pt x="379" y="7"/>
                  </a:lnTo>
                  <a:lnTo>
                    <a:pt x="379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9" name="Picture 16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301" y="2078038"/>
              <a:ext cx="588963" cy="90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Freeform 170"/>
            <p:cNvSpPr/>
            <p:nvPr/>
          </p:nvSpPr>
          <p:spPr bwMode="auto">
            <a:xfrm>
              <a:off x="2909888" y="2257425"/>
              <a:ext cx="15875" cy="23812"/>
            </a:xfrm>
            <a:custGeom>
              <a:avLst/>
              <a:gdLst>
                <a:gd name="T0" fmla="*/ 8 w 9"/>
                <a:gd name="T1" fmla="*/ 0 h 13"/>
                <a:gd name="T2" fmla="*/ 0 w 9"/>
                <a:gd name="T3" fmla="*/ 2 h 13"/>
                <a:gd name="T4" fmla="*/ 0 w 9"/>
                <a:gd name="T5" fmla="*/ 13 h 13"/>
                <a:gd name="T6" fmla="*/ 9 w 9"/>
                <a:gd name="T7" fmla="*/ 11 h 13"/>
                <a:gd name="T8" fmla="*/ 8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9"/>
                    <a:pt x="0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1" name="Picture 17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188" y="2255838"/>
              <a:ext cx="206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Picture 17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826" y="2176463"/>
              <a:ext cx="557213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" name="Freeform 173"/>
            <p:cNvSpPr/>
            <p:nvPr/>
          </p:nvSpPr>
          <p:spPr bwMode="auto">
            <a:xfrm>
              <a:off x="2909888" y="2306638"/>
              <a:ext cx="15875" cy="20637"/>
            </a:xfrm>
            <a:custGeom>
              <a:avLst/>
              <a:gdLst>
                <a:gd name="T0" fmla="*/ 9 w 9"/>
                <a:gd name="T1" fmla="*/ 0 h 12"/>
                <a:gd name="T2" fmla="*/ 0 w 9"/>
                <a:gd name="T3" fmla="*/ 2 h 12"/>
                <a:gd name="T4" fmla="*/ 0 w 9"/>
                <a:gd name="T5" fmla="*/ 12 h 12"/>
                <a:gd name="T6" fmla="*/ 9 w 9"/>
                <a:gd name="T7" fmla="*/ 11 h 12"/>
                <a:gd name="T8" fmla="*/ 9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9"/>
                    <a:pt x="0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4" name="Picture 17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013" y="2298700"/>
              <a:ext cx="2063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17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413" y="2214563"/>
              <a:ext cx="550863" cy="11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17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176" y="2303463"/>
              <a:ext cx="5302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17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588" y="2344738"/>
              <a:ext cx="53022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" name="Freeform 178"/>
            <p:cNvSpPr/>
            <p:nvPr/>
          </p:nvSpPr>
          <p:spPr bwMode="auto">
            <a:xfrm>
              <a:off x="2922588" y="2481263"/>
              <a:ext cx="6350" cy="26987"/>
            </a:xfrm>
            <a:custGeom>
              <a:avLst/>
              <a:gdLst>
                <a:gd name="T0" fmla="*/ 4 w 4"/>
                <a:gd name="T1" fmla="*/ 0 h 17"/>
                <a:gd name="T2" fmla="*/ 1 w 4"/>
                <a:gd name="T3" fmla="*/ 0 h 17"/>
                <a:gd name="T4" fmla="*/ 0 w 4"/>
                <a:gd name="T5" fmla="*/ 17 h 17"/>
                <a:gd name="T6" fmla="*/ 4 w 4"/>
                <a:gd name="T7" fmla="*/ 17 h 17"/>
                <a:gd name="T8" fmla="*/ 4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4" y="0"/>
                  </a:moveTo>
                  <a:lnTo>
                    <a:pt x="1" y="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179"/>
            <p:cNvSpPr/>
            <p:nvPr/>
          </p:nvSpPr>
          <p:spPr bwMode="auto">
            <a:xfrm>
              <a:off x="2922588" y="2481263"/>
              <a:ext cx="6350" cy="26987"/>
            </a:xfrm>
            <a:custGeom>
              <a:avLst/>
              <a:gdLst>
                <a:gd name="T0" fmla="*/ 4 w 4"/>
                <a:gd name="T1" fmla="*/ 0 h 17"/>
                <a:gd name="T2" fmla="*/ 1 w 4"/>
                <a:gd name="T3" fmla="*/ 0 h 17"/>
                <a:gd name="T4" fmla="*/ 0 w 4"/>
                <a:gd name="T5" fmla="*/ 17 h 17"/>
                <a:gd name="T6" fmla="*/ 4 w 4"/>
                <a:gd name="T7" fmla="*/ 17 h 17"/>
                <a:gd name="T8" fmla="*/ 4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4" y="0"/>
                  </a:moveTo>
                  <a:lnTo>
                    <a:pt x="1" y="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0" name="Picture 18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588" y="2384425"/>
              <a:ext cx="5191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Freeform 181"/>
            <p:cNvSpPr/>
            <p:nvPr/>
          </p:nvSpPr>
          <p:spPr bwMode="auto">
            <a:xfrm>
              <a:off x="2911476" y="2632075"/>
              <a:ext cx="22225" cy="23812"/>
            </a:xfrm>
            <a:custGeom>
              <a:avLst/>
              <a:gdLst>
                <a:gd name="T0" fmla="*/ 11 w 12"/>
                <a:gd name="T1" fmla="*/ 0 h 13"/>
                <a:gd name="T2" fmla="*/ 0 w 12"/>
                <a:gd name="T3" fmla="*/ 2 h 13"/>
                <a:gd name="T4" fmla="*/ 1 w 12"/>
                <a:gd name="T5" fmla="*/ 13 h 13"/>
                <a:gd name="T6" fmla="*/ 12 w 12"/>
                <a:gd name="T7" fmla="*/ 11 h 13"/>
                <a:gd name="T8" fmla="*/ 11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10"/>
                    <a:pt x="1" y="1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2" name="Picture 18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1" y="2628900"/>
              <a:ext cx="2222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18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2508250"/>
              <a:ext cx="501650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18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726" y="2570163"/>
              <a:ext cx="4159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" name="Freeform 185"/>
            <p:cNvSpPr/>
            <p:nvPr/>
          </p:nvSpPr>
          <p:spPr bwMode="auto">
            <a:xfrm>
              <a:off x="2913063" y="2693988"/>
              <a:ext cx="20638" cy="23812"/>
            </a:xfrm>
            <a:custGeom>
              <a:avLst/>
              <a:gdLst>
                <a:gd name="T0" fmla="*/ 11 w 11"/>
                <a:gd name="T1" fmla="*/ 0 h 13"/>
                <a:gd name="T2" fmla="*/ 0 w 11"/>
                <a:gd name="T3" fmla="*/ 2 h 13"/>
                <a:gd name="T4" fmla="*/ 1 w 11"/>
                <a:gd name="T5" fmla="*/ 13 h 13"/>
                <a:gd name="T6" fmla="*/ 11 w 11"/>
                <a:gd name="T7" fmla="*/ 10 h 13"/>
                <a:gd name="T8" fmla="*/ 11 w 1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9"/>
                    <a:pt x="1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5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6" name="Picture 18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188" y="2689225"/>
              <a:ext cx="2698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" name="Picture 187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2682875"/>
              <a:ext cx="2222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8" name="Freeform 188"/>
            <p:cNvSpPr/>
            <p:nvPr/>
          </p:nvSpPr>
          <p:spPr bwMode="auto">
            <a:xfrm>
              <a:off x="3413126" y="2668588"/>
              <a:ext cx="0" cy="476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9" name="Picture 189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688" y="2649538"/>
              <a:ext cx="458788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0" name="Freeform 190"/>
            <p:cNvSpPr/>
            <p:nvPr/>
          </p:nvSpPr>
          <p:spPr bwMode="auto">
            <a:xfrm>
              <a:off x="2922588" y="2835275"/>
              <a:ext cx="14288" cy="25400"/>
            </a:xfrm>
            <a:custGeom>
              <a:avLst/>
              <a:gdLst>
                <a:gd name="T0" fmla="*/ 7 w 8"/>
                <a:gd name="T1" fmla="*/ 0 h 14"/>
                <a:gd name="T2" fmla="*/ 0 w 8"/>
                <a:gd name="T3" fmla="*/ 3 h 14"/>
                <a:gd name="T4" fmla="*/ 1 w 8"/>
                <a:gd name="T5" fmla="*/ 14 h 14"/>
                <a:gd name="T6" fmla="*/ 8 w 8"/>
                <a:gd name="T7" fmla="*/ 11 h 14"/>
                <a:gd name="T8" fmla="*/ 7 w 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7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1" y="10"/>
                    <a:pt x="1" y="1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D9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1" name="Picture 19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476" y="2830513"/>
              <a:ext cx="2063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19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38" y="2824163"/>
              <a:ext cx="158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193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426" y="2536825"/>
              <a:ext cx="406400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" name="Freeform 194"/>
            <p:cNvSpPr/>
            <p:nvPr/>
          </p:nvSpPr>
          <p:spPr bwMode="auto">
            <a:xfrm>
              <a:off x="2913063" y="2663825"/>
              <a:ext cx="20638" cy="23812"/>
            </a:xfrm>
            <a:custGeom>
              <a:avLst/>
              <a:gdLst>
                <a:gd name="T0" fmla="*/ 11 w 11"/>
                <a:gd name="T1" fmla="*/ 0 h 13"/>
                <a:gd name="T2" fmla="*/ 0 w 11"/>
                <a:gd name="T3" fmla="*/ 2 h 13"/>
                <a:gd name="T4" fmla="*/ 0 w 11"/>
                <a:gd name="T5" fmla="*/ 13 h 13"/>
                <a:gd name="T6" fmla="*/ 11 w 11"/>
                <a:gd name="T7" fmla="*/ 11 h 13"/>
                <a:gd name="T8" fmla="*/ 11 w 1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5" name="Picture 195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1" y="2659063"/>
              <a:ext cx="2698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" name="Picture 196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2652713"/>
              <a:ext cx="22225" cy="3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" name="Freeform 197"/>
            <p:cNvSpPr>
              <a:spLocks noEditPoints="1"/>
            </p:cNvSpPr>
            <p:nvPr/>
          </p:nvSpPr>
          <p:spPr bwMode="auto">
            <a:xfrm>
              <a:off x="2946401" y="2084388"/>
              <a:ext cx="542925" cy="79375"/>
            </a:xfrm>
            <a:custGeom>
              <a:avLst/>
              <a:gdLst>
                <a:gd name="T0" fmla="*/ 8 w 301"/>
                <a:gd name="T1" fmla="*/ 38 h 44"/>
                <a:gd name="T2" fmla="*/ 0 w 301"/>
                <a:gd name="T3" fmla="*/ 39 h 44"/>
                <a:gd name="T4" fmla="*/ 0 w 301"/>
                <a:gd name="T5" fmla="*/ 44 h 44"/>
                <a:gd name="T6" fmla="*/ 8 w 301"/>
                <a:gd name="T7" fmla="*/ 38 h 44"/>
                <a:gd name="T8" fmla="*/ 301 w 301"/>
                <a:gd name="T9" fmla="*/ 0 h 44"/>
                <a:gd name="T10" fmla="*/ 295 w 301"/>
                <a:gd name="T11" fmla="*/ 33 h 44"/>
                <a:gd name="T12" fmla="*/ 301 w 301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44">
                  <a:moveTo>
                    <a:pt x="8" y="3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2"/>
                    <a:pt x="5" y="39"/>
                    <a:pt x="8" y="38"/>
                  </a:cubicBezTo>
                  <a:moveTo>
                    <a:pt x="301" y="0"/>
                  </a:moveTo>
                  <a:cubicBezTo>
                    <a:pt x="301" y="0"/>
                    <a:pt x="299" y="13"/>
                    <a:pt x="295" y="33"/>
                  </a:cubicBezTo>
                  <a:cubicBezTo>
                    <a:pt x="301" y="0"/>
                    <a:pt x="301" y="0"/>
                    <a:pt x="301" y="0"/>
                  </a:cubicBezTo>
                </a:path>
              </a:pathLst>
            </a:custGeom>
            <a:solidFill>
              <a:srgbClr val="DDC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8" name="Picture 198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078038"/>
              <a:ext cx="563563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9" name="Picture 199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3" y="2168525"/>
              <a:ext cx="541338" cy="11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0" name="Picture 200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6" y="2232025"/>
              <a:ext cx="411163" cy="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20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6" y="2343150"/>
              <a:ext cx="285750" cy="8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2" name="Picture 202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6" y="2390775"/>
              <a:ext cx="24288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3" name="Picture 203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288" y="2436813"/>
              <a:ext cx="21113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204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597150"/>
              <a:ext cx="125413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" name="Picture 205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2651125"/>
              <a:ext cx="103188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" name="Picture 206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526" y="2965450"/>
              <a:ext cx="17463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Rectangle 207"/>
            <p:cNvSpPr>
              <a:spLocks noChangeArrowheads="1"/>
            </p:cNvSpPr>
            <p:nvPr/>
          </p:nvSpPr>
          <p:spPr bwMode="auto">
            <a:xfrm>
              <a:off x="2938463" y="2967038"/>
              <a:ext cx="1588" cy="3175"/>
            </a:xfrm>
            <a:prstGeom prst="rect">
              <a:avLst/>
            </a:prstGeom>
            <a:solidFill>
              <a:srgbClr val="972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208"/>
            <p:cNvSpPr/>
            <p:nvPr/>
          </p:nvSpPr>
          <p:spPr bwMode="auto">
            <a:xfrm>
              <a:off x="2938463" y="2967038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9" name="Picture 209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2835275"/>
              <a:ext cx="42863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210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663825"/>
              <a:ext cx="968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" name="Picture 211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2811463"/>
              <a:ext cx="49213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12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1" y="2628900"/>
              <a:ext cx="107950" cy="5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Freeform 213"/>
            <p:cNvSpPr/>
            <p:nvPr/>
          </p:nvSpPr>
          <p:spPr bwMode="auto">
            <a:xfrm>
              <a:off x="2897188" y="2062163"/>
              <a:ext cx="649288" cy="962025"/>
            </a:xfrm>
            <a:custGeom>
              <a:avLst/>
              <a:gdLst>
                <a:gd name="T0" fmla="*/ 340 w 360"/>
                <a:gd name="T1" fmla="*/ 361 h 533"/>
                <a:gd name="T2" fmla="*/ 79 w 360"/>
                <a:gd name="T3" fmla="*/ 497 h 533"/>
                <a:gd name="T4" fmla="*/ 39 w 360"/>
                <a:gd name="T5" fmla="*/ 504 h 533"/>
                <a:gd name="T6" fmla="*/ 30 w 360"/>
                <a:gd name="T7" fmla="*/ 459 h 533"/>
                <a:gd name="T8" fmla="*/ 29 w 360"/>
                <a:gd name="T9" fmla="*/ 115 h 533"/>
                <a:gd name="T10" fmla="*/ 60 w 360"/>
                <a:gd name="T11" fmla="*/ 52 h 533"/>
                <a:gd name="T12" fmla="*/ 359 w 360"/>
                <a:gd name="T13" fmla="*/ 21 h 533"/>
                <a:gd name="T14" fmla="*/ 360 w 360"/>
                <a:gd name="T15" fmla="*/ 0 h 533"/>
                <a:gd name="T16" fmla="*/ 28 w 360"/>
                <a:gd name="T17" fmla="*/ 36 h 533"/>
                <a:gd name="T18" fmla="*/ 1 w 360"/>
                <a:gd name="T19" fmla="*/ 114 h 533"/>
                <a:gd name="T20" fmla="*/ 5 w 360"/>
                <a:gd name="T21" fmla="*/ 490 h 533"/>
                <a:gd name="T22" fmla="*/ 24 w 360"/>
                <a:gd name="T23" fmla="*/ 525 h 533"/>
                <a:gd name="T24" fmla="*/ 60 w 360"/>
                <a:gd name="T25" fmla="*/ 529 h 533"/>
                <a:gd name="T26" fmla="*/ 339 w 360"/>
                <a:gd name="T27" fmla="*/ 383 h 533"/>
                <a:gd name="T28" fmla="*/ 340 w 360"/>
                <a:gd name="T29" fmla="*/ 36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0" h="533">
                  <a:moveTo>
                    <a:pt x="340" y="361"/>
                  </a:moveTo>
                  <a:cubicBezTo>
                    <a:pt x="79" y="497"/>
                    <a:pt x="79" y="497"/>
                    <a:pt x="79" y="497"/>
                  </a:cubicBezTo>
                  <a:cubicBezTo>
                    <a:pt x="79" y="497"/>
                    <a:pt x="51" y="514"/>
                    <a:pt x="39" y="504"/>
                  </a:cubicBezTo>
                  <a:cubicBezTo>
                    <a:pt x="26" y="495"/>
                    <a:pt x="30" y="459"/>
                    <a:pt x="30" y="459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5"/>
                    <a:pt x="22" y="55"/>
                    <a:pt x="60" y="52"/>
                  </a:cubicBezTo>
                  <a:cubicBezTo>
                    <a:pt x="107" y="49"/>
                    <a:pt x="359" y="21"/>
                    <a:pt x="359" y="21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49" y="25"/>
                    <a:pt x="28" y="36"/>
                  </a:cubicBezTo>
                  <a:cubicBezTo>
                    <a:pt x="28" y="36"/>
                    <a:pt x="0" y="40"/>
                    <a:pt x="1" y="114"/>
                  </a:cubicBezTo>
                  <a:cubicBezTo>
                    <a:pt x="2" y="171"/>
                    <a:pt x="3" y="387"/>
                    <a:pt x="5" y="490"/>
                  </a:cubicBezTo>
                  <a:cubicBezTo>
                    <a:pt x="5" y="506"/>
                    <a:pt x="14" y="519"/>
                    <a:pt x="24" y="525"/>
                  </a:cubicBezTo>
                  <a:cubicBezTo>
                    <a:pt x="35" y="532"/>
                    <a:pt x="52" y="533"/>
                    <a:pt x="60" y="529"/>
                  </a:cubicBezTo>
                  <a:cubicBezTo>
                    <a:pt x="144" y="491"/>
                    <a:pt x="307" y="401"/>
                    <a:pt x="339" y="383"/>
                  </a:cubicBezTo>
                  <a:lnTo>
                    <a:pt x="340" y="361"/>
                  </a:lnTo>
                  <a:close/>
                </a:path>
              </a:pathLst>
            </a:custGeom>
            <a:solidFill>
              <a:srgbClr val="FF4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4" name="Picture 214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926" y="2132013"/>
              <a:ext cx="195263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15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26" y="2232025"/>
              <a:ext cx="2000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16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688" y="2182813"/>
              <a:ext cx="896938" cy="68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17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938" y="2446338"/>
              <a:ext cx="96838" cy="14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18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413" y="2435225"/>
              <a:ext cx="6508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19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738" y="2546350"/>
              <a:ext cx="42863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20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376" y="2595563"/>
              <a:ext cx="22225" cy="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21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726" y="2606675"/>
              <a:ext cx="1587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2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438" y="2571750"/>
              <a:ext cx="3175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23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413" y="2406650"/>
              <a:ext cx="2651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24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138" y="2036763"/>
              <a:ext cx="1397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25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563" y="2154238"/>
              <a:ext cx="269875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26"/>
            <p:cNvPicPr>
              <a:picLocks noChangeAspect="1" noChangeArrowheads="1"/>
            </p:cNvPicPr>
            <p:nvPr/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938" y="1109663"/>
              <a:ext cx="3051175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Freeform 227"/>
            <p:cNvSpPr/>
            <p:nvPr/>
          </p:nvSpPr>
          <p:spPr bwMode="auto">
            <a:xfrm>
              <a:off x="1438276" y="1235075"/>
              <a:ext cx="1901825" cy="900112"/>
            </a:xfrm>
            <a:custGeom>
              <a:avLst/>
              <a:gdLst>
                <a:gd name="T0" fmla="*/ 95 w 1055"/>
                <a:gd name="T1" fmla="*/ 427 h 499"/>
                <a:gd name="T2" fmla="*/ 955 w 1055"/>
                <a:gd name="T3" fmla="*/ 459 h 499"/>
                <a:gd name="T4" fmla="*/ 999 w 1055"/>
                <a:gd name="T5" fmla="*/ 191 h 499"/>
                <a:gd name="T6" fmla="*/ 63 w 1055"/>
                <a:gd name="T7" fmla="*/ 155 h 499"/>
                <a:gd name="T8" fmla="*/ 95 w 1055"/>
                <a:gd name="T9" fmla="*/ 42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5" h="499">
                  <a:moveTo>
                    <a:pt x="95" y="427"/>
                  </a:moveTo>
                  <a:cubicBezTo>
                    <a:pt x="95" y="427"/>
                    <a:pt x="503" y="499"/>
                    <a:pt x="955" y="459"/>
                  </a:cubicBezTo>
                  <a:cubicBezTo>
                    <a:pt x="955" y="459"/>
                    <a:pt x="1055" y="231"/>
                    <a:pt x="999" y="191"/>
                  </a:cubicBezTo>
                  <a:cubicBezTo>
                    <a:pt x="850" y="84"/>
                    <a:pt x="460" y="0"/>
                    <a:pt x="63" y="155"/>
                  </a:cubicBezTo>
                  <a:cubicBezTo>
                    <a:pt x="0" y="180"/>
                    <a:pt x="95" y="427"/>
                    <a:pt x="95" y="42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228"/>
            <p:cNvSpPr/>
            <p:nvPr/>
          </p:nvSpPr>
          <p:spPr bwMode="auto">
            <a:xfrm>
              <a:off x="895351" y="1066801"/>
              <a:ext cx="3044825" cy="527050"/>
            </a:xfrm>
            <a:custGeom>
              <a:avLst/>
              <a:gdLst>
                <a:gd name="T0" fmla="*/ 5 w 1918"/>
                <a:gd name="T1" fmla="*/ 318 h 332"/>
                <a:gd name="T2" fmla="*/ 932 w 1918"/>
                <a:gd name="T3" fmla="*/ 32 h 332"/>
                <a:gd name="T4" fmla="*/ 1918 w 1918"/>
                <a:gd name="T5" fmla="*/ 332 h 332"/>
                <a:gd name="T6" fmla="*/ 1918 w 1918"/>
                <a:gd name="T7" fmla="*/ 305 h 332"/>
                <a:gd name="T8" fmla="*/ 932 w 1918"/>
                <a:gd name="T9" fmla="*/ 0 h 332"/>
                <a:gd name="T10" fmla="*/ 0 w 1918"/>
                <a:gd name="T11" fmla="*/ 295 h 332"/>
                <a:gd name="T12" fmla="*/ 5 w 1918"/>
                <a:gd name="T13" fmla="*/ 31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8" h="332">
                  <a:moveTo>
                    <a:pt x="5" y="318"/>
                  </a:moveTo>
                  <a:lnTo>
                    <a:pt x="932" y="32"/>
                  </a:lnTo>
                  <a:lnTo>
                    <a:pt x="1918" y="332"/>
                  </a:lnTo>
                  <a:lnTo>
                    <a:pt x="1918" y="305"/>
                  </a:lnTo>
                  <a:lnTo>
                    <a:pt x="932" y="0"/>
                  </a:lnTo>
                  <a:lnTo>
                    <a:pt x="0" y="295"/>
                  </a:lnTo>
                  <a:lnTo>
                    <a:pt x="5" y="318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9" name="Picture 229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438" y="1895475"/>
              <a:ext cx="30162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30"/>
            <p:cNvPicPr>
              <a:picLocks noChangeAspect="1" noChangeArrowheads="1"/>
            </p:cNvPicPr>
            <p:nvPr/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88" y="1154113"/>
              <a:ext cx="188913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31"/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826" y="2220913"/>
              <a:ext cx="15875" cy="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32"/>
            <p:cNvPicPr>
              <a:picLocks noChangeAspect="1" noChangeArrowheads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126" y="2092325"/>
              <a:ext cx="26988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233"/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938" y="1917700"/>
              <a:ext cx="2000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234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351" y="1765300"/>
              <a:ext cx="157163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" name="Oval 235"/>
            <p:cNvSpPr>
              <a:spLocks noChangeArrowheads="1"/>
            </p:cNvSpPr>
            <p:nvPr/>
          </p:nvSpPr>
          <p:spPr bwMode="auto">
            <a:xfrm>
              <a:off x="1709738" y="1795463"/>
              <a:ext cx="79375" cy="79375"/>
            </a:xfrm>
            <a:prstGeom prst="ellipse">
              <a:avLst/>
            </a:prstGeom>
            <a:solidFill>
              <a:srgbClr val="FFD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14:shred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29929" y="251068"/>
            <a:ext cx="3872093" cy="954687"/>
            <a:chOff x="406574" y="261442"/>
            <a:chExt cx="3872093" cy="954687"/>
          </a:xfrm>
        </p:grpSpPr>
        <p:grpSp>
          <p:nvGrpSpPr>
            <p:cNvPr id="10" name="组合 9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C51E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" name="Oval 32"/>
          <p:cNvSpPr>
            <a:spLocks noChangeAspect="1"/>
          </p:cNvSpPr>
          <p:nvPr/>
        </p:nvSpPr>
        <p:spPr>
          <a:xfrm>
            <a:off x="3795806" y="1890151"/>
            <a:ext cx="1980000" cy="1980000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452" name="Oval 33"/>
          <p:cNvSpPr>
            <a:spLocks noChangeAspect="1"/>
          </p:cNvSpPr>
          <p:nvPr/>
        </p:nvSpPr>
        <p:spPr>
          <a:xfrm>
            <a:off x="6335144" y="1890151"/>
            <a:ext cx="1980000" cy="1980000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453" name="Oval 34"/>
          <p:cNvSpPr>
            <a:spLocks noChangeAspect="1"/>
          </p:cNvSpPr>
          <p:nvPr/>
        </p:nvSpPr>
        <p:spPr>
          <a:xfrm>
            <a:off x="8877456" y="1890151"/>
            <a:ext cx="1980000" cy="1980000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454" name="Oval 31"/>
          <p:cNvSpPr>
            <a:spLocks noChangeAspect="1"/>
          </p:cNvSpPr>
          <p:nvPr/>
        </p:nvSpPr>
        <p:spPr>
          <a:xfrm>
            <a:off x="1256468" y="1890151"/>
            <a:ext cx="1980000" cy="1980000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grpSp>
        <p:nvGrpSpPr>
          <p:cNvPr id="455" name="组合 454"/>
          <p:cNvGrpSpPr/>
          <p:nvPr/>
        </p:nvGrpSpPr>
        <p:grpSpPr>
          <a:xfrm>
            <a:off x="1028815" y="4381813"/>
            <a:ext cx="2437765" cy="752138"/>
            <a:chOff x="1028815" y="4381813"/>
            <a:chExt cx="2437765" cy="752138"/>
          </a:xfrm>
        </p:grpSpPr>
        <p:sp>
          <p:nvSpPr>
            <p:cNvPr id="456" name="TextBox 11"/>
            <p:cNvSpPr txBox="1"/>
            <p:nvPr/>
          </p:nvSpPr>
          <p:spPr>
            <a:xfrm>
              <a:off x="1028815" y="4381813"/>
              <a:ext cx="243776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单击添加标题</a:t>
              </a:r>
              <a:endParaRPr lang="en-US" sz="20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57" name="TextBox 12"/>
            <p:cNvSpPr txBox="1"/>
            <p:nvPr/>
          </p:nvSpPr>
          <p:spPr>
            <a:xfrm>
              <a:off x="1028815" y="4764619"/>
              <a:ext cx="2437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单击添加标题</a:t>
              </a:r>
              <a:endParaRPr lang="en-US" sz="18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8" name="组合 457"/>
          <p:cNvGrpSpPr/>
          <p:nvPr/>
        </p:nvGrpSpPr>
        <p:grpSpPr>
          <a:xfrm>
            <a:off x="3568153" y="4381813"/>
            <a:ext cx="2437765" cy="752138"/>
            <a:chOff x="3568151" y="4381813"/>
            <a:chExt cx="2437765" cy="752138"/>
          </a:xfrm>
        </p:grpSpPr>
        <p:sp>
          <p:nvSpPr>
            <p:cNvPr id="459" name="TextBox 11"/>
            <p:cNvSpPr txBox="1"/>
            <p:nvPr/>
          </p:nvSpPr>
          <p:spPr>
            <a:xfrm>
              <a:off x="3568151" y="4381813"/>
              <a:ext cx="243776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单击添加标题</a:t>
              </a:r>
              <a:endParaRPr lang="en-US" sz="20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60" name="TextBox 12"/>
            <p:cNvSpPr txBox="1"/>
            <p:nvPr/>
          </p:nvSpPr>
          <p:spPr>
            <a:xfrm>
              <a:off x="3568151" y="4764619"/>
              <a:ext cx="2437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单击添加标题</a:t>
              </a:r>
              <a:endParaRPr lang="en-US" sz="18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1" name="组合 460"/>
          <p:cNvGrpSpPr/>
          <p:nvPr/>
        </p:nvGrpSpPr>
        <p:grpSpPr>
          <a:xfrm>
            <a:off x="6107491" y="4381813"/>
            <a:ext cx="2437765" cy="752138"/>
            <a:chOff x="6107491" y="4381813"/>
            <a:chExt cx="2437765" cy="752138"/>
          </a:xfrm>
        </p:grpSpPr>
        <p:sp>
          <p:nvSpPr>
            <p:cNvPr id="462" name="TextBox 11"/>
            <p:cNvSpPr txBox="1"/>
            <p:nvPr/>
          </p:nvSpPr>
          <p:spPr>
            <a:xfrm>
              <a:off x="6107491" y="4381813"/>
              <a:ext cx="243776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单击添加标题</a:t>
              </a:r>
              <a:endParaRPr lang="en-US" sz="20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63" name="TextBox 12"/>
            <p:cNvSpPr txBox="1"/>
            <p:nvPr/>
          </p:nvSpPr>
          <p:spPr>
            <a:xfrm>
              <a:off x="6107491" y="4764619"/>
              <a:ext cx="2437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单击添加标题</a:t>
              </a:r>
              <a:endParaRPr lang="en-US" sz="18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4" name="组合 463"/>
          <p:cNvGrpSpPr/>
          <p:nvPr/>
        </p:nvGrpSpPr>
        <p:grpSpPr>
          <a:xfrm>
            <a:off x="8646829" y="4381813"/>
            <a:ext cx="2437765" cy="752138"/>
            <a:chOff x="8646829" y="4381813"/>
            <a:chExt cx="2437765" cy="752138"/>
          </a:xfrm>
        </p:grpSpPr>
        <p:sp>
          <p:nvSpPr>
            <p:cNvPr id="465" name="TextBox 11"/>
            <p:cNvSpPr txBox="1"/>
            <p:nvPr/>
          </p:nvSpPr>
          <p:spPr>
            <a:xfrm>
              <a:off x="8646829" y="4381813"/>
              <a:ext cx="243776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单击添加标题</a:t>
              </a:r>
              <a:endParaRPr lang="en-US" sz="20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66" name="TextBox 12"/>
            <p:cNvSpPr txBox="1"/>
            <p:nvPr/>
          </p:nvSpPr>
          <p:spPr>
            <a:xfrm>
              <a:off x="8646829" y="4764619"/>
              <a:ext cx="2437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单击添加标题</a:t>
              </a:r>
              <a:endParaRPr lang="en-US" sz="18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831215" y="3408028"/>
            <a:ext cx="832962" cy="832962"/>
            <a:chOff x="1831215" y="3408028"/>
            <a:chExt cx="832962" cy="832962"/>
          </a:xfrm>
        </p:grpSpPr>
        <p:sp>
          <p:nvSpPr>
            <p:cNvPr id="467" name="椭圆 466"/>
            <p:cNvSpPr/>
            <p:nvPr/>
          </p:nvSpPr>
          <p:spPr>
            <a:xfrm>
              <a:off x="1831215" y="3408028"/>
              <a:ext cx="832962" cy="832962"/>
            </a:xfrm>
            <a:prstGeom prst="ellipse">
              <a:avLst/>
            </a:prstGeom>
            <a:solidFill>
              <a:srgbClr val="351F1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cs typeface="+mn-ea"/>
                  <a:sym typeface="+mn-lt"/>
                </a:rPr>
                <a:t> 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1" name="文本框 470"/>
            <p:cNvSpPr txBox="1"/>
            <p:nvPr/>
          </p:nvSpPr>
          <p:spPr>
            <a:xfrm>
              <a:off x="1950156" y="3651117"/>
              <a:ext cx="55226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67384" y="3408028"/>
            <a:ext cx="832962" cy="832962"/>
            <a:chOff x="4367384" y="3408028"/>
            <a:chExt cx="832962" cy="832962"/>
          </a:xfrm>
        </p:grpSpPr>
        <p:sp>
          <p:nvSpPr>
            <p:cNvPr id="468" name="椭圆 467"/>
            <p:cNvSpPr/>
            <p:nvPr/>
          </p:nvSpPr>
          <p:spPr>
            <a:xfrm>
              <a:off x="4367384" y="3408028"/>
              <a:ext cx="832962" cy="832962"/>
            </a:xfrm>
            <a:prstGeom prst="ellipse">
              <a:avLst/>
            </a:prstGeom>
            <a:solidFill>
              <a:srgbClr val="351F1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2" name="文本框 471"/>
            <p:cNvSpPr txBox="1"/>
            <p:nvPr/>
          </p:nvSpPr>
          <p:spPr>
            <a:xfrm>
              <a:off x="4503922" y="3666900"/>
              <a:ext cx="55226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09892" y="3408028"/>
            <a:ext cx="832962" cy="832962"/>
            <a:chOff x="6909892" y="3408028"/>
            <a:chExt cx="832962" cy="832962"/>
          </a:xfrm>
        </p:grpSpPr>
        <p:sp>
          <p:nvSpPr>
            <p:cNvPr id="469" name="椭圆 468"/>
            <p:cNvSpPr/>
            <p:nvPr/>
          </p:nvSpPr>
          <p:spPr>
            <a:xfrm>
              <a:off x="6909892" y="3408028"/>
              <a:ext cx="832962" cy="832962"/>
            </a:xfrm>
            <a:prstGeom prst="ellipse">
              <a:avLst/>
            </a:prstGeom>
            <a:solidFill>
              <a:srgbClr val="351F1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3" name="文本框 472"/>
            <p:cNvSpPr txBox="1"/>
            <p:nvPr/>
          </p:nvSpPr>
          <p:spPr>
            <a:xfrm>
              <a:off x="7048657" y="3664330"/>
              <a:ext cx="55226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449230" y="3429000"/>
            <a:ext cx="832962" cy="832962"/>
            <a:chOff x="9449230" y="3429000"/>
            <a:chExt cx="832962" cy="832962"/>
          </a:xfrm>
        </p:grpSpPr>
        <p:sp>
          <p:nvSpPr>
            <p:cNvPr id="470" name="椭圆 469"/>
            <p:cNvSpPr/>
            <p:nvPr/>
          </p:nvSpPr>
          <p:spPr>
            <a:xfrm>
              <a:off x="9449230" y="3429000"/>
              <a:ext cx="832962" cy="832962"/>
            </a:xfrm>
            <a:prstGeom prst="ellipse">
              <a:avLst/>
            </a:prstGeom>
            <a:solidFill>
              <a:srgbClr val="351F1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4" name="文本框 473"/>
            <p:cNvSpPr txBox="1"/>
            <p:nvPr/>
          </p:nvSpPr>
          <p:spPr>
            <a:xfrm>
              <a:off x="9573951" y="3674064"/>
              <a:ext cx="55226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5" name="空心弧 474"/>
          <p:cNvSpPr/>
          <p:nvPr/>
        </p:nvSpPr>
        <p:spPr>
          <a:xfrm rot="2997488">
            <a:off x="1173200" y="1814504"/>
            <a:ext cx="2141371" cy="2141371"/>
          </a:xfrm>
          <a:prstGeom prst="blockArc">
            <a:avLst>
              <a:gd name="adj1" fmla="val 10800000"/>
              <a:gd name="adj2" fmla="val 885352"/>
              <a:gd name="adj3" fmla="val 1469"/>
            </a:avLst>
          </a:prstGeom>
          <a:solidFill>
            <a:srgbClr val="351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6" name="空心弧 475"/>
          <p:cNvSpPr/>
          <p:nvPr/>
        </p:nvSpPr>
        <p:spPr>
          <a:xfrm rot="2997488">
            <a:off x="3709368" y="1814503"/>
            <a:ext cx="2141371" cy="2141371"/>
          </a:xfrm>
          <a:prstGeom prst="blockArc">
            <a:avLst>
              <a:gd name="adj1" fmla="val 10800000"/>
              <a:gd name="adj2" fmla="val 885352"/>
              <a:gd name="adj3" fmla="val 1469"/>
            </a:avLst>
          </a:prstGeom>
          <a:solidFill>
            <a:srgbClr val="351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7" name="空心弧 476"/>
          <p:cNvSpPr/>
          <p:nvPr/>
        </p:nvSpPr>
        <p:spPr>
          <a:xfrm rot="2997488">
            <a:off x="6253156" y="1814502"/>
            <a:ext cx="2141371" cy="2141371"/>
          </a:xfrm>
          <a:prstGeom prst="blockArc">
            <a:avLst>
              <a:gd name="adj1" fmla="val 10800000"/>
              <a:gd name="adj2" fmla="val 885352"/>
              <a:gd name="adj3" fmla="val 1469"/>
            </a:avLst>
          </a:prstGeom>
          <a:solidFill>
            <a:srgbClr val="351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8" name="空心弧 477"/>
          <p:cNvSpPr/>
          <p:nvPr/>
        </p:nvSpPr>
        <p:spPr>
          <a:xfrm rot="2997488">
            <a:off x="8789324" y="1814501"/>
            <a:ext cx="2141371" cy="2141371"/>
          </a:xfrm>
          <a:prstGeom prst="blockArc">
            <a:avLst>
              <a:gd name="adj1" fmla="val 10800000"/>
              <a:gd name="adj2" fmla="val 885352"/>
              <a:gd name="adj3" fmla="val 1469"/>
            </a:avLst>
          </a:prstGeom>
          <a:solidFill>
            <a:srgbClr val="351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66369" y="2551539"/>
            <a:ext cx="717550" cy="657225"/>
            <a:chOff x="6966369" y="2551539"/>
            <a:chExt cx="717550" cy="657225"/>
          </a:xfrm>
        </p:grpSpPr>
        <p:sp>
          <p:nvSpPr>
            <p:cNvPr id="490" name="Freeform 48"/>
            <p:cNvSpPr/>
            <p:nvPr/>
          </p:nvSpPr>
          <p:spPr bwMode="auto">
            <a:xfrm>
              <a:off x="6966369" y="2551539"/>
              <a:ext cx="717550" cy="657225"/>
            </a:xfrm>
            <a:custGeom>
              <a:avLst/>
              <a:gdLst>
                <a:gd name="T0" fmla="*/ 191 w 191"/>
                <a:gd name="T1" fmla="*/ 87 h 175"/>
                <a:gd name="T2" fmla="*/ 95 w 191"/>
                <a:gd name="T3" fmla="*/ 175 h 175"/>
                <a:gd name="T4" fmla="*/ 0 w 191"/>
                <a:gd name="T5" fmla="*/ 175 h 175"/>
                <a:gd name="T6" fmla="*/ 0 w 191"/>
                <a:gd name="T7" fmla="*/ 87 h 175"/>
                <a:gd name="T8" fmla="*/ 95 w 191"/>
                <a:gd name="T9" fmla="*/ 0 h 175"/>
                <a:gd name="T10" fmla="*/ 191 w 191"/>
                <a:gd name="T11" fmla="*/ 8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175">
                  <a:moveTo>
                    <a:pt x="191" y="87"/>
                  </a:moveTo>
                  <a:cubicBezTo>
                    <a:pt x="191" y="136"/>
                    <a:pt x="148" y="175"/>
                    <a:pt x="95" y="175"/>
                  </a:cubicBezTo>
                  <a:cubicBezTo>
                    <a:pt x="68" y="175"/>
                    <a:pt x="0" y="175"/>
                    <a:pt x="0" y="175"/>
                  </a:cubicBezTo>
                  <a:cubicBezTo>
                    <a:pt x="0" y="175"/>
                    <a:pt x="0" y="111"/>
                    <a:pt x="0" y="87"/>
                  </a:cubicBezTo>
                  <a:cubicBezTo>
                    <a:pt x="0" y="39"/>
                    <a:pt x="42" y="0"/>
                    <a:pt x="95" y="0"/>
                  </a:cubicBezTo>
                  <a:cubicBezTo>
                    <a:pt x="148" y="0"/>
                    <a:pt x="191" y="39"/>
                    <a:pt x="191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1" name="Freeform 49"/>
            <p:cNvSpPr/>
            <p:nvPr/>
          </p:nvSpPr>
          <p:spPr bwMode="auto">
            <a:xfrm>
              <a:off x="7120357" y="2757914"/>
              <a:ext cx="406400" cy="68263"/>
            </a:xfrm>
            <a:custGeom>
              <a:avLst/>
              <a:gdLst>
                <a:gd name="T0" fmla="*/ 108 w 108"/>
                <a:gd name="T1" fmla="*/ 9 h 18"/>
                <a:gd name="T2" fmla="*/ 99 w 108"/>
                <a:gd name="T3" fmla="*/ 18 h 18"/>
                <a:gd name="T4" fmla="*/ 9 w 108"/>
                <a:gd name="T5" fmla="*/ 18 h 18"/>
                <a:gd name="T6" fmla="*/ 0 w 108"/>
                <a:gd name="T7" fmla="*/ 9 h 18"/>
                <a:gd name="T8" fmla="*/ 0 w 108"/>
                <a:gd name="T9" fmla="*/ 9 h 18"/>
                <a:gd name="T10" fmla="*/ 9 w 108"/>
                <a:gd name="T11" fmla="*/ 0 h 18"/>
                <a:gd name="T12" fmla="*/ 99 w 108"/>
                <a:gd name="T13" fmla="*/ 0 h 18"/>
                <a:gd name="T14" fmla="*/ 108 w 108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8">
                  <a:moveTo>
                    <a:pt x="108" y="9"/>
                  </a:moveTo>
                  <a:cubicBezTo>
                    <a:pt x="108" y="14"/>
                    <a:pt x="104" y="18"/>
                    <a:pt x="9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4" y="0"/>
                    <a:pt x="108" y="4"/>
                    <a:pt x="108" y="9"/>
                  </a:cubicBezTo>
                  <a:close/>
                </a:path>
              </a:pathLst>
            </a:custGeom>
            <a:solidFill>
              <a:srgbClr val="D823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2" name="Freeform 50"/>
            <p:cNvSpPr/>
            <p:nvPr/>
          </p:nvSpPr>
          <p:spPr bwMode="auto">
            <a:xfrm>
              <a:off x="7120357" y="2870626"/>
              <a:ext cx="406400" cy="68263"/>
            </a:xfrm>
            <a:custGeom>
              <a:avLst/>
              <a:gdLst>
                <a:gd name="T0" fmla="*/ 108 w 108"/>
                <a:gd name="T1" fmla="*/ 9 h 18"/>
                <a:gd name="T2" fmla="*/ 99 w 108"/>
                <a:gd name="T3" fmla="*/ 18 h 18"/>
                <a:gd name="T4" fmla="*/ 9 w 108"/>
                <a:gd name="T5" fmla="*/ 18 h 18"/>
                <a:gd name="T6" fmla="*/ 0 w 108"/>
                <a:gd name="T7" fmla="*/ 9 h 18"/>
                <a:gd name="T8" fmla="*/ 0 w 108"/>
                <a:gd name="T9" fmla="*/ 9 h 18"/>
                <a:gd name="T10" fmla="*/ 9 w 108"/>
                <a:gd name="T11" fmla="*/ 0 h 18"/>
                <a:gd name="T12" fmla="*/ 99 w 108"/>
                <a:gd name="T13" fmla="*/ 0 h 18"/>
                <a:gd name="T14" fmla="*/ 108 w 108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8">
                  <a:moveTo>
                    <a:pt x="108" y="9"/>
                  </a:moveTo>
                  <a:cubicBezTo>
                    <a:pt x="108" y="14"/>
                    <a:pt x="104" y="18"/>
                    <a:pt x="9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4" y="0"/>
                    <a:pt x="108" y="4"/>
                    <a:pt x="108" y="9"/>
                  </a:cubicBezTo>
                  <a:close/>
                </a:path>
              </a:pathLst>
            </a:custGeom>
            <a:solidFill>
              <a:srgbClr val="D823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3" name="Freeform 51"/>
            <p:cNvSpPr/>
            <p:nvPr/>
          </p:nvSpPr>
          <p:spPr bwMode="auto">
            <a:xfrm>
              <a:off x="7120357" y="2983339"/>
              <a:ext cx="406400" cy="63500"/>
            </a:xfrm>
            <a:custGeom>
              <a:avLst/>
              <a:gdLst>
                <a:gd name="T0" fmla="*/ 108 w 108"/>
                <a:gd name="T1" fmla="*/ 9 h 17"/>
                <a:gd name="T2" fmla="*/ 99 w 108"/>
                <a:gd name="T3" fmla="*/ 17 h 17"/>
                <a:gd name="T4" fmla="*/ 9 w 108"/>
                <a:gd name="T5" fmla="*/ 17 h 17"/>
                <a:gd name="T6" fmla="*/ 0 w 108"/>
                <a:gd name="T7" fmla="*/ 9 h 17"/>
                <a:gd name="T8" fmla="*/ 0 w 108"/>
                <a:gd name="T9" fmla="*/ 9 h 17"/>
                <a:gd name="T10" fmla="*/ 9 w 108"/>
                <a:gd name="T11" fmla="*/ 0 h 17"/>
                <a:gd name="T12" fmla="*/ 99 w 108"/>
                <a:gd name="T13" fmla="*/ 0 h 17"/>
                <a:gd name="T14" fmla="*/ 108 w 108"/>
                <a:gd name="T1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7">
                  <a:moveTo>
                    <a:pt x="108" y="9"/>
                  </a:moveTo>
                  <a:cubicBezTo>
                    <a:pt x="108" y="13"/>
                    <a:pt x="104" y="17"/>
                    <a:pt x="9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4" y="0"/>
                    <a:pt x="108" y="4"/>
                    <a:pt x="108" y="9"/>
                  </a:cubicBezTo>
                  <a:close/>
                </a:path>
              </a:pathLst>
            </a:custGeom>
            <a:solidFill>
              <a:srgbClr val="D823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4" name="组合 493"/>
          <p:cNvGrpSpPr/>
          <p:nvPr/>
        </p:nvGrpSpPr>
        <p:grpSpPr>
          <a:xfrm>
            <a:off x="9578531" y="2562651"/>
            <a:ext cx="577850" cy="635001"/>
            <a:chOff x="8651875" y="2828925"/>
            <a:chExt cx="577850" cy="635001"/>
          </a:xfrm>
          <a:solidFill>
            <a:schemeClr val="bg1"/>
          </a:solidFill>
        </p:grpSpPr>
        <p:sp>
          <p:nvSpPr>
            <p:cNvPr id="495" name="Freeform 80"/>
            <p:cNvSpPr/>
            <p:nvPr/>
          </p:nvSpPr>
          <p:spPr bwMode="auto">
            <a:xfrm>
              <a:off x="8651875" y="2941638"/>
              <a:ext cx="577850" cy="522288"/>
            </a:xfrm>
            <a:custGeom>
              <a:avLst/>
              <a:gdLst>
                <a:gd name="T0" fmla="*/ 77 w 154"/>
                <a:gd name="T1" fmla="*/ 16 h 139"/>
                <a:gd name="T2" fmla="*/ 0 w 154"/>
                <a:gd name="T3" fmla="*/ 63 h 139"/>
                <a:gd name="T4" fmla="*/ 51 w 154"/>
                <a:gd name="T5" fmla="*/ 139 h 139"/>
                <a:gd name="T6" fmla="*/ 77 w 154"/>
                <a:gd name="T7" fmla="*/ 131 h 139"/>
                <a:gd name="T8" fmla="*/ 102 w 154"/>
                <a:gd name="T9" fmla="*/ 139 h 139"/>
                <a:gd name="T10" fmla="*/ 154 w 154"/>
                <a:gd name="T11" fmla="*/ 63 h 139"/>
                <a:gd name="T12" fmla="*/ 77 w 154"/>
                <a:gd name="T13" fmla="*/ 1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39">
                  <a:moveTo>
                    <a:pt x="77" y="16"/>
                  </a:moveTo>
                  <a:cubicBezTo>
                    <a:pt x="46" y="0"/>
                    <a:pt x="0" y="15"/>
                    <a:pt x="0" y="63"/>
                  </a:cubicBezTo>
                  <a:cubicBezTo>
                    <a:pt x="0" y="101"/>
                    <a:pt x="23" y="139"/>
                    <a:pt x="51" y="139"/>
                  </a:cubicBezTo>
                  <a:cubicBezTo>
                    <a:pt x="61" y="139"/>
                    <a:pt x="70" y="136"/>
                    <a:pt x="77" y="131"/>
                  </a:cubicBezTo>
                  <a:cubicBezTo>
                    <a:pt x="83" y="136"/>
                    <a:pt x="92" y="139"/>
                    <a:pt x="102" y="139"/>
                  </a:cubicBezTo>
                  <a:cubicBezTo>
                    <a:pt x="131" y="139"/>
                    <a:pt x="154" y="101"/>
                    <a:pt x="154" y="63"/>
                  </a:cubicBezTo>
                  <a:cubicBezTo>
                    <a:pt x="154" y="15"/>
                    <a:pt x="107" y="0"/>
                    <a:pt x="7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6" name="Freeform 81"/>
            <p:cNvSpPr/>
            <p:nvPr/>
          </p:nvSpPr>
          <p:spPr bwMode="auto">
            <a:xfrm>
              <a:off x="8929688" y="2881313"/>
              <a:ext cx="120650" cy="123825"/>
            </a:xfrm>
            <a:custGeom>
              <a:avLst/>
              <a:gdLst>
                <a:gd name="T0" fmla="*/ 2 w 32"/>
                <a:gd name="T1" fmla="*/ 33 h 33"/>
                <a:gd name="T2" fmla="*/ 12 w 32"/>
                <a:gd name="T3" fmla="*/ 29 h 33"/>
                <a:gd name="T4" fmla="*/ 22 w 32"/>
                <a:gd name="T5" fmla="*/ 12 h 33"/>
                <a:gd name="T6" fmla="*/ 20 w 32"/>
                <a:gd name="T7" fmla="*/ 3 h 33"/>
                <a:gd name="T8" fmla="*/ 2 w 32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" y="33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14"/>
                    <a:pt x="22" y="12"/>
                  </a:cubicBezTo>
                  <a:cubicBezTo>
                    <a:pt x="32" y="9"/>
                    <a:pt x="29" y="0"/>
                    <a:pt x="20" y="3"/>
                  </a:cubicBezTo>
                  <a:cubicBezTo>
                    <a:pt x="0" y="8"/>
                    <a:pt x="2" y="32"/>
                    <a:pt x="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7" name="Freeform 82"/>
            <p:cNvSpPr/>
            <p:nvPr/>
          </p:nvSpPr>
          <p:spPr bwMode="auto">
            <a:xfrm>
              <a:off x="8742363" y="2828925"/>
              <a:ext cx="228600" cy="184150"/>
            </a:xfrm>
            <a:custGeom>
              <a:avLst/>
              <a:gdLst>
                <a:gd name="T0" fmla="*/ 53 w 61"/>
                <a:gd name="T1" fmla="*/ 28 h 49"/>
                <a:gd name="T2" fmla="*/ 16 w 61"/>
                <a:gd name="T3" fmla="*/ 0 h 49"/>
                <a:gd name="T4" fmla="*/ 53 w 61"/>
                <a:gd name="T5" fmla="*/ 2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49">
                  <a:moveTo>
                    <a:pt x="53" y="28"/>
                  </a:moveTo>
                  <a:cubicBezTo>
                    <a:pt x="61" y="7"/>
                    <a:pt x="41" y="3"/>
                    <a:pt x="16" y="0"/>
                  </a:cubicBezTo>
                  <a:cubicBezTo>
                    <a:pt x="0" y="33"/>
                    <a:pt x="46" y="49"/>
                    <a:pt x="5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8" name="组合 497"/>
          <p:cNvGrpSpPr/>
          <p:nvPr/>
        </p:nvGrpSpPr>
        <p:grpSpPr>
          <a:xfrm>
            <a:off x="1914680" y="2395170"/>
            <a:ext cx="663576" cy="969963"/>
            <a:chOff x="10290175" y="822325"/>
            <a:chExt cx="663576" cy="969963"/>
          </a:xfrm>
          <a:solidFill>
            <a:schemeClr val="bg1"/>
          </a:solidFill>
        </p:grpSpPr>
        <p:sp>
          <p:nvSpPr>
            <p:cNvPr id="499" name="Freeform 255"/>
            <p:cNvSpPr/>
            <p:nvPr/>
          </p:nvSpPr>
          <p:spPr bwMode="auto">
            <a:xfrm>
              <a:off x="10290175" y="1431925"/>
              <a:ext cx="236538" cy="360363"/>
            </a:xfrm>
            <a:custGeom>
              <a:avLst/>
              <a:gdLst>
                <a:gd name="T0" fmla="*/ 18 w 63"/>
                <a:gd name="T1" fmla="*/ 89 h 96"/>
                <a:gd name="T2" fmla="*/ 27 w 63"/>
                <a:gd name="T3" fmla="*/ 95 h 96"/>
                <a:gd name="T4" fmla="*/ 36 w 63"/>
                <a:gd name="T5" fmla="*/ 90 h 96"/>
                <a:gd name="T6" fmla="*/ 63 w 63"/>
                <a:gd name="T7" fmla="*/ 65 h 96"/>
                <a:gd name="T8" fmla="*/ 41 w 63"/>
                <a:gd name="T9" fmla="*/ 0 h 96"/>
                <a:gd name="T10" fmla="*/ 18 w 63"/>
                <a:gd name="T11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96">
                  <a:moveTo>
                    <a:pt x="18" y="89"/>
                  </a:moveTo>
                  <a:cubicBezTo>
                    <a:pt x="20" y="92"/>
                    <a:pt x="23" y="95"/>
                    <a:pt x="27" y="95"/>
                  </a:cubicBezTo>
                  <a:cubicBezTo>
                    <a:pt x="30" y="96"/>
                    <a:pt x="34" y="94"/>
                    <a:pt x="36" y="90"/>
                  </a:cubicBezTo>
                  <a:cubicBezTo>
                    <a:pt x="42" y="81"/>
                    <a:pt x="50" y="70"/>
                    <a:pt x="63" y="65"/>
                  </a:cubicBezTo>
                  <a:cubicBezTo>
                    <a:pt x="52" y="40"/>
                    <a:pt x="45" y="18"/>
                    <a:pt x="41" y="0"/>
                  </a:cubicBezTo>
                  <a:cubicBezTo>
                    <a:pt x="26" y="11"/>
                    <a:pt x="0" y="38"/>
                    <a:pt x="1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0" name="Freeform 256"/>
            <p:cNvSpPr/>
            <p:nvPr/>
          </p:nvSpPr>
          <p:spPr bwMode="auto">
            <a:xfrm>
              <a:off x="10717213" y="1431925"/>
              <a:ext cx="236538" cy="360363"/>
            </a:xfrm>
            <a:custGeom>
              <a:avLst/>
              <a:gdLst>
                <a:gd name="T0" fmla="*/ 22 w 63"/>
                <a:gd name="T1" fmla="*/ 0 h 96"/>
                <a:gd name="T2" fmla="*/ 0 w 63"/>
                <a:gd name="T3" fmla="*/ 65 h 96"/>
                <a:gd name="T4" fmla="*/ 27 w 63"/>
                <a:gd name="T5" fmla="*/ 90 h 96"/>
                <a:gd name="T6" fmla="*/ 36 w 63"/>
                <a:gd name="T7" fmla="*/ 95 h 96"/>
                <a:gd name="T8" fmla="*/ 44 w 63"/>
                <a:gd name="T9" fmla="*/ 89 h 96"/>
                <a:gd name="T10" fmla="*/ 22 w 63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96">
                  <a:moveTo>
                    <a:pt x="22" y="0"/>
                  </a:moveTo>
                  <a:cubicBezTo>
                    <a:pt x="18" y="18"/>
                    <a:pt x="11" y="40"/>
                    <a:pt x="0" y="65"/>
                  </a:cubicBezTo>
                  <a:cubicBezTo>
                    <a:pt x="12" y="70"/>
                    <a:pt x="21" y="81"/>
                    <a:pt x="27" y="90"/>
                  </a:cubicBezTo>
                  <a:cubicBezTo>
                    <a:pt x="28" y="94"/>
                    <a:pt x="32" y="96"/>
                    <a:pt x="36" y="95"/>
                  </a:cubicBezTo>
                  <a:cubicBezTo>
                    <a:pt x="40" y="95"/>
                    <a:pt x="43" y="92"/>
                    <a:pt x="44" y="89"/>
                  </a:cubicBezTo>
                  <a:cubicBezTo>
                    <a:pt x="63" y="39"/>
                    <a:pt x="37" y="1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1" name="Freeform 257"/>
            <p:cNvSpPr/>
            <p:nvPr/>
          </p:nvSpPr>
          <p:spPr bwMode="auto">
            <a:xfrm>
              <a:off x="10409238" y="822325"/>
              <a:ext cx="420688" cy="879475"/>
            </a:xfrm>
            <a:custGeom>
              <a:avLst/>
              <a:gdLst>
                <a:gd name="T0" fmla="*/ 110 w 112"/>
                <a:gd name="T1" fmla="*/ 112 h 234"/>
                <a:gd name="T2" fmla="*/ 64 w 112"/>
                <a:gd name="T3" fmla="*/ 4 h 234"/>
                <a:gd name="T4" fmla="*/ 55 w 112"/>
                <a:gd name="T5" fmla="*/ 0 h 234"/>
                <a:gd name="T6" fmla="*/ 47 w 112"/>
                <a:gd name="T7" fmla="*/ 4 h 234"/>
                <a:gd name="T8" fmla="*/ 3 w 112"/>
                <a:gd name="T9" fmla="*/ 112 h 234"/>
                <a:gd name="T10" fmla="*/ 35 w 112"/>
                <a:gd name="T11" fmla="*/ 234 h 234"/>
                <a:gd name="T12" fmla="*/ 56 w 112"/>
                <a:gd name="T13" fmla="*/ 234 h 234"/>
                <a:gd name="T14" fmla="*/ 57 w 112"/>
                <a:gd name="T15" fmla="*/ 234 h 234"/>
                <a:gd name="T16" fmla="*/ 78 w 112"/>
                <a:gd name="T17" fmla="*/ 234 h 234"/>
                <a:gd name="T18" fmla="*/ 110 w 112"/>
                <a:gd name="T19" fmla="*/ 11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234">
                  <a:moveTo>
                    <a:pt x="110" y="112"/>
                  </a:moveTo>
                  <a:cubicBezTo>
                    <a:pt x="110" y="57"/>
                    <a:pt x="80" y="19"/>
                    <a:pt x="64" y="4"/>
                  </a:cubicBezTo>
                  <a:cubicBezTo>
                    <a:pt x="62" y="2"/>
                    <a:pt x="59" y="0"/>
                    <a:pt x="55" y="0"/>
                  </a:cubicBezTo>
                  <a:cubicBezTo>
                    <a:pt x="52" y="0"/>
                    <a:pt x="49" y="2"/>
                    <a:pt x="47" y="4"/>
                  </a:cubicBezTo>
                  <a:cubicBezTo>
                    <a:pt x="32" y="20"/>
                    <a:pt x="2" y="57"/>
                    <a:pt x="3" y="112"/>
                  </a:cubicBezTo>
                  <a:cubicBezTo>
                    <a:pt x="3" y="112"/>
                    <a:pt x="0" y="164"/>
                    <a:pt x="35" y="234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57" y="234"/>
                    <a:pt x="57" y="234"/>
                    <a:pt x="57" y="234"/>
                  </a:cubicBezTo>
                  <a:cubicBezTo>
                    <a:pt x="78" y="234"/>
                    <a:pt x="78" y="234"/>
                    <a:pt x="78" y="234"/>
                  </a:cubicBezTo>
                  <a:cubicBezTo>
                    <a:pt x="112" y="164"/>
                    <a:pt x="110" y="112"/>
                    <a:pt x="110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2" name="Rectangle 258"/>
            <p:cNvSpPr>
              <a:spLocks noChangeArrowheads="1"/>
            </p:cNvSpPr>
            <p:nvPr/>
          </p:nvSpPr>
          <p:spPr bwMode="auto">
            <a:xfrm>
              <a:off x="10507663" y="1693863"/>
              <a:ext cx="228600" cy="57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3" name="Oval 259"/>
            <p:cNvSpPr>
              <a:spLocks noChangeArrowheads="1"/>
            </p:cNvSpPr>
            <p:nvPr/>
          </p:nvSpPr>
          <p:spPr bwMode="auto">
            <a:xfrm>
              <a:off x="10529888" y="1055688"/>
              <a:ext cx="180975" cy="184150"/>
            </a:xfrm>
            <a:prstGeom prst="ellipse">
              <a:avLst/>
            </a:prstGeom>
            <a:solidFill>
              <a:srgbClr val="D82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23140" y="2520550"/>
            <a:ext cx="725333" cy="719203"/>
            <a:chOff x="4423140" y="2520550"/>
            <a:chExt cx="725333" cy="719203"/>
          </a:xfrm>
        </p:grpSpPr>
        <p:sp>
          <p:nvSpPr>
            <p:cNvPr id="505" name="Oval 274"/>
            <p:cNvSpPr>
              <a:spLocks noChangeArrowheads="1"/>
            </p:cNvSpPr>
            <p:nvPr/>
          </p:nvSpPr>
          <p:spPr bwMode="auto">
            <a:xfrm>
              <a:off x="4423140" y="2520550"/>
              <a:ext cx="725333" cy="719203"/>
            </a:xfrm>
            <a:prstGeom prst="ellipse">
              <a:avLst/>
            </a:prstGeom>
            <a:solidFill>
              <a:srgbClr val="D823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6" name="Freeform 275"/>
            <p:cNvSpPr/>
            <p:nvPr/>
          </p:nvSpPr>
          <p:spPr bwMode="auto">
            <a:xfrm>
              <a:off x="4756179" y="2665617"/>
              <a:ext cx="392292" cy="347342"/>
            </a:xfrm>
            <a:custGeom>
              <a:avLst/>
              <a:gdLst>
                <a:gd name="T0" fmla="*/ 0 w 81"/>
                <a:gd name="T1" fmla="*/ 13 h 72"/>
                <a:gd name="T2" fmla="*/ 4 w 81"/>
                <a:gd name="T3" fmla="*/ 7 h 72"/>
                <a:gd name="T4" fmla="*/ 9 w 81"/>
                <a:gd name="T5" fmla="*/ 0 h 72"/>
                <a:gd name="T6" fmla="*/ 52 w 81"/>
                <a:gd name="T7" fmla="*/ 9 h 72"/>
                <a:gd name="T8" fmla="*/ 73 w 81"/>
                <a:gd name="T9" fmla="*/ 12 h 72"/>
                <a:gd name="T10" fmla="*/ 81 w 81"/>
                <a:gd name="T11" fmla="*/ 45 h 72"/>
                <a:gd name="T12" fmla="*/ 75 w 81"/>
                <a:gd name="T13" fmla="*/ 72 h 72"/>
                <a:gd name="T14" fmla="*/ 0 w 81"/>
                <a:gd name="T15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72">
                  <a:moveTo>
                    <a:pt x="0" y="13"/>
                  </a:moveTo>
                  <a:cubicBezTo>
                    <a:pt x="1" y="11"/>
                    <a:pt x="2" y="9"/>
                    <a:pt x="4" y="7"/>
                  </a:cubicBezTo>
                  <a:cubicBezTo>
                    <a:pt x="6" y="5"/>
                    <a:pt x="7" y="2"/>
                    <a:pt x="9" y="0"/>
                  </a:cubicBezTo>
                  <a:cubicBezTo>
                    <a:pt x="24" y="7"/>
                    <a:pt x="39" y="8"/>
                    <a:pt x="52" y="9"/>
                  </a:cubicBezTo>
                  <a:cubicBezTo>
                    <a:pt x="60" y="10"/>
                    <a:pt x="67" y="11"/>
                    <a:pt x="73" y="12"/>
                  </a:cubicBezTo>
                  <a:cubicBezTo>
                    <a:pt x="78" y="22"/>
                    <a:pt x="81" y="33"/>
                    <a:pt x="81" y="45"/>
                  </a:cubicBezTo>
                  <a:cubicBezTo>
                    <a:pt x="81" y="54"/>
                    <a:pt x="79" y="64"/>
                    <a:pt x="75" y="72"/>
                  </a:cubicBezTo>
                  <a:cubicBezTo>
                    <a:pt x="59" y="46"/>
                    <a:pt x="29" y="26"/>
                    <a:pt x="0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7" name="Freeform 276"/>
            <p:cNvSpPr/>
            <p:nvPr/>
          </p:nvSpPr>
          <p:spPr bwMode="auto">
            <a:xfrm>
              <a:off x="4423140" y="2796381"/>
              <a:ext cx="251313" cy="371861"/>
            </a:xfrm>
            <a:custGeom>
              <a:avLst/>
              <a:gdLst>
                <a:gd name="T0" fmla="*/ 14 w 52"/>
                <a:gd name="T1" fmla="*/ 13 h 77"/>
                <a:gd name="T2" fmla="*/ 52 w 52"/>
                <a:gd name="T3" fmla="*/ 6 h 77"/>
                <a:gd name="T4" fmla="*/ 31 w 52"/>
                <a:gd name="T5" fmla="*/ 67 h 77"/>
                <a:gd name="T6" fmla="*/ 30 w 52"/>
                <a:gd name="T7" fmla="*/ 77 h 77"/>
                <a:gd name="T8" fmla="*/ 0 w 52"/>
                <a:gd name="T9" fmla="*/ 24 h 77"/>
                <a:gd name="T10" fmla="*/ 14 w 52"/>
                <a:gd name="T11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7">
                  <a:moveTo>
                    <a:pt x="14" y="13"/>
                  </a:moveTo>
                  <a:cubicBezTo>
                    <a:pt x="25" y="5"/>
                    <a:pt x="38" y="0"/>
                    <a:pt x="52" y="6"/>
                  </a:cubicBezTo>
                  <a:cubicBezTo>
                    <a:pt x="41" y="25"/>
                    <a:pt x="33" y="46"/>
                    <a:pt x="31" y="67"/>
                  </a:cubicBezTo>
                  <a:cubicBezTo>
                    <a:pt x="30" y="70"/>
                    <a:pt x="30" y="74"/>
                    <a:pt x="30" y="77"/>
                  </a:cubicBezTo>
                  <a:cubicBezTo>
                    <a:pt x="13" y="65"/>
                    <a:pt x="2" y="46"/>
                    <a:pt x="0" y="24"/>
                  </a:cubicBezTo>
                  <a:cubicBezTo>
                    <a:pt x="4" y="20"/>
                    <a:pt x="9" y="16"/>
                    <a:pt x="14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8" name="Freeform 277"/>
            <p:cNvSpPr/>
            <p:nvPr/>
          </p:nvSpPr>
          <p:spPr bwMode="auto">
            <a:xfrm>
              <a:off x="4703056" y="2747345"/>
              <a:ext cx="406595" cy="478107"/>
            </a:xfrm>
            <a:custGeom>
              <a:avLst/>
              <a:gdLst>
                <a:gd name="T0" fmla="*/ 0 w 84"/>
                <a:gd name="T1" fmla="*/ 14 h 99"/>
                <a:gd name="T2" fmla="*/ 8 w 84"/>
                <a:gd name="T3" fmla="*/ 0 h 99"/>
                <a:gd name="T4" fmla="*/ 9 w 84"/>
                <a:gd name="T5" fmla="*/ 0 h 99"/>
                <a:gd name="T6" fmla="*/ 84 w 84"/>
                <a:gd name="T7" fmla="*/ 60 h 99"/>
                <a:gd name="T8" fmla="*/ 39 w 84"/>
                <a:gd name="T9" fmla="*/ 99 h 99"/>
                <a:gd name="T10" fmla="*/ 0 w 84"/>
                <a:gd name="T11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9">
                  <a:moveTo>
                    <a:pt x="0" y="14"/>
                  </a:moveTo>
                  <a:cubicBezTo>
                    <a:pt x="3" y="9"/>
                    <a:pt x="5" y="4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9" y="13"/>
                    <a:pt x="68" y="33"/>
                    <a:pt x="84" y="60"/>
                  </a:cubicBezTo>
                  <a:cubicBezTo>
                    <a:pt x="75" y="79"/>
                    <a:pt x="59" y="93"/>
                    <a:pt x="39" y="99"/>
                  </a:cubicBezTo>
                  <a:cubicBezTo>
                    <a:pt x="32" y="68"/>
                    <a:pt x="22" y="2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9" name="Freeform 278"/>
            <p:cNvSpPr/>
            <p:nvPr/>
          </p:nvSpPr>
          <p:spPr bwMode="auto">
            <a:xfrm>
              <a:off x="4586595" y="2835201"/>
              <a:ext cx="286047" cy="404552"/>
            </a:xfrm>
            <a:custGeom>
              <a:avLst/>
              <a:gdLst>
                <a:gd name="T0" fmla="*/ 22 w 59"/>
                <a:gd name="T1" fmla="*/ 0 h 84"/>
                <a:gd name="T2" fmla="*/ 59 w 59"/>
                <a:gd name="T3" fmla="*/ 82 h 84"/>
                <a:gd name="T4" fmla="*/ 41 w 59"/>
                <a:gd name="T5" fmla="*/ 84 h 84"/>
                <a:gd name="T6" fmla="*/ 0 w 59"/>
                <a:gd name="T7" fmla="*/ 72 h 84"/>
                <a:gd name="T8" fmla="*/ 1 w 59"/>
                <a:gd name="T9" fmla="*/ 60 h 84"/>
                <a:gd name="T10" fmla="*/ 22 w 59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84">
                  <a:moveTo>
                    <a:pt x="22" y="0"/>
                  </a:moveTo>
                  <a:cubicBezTo>
                    <a:pt x="42" y="11"/>
                    <a:pt x="52" y="52"/>
                    <a:pt x="59" y="82"/>
                  </a:cubicBezTo>
                  <a:cubicBezTo>
                    <a:pt x="53" y="84"/>
                    <a:pt x="47" y="84"/>
                    <a:pt x="41" y="84"/>
                  </a:cubicBezTo>
                  <a:cubicBezTo>
                    <a:pt x="26" y="84"/>
                    <a:pt x="12" y="80"/>
                    <a:pt x="0" y="72"/>
                  </a:cubicBezTo>
                  <a:cubicBezTo>
                    <a:pt x="0" y="68"/>
                    <a:pt x="1" y="64"/>
                    <a:pt x="1" y="60"/>
                  </a:cubicBezTo>
                  <a:cubicBezTo>
                    <a:pt x="4" y="39"/>
                    <a:pt x="11" y="18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0" name="Freeform 279"/>
            <p:cNvSpPr/>
            <p:nvPr/>
          </p:nvSpPr>
          <p:spPr bwMode="auto">
            <a:xfrm>
              <a:off x="4510997" y="2538939"/>
              <a:ext cx="269701" cy="179801"/>
            </a:xfrm>
            <a:custGeom>
              <a:avLst/>
              <a:gdLst>
                <a:gd name="T0" fmla="*/ 56 w 56"/>
                <a:gd name="T1" fmla="*/ 24 h 37"/>
                <a:gd name="T2" fmla="*/ 51 w 56"/>
                <a:gd name="T3" fmla="*/ 31 h 37"/>
                <a:gd name="T4" fmla="*/ 47 w 56"/>
                <a:gd name="T5" fmla="*/ 37 h 37"/>
                <a:gd name="T6" fmla="*/ 0 w 56"/>
                <a:gd name="T7" fmla="*/ 22 h 37"/>
                <a:gd name="T8" fmla="*/ 33 w 56"/>
                <a:gd name="T9" fmla="*/ 0 h 37"/>
                <a:gd name="T10" fmla="*/ 56 w 56"/>
                <a:gd name="T1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7">
                  <a:moveTo>
                    <a:pt x="56" y="24"/>
                  </a:moveTo>
                  <a:cubicBezTo>
                    <a:pt x="54" y="26"/>
                    <a:pt x="53" y="28"/>
                    <a:pt x="51" y="31"/>
                  </a:cubicBezTo>
                  <a:cubicBezTo>
                    <a:pt x="50" y="33"/>
                    <a:pt x="48" y="35"/>
                    <a:pt x="47" y="37"/>
                  </a:cubicBezTo>
                  <a:cubicBezTo>
                    <a:pt x="30" y="30"/>
                    <a:pt x="14" y="25"/>
                    <a:pt x="0" y="22"/>
                  </a:cubicBezTo>
                  <a:cubicBezTo>
                    <a:pt x="9" y="12"/>
                    <a:pt x="20" y="4"/>
                    <a:pt x="33" y="0"/>
                  </a:cubicBezTo>
                  <a:cubicBezTo>
                    <a:pt x="35" y="8"/>
                    <a:pt x="42" y="16"/>
                    <a:pt x="5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1" name="Freeform 280"/>
            <p:cNvSpPr/>
            <p:nvPr/>
          </p:nvSpPr>
          <p:spPr bwMode="auto">
            <a:xfrm>
              <a:off x="4694884" y="2520550"/>
              <a:ext cx="198190" cy="114419"/>
            </a:xfrm>
            <a:custGeom>
              <a:avLst/>
              <a:gdLst>
                <a:gd name="T0" fmla="*/ 21 w 41"/>
                <a:gd name="T1" fmla="*/ 24 h 24"/>
                <a:gd name="T2" fmla="*/ 0 w 41"/>
                <a:gd name="T3" fmla="*/ 2 h 24"/>
                <a:gd name="T4" fmla="*/ 19 w 41"/>
                <a:gd name="T5" fmla="*/ 0 h 24"/>
                <a:gd name="T6" fmla="*/ 41 w 41"/>
                <a:gd name="T7" fmla="*/ 3 h 24"/>
                <a:gd name="T8" fmla="*/ 21 w 4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4">
                  <a:moveTo>
                    <a:pt x="21" y="24"/>
                  </a:moveTo>
                  <a:cubicBezTo>
                    <a:pt x="8" y="17"/>
                    <a:pt x="2" y="9"/>
                    <a:pt x="0" y="2"/>
                  </a:cubicBezTo>
                  <a:cubicBezTo>
                    <a:pt x="6" y="1"/>
                    <a:pt x="12" y="0"/>
                    <a:pt x="19" y="0"/>
                  </a:cubicBezTo>
                  <a:cubicBezTo>
                    <a:pt x="27" y="0"/>
                    <a:pt x="34" y="1"/>
                    <a:pt x="41" y="3"/>
                  </a:cubicBezTo>
                  <a:cubicBezTo>
                    <a:pt x="35" y="9"/>
                    <a:pt x="28" y="16"/>
                    <a:pt x="21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2" name="Freeform 281"/>
            <p:cNvSpPr/>
            <p:nvPr/>
          </p:nvSpPr>
          <p:spPr bwMode="auto">
            <a:xfrm>
              <a:off x="4815432" y="2545068"/>
              <a:ext cx="284004" cy="153240"/>
            </a:xfrm>
            <a:custGeom>
              <a:avLst/>
              <a:gdLst>
                <a:gd name="T0" fmla="*/ 0 w 59"/>
                <a:gd name="T1" fmla="*/ 21 h 32"/>
                <a:gd name="T2" fmla="*/ 21 w 59"/>
                <a:gd name="T3" fmla="*/ 0 h 32"/>
                <a:gd name="T4" fmla="*/ 59 w 59"/>
                <a:gd name="T5" fmla="*/ 32 h 32"/>
                <a:gd name="T6" fmla="*/ 41 w 59"/>
                <a:gd name="T7" fmla="*/ 30 h 32"/>
                <a:gd name="T8" fmla="*/ 0 w 59"/>
                <a:gd name="T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2">
                  <a:moveTo>
                    <a:pt x="0" y="21"/>
                  </a:moveTo>
                  <a:cubicBezTo>
                    <a:pt x="7" y="12"/>
                    <a:pt x="15" y="5"/>
                    <a:pt x="21" y="0"/>
                  </a:cubicBezTo>
                  <a:cubicBezTo>
                    <a:pt x="37" y="6"/>
                    <a:pt x="50" y="18"/>
                    <a:pt x="59" y="32"/>
                  </a:cubicBezTo>
                  <a:cubicBezTo>
                    <a:pt x="53" y="31"/>
                    <a:pt x="47" y="30"/>
                    <a:pt x="41" y="30"/>
                  </a:cubicBezTo>
                  <a:cubicBezTo>
                    <a:pt x="28" y="29"/>
                    <a:pt x="14" y="27"/>
                    <a:pt x="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3" name="Freeform 282"/>
            <p:cNvSpPr/>
            <p:nvPr/>
          </p:nvSpPr>
          <p:spPr bwMode="auto">
            <a:xfrm>
              <a:off x="4423140" y="2665617"/>
              <a:ext cx="300350" cy="216578"/>
            </a:xfrm>
            <a:custGeom>
              <a:avLst/>
              <a:gdLst>
                <a:gd name="T0" fmla="*/ 54 w 62"/>
                <a:gd name="T1" fmla="*/ 29 h 45"/>
                <a:gd name="T2" fmla="*/ 11 w 62"/>
                <a:gd name="T3" fmla="*/ 36 h 45"/>
                <a:gd name="T4" fmla="*/ 0 w 62"/>
                <a:gd name="T5" fmla="*/ 45 h 45"/>
                <a:gd name="T6" fmla="*/ 0 w 62"/>
                <a:gd name="T7" fmla="*/ 45 h 45"/>
                <a:gd name="T8" fmla="*/ 15 w 62"/>
                <a:gd name="T9" fmla="*/ 0 h 45"/>
                <a:gd name="T10" fmla="*/ 62 w 62"/>
                <a:gd name="T11" fmla="*/ 15 h 45"/>
                <a:gd name="T12" fmla="*/ 54 w 62"/>
                <a:gd name="T13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5">
                  <a:moveTo>
                    <a:pt x="54" y="29"/>
                  </a:moveTo>
                  <a:cubicBezTo>
                    <a:pt x="38" y="22"/>
                    <a:pt x="23" y="27"/>
                    <a:pt x="11" y="36"/>
                  </a:cubicBezTo>
                  <a:cubicBezTo>
                    <a:pt x="7" y="39"/>
                    <a:pt x="4" y="42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8"/>
                    <a:pt x="6" y="13"/>
                    <a:pt x="15" y="0"/>
                  </a:cubicBezTo>
                  <a:cubicBezTo>
                    <a:pt x="29" y="3"/>
                    <a:pt x="45" y="8"/>
                    <a:pt x="62" y="15"/>
                  </a:cubicBezTo>
                  <a:cubicBezTo>
                    <a:pt x="59" y="19"/>
                    <a:pt x="56" y="24"/>
                    <a:pt x="54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 animBg="1"/>
      <p:bldP spid="451" grpId="1" animBg="1"/>
      <p:bldP spid="452" grpId="0" animBg="1"/>
      <p:bldP spid="452" grpId="1" animBg="1"/>
      <p:bldP spid="453" grpId="0" animBg="1"/>
      <p:bldP spid="453" grpId="1" animBg="1"/>
      <p:bldP spid="454" grpId="0" animBg="1"/>
      <p:bldP spid="454" grpId="1" animBg="1"/>
      <p:bldP spid="475" grpId="0" animBg="1"/>
      <p:bldP spid="476" grpId="0" animBg="1"/>
      <p:bldP spid="477" grpId="0" animBg="1"/>
      <p:bldP spid="478" grpId="0" animBg="1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1953302" y="300258"/>
            <a:ext cx="3872093" cy="954687"/>
            <a:chOff x="406574" y="261442"/>
            <a:chExt cx="3872093" cy="954687"/>
          </a:xfrm>
        </p:grpSpPr>
        <p:grpSp>
          <p:nvGrpSpPr>
            <p:cNvPr id="46" name="组合 45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9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D823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矩形 54"/>
          <p:cNvSpPr/>
          <p:nvPr/>
        </p:nvSpPr>
        <p:spPr>
          <a:xfrm>
            <a:off x="5294586" y="2470528"/>
            <a:ext cx="1423547" cy="1414351"/>
          </a:xfrm>
          <a:prstGeom prst="rect">
            <a:avLst/>
          </a:prstGeom>
          <a:blipFill>
            <a:blip r:embed="rId1"/>
            <a:srcRect/>
            <a:stretch>
              <a:fillRect l="-7412" r="-245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8" tIns="40963" rIns="81928" bIns="40963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911994" y="2470528"/>
            <a:ext cx="1423547" cy="1414351"/>
          </a:xfrm>
          <a:prstGeom prst="rect">
            <a:avLst/>
          </a:prstGeom>
          <a:blipFill>
            <a:blip r:embed="rId2"/>
            <a:srcRect/>
            <a:stretch>
              <a:fillRect l="-8502" r="-85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8" tIns="40963" rIns="81928" bIns="40963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294586" y="4077866"/>
            <a:ext cx="1423547" cy="1414351"/>
          </a:xfrm>
          <a:prstGeom prst="rect">
            <a:avLst/>
          </a:prstGeom>
          <a:blipFill>
            <a:blip r:embed="rId3"/>
            <a:srcRect/>
            <a:stretch>
              <a:fillRect l="-16273" r="-1627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8" tIns="40963" rIns="81928" bIns="40963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911994" y="4077866"/>
            <a:ext cx="1423547" cy="1414351"/>
          </a:xfrm>
          <a:prstGeom prst="rect">
            <a:avLst/>
          </a:prstGeom>
          <a:blipFill>
            <a:blip r:embed="rId4"/>
            <a:srcRect/>
            <a:stretch>
              <a:fillRect t="-1480" b="-14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8" tIns="40963" rIns="81928" bIns="40963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6329894" y="3499147"/>
            <a:ext cx="388240" cy="385732"/>
          </a:xfrm>
          <a:prstGeom prst="roundRect">
            <a:avLst/>
          </a:prstGeom>
          <a:solidFill>
            <a:srgbClr val="C51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8" tIns="40963" rIns="81928" bIns="40963"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6911994" y="3499147"/>
            <a:ext cx="388240" cy="385732"/>
          </a:xfrm>
          <a:prstGeom prst="roundRect">
            <a:avLst/>
          </a:prstGeom>
          <a:solidFill>
            <a:srgbClr val="C51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8" tIns="40963" rIns="81928" bIns="40963" rtlCol="0" anchor="ctr"/>
          <a:lstStyle/>
          <a:p>
            <a:pPr algn="ctr"/>
            <a:r>
              <a:rPr lang="en-US" altLang="zh-CN" smtClea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6329894" y="4077867"/>
            <a:ext cx="388240" cy="385732"/>
          </a:xfrm>
          <a:prstGeom prst="roundRect">
            <a:avLst/>
          </a:prstGeom>
          <a:solidFill>
            <a:srgbClr val="C51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8" tIns="40963" rIns="81928" bIns="40963" rtlCol="0" anchor="ctr"/>
          <a:lstStyle/>
          <a:p>
            <a:pPr algn="ctr"/>
            <a:r>
              <a:rPr lang="en-US" altLang="zh-CN" smtClean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6911994" y="4077867"/>
            <a:ext cx="388240" cy="385732"/>
          </a:xfrm>
          <a:prstGeom prst="roundRect">
            <a:avLst/>
          </a:prstGeom>
          <a:solidFill>
            <a:srgbClr val="C51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8" tIns="40963" rIns="81928" bIns="40963" rtlCol="0" anchor="ctr"/>
          <a:lstStyle/>
          <a:p>
            <a:pPr algn="ctr"/>
            <a:r>
              <a:rPr lang="en-US" altLang="zh-CN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TextBox 22"/>
          <p:cNvSpPr txBox="1"/>
          <p:nvPr/>
        </p:nvSpPr>
        <p:spPr>
          <a:xfrm>
            <a:off x="2123914" y="2777616"/>
            <a:ext cx="3002372" cy="599791"/>
          </a:xfrm>
          <a:prstGeom prst="rect">
            <a:avLst/>
          </a:prstGeom>
          <a:noFill/>
        </p:spPr>
        <p:txBody>
          <a:bodyPr wrap="square" lIns="81928" tIns="40963" rIns="81928" bIns="40963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23"/>
          <p:cNvSpPr txBox="1"/>
          <p:nvPr/>
        </p:nvSpPr>
        <p:spPr>
          <a:xfrm>
            <a:off x="3812097" y="2374841"/>
            <a:ext cx="1314188" cy="430979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>
            <a:defPPr>
              <a:defRPr lang="zh-CN"/>
            </a:defPPr>
            <a:lvl1pPr algn="ctr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TextBox 24"/>
          <p:cNvSpPr txBox="1"/>
          <p:nvPr/>
        </p:nvSpPr>
        <p:spPr>
          <a:xfrm>
            <a:off x="8493654" y="2777616"/>
            <a:ext cx="3002372" cy="599791"/>
          </a:xfrm>
          <a:prstGeom prst="rect">
            <a:avLst/>
          </a:prstGeom>
          <a:noFill/>
        </p:spPr>
        <p:txBody>
          <a:bodyPr wrap="square" lIns="81928" tIns="40963" rIns="81928" bIns="40963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后。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TextBox 38"/>
          <p:cNvSpPr txBox="1"/>
          <p:nvPr/>
        </p:nvSpPr>
        <p:spPr>
          <a:xfrm>
            <a:off x="8480765" y="2374841"/>
            <a:ext cx="1314188" cy="430979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>
            <a:defPPr>
              <a:defRPr lang="zh-CN"/>
            </a:defPPr>
            <a:lvl1pPr algn="r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TextBox 39"/>
          <p:cNvSpPr txBox="1"/>
          <p:nvPr/>
        </p:nvSpPr>
        <p:spPr>
          <a:xfrm>
            <a:off x="2123914" y="4499910"/>
            <a:ext cx="3002372" cy="599791"/>
          </a:xfrm>
          <a:prstGeom prst="rect">
            <a:avLst/>
          </a:prstGeom>
          <a:noFill/>
        </p:spPr>
        <p:txBody>
          <a:bodyPr wrap="square" lIns="81928" tIns="40963" rIns="81928" bIns="40963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后。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TextBox 40"/>
          <p:cNvSpPr txBox="1"/>
          <p:nvPr/>
        </p:nvSpPr>
        <p:spPr>
          <a:xfrm>
            <a:off x="3812097" y="4085170"/>
            <a:ext cx="1314188" cy="430979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>
            <a:defPPr>
              <a:defRPr lang="zh-CN"/>
            </a:defPPr>
            <a:lvl1pPr algn="r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8493654" y="4499910"/>
            <a:ext cx="3002372" cy="599791"/>
          </a:xfrm>
          <a:prstGeom prst="rect">
            <a:avLst/>
          </a:prstGeom>
          <a:noFill/>
        </p:spPr>
        <p:txBody>
          <a:bodyPr wrap="square" lIns="81928" tIns="40963" rIns="81928" bIns="40963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后。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TextBox 42"/>
          <p:cNvSpPr txBox="1"/>
          <p:nvPr/>
        </p:nvSpPr>
        <p:spPr>
          <a:xfrm>
            <a:off x="8493654" y="4085170"/>
            <a:ext cx="1314188" cy="430979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>
            <a:defPPr>
              <a:defRPr lang="zh-CN"/>
            </a:defPPr>
            <a:lvl1pPr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1918742" y="333450"/>
            <a:ext cx="3872093" cy="954687"/>
            <a:chOff x="406574" y="261442"/>
            <a:chExt cx="3872093" cy="954687"/>
          </a:xfrm>
        </p:grpSpPr>
        <p:grpSp>
          <p:nvGrpSpPr>
            <p:cNvPr id="43" name="组合 42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6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D823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4042173" y="2322279"/>
            <a:ext cx="576064" cy="288032"/>
            <a:chOff x="3502300" y="2133650"/>
            <a:chExt cx="576064" cy="288032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3502300" y="2277666"/>
              <a:ext cx="576064" cy="0"/>
            </a:xfrm>
            <a:prstGeom prst="line">
              <a:avLst/>
            </a:prstGeom>
            <a:ln>
              <a:solidFill>
                <a:srgbClr val="1824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502300" y="2133650"/>
              <a:ext cx="0" cy="288032"/>
            </a:xfrm>
            <a:prstGeom prst="line">
              <a:avLst/>
            </a:prstGeom>
            <a:ln>
              <a:solidFill>
                <a:srgbClr val="1824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flipH="1">
            <a:off x="8328071" y="2322279"/>
            <a:ext cx="576064" cy="288032"/>
            <a:chOff x="8112048" y="2133650"/>
            <a:chExt cx="576064" cy="28803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8112048" y="2277666"/>
              <a:ext cx="576064" cy="0"/>
            </a:xfrm>
            <a:prstGeom prst="line">
              <a:avLst/>
            </a:prstGeom>
            <a:ln>
              <a:solidFill>
                <a:srgbClr val="1824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8112048" y="2133650"/>
              <a:ext cx="0" cy="288032"/>
            </a:xfrm>
            <a:prstGeom prst="line">
              <a:avLst/>
            </a:prstGeom>
            <a:ln>
              <a:solidFill>
                <a:srgbClr val="1824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4042173" y="4129751"/>
            <a:ext cx="576064" cy="288032"/>
            <a:chOff x="3502300" y="2133650"/>
            <a:chExt cx="576064" cy="288032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3502300" y="2277666"/>
              <a:ext cx="576064" cy="0"/>
            </a:xfrm>
            <a:prstGeom prst="line">
              <a:avLst/>
            </a:prstGeom>
            <a:ln>
              <a:solidFill>
                <a:srgbClr val="1824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502300" y="2133650"/>
              <a:ext cx="0" cy="288032"/>
            </a:xfrm>
            <a:prstGeom prst="line">
              <a:avLst/>
            </a:prstGeom>
            <a:ln>
              <a:solidFill>
                <a:srgbClr val="1824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 flipH="1">
            <a:off x="8328071" y="4129751"/>
            <a:ext cx="576064" cy="288032"/>
            <a:chOff x="8112048" y="2133650"/>
            <a:chExt cx="576064" cy="288032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8112048" y="2277666"/>
              <a:ext cx="576064" cy="0"/>
            </a:xfrm>
            <a:prstGeom prst="line">
              <a:avLst/>
            </a:prstGeom>
            <a:ln>
              <a:solidFill>
                <a:srgbClr val="1824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8112048" y="2133650"/>
              <a:ext cx="0" cy="288032"/>
            </a:xfrm>
            <a:prstGeom prst="line">
              <a:avLst/>
            </a:prstGeom>
            <a:ln>
              <a:solidFill>
                <a:srgbClr val="1824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2145862" y="2134779"/>
            <a:ext cx="18980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00">
                <a:solidFill>
                  <a:srgbClr val="2B2C27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请在此输入您的文字内容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请在此输入您的文字内容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请在此输入您的文字</a:t>
            </a:r>
            <a:r>
              <a:rPr lang="zh-CN" altLang="en-US" sz="1200" dirty="0" smtClean="0"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73409" y="2134779"/>
            <a:ext cx="279737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rgbClr val="2B2C27"/>
                </a:solidFill>
                <a:cs typeface="+mn-ea"/>
                <a:sym typeface="+mn-lt"/>
              </a:rPr>
              <a:t>请在此输入您的文字内容</a:t>
            </a:r>
            <a:endParaRPr lang="en-US" altLang="zh-CN" sz="1200" dirty="0" smtClean="0">
              <a:solidFill>
                <a:srgbClr val="2B2C27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2B2C27"/>
                </a:solidFill>
                <a:cs typeface="+mn-ea"/>
                <a:sym typeface="+mn-lt"/>
              </a:rPr>
              <a:t>请在此输入您的文字内容</a:t>
            </a:r>
            <a:endParaRPr lang="en-US" altLang="zh-CN" sz="1200" dirty="0">
              <a:solidFill>
                <a:srgbClr val="2B2C27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2B2C27"/>
                </a:solidFill>
                <a:cs typeface="+mn-ea"/>
                <a:sym typeface="+mn-lt"/>
              </a:rPr>
              <a:t>请在此输入您的文字</a:t>
            </a:r>
            <a:r>
              <a:rPr lang="zh-CN" altLang="en-US" sz="1200" dirty="0" smtClean="0">
                <a:solidFill>
                  <a:srgbClr val="2B2C27"/>
                </a:solidFill>
                <a:cs typeface="+mn-ea"/>
                <a:sym typeface="+mn-lt"/>
              </a:rPr>
              <a:t>内容</a:t>
            </a:r>
            <a:endParaRPr lang="en-US" altLang="zh-CN" sz="1200" dirty="0">
              <a:solidFill>
                <a:srgbClr val="2B2C27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45862" y="3977444"/>
            <a:ext cx="18980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00">
                <a:solidFill>
                  <a:srgbClr val="2B2C27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请在此输入您的文字内容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请在此输入您的文字内容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请在此输入您的文字</a:t>
            </a:r>
            <a:r>
              <a:rPr lang="zh-CN" altLang="en-US" sz="1200" dirty="0" smtClean="0"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973409" y="3977444"/>
            <a:ext cx="279737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00">
                <a:solidFill>
                  <a:srgbClr val="2B2C27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请在此输入您的文字内容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请在此输入您的文字内容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请在此输入您的文字</a:t>
            </a:r>
            <a:r>
              <a:rPr lang="zh-CN" altLang="en-US" sz="1200" dirty="0" smtClean="0"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18237" y="1615398"/>
            <a:ext cx="3709833" cy="4035826"/>
            <a:chOff x="4618237" y="1615398"/>
            <a:chExt cx="3709833" cy="4035826"/>
          </a:xfrm>
        </p:grpSpPr>
        <p:sp>
          <p:nvSpPr>
            <p:cNvPr id="40" name="任意多边形 39"/>
            <p:cNvSpPr/>
            <p:nvPr/>
          </p:nvSpPr>
          <p:spPr>
            <a:xfrm rot="5400000">
              <a:off x="4730610" y="1857970"/>
              <a:ext cx="1504064" cy="1728809"/>
            </a:xfrm>
            <a:custGeom>
              <a:avLst/>
              <a:gdLst>
                <a:gd name="connsiteX0" fmla="*/ 0 w 1728808"/>
                <a:gd name="connsiteY0" fmla="*/ 752032 h 1504063"/>
                <a:gd name="connsiteX1" fmla="*/ 376016 w 1728808"/>
                <a:gd name="connsiteY1" fmla="*/ 0 h 1504063"/>
                <a:gd name="connsiteX2" fmla="*/ 1352792 w 1728808"/>
                <a:gd name="connsiteY2" fmla="*/ 0 h 1504063"/>
                <a:gd name="connsiteX3" fmla="*/ 1728808 w 1728808"/>
                <a:gd name="connsiteY3" fmla="*/ 752032 h 1504063"/>
                <a:gd name="connsiteX4" fmla="*/ 1352792 w 1728808"/>
                <a:gd name="connsiteY4" fmla="*/ 1504063 h 1504063"/>
                <a:gd name="connsiteX5" fmla="*/ 376016 w 1728808"/>
                <a:gd name="connsiteY5" fmla="*/ 1504063 h 1504063"/>
                <a:gd name="connsiteX6" fmla="*/ 0 w 1728808"/>
                <a:gd name="connsiteY6" fmla="*/ 752032 h 1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8808" h="1504063">
                  <a:moveTo>
                    <a:pt x="864403" y="0"/>
                  </a:moveTo>
                  <a:lnTo>
                    <a:pt x="1728807" y="327134"/>
                  </a:lnTo>
                  <a:lnTo>
                    <a:pt x="1728807" y="1176929"/>
                  </a:lnTo>
                  <a:lnTo>
                    <a:pt x="864403" y="1504063"/>
                  </a:lnTo>
                  <a:lnTo>
                    <a:pt x="1" y="1176929"/>
                  </a:lnTo>
                  <a:lnTo>
                    <a:pt x="1" y="327134"/>
                  </a:lnTo>
                  <a:lnTo>
                    <a:pt x="864403" y="0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384" tIns="269406" rIns="234382" bIns="2694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039032" y="1615398"/>
              <a:ext cx="8872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i="1" dirty="0" smtClean="0">
                  <a:solidFill>
                    <a:srgbClr val="2B2C27"/>
                  </a:solidFill>
                  <a:cs typeface="+mn-ea"/>
                  <a:sym typeface="+mn-lt"/>
                </a:rPr>
                <a:t>01</a:t>
              </a:r>
              <a:endParaRPr lang="zh-CN" altLang="en-US" sz="4400" i="1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5400000">
              <a:off x="6711634" y="1857970"/>
              <a:ext cx="1504064" cy="1728809"/>
            </a:xfrm>
            <a:custGeom>
              <a:avLst/>
              <a:gdLst>
                <a:gd name="connsiteX0" fmla="*/ 0 w 1728808"/>
                <a:gd name="connsiteY0" fmla="*/ 752032 h 1504063"/>
                <a:gd name="connsiteX1" fmla="*/ 376016 w 1728808"/>
                <a:gd name="connsiteY1" fmla="*/ 0 h 1504063"/>
                <a:gd name="connsiteX2" fmla="*/ 1352792 w 1728808"/>
                <a:gd name="connsiteY2" fmla="*/ 0 h 1504063"/>
                <a:gd name="connsiteX3" fmla="*/ 1728808 w 1728808"/>
                <a:gd name="connsiteY3" fmla="*/ 752032 h 1504063"/>
                <a:gd name="connsiteX4" fmla="*/ 1352792 w 1728808"/>
                <a:gd name="connsiteY4" fmla="*/ 1504063 h 1504063"/>
                <a:gd name="connsiteX5" fmla="*/ 376016 w 1728808"/>
                <a:gd name="connsiteY5" fmla="*/ 1504063 h 1504063"/>
                <a:gd name="connsiteX6" fmla="*/ 0 w 1728808"/>
                <a:gd name="connsiteY6" fmla="*/ 752032 h 1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8808" h="1504063">
                  <a:moveTo>
                    <a:pt x="864403" y="0"/>
                  </a:moveTo>
                  <a:lnTo>
                    <a:pt x="1728807" y="327134"/>
                  </a:lnTo>
                  <a:lnTo>
                    <a:pt x="1728807" y="1176929"/>
                  </a:lnTo>
                  <a:lnTo>
                    <a:pt x="864403" y="1504063"/>
                  </a:lnTo>
                  <a:lnTo>
                    <a:pt x="1" y="1176929"/>
                  </a:lnTo>
                  <a:lnTo>
                    <a:pt x="1" y="327134"/>
                  </a:lnTo>
                  <a:lnTo>
                    <a:pt x="864403" y="0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064" tIns="376086" rIns="341062" bIns="37608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kern="120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020056" y="1615398"/>
              <a:ext cx="8872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i="1" dirty="0" smtClean="0">
                  <a:solidFill>
                    <a:srgbClr val="2B2C27"/>
                  </a:solidFill>
                  <a:cs typeface="+mn-ea"/>
                  <a:sym typeface="+mn-lt"/>
                </a:rPr>
                <a:t>02</a:t>
              </a:r>
              <a:endParaRPr lang="zh-CN" altLang="en-US" sz="4400" i="1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5400000">
              <a:off x="6711634" y="3650067"/>
              <a:ext cx="1504064" cy="1728809"/>
            </a:xfrm>
            <a:custGeom>
              <a:avLst/>
              <a:gdLst>
                <a:gd name="connsiteX0" fmla="*/ 0 w 1728808"/>
                <a:gd name="connsiteY0" fmla="*/ 752032 h 1504063"/>
                <a:gd name="connsiteX1" fmla="*/ 376016 w 1728808"/>
                <a:gd name="connsiteY1" fmla="*/ 0 h 1504063"/>
                <a:gd name="connsiteX2" fmla="*/ 1352792 w 1728808"/>
                <a:gd name="connsiteY2" fmla="*/ 0 h 1504063"/>
                <a:gd name="connsiteX3" fmla="*/ 1728808 w 1728808"/>
                <a:gd name="connsiteY3" fmla="*/ 752032 h 1504063"/>
                <a:gd name="connsiteX4" fmla="*/ 1352792 w 1728808"/>
                <a:gd name="connsiteY4" fmla="*/ 1504063 h 1504063"/>
                <a:gd name="connsiteX5" fmla="*/ 376016 w 1728808"/>
                <a:gd name="connsiteY5" fmla="*/ 1504063 h 1504063"/>
                <a:gd name="connsiteX6" fmla="*/ 0 w 1728808"/>
                <a:gd name="connsiteY6" fmla="*/ 752032 h 1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8808" h="1504063">
                  <a:moveTo>
                    <a:pt x="864403" y="0"/>
                  </a:moveTo>
                  <a:lnTo>
                    <a:pt x="1728807" y="327134"/>
                  </a:lnTo>
                  <a:lnTo>
                    <a:pt x="1728807" y="1176929"/>
                  </a:lnTo>
                  <a:lnTo>
                    <a:pt x="864403" y="1504063"/>
                  </a:lnTo>
                  <a:lnTo>
                    <a:pt x="1" y="1176929"/>
                  </a:lnTo>
                  <a:lnTo>
                    <a:pt x="1" y="327134"/>
                  </a:lnTo>
                  <a:lnTo>
                    <a:pt x="864403" y="0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384" tIns="269406" rIns="234382" bIns="2694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020056" y="4881783"/>
              <a:ext cx="8872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i="1" dirty="0" smtClean="0">
                  <a:solidFill>
                    <a:srgbClr val="2B2C27"/>
                  </a:solidFill>
                  <a:cs typeface="+mn-ea"/>
                  <a:sym typeface="+mn-lt"/>
                </a:rPr>
                <a:t>04</a:t>
              </a:r>
              <a:endParaRPr lang="zh-CN" altLang="en-US" sz="4400" i="1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rot="5400000">
              <a:off x="4730610" y="3650067"/>
              <a:ext cx="1504064" cy="1728809"/>
            </a:xfrm>
            <a:custGeom>
              <a:avLst/>
              <a:gdLst>
                <a:gd name="connsiteX0" fmla="*/ 0 w 1728808"/>
                <a:gd name="connsiteY0" fmla="*/ 752032 h 1504063"/>
                <a:gd name="connsiteX1" fmla="*/ 376016 w 1728808"/>
                <a:gd name="connsiteY1" fmla="*/ 0 h 1504063"/>
                <a:gd name="connsiteX2" fmla="*/ 1352792 w 1728808"/>
                <a:gd name="connsiteY2" fmla="*/ 0 h 1504063"/>
                <a:gd name="connsiteX3" fmla="*/ 1728808 w 1728808"/>
                <a:gd name="connsiteY3" fmla="*/ 752032 h 1504063"/>
                <a:gd name="connsiteX4" fmla="*/ 1352792 w 1728808"/>
                <a:gd name="connsiteY4" fmla="*/ 1504063 h 1504063"/>
                <a:gd name="connsiteX5" fmla="*/ 376016 w 1728808"/>
                <a:gd name="connsiteY5" fmla="*/ 1504063 h 1504063"/>
                <a:gd name="connsiteX6" fmla="*/ 0 w 1728808"/>
                <a:gd name="connsiteY6" fmla="*/ 752032 h 1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8808" h="1504063">
                  <a:moveTo>
                    <a:pt x="864403" y="0"/>
                  </a:moveTo>
                  <a:lnTo>
                    <a:pt x="1728807" y="327134"/>
                  </a:lnTo>
                  <a:lnTo>
                    <a:pt x="1728807" y="1176929"/>
                  </a:lnTo>
                  <a:lnTo>
                    <a:pt x="864403" y="1504063"/>
                  </a:lnTo>
                  <a:lnTo>
                    <a:pt x="1" y="1176929"/>
                  </a:lnTo>
                  <a:lnTo>
                    <a:pt x="1" y="327134"/>
                  </a:lnTo>
                  <a:lnTo>
                    <a:pt x="864403" y="0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064" tIns="376086" rIns="341062" bIns="37608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kern="12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39032" y="4881783"/>
              <a:ext cx="8872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i="1" dirty="0" smtClean="0">
                  <a:solidFill>
                    <a:srgbClr val="2B2C27"/>
                  </a:solidFill>
                  <a:cs typeface="+mn-ea"/>
                  <a:sym typeface="+mn-lt"/>
                </a:rPr>
                <a:t>03</a:t>
              </a:r>
              <a:endParaRPr lang="zh-CN" altLang="en-US" sz="4400" i="1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057946" y="4070216"/>
              <a:ext cx="849393" cy="888510"/>
              <a:chOff x="7519988" y="1903413"/>
              <a:chExt cx="482600" cy="504825"/>
            </a:xfrm>
            <a:solidFill>
              <a:schemeClr val="bg1"/>
            </a:solidFill>
          </p:grpSpPr>
          <p:sp>
            <p:nvSpPr>
              <p:cNvPr id="53" name="Freeform 32"/>
              <p:cNvSpPr>
                <a:spLocks noEditPoints="1"/>
              </p:cNvSpPr>
              <p:nvPr/>
            </p:nvSpPr>
            <p:spPr bwMode="auto">
              <a:xfrm>
                <a:off x="7519988" y="1903413"/>
                <a:ext cx="482600" cy="504825"/>
              </a:xfrm>
              <a:custGeom>
                <a:avLst/>
                <a:gdLst>
                  <a:gd name="T0" fmla="*/ 238 w 266"/>
                  <a:gd name="T1" fmla="*/ 238 h 278"/>
                  <a:gd name="T2" fmla="*/ 259 w 266"/>
                  <a:gd name="T3" fmla="*/ 206 h 278"/>
                  <a:gd name="T4" fmla="*/ 243 w 266"/>
                  <a:gd name="T5" fmla="*/ 183 h 278"/>
                  <a:gd name="T6" fmla="*/ 222 w 266"/>
                  <a:gd name="T7" fmla="*/ 141 h 278"/>
                  <a:gd name="T8" fmla="*/ 228 w 266"/>
                  <a:gd name="T9" fmla="*/ 108 h 278"/>
                  <a:gd name="T10" fmla="*/ 241 w 266"/>
                  <a:gd name="T11" fmla="*/ 85 h 278"/>
                  <a:gd name="T12" fmla="*/ 202 w 266"/>
                  <a:gd name="T13" fmla="*/ 58 h 278"/>
                  <a:gd name="T14" fmla="*/ 182 w 266"/>
                  <a:gd name="T15" fmla="*/ 38 h 278"/>
                  <a:gd name="T16" fmla="*/ 146 w 266"/>
                  <a:gd name="T17" fmla="*/ 56 h 278"/>
                  <a:gd name="T18" fmla="*/ 126 w 266"/>
                  <a:gd name="T19" fmla="*/ 50 h 278"/>
                  <a:gd name="T20" fmla="*/ 104 w 266"/>
                  <a:gd name="T21" fmla="*/ 7 h 278"/>
                  <a:gd name="T22" fmla="*/ 80 w 266"/>
                  <a:gd name="T23" fmla="*/ 17 h 278"/>
                  <a:gd name="T24" fmla="*/ 47 w 266"/>
                  <a:gd name="T25" fmla="*/ 19 h 278"/>
                  <a:gd name="T26" fmla="*/ 26 w 266"/>
                  <a:gd name="T27" fmla="*/ 38 h 278"/>
                  <a:gd name="T28" fmla="*/ 19 w 266"/>
                  <a:gd name="T29" fmla="*/ 69 h 278"/>
                  <a:gd name="T30" fmla="*/ 5 w 266"/>
                  <a:gd name="T31" fmla="*/ 92 h 278"/>
                  <a:gd name="T32" fmla="*/ 44 w 266"/>
                  <a:gd name="T33" fmla="*/ 119 h 278"/>
                  <a:gd name="T34" fmla="*/ 63 w 266"/>
                  <a:gd name="T35" fmla="*/ 139 h 278"/>
                  <a:gd name="T36" fmla="*/ 102 w 266"/>
                  <a:gd name="T37" fmla="*/ 122 h 278"/>
                  <a:gd name="T38" fmla="*/ 122 w 266"/>
                  <a:gd name="T39" fmla="*/ 129 h 278"/>
                  <a:gd name="T40" fmla="*/ 142 w 266"/>
                  <a:gd name="T41" fmla="*/ 172 h 278"/>
                  <a:gd name="T42" fmla="*/ 136 w 266"/>
                  <a:gd name="T43" fmla="*/ 204 h 278"/>
                  <a:gd name="T44" fmla="*/ 124 w 266"/>
                  <a:gd name="T45" fmla="*/ 227 h 278"/>
                  <a:gd name="T46" fmla="*/ 161 w 266"/>
                  <a:gd name="T47" fmla="*/ 253 h 278"/>
                  <a:gd name="T48" fmla="*/ 181 w 266"/>
                  <a:gd name="T49" fmla="*/ 273 h 278"/>
                  <a:gd name="T50" fmla="*/ 220 w 266"/>
                  <a:gd name="T51" fmla="*/ 256 h 278"/>
                  <a:gd name="T52" fmla="*/ 242 w 266"/>
                  <a:gd name="T53" fmla="*/ 261 h 278"/>
                  <a:gd name="T54" fmla="*/ 179 w 266"/>
                  <a:gd name="T55" fmla="*/ 54 h 278"/>
                  <a:gd name="T56" fmla="*/ 199 w 266"/>
                  <a:gd name="T57" fmla="*/ 61 h 278"/>
                  <a:gd name="T58" fmla="*/ 219 w 266"/>
                  <a:gd name="T59" fmla="*/ 103 h 278"/>
                  <a:gd name="T60" fmla="*/ 214 w 266"/>
                  <a:gd name="T61" fmla="*/ 136 h 278"/>
                  <a:gd name="T62" fmla="*/ 198 w 266"/>
                  <a:gd name="T63" fmla="*/ 151 h 278"/>
                  <a:gd name="T64" fmla="*/ 164 w 266"/>
                  <a:gd name="T65" fmla="*/ 154 h 278"/>
                  <a:gd name="T66" fmla="*/ 125 w 266"/>
                  <a:gd name="T67" fmla="*/ 126 h 278"/>
                  <a:gd name="T68" fmla="*/ 121 w 266"/>
                  <a:gd name="T69" fmla="*/ 104 h 278"/>
                  <a:gd name="T70" fmla="*/ 142 w 266"/>
                  <a:gd name="T71" fmla="*/ 72 h 278"/>
                  <a:gd name="T72" fmla="*/ 179 w 266"/>
                  <a:gd name="T73" fmla="*/ 54 h 278"/>
                  <a:gd name="T74" fmla="*/ 65 w 266"/>
                  <a:gd name="T75" fmla="*/ 119 h 278"/>
                  <a:gd name="T76" fmla="*/ 26 w 266"/>
                  <a:gd name="T77" fmla="*/ 92 h 278"/>
                  <a:gd name="T78" fmla="*/ 23 w 266"/>
                  <a:gd name="T79" fmla="*/ 71 h 278"/>
                  <a:gd name="T80" fmla="*/ 46 w 266"/>
                  <a:gd name="T81" fmla="*/ 39 h 278"/>
                  <a:gd name="T82" fmla="*/ 81 w 266"/>
                  <a:gd name="T83" fmla="*/ 21 h 278"/>
                  <a:gd name="T84" fmla="*/ 101 w 266"/>
                  <a:gd name="T85" fmla="*/ 28 h 278"/>
                  <a:gd name="T86" fmla="*/ 122 w 266"/>
                  <a:gd name="T87" fmla="*/ 71 h 278"/>
                  <a:gd name="T88" fmla="*/ 116 w 266"/>
                  <a:gd name="T89" fmla="*/ 102 h 278"/>
                  <a:gd name="T90" fmla="*/ 101 w 266"/>
                  <a:gd name="T91" fmla="*/ 118 h 278"/>
                  <a:gd name="T92" fmla="*/ 185 w 266"/>
                  <a:gd name="T93" fmla="*/ 258 h 278"/>
                  <a:gd name="T94" fmla="*/ 165 w 266"/>
                  <a:gd name="T95" fmla="*/ 250 h 278"/>
                  <a:gd name="T96" fmla="*/ 145 w 266"/>
                  <a:gd name="T97" fmla="*/ 209 h 278"/>
                  <a:gd name="T98" fmla="*/ 151 w 266"/>
                  <a:gd name="T99" fmla="*/ 177 h 278"/>
                  <a:gd name="T100" fmla="*/ 167 w 266"/>
                  <a:gd name="T101" fmla="*/ 161 h 278"/>
                  <a:gd name="T102" fmla="*/ 201 w 266"/>
                  <a:gd name="T103" fmla="*/ 159 h 278"/>
                  <a:gd name="T104" fmla="*/ 239 w 266"/>
                  <a:gd name="T105" fmla="*/ 186 h 278"/>
                  <a:gd name="T106" fmla="*/ 244 w 266"/>
                  <a:gd name="T107" fmla="*/ 208 h 278"/>
                  <a:gd name="T108" fmla="*/ 223 w 266"/>
                  <a:gd name="T109" fmla="*/ 240 h 278"/>
                  <a:gd name="T110" fmla="*/ 185 w 266"/>
                  <a:gd name="T111" fmla="*/ 25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6" h="278">
                    <a:moveTo>
                      <a:pt x="243" y="241"/>
                    </a:moveTo>
                    <a:cubicBezTo>
                      <a:pt x="242" y="240"/>
                      <a:pt x="240" y="238"/>
                      <a:pt x="238" y="238"/>
                    </a:cubicBezTo>
                    <a:cubicBezTo>
                      <a:pt x="248" y="209"/>
                      <a:pt x="248" y="209"/>
                      <a:pt x="248" y="209"/>
                    </a:cubicBezTo>
                    <a:cubicBezTo>
                      <a:pt x="252" y="209"/>
                      <a:pt x="256" y="208"/>
                      <a:pt x="259" y="206"/>
                    </a:cubicBezTo>
                    <a:cubicBezTo>
                      <a:pt x="265" y="201"/>
                      <a:pt x="266" y="192"/>
                      <a:pt x="261" y="186"/>
                    </a:cubicBezTo>
                    <a:cubicBezTo>
                      <a:pt x="256" y="181"/>
                      <a:pt x="249" y="180"/>
                      <a:pt x="243" y="183"/>
                    </a:cubicBezTo>
                    <a:cubicBezTo>
                      <a:pt x="222" y="159"/>
                      <a:pt x="222" y="159"/>
                      <a:pt x="222" y="159"/>
                    </a:cubicBezTo>
                    <a:cubicBezTo>
                      <a:pt x="227" y="154"/>
                      <a:pt x="227" y="146"/>
                      <a:pt x="222" y="141"/>
                    </a:cubicBezTo>
                    <a:cubicBezTo>
                      <a:pt x="221" y="140"/>
                      <a:pt x="220" y="138"/>
                      <a:pt x="218" y="138"/>
                    </a:cubicBezTo>
                    <a:cubicBezTo>
                      <a:pt x="228" y="108"/>
                      <a:pt x="228" y="108"/>
                      <a:pt x="228" y="108"/>
                    </a:cubicBezTo>
                    <a:cubicBezTo>
                      <a:pt x="232" y="108"/>
                      <a:pt x="236" y="107"/>
                      <a:pt x="239" y="104"/>
                    </a:cubicBezTo>
                    <a:cubicBezTo>
                      <a:pt x="245" y="99"/>
                      <a:pt x="246" y="90"/>
                      <a:pt x="241" y="85"/>
                    </a:cubicBezTo>
                    <a:cubicBezTo>
                      <a:pt x="236" y="79"/>
                      <a:pt x="229" y="78"/>
                      <a:pt x="223" y="82"/>
                    </a:cubicBezTo>
                    <a:cubicBezTo>
                      <a:pt x="202" y="58"/>
                      <a:pt x="202" y="58"/>
                      <a:pt x="202" y="58"/>
                    </a:cubicBezTo>
                    <a:cubicBezTo>
                      <a:pt x="207" y="53"/>
                      <a:pt x="207" y="45"/>
                      <a:pt x="202" y="40"/>
                    </a:cubicBezTo>
                    <a:cubicBezTo>
                      <a:pt x="197" y="34"/>
                      <a:pt x="188" y="33"/>
                      <a:pt x="182" y="38"/>
                    </a:cubicBezTo>
                    <a:cubicBezTo>
                      <a:pt x="179" y="41"/>
                      <a:pt x="177" y="45"/>
                      <a:pt x="178" y="50"/>
                    </a:cubicBezTo>
                    <a:cubicBezTo>
                      <a:pt x="146" y="56"/>
                      <a:pt x="146" y="56"/>
                      <a:pt x="146" y="56"/>
                    </a:cubicBezTo>
                    <a:cubicBezTo>
                      <a:pt x="145" y="55"/>
                      <a:pt x="145" y="53"/>
                      <a:pt x="144" y="52"/>
                    </a:cubicBezTo>
                    <a:cubicBezTo>
                      <a:pt x="139" y="47"/>
                      <a:pt x="131" y="46"/>
                      <a:pt x="126" y="50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9" y="20"/>
                      <a:pt x="109" y="12"/>
                      <a:pt x="104" y="7"/>
                    </a:cubicBezTo>
                    <a:cubicBezTo>
                      <a:pt x="99" y="1"/>
                      <a:pt x="90" y="0"/>
                      <a:pt x="85" y="5"/>
                    </a:cubicBezTo>
                    <a:cubicBezTo>
                      <a:pt x="81" y="8"/>
                      <a:pt x="79" y="13"/>
                      <a:pt x="80" y="17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2"/>
                      <a:pt x="48" y="20"/>
                      <a:pt x="47" y="19"/>
                    </a:cubicBezTo>
                    <a:cubicBezTo>
                      <a:pt x="42" y="14"/>
                      <a:pt x="33" y="13"/>
                      <a:pt x="28" y="18"/>
                    </a:cubicBezTo>
                    <a:cubicBezTo>
                      <a:pt x="22" y="23"/>
                      <a:pt x="21" y="32"/>
                      <a:pt x="26" y="38"/>
                    </a:cubicBezTo>
                    <a:cubicBezTo>
                      <a:pt x="27" y="39"/>
                      <a:pt x="28" y="40"/>
                      <a:pt x="29" y="40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5" y="68"/>
                      <a:pt x="10" y="69"/>
                      <a:pt x="7" y="72"/>
                    </a:cubicBezTo>
                    <a:cubicBezTo>
                      <a:pt x="1" y="77"/>
                      <a:pt x="0" y="86"/>
                      <a:pt x="5" y="92"/>
                    </a:cubicBezTo>
                    <a:cubicBezTo>
                      <a:pt x="10" y="97"/>
                      <a:pt x="17" y="98"/>
                      <a:pt x="23" y="95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39" y="124"/>
                      <a:pt x="39" y="132"/>
                      <a:pt x="44" y="137"/>
                    </a:cubicBezTo>
                    <a:cubicBezTo>
                      <a:pt x="49" y="143"/>
                      <a:pt x="57" y="144"/>
                      <a:pt x="63" y="139"/>
                    </a:cubicBezTo>
                    <a:cubicBezTo>
                      <a:pt x="66" y="136"/>
                      <a:pt x="68" y="132"/>
                      <a:pt x="68" y="128"/>
                    </a:cubicBezTo>
                    <a:cubicBezTo>
                      <a:pt x="102" y="122"/>
                      <a:pt x="102" y="122"/>
                      <a:pt x="102" y="122"/>
                    </a:cubicBezTo>
                    <a:cubicBezTo>
                      <a:pt x="103" y="123"/>
                      <a:pt x="103" y="124"/>
                      <a:pt x="104" y="125"/>
                    </a:cubicBezTo>
                    <a:cubicBezTo>
                      <a:pt x="110" y="132"/>
                      <a:pt x="115" y="133"/>
                      <a:pt x="122" y="129"/>
                    </a:cubicBez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38" y="159"/>
                      <a:pt x="138" y="167"/>
                      <a:pt x="142" y="172"/>
                    </a:cubicBezTo>
                    <a:cubicBezTo>
                      <a:pt x="144" y="174"/>
                      <a:pt x="145" y="175"/>
                      <a:pt x="146" y="175"/>
                    </a:cubicBezTo>
                    <a:cubicBezTo>
                      <a:pt x="136" y="204"/>
                      <a:pt x="136" y="204"/>
                      <a:pt x="136" y="204"/>
                    </a:cubicBezTo>
                    <a:cubicBezTo>
                      <a:pt x="132" y="204"/>
                      <a:pt x="128" y="205"/>
                      <a:pt x="125" y="208"/>
                    </a:cubicBezTo>
                    <a:cubicBezTo>
                      <a:pt x="119" y="213"/>
                      <a:pt x="119" y="221"/>
                      <a:pt x="124" y="227"/>
                    </a:cubicBezTo>
                    <a:cubicBezTo>
                      <a:pt x="128" y="233"/>
                      <a:pt x="136" y="234"/>
                      <a:pt x="142" y="230"/>
                    </a:cubicBezTo>
                    <a:cubicBezTo>
                      <a:pt x="161" y="253"/>
                      <a:pt x="161" y="253"/>
                      <a:pt x="161" y="253"/>
                    </a:cubicBezTo>
                    <a:cubicBezTo>
                      <a:pt x="157" y="258"/>
                      <a:pt x="157" y="266"/>
                      <a:pt x="161" y="271"/>
                    </a:cubicBezTo>
                    <a:cubicBezTo>
                      <a:pt x="166" y="277"/>
                      <a:pt x="175" y="278"/>
                      <a:pt x="181" y="273"/>
                    </a:cubicBezTo>
                    <a:cubicBezTo>
                      <a:pt x="184" y="270"/>
                      <a:pt x="186" y="266"/>
                      <a:pt x="186" y="263"/>
                    </a:cubicBezTo>
                    <a:cubicBezTo>
                      <a:pt x="220" y="256"/>
                      <a:pt x="220" y="256"/>
                      <a:pt x="220" y="256"/>
                    </a:cubicBezTo>
                    <a:cubicBezTo>
                      <a:pt x="220" y="257"/>
                      <a:pt x="221" y="259"/>
                      <a:pt x="222" y="260"/>
                    </a:cubicBezTo>
                    <a:cubicBezTo>
                      <a:pt x="227" y="265"/>
                      <a:pt x="236" y="266"/>
                      <a:pt x="242" y="261"/>
                    </a:cubicBezTo>
                    <a:cubicBezTo>
                      <a:pt x="248" y="256"/>
                      <a:pt x="248" y="247"/>
                      <a:pt x="243" y="241"/>
                    </a:cubicBezTo>
                    <a:close/>
                    <a:moveTo>
                      <a:pt x="179" y="54"/>
                    </a:moveTo>
                    <a:cubicBezTo>
                      <a:pt x="179" y="56"/>
                      <a:pt x="180" y="57"/>
                      <a:pt x="181" y="58"/>
                    </a:cubicBezTo>
                    <a:cubicBezTo>
                      <a:pt x="185" y="63"/>
                      <a:pt x="193" y="64"/>
                      <a:pt x="199" y="61"/>
                    </a:cubicBezTo>
                    <a:cubicBezTo>
                      <a:pt x="219" y="85"/>
                      <a:pt x="219" y="85"/>
                      <a:pt x="219" y="85"/>
                    </a:cubicBezTo>
                    <a:cubicBezTo>
                      <a:pt x="215" y="90"/>
                      <a:pt x="215" y="98"/>
                      <a:pt x="219" y="103"/>
                    </a:cubicBezTo>
                    <a:cubicBezTo>
                      <a:pt x="221" y="104"/>
                      <a:pt x="222" y="106"/>
                      <a:pt x="224" y="106"/>
                    </a:cubicBezTo>
                    <a:cubicBezTo>
                      <a:pt x="214" y="136"/>
                      <a:pt x="214" y="136"/>
                      <a:pt x="214" y="136"/>
                    </a:cubicBezTo>
                    <a:cubicBezTo>
                      <a:pt x="210" y="136"/>
                      <a:pt x="206" y="137"/>
                      <a:pt x="202" y="139"/>
                    </a:cubicBezTo>
                    <a:cubicBezTo>
                      <a:pt x="199" y="142"/>
                      <a:pt x="197" y="147"/>
                      <a:pt x="198" y="151"/>
                    </a:cubicBezTo>
                    <a:cubicBezTo>
                      <a:pt x="166" y="157"/>
                      <a:pt x="166" y="157"/>
                      <a:pt x="166" y="157"/>
                    </a:cubicBezTo>
                    <a:cubicBezTo>
                      <a:pt x="165" y="156"/>
                      <a:pt x="165" y="155"/>
                      <a:pt x="164" y="154"/>
                    </a:cubicBezTo>
                    <a:cubicBezTo>
                      <a:pt x="159" y="149"/>
                      <a:pt x="152" y="148"/>
                      <a:pt x="146" y="151"/>
                    </a:cubicBezTo>
                    <a:cubicBezTo>
                      <a:pt x="125" y="126"/>
                      <a:pt x="125" y="126"/>
                      <a:pt x="125" y="126"/>
                    </a:cubicBezTo>
                    <a:cubicBezTo>
                      <a:pt x="130" y="121"/>
                      <a:pt x="130" y="113"/>
                      <a:pt x="125" y="107"/>
                    </a:cubicBezTo>
                    <a:cubicBezTo>
                      <a:pt x="124" y="106"/>
                      <a:pt x="123" y="104"/>
                      <a:pt x="121" y="104"/>
                    </a:cubicBezTo>
                    <a:cubicBezTo>
                      <a:pt x="131" y="75"/>
                      <a:pt x="131" y="75"/>
                      <a:pt x="131" y="75"/>
                    </a:cubicBezTo>
                    <a:cubicBezTo>
                      <a:pt x="135" y="76"/>
                      <a:pt x="139" y="75"/>
                      <a:pt x="142" y="72"/>
                    </a:cubicBezTo>
                    <a:cubicBezTo>
                      <a:pt x="146" y="69"/>
                      <a:pt x="148" y="65"/>
                      <a:pt x="147" y="60"/>
                    </a:cubicBezTo>
                    <a:lnTo>
                      <a:pt x="179" y="54"/>
                    </a:lnTo>
                    <a:close/>
                    <a:moveTo>
                      <a:pt x="68" y="124"/>
                    </a:moveTo>
                    <a:cubicBezTo>
                      <a:pt x="67" y="122"/>
                      <a:pt x="66" y="120"/>
                      <a:pt x="65" y="119"/>
                    </a:cubicBezTo>
                    <a:cubicBezTo>
                      <a:pt x="60" y="114"/>
                      <a:pt x="53" y="112"/>
                      <a:pt x="47" y="116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31" y="87"/>
                      <a:pt x="31" y="79"/>
                      <a:pt x="26" y="74"/>
                    </a:cubicBezTo>
                    <a:cubicBezTo>
                      <a:pt x="25" y="73"/>
                      <a:pt x="24" y="72"/>
                      <a:pt x="23" y="7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7" y="43"/>
                      <a:pt x="42" y="42"/>
                      <a:pt x="46" y="39"/>
                    </a:cubicBezTo>
                    <a:cubicBezTo>
                      <a:pt x="50" y="36"/>
                      <a:pt x="51" y="32"/>
                      <a:pt x="51" y="27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81" y="23"/>
                      <a:pt x="82" y="24"/>
                      <a:pt x="83" y="25"/>
                    </a:cubicBezTo>
                    <a:cubicBezTo>
                      <a:pt x="88" y="31"/>
                      <a:pt x="95" y="32"/>
                      <a:pt x="101" y="28"/>
                    </a:cubicBezTo>
                    <a:cubicBezTo>
                      <a:pt x="122" y="53"/>
                      <a:pt x="122" y="53"/>
                      <a:pt x="122" y="53"/>
                    </a:cubicBezTo>
                    <a:cubicBezTo>
                      <a:pt x="118" y="58"/>
                      <a:pt x="118" y="66"/>
                      <a:pt x="122" y="71"/>
                    </a:cubicBezTo>
                    <a:cubicBezTo>
                      <a:pt x="124" y="72"/>
                      <a:pt x="125" y="73"/>
                      <a:pt x="126" y="74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3" y="102"/>
                      <a:pt x="109" y="103"/>
                      <a:pt x="106" y="106"/>
                    </a:cubicBezTo>
                    <a:cubicBezTo>
                      <a:pt x="102" y="109"/>
                      <a:pt x="100" y="113"/>
                      <a:pt x="101" y="118"/>
                    </a:cubicBezTo>
                    <a:lnTo>
                      <a:pt x="68" y="124"/>
                    </a:lnTo>
                    <a:close/>
                    <a:moveTo>
                      <a:pt x="185" y="258"/>
                    </a:moveTo>
                    <a:cubicBezTo>
                      <a:pt x="185" y="256"/>
                      <a:pt x="184" y="254"/>
                      <a:pt x="183" y="253"/>
                    </a:cubicBezTo>
                    <a:cubicBezTo>
                      <a:pt x="178" y="248"/>
                      <a:pt x="171" y="247"/>
                      <a:pt x="165" y="250"/>
                    </a:cubicBezTo>
                    <a:cubicBezTo>
                      <a:pt x="145" y="227"/>
                      <a:pt x="145" y="227"/>
                      <a:pt x="145" y="227"/>
                    </a:cubicBezTo>
                    <a:cubicBezTo>
                      <a:pt x="150" y="222"/>
                      <a:pt x="150" y="214"/>
                      <a:pt x="145" y="209"/>
                    </a:cubicBezTo>
                    <a:cubicBezTo>
                      <a:pt x="144" y="208"/>
                      <a:pt x="142" y="206"/>
                      <a:pt x="141" y="206"/>
                    </a:cubicBezTo>
                    <a:cubicBezTo>
                      <a:pt x="151" y="177"/>
                      <a:pt x="151" y="177"/>
                      <a:pt x="151" y="177"/>
                    </a:cubicBezTo>
                    <a:cubicBezTo>
                      <a:pt x="155" y="177"/>
                      <a:pt x="159" y="176"/>
                      <a:pt x="162" y="174"/>
                    </a:cubicBezTo>
                    <a:cubicBezTo>
                      <a:pt x="166" y="171"/>
                      <a:pt x="168" y="166"/>
                      <a:pt x="167" y="161"/>
                    </a:cubicBezTo>
                    <a:cubicBezTo>
                      <a:pt x="199" y="156"/>
                      <a:pt x="199" y="156"/>
                      <a:pt x="199" y="156"/>
                    </a:cubicBezTo>
                    <a:cubicBezTo>
                      <a:pt x="199" y="157"/>
                      <a:pt x="200" y="158"/>
                      <a:pt x="201" y="159"/>
                    </a:cubicBezTo>
                    <a:cubicBezTo>
                      <a:pt x="205" y="165"/>
                      <a:pt x="213" y="166"/>
                      <a:pt x="219" y="162"/>
                    </a:cubicBezTo>
                    <a:cubicBezTo>
                      <a:pt x="239" y="186"/>
                      <a:pt x="239" y="186"/>
                      <a:pt x="239" y="186"/>
                    </a:cubicBezTo>
                    <a:cubicBezTo>
                      <a:pt x="235" y="191"/>
                      <a:pt x="235" y="199"/>
                      <a:pt x="239" y="204"/>
                    </a:cubicBezTo>
                    <a:cubicBezTo>
                      <a:pt x="241" y="206"/>
                      <a:pt x="242" y="207"/>
                      <a:pt x="244" y="208"/>
                    </a:cubicBezTo>
                    <a:cubicBezTo>
                      <a:pt x="234" y="236"/>
                      <a:pt x="234" y="236"/>
                      <a:pt x="234" y="236"/>
                    </a:cubicBezTo>
                    <a:cubicBezTo>
                      <a:pt x="230" y="236"/>
                      <a:pt x="227" y="237"/>
                      <a:pt x="223" y="240"/>
                    </a:cubicBezTo>
                    <a:cubicBezTo>
                      <a:pt x="220" y="243"/>
                      <a:pt x="218" y="247"/>
                      <a:pt x="219" y="252"/>
                    </a:cubicBezTo>
                    <a:lnTo>
                      <a:pt x="185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33"/>
              <p:cNvSpPr>
                <a:spLocks noEditPoints="1"/>
              </p:cNvSpPr>
              <p:nvPr/>
            </p:nvSpPr>
            <p:spPr bwMode="auto">
              <a:xfrm>
                <a:off x="7797801" y="2211388"/>
                <a:ext cx="142875" cy="138112"/>
              </a:xfrm>
              <a:custGeom>
                <a:avLst/>
                <a:gdLst>
                  <a:gd name="T0" fmla="*/ 60 w 90"/>
                  <a:gd name="T1" fmla="*/ 0 h 87"/>
                  <a:gd name="T2" fmla="*/ 14 w 90"/>
                  <a:gd name="T3" fmla="*/ 8 h 87"/>
                  <a:gd name="T4" fmla="*/ 0 w 90"/>
                  <a:gd name="T5" fmla="*/ 51 h 87"/>
                  <a:gd name="T6" fmla="*/ 29 w 90"/>
                  <a:gd name="T7" fmla="*/ 87 h 87"/>
                  <a:gd name="T8" fmla="*/ 74 w 90"/>
                  <a:gd name="T9" fmla="*/ 77 h 87"/>
                  <a:gd name="T10" fmla="*/ 90 w 90"/>
                  <a:gd name="T11" fmla="*/ 34 h 87"/>
                  <a:gd name="T12" fmla="*/ 60 w 90"/>
                  <a:gd name="T13" fmla="*/ 0 h 87"/>
                  <a:gd name="T14" fmla="*/ 30 w 90"/>
                  <a:gd name="T15" fmla="*/ 82 h 87"/>
                  <a:gd name="T16" fmla="*/ 4 w 90"/>
                  <a:gd name="T17" fmla="*/ 50 h 87"/>
                  <a:gd name="T18" fmla="*/ 18 w 90"/>
                  <a:gd name="T19" fmla="*/ 12 h 87"/>
                  <a:gd name="T20" fmla="*/ 58 w 90"/>
                  <a:gd name="T21" fmla="*/ 4 h 87"/>
                  <a:gd name="T22" fmla="*/ 85 w 90"/>
                  <a:gd name="T23" fmla="*/ 35 h 87"/>
                  <a:gd name="T24" fmla="*/ 72 w 90"/>
                  <a:gd name="T25" fmla="*/ 74 h 87"/>
                  <a:gd name="T26" fmla="*/ 30 w 90"/>
                  <a:gd name="T27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87">
                    <a:moveTo>
                      <a:pt x="60" y="0"/>
                    </a:moveTo>
                    <a:lnTo>
                      <a:pt x="14" y="8"/>
                    </a:lnTo>
                    <a:lnTo>
                      <a:pt x="0" y="51"/>
                    </a:lnTo>
                    <a:lnTo>
                      <a:pt x="29" y="87"/>
                    </a:lnTo>
                    <a:lnTo>
                      <a:pt x="74" y="77"/>
                    </a:lnTo>
                    <a:lnTo>
                      <a:pt x="90" y="34"/>
                    </a:lnTo>
                    <a:lnTo>
                      <a:pt x="60" y="0"/>
                    </a:lnTo>
                    <a:close/>
                    <a:moveTo>
                      <a:pt x="30" y="82"/>
                    </a:moveTo>
                    <a:lnTo>
                      <a:pt x="4" y="50"/>
                    </a:lnTo>
                    <a:lnTo>
                      <a:pt x="18" y="12"/>
                    </a:lnTo>
                    <a:lnTo>
                      <a:pt x="58" y="4"/>
                    </a:lnTo>
                    <a:lnTo>
                      <a:pt x="85" y="35"/>
                    </a:lnTo>
                    <a:lnTo>
                      <a:pt x="72" y="74"/>
                    </a:lnTo>
                    <a:lnTo>
                      <a:pt x="3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34"/>
              <p:cNvSpPr>
                <a:spLocks noEditPoints="1"/>
              </p:cNvSpPr>
              <p:nvPr/>
            </p:nvSpPr>
            <p:spPr bwMode="auto">
              <a:xfrm>
                <a:off x="7761288" y="2027238"/>
                <a:ext cx="142875" cy="136525"/>
              </a:xfrm>
              <a:custGeom>
                <a:avLst/>
                <a:gdLst>
                  <a:gd name="T0" fmla="*/ 29 w 90"/>
                  <a:gd name="T1" fmla="*/ 86 h 86"/>
                  <a:gd name="T2" fmla="*/ 74 w 90"/>
                  <a:gd name="T3" fmla="*/ 78 h 86"/>
                  <a:gd name="T4" fmla="*/ 90 w 90"/>
                  <a:gd name="T5" fmla="*/ 34 h 86"/>
                  <a:gd name="T6" fmla="*/ 60 w 90"/>
                  <a:gd name="T7" fmla="*/ 0 h 86"/>
                  <a:gd name="T8" fmla="*/ 15 w 90"/>
                  <a:gd name="T9" fmla="*/ 8 h 86"/>
                  <a:gd name="T10" fmla="*/ 0 w 90"/>
                  <a:gd name="T11" fmla="*/ 52 h 86"/>
                  <a:gd name="T12" fmla="*/ 29 w 90"/>
                  <a:gd name="T13" fmla="*/ 86 h 86"/>
                  <a:gd name="T14" fmla="*/ 58 w 90"/>
                  <a:gd name="T15" fmla="*/ 5 h 86"/>
                  <a:gd name="T16" fmla="*/ 85 w 90"/>
                  <a:gd name="T17" fmla="*/ 36 h 86"/>
                  <a:gd name="T18" fmla="*/ 72 w 90"/>
                  <a:gd name="T19" fmla="*/ 74 h 86"/>
                  <a:gd name="T20" fmla="*/ 31 w 90"/>
                  <a:gd name="T21" fmla="*/ 81 h 86"/>
                  <a:gd name="T22" fmla="*/ 4 w 90"/>
                  <a:gd name="T23" fmla="*/ 50 h 86"/>
                  <a:gd name="T24" fmla="*/ 18 w 90"/>
                  <a:gd name="T25" fmla="*/ 12 h 86"/>
                  <a:gd name="T26" fmla="*/ 58 w 90"/>
                  <a:gd name="T27" fmla="*/ 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86">
                    <a:moveTo>
                      <a:pt x="29" y="86"/>
                    </a:moveTo>
                    <a:lnTo>
                      <a:pt x="74" y="78"/>
                    </a:lnTo>
                    <a:lnTo>
                      <a:pt x="90" y="34"/>
                    </a:lnTo>
                    <a:lnTo>
                      <a:pt x="60" y="0"/>
                    </a:lnTo>
                    <a:lnTo>
                      <a:pt x="15" y="8"/>
                    </a:lnTo>
                    <a:lnTo>
                      <a:pt x="0" y="52"/>
                    </a:lnTo>
                    <a:lnTo>
                      <a:pt x="29" y="86"/>
                    </a:lnTo>
                    <a:close/>
                    <a:moveTo>
                      <a:pt x="58" y="5"/>
                    </a:moveTo>
                    <a:lnTo>
                      <a:pt x="85" y="36"/>
                    </a:lnTo>
                    <a:lnTo>
                      <a:pt x="72" y="74"/>
                    </a:lnTo>
                    <a:lnTo>
                      <a:pt x="31" y="81"/>
                    </a:lnTo>
                    <a:lnTo>
                      <a:pt x="4" y="50"/>
                    </a:lnTo>
                    <a:lnTo>
                      <a:pt x="18" y="12"/>
                    </a:lnTo>
                    <a:lnTo>
                      <a:pt x="5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35"/>
              <p:cNvSpPr>
                <a:spLocks noEditPoints="1"/>
              </p:cNvSpPr>
              <p:nvPr/>
            </p:nvSpPr>
            <p:spPr bwMode="auto">
              <a:xfrm>
                <a:off x="7583488" y="1970088"/>
                <a:ext cx="141288" cy="136525"/>
              </a:xfrm>
              <a:custGeom>
                <a:avLst/>
                <a:gdLst>
                  <a:gd name="T0" fmla="*/ 59 w 89"/>
                  <a:gd name="T1" fmla="*/ 0 h 86"/>
                  <a:gd name="T2" fmla="*/ 14 w 89"/>
                  <a:gd name="T3" fmla="*/ 9 h 86"/>
                  <a:gd name="T4" fmla="*/ 0 w 89"/>
                  <a:gd name="T5" fmla="*/ 52 h 86"/>
                  <a:gd name="T6" fmla="*/ 29 w 89"/>
                  <a:gd name="T7" fmla="*/ 86 h 86"/>
                  <a:gd name="T8" fmla="*/ 74 w 89"/>
                  <a:gd name="T9" fmla="*/ 78 h 86"/>
                  <a:gd name="T10" fmla="*/ 89 w 89"/>
                  <a:gd name="T11" fmla="*/ 35 h 86"/>
                  <a:gd name="T12" fmla="*/ 59 w 89"/>
                  <a:gd name="T13" fmla="*/ 0 h 86"/>
                  <a:gd name="T14" fmla="*/ 31 w 89"/>
                  <a:gd name="T15" fmla="*/ 82 h 86"/>
                  <a:gd name="T16" fmla="*/ 4 w 89"/>
                  <a:gd name="T17" fmla="*/ 51 h 86"/>
                  <a:gd name="T18" fmla="*/ 18 w 89"/>
                  <a:gd name="T19" fmla="*/ 12 h 86"/>
                  <a:gd name="T20" fmla="*/ 58 w 89"/>
                  <a:gd name="T21" fmla="*/ 4 h 86"/>
                  <a:gd name="T22" fmla="*/ 84 w 89"/>
                  <a:gd name="T23" fmla="*/ 36 h 86"/>
                  <a:gd name="T24" fmla="*/ 71 w 89"/>
                  <a:gd name="T25" fmla="*/ 74 h 86"/>
                  <a:gd name="T26" fmla="*/ 31 w 89"/>
                  <a:gd name="T27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" h="86">
                    <a:moveTo>
                      <a:pt x="59" y="0"/>
                    </a:moveTo>
                    <a:lnTo>
                      <a:pt x="14" y="9"/>
                    </a:lnTo>
                    <a:lnTo>
                      <a:pt x="0" y="52"/>
                    </a:lnTo>
                    <a:lnTo>
                      <a:pt x="29" y="86"/>
                    </a:lnTo>
                    <a:lnTo>
                      <a:pt x="74" y="78"/>
                    </a:lnTo>
                    <a:lnTo>
                      <a:pt x="89" y="35"/>
                    </a:lnTo>
                    <a:lnTo>
                      <a:pt x="59" y="0"/>
                    </a:lnTo>
                    <a:close/>
                    <a:moveTo>
                      <a:pt x="31" y="82"/>
                    </a:moveTo>
                    <a:lnTo>
                      <a:pt x="4" y="51"/>
                    </a:lnTo>
                    <a:lnTo>
                      <a:pt x="18" y="12"/>
                    </a:lnTo>
                    <a:lnTo>
                      <a:pt x="58" y="4"/>
                    </a:lnTo>
                    <a:lnTo>
                      <a:pt x="84" y="36"/>
                    </a:lnTo>
                    <a:lnTo>
                      <a:pt x="71" y="74"/>
                    </a:lnTo>
                    <a:lnTo>
                      <a:pt x="31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5058298" y="2261700"/>
              <a:ext cx="848688" cy="921349"/>
              <a:chOff x="7680326" y="3319463"/>
              <a:chExt cx="463550" cy="503237"/>
            </a:xfrm>
            <a:solidFill>
              <a:schemeClr val="bg1"/>
            </a:solidFill>
          </p:grpSpPr>
          <p:sp>
            <p:nvSpPr>
              <p:cNvPr id="58" name="Freeform 104"/>
              <p:cNvSpPr/>
              <p:nvPr/>
            </p:nvSpPr>
            <p:spPr bwMode="auto">
              <a:xfrm>
                <a:off x="7743826" y="3382963"/>
                <a:ext cx="68263" cy="66675"/>
              </a:xfrm>
              <a:custGeom>
                <a:avLst/>
                <a:gdLst>
                  <a:gd name="T0" fmla="*/ 25 w 37"/>
                  <a:gd name="T1" fmla="*/ 34 h 36"/>
                  <a:gd name="T2" fmla="*/ 29 w 37"/>
                  <a:gd name="T3" fmla="*/ 36 h 36"/>
                  <a:gd name="T4" fmla="*/ 34 w 37"/>
                  <a:gd name="T5" fmla="*/ 34 h 36"/>
                  <a:gd name="T6" fmla="*/ 34 w 37"/>
                  <a:gd name="T7" fmla="*/ 25 h 36"/>
                  <a:gd name="T8" fmla="*/ 29 w 37"/>
                  <a:gd name="T9" fmla="*/ 20 h 36"/>
                  <a:gd name="T10" fmla="*/ 12 w 37"/>
                  <a:gd name="T11" fmla="*/ 3 h 36"/>
                  <a:gd name="T12" fmla="*/ 3 w 37"/>
                  <a:gd name="T13" fmla="*/ 3 h 36"/>
                  <a:gd name="T14" fmla="*/ 3 w 37"/>
                  <a:gd name="T15" fmla="*/ 12 h 36"/>
                  <a:gd name="T16" fmla="*/ 25 w 37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25" y="34"/>
                    </a:moveTo>
                    <a:cubicBezTo>
                      <a:pt x="26" y="35"/>
                      <a:pt x="27" y="36"/>
                      <a:pt x="29" y="36"/>
                    </a:cubicBezTo>
                    <a:cubicBezTo>
                      <a:pt x="31" y="36"/>
                      <a:pt x="33" y="36"/>
                      <a:pt x="34" y="34"/>
                    </a:cubicBezTo>
                    <a:cubicBezTo>
                      <a:pt x="37" y="32"/>
                      <a:pt x="37" y="28"/>
                      <a:pt x="34" y="25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9" y="0"/>
                      <a:pt x="5" y="0"/>
                      <a:pt x="3" y="3"/>
                    </a:cubicBezTo>
                    <a:cubicBezTo>
                      <a:pt x="0" y="5"/>
                      <a:pt x="0" y="9"/>
                      <a:pt x="3" y="12"/>
                    </a:cubicBezTo>
                    <a:lnTo>
                      <a:pt x="25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105"/>
              <p:cNvSpPr/>
              <p:nvPr/>
            </p:nvSpPr>
            <p:spPr bwMode="auto">
              <a:xfrm>
                <a:off x="7900988" y="3319463"/>
                <a:ext cx="23813" cy="82550"/>
              </a:xfrm>
              <a:custGeom>
                <a:avLst/>
                <a:gdLst>
                  <a:gd name="T0" fmla="*/ 6 w 13"/>
                  <a:gd name="T1" fmla="*/ 45 h 45"/>
                  <a:gd name="T2" fmla="*/ 7 w 13"/>
                  <a:gd name="T3" fmla="*/ 45 h 45"/>
                  <a:gd name="T4" fmla="*/ 13 w 13"/>
                  <a:gd name="T5" fmla="*/ 38 h 45"/>
                  <a:gd name="T6" fmla="*/ 13 w 13"/>
                  <a:gd name="T7" fmla="*/ 7 h 45"/>
                  <a:gd name="T8" fmla="*/ 7 w 13"/>
                  <a:gd name="T9" fmla="*/ 0 h 45"/>
                  <a:gd name="T10" fmla="*/ 6 w 13"/>
                  <a:gd name="T11" fmla="*/ 0 h 45"/>
                  <a:gd name="T12" fmla="*/ 0 w 13"/>
                  <a:gd name="T13" fmla="*/ 7 h 45"/>
                  <a:gd name="T14" fmla="*/ 0 w 13"/>
                  <a:gd name="T15" fmla="*/ 38 h 45"/>
                  <a:gd name="T16" fmla="*/ 6 w 13"/>
                  <a:gd name="T1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45">
                    <a:moveTo>
                      <a:pt x="6" y="45"/>
                    </a:moveTo>
                    <a:cubicBezTo>
                      <a:pt x="7" y="45"/>
                      <a:pt x="7" y="45"/>
                      <a:pt x="7" y="45"/>
                    </a:cubicBezTo>
                    <a:cubicBezTo>
                      <a:pt x="10" y="45"/>
                      <a:pt x="13" y="42"/>
                      <a:pt x="13" y="3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0" y="4"/>
                      <a:pt x="0" y="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2"/>
                      <a:pt x="3" y="45"/>
                      <a:pt x="6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106"/>
              <p:cNvSpPr/>
              <p:nvPr/>
            </p:nvSpPr>
            <p:spPr bwMode="auto">
              <a:xfrm>
                <a:off x="8015288" y="3382963"/>
                <a:ext cx="66675" cy="66675"/>
              </a:xfrm>
              <a:custGeom>
                <a:avLst/>
                <a:gdLst>
                  <a:gd name="T0" fmla="*/ 7 w 37"/>
                  <a:gd name="T1" fmla="*/ 36 h 36"/>
                  <a:gd name="T2" fmla="*/ 12 w 37"/>
                  <a:gd name="T3" fmla="*/ 34 h 36"/>
                  <a:gd name="T4" fmla="*/ 34 w 37"/>
                  <a:gd name="T5" fmla="*/ 12 h 36"/>
                  <a:gd name="T6" fmla="*/ 34 w 37"/>
                  <a:gd name="T7" fmla="*/ 3 h 36"/>
                  <a:gd name="T8" fmla="*/ 25 w 37"/>
                  <a:gd name="T9" fmla="*/ 3 h 36"/>
                  <a:gd name="T10" fmla="*/ 7 w 37"/>
                  <a:gd name="T11" fmla="*/ 20 h 36"/>
                  <a:gd name="T12" fmla="*/ 3 w 37"/>
                  <a:gd name="T13" fmla="*/ 25 h 36"/>
                  <a:gd name="T14" fmla="*/ 3 w 37"/>
                  <a:gd name="T15" fmla="*/ 34 h 36"/>
                  <a:gd name="T16" fmla="*/ 7 w 37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7" y="36"/>
                    </a:moveTo>
                    <a:cubicBezTo>
                      <a:pt x="9" y="36"/>
                      <a:pt x="10" y="36"/>
                      <a:pt x="12" y="3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9"/>
                      <a:pt x="37" y="5"/>
                      <a:pt x="34" y="3"/>
                    </a:cubicBezTo>
                    <a:cubicBezTo>
                      <a:pt x="31" y="0"/>
                      <a:pt x="27" y="0"/>
                      <a:pt x="25" y="3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4" y="36"/>
                      <a:pt x="6" y="36"/>
                      <a:pt x="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107"/>
              <p:cNvSpPr/>
              <p:nvPr/>
            </p:nvSpPr>
            <p:spPr bwMode="auto">
              <a:xfrm>
                <a:off x="7680326" y="3540125"/>
                <a:ext cx="82550" cy="23812"/>
              </a:xfrm>
              <a:custGeom>
                <a:avLst/>
                <a:gdLst>
                  <a:gd name="T0" fmla="*/ 45 w 45"/>
                  <a:gd name="T1" fmla="*/ 7 h 13"/>
                  <a:gd name="T2" fmla="*/ 38 w 45"/>
                  <a:gd name="T3" fmla="*/ 0 h 13"/>
                  <a:gd name="T4" fmla="*/ 7 w 45"/>
                  <a:gd name="T5" fmla="*/ 0 h 13"/>
                  <a:gd name="T6" fmla="*/ 0 w 45"/>
                  <a:gd name="T7" fmla="*/ 7 h 13"/>
                  <a:gd name="T8" fmla="*/ 7 w 45"/>
                  <a:gd name="T9" fmla="*/ 13 h 13"/>
                  <a:gd name="T10" fmla="*/ 38 w 45"/>
                  <a:gd name="T11" fmla="*/ 13 h 13"/>
                  <a:gd name="T12" fmla="*/ 45 w 45"/>
                  <a:gd name="T1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3">
                    <a:moveTo>
                      <a:pt x="45" y="7"/>
                    </a:moveTo>
                    <a:cubicBezTo>
                      <a:pt x="45" y="3"/>
                      <a:pt x="42" y="0"/>
                      <a:pt x="3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3"/>
                      <a:pt x="7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2" y="13"/>
                      <a:pt x="45" y="11"/>
                      <a:pt x="4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108"/>
              <p:cNvSpPr/>
              <p:nvPr/>
            </p:nvSpPr>
            <p:spPr bwMode="auto">
              <a:xfrm>
                <a:off x="8064501" y="3540125"/>
                <a:ext cx="79375" cy="23812"/>
              </a:xfrm>
              <a:custGeom>
                <a:avLst/>
                <a:gdLst>
                  <a:gd name="T0" fmla="*/ 38 w 44"/>
                  <a:gd name="T1" fmla="*/ 0 h 13"/>
                  <a:gd name="T2" fmla="*/ 6 w 44"/>
                  <a:gd name="T3" fmla="*/ 0 h 13"/>
                  <a:gd name="T4" fmla="*/ 0 w 44"/>
                  <a:gd name="T5" fmla="*/ 7 h 13"/>
                  <a:gd name="T6" fmla="*/ 6 w 44"/>
                  <a:gd name="T7" fmla="*/ 13 h 13"/>
                  <a:gd name="T8" fmla="*/ 38 w 44"/>
                  <a:gd name="T9" fmla="*/ 13 h 13"/>
                  <a:gd name="T10" fmla="*/ 44 w 44"/>
                  <a:gd name="T11" fmla="*/ 7 h 13"/>
                  <a:gd name="T12" fmla="*/ 38 w 4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3">
                    <a:moveTo>
                      <a:pt x="3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3"/>
                      <a:pt x="6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4" y="11"/>
                      <a:pt x="44" y="7"/>
                    </a:cubicBezTo>
                    <a:cubicBezTo>
                      <a:pt x="44" y="3"/>
                      <a:pt x="41" y="0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109"/>
              <p:cNvSpPr/>
              <p:nvPr/>
            </p:nvSpPr>
            <p:spPr bwMode="auto">
              <a:xfrm>
                <a:off x="8015288" y="3656013"/>
                <a:ext cx="66675" cy="65087"/>
              </a:xfrm>
              <a:custGeom>
                <a:avLst/>
                <a:gdLst>
                  <a:gd name="T0" fmla="*/ 12 w 37"/>
                  <a:gd name="T1" fmla="*/ 2 h 36"/>
                  <a:gd name="T2" fmla="*/ 7 w 37"/>
                  <a:gd name="T3" fmla="*/ 0 h 36"/>
                  <a:gd name="T4" fmla="*/ 3 w 37"/>
                  <a:gd name="T5" fmla="*/ 2 h 36"/>
                  <a:gd name="T6" fmla="*/ 3 w 37"/>
                  <a:gd name="T7" fmla="*/ 11 h 36"/>
                  <a:gd name="T8" fmla="*/ 7 w 37"/>
                  <a:gd name="T9" fmla="*/ 16 h 36"/>
                  <a:gd name="T10" fmla="*/ 25 w 37"/>
                  <a:gd name="T11" fmla="*/ 33 h 36"/>
                  <a:gd name="T12" fmla="*/ 34 w 37"/>
                  <a:gd name="T13" fmla="*/ 33 h 36"/>
                  <a:gd name="T14" fmla="*/ 34 w 37"/>
                  <a:gd name="T15" fmla="*/ 24 h 36"/>
                  <a:gd name="T16" fmla="*/ 12 w 37"/>
                  <a:gd name="T17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12" y="2"/>
                    </a:moveTo>
                    <a:cubicBezTo>
                      <a:pt x="10" y="0"/>
                      <a:pt x="9" y="0"/>
                      <a:pt x="7" y="0"/>
                    </a:cubicBezTo>
                    <a:cubicBezTo>
                      <a:pt x="6" y="0"/>
                      <a:pt x="4" y="0"/>
                      <a:pt x="3" y="2"/>
                    </a:cubicBezTo>
                    <a:cubicBezTo>
                      <a:pt x="0" y="4"/>
                      <a:pt x="0" y="8"/>
                      <a:pt x="3" y="11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7" y="36"/>
                      <a:pt x="31" y="36"/>
                      <a:pt x="34" y="33"/>
                    </a:cubicBezTo>
                    <a:cubicBezTo>
                      <a:pt x="37" y="31"/>
                      <a:pt x="37" y="26"/>
                      <a:pt x="34" y="24"/>
                    </a:cubicBezTo>
                    <a:lnTo>
                      <a:pt x="1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110"/>
              <p:cNvSpPr/>
              <p:nvPr/>
            </p:nvSpPr>
            <p:spPr bwMode="auto">
              <a:xfrm>
                <a:off x="7743826" y="3656013"/>
                <a:ext cx="68263" cy="65087"/>
              </a:xfrm>
              <a:custGeom>
                <a:avLst/>
                <a:gdLst>
                  <a:gd name="T0" fmla="*/ 29 w 37"/>
                  <a:gd name="T1" fmla="*/ 0 h 36"/>
                  <a:gd name="T2" fmla="*/ 25 w 37"/>
                  <a:gd name="T3" fmla="*/ 2 h 36"/>
                  <a:gd name="T4" fmla="*/ 3 w 37"/>
                  <a:gd name="T5" fmla="*/ 24 h 36"/>
                  <a:gd name="T6" fmla="*/ 3 w 37"/>
                  <a:gd name="T7" fmla="*/ 33 h 36"/>
                  <a:gd name="T8" fmla="*/ 12 w 37"/>
                  <a:gd name="T9" fmla="*/ 33 h 36"/>
                  <a:gd name="T10" fmla="*/ 29 w 37"/>
                  <a:gd name="T11" fmla="*/ 16 h 36"/>
                  <a:gd name="T12" fmla="*/ 34 w 37"/>
                  <a:gd name="T13" fmla="*/ 11 h 36"/>
                  <a:gd name="T14" fmla="*/ 34 w 37"/>
                  <a:gd name="T15" fmla="*/ 2 h 36"/>
                  <a:gd name="T16" fmla="*/ 29 w 37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29" y="0"/>
                    </a:moveTo>
                    <a:cubicBezTo>
                      <a:pt x="27" y="0"/>
                      <a:pt x="26" y="0"/>
                      <a:pt x="25" y="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0" y="26"/>
                      <a:pt x="0" y="31"/>
                      <a:pt x="3" y="33"/>
                    </a:cubicBezTo>
                    <a:cubicBezTo>
                      <a:pt x="5" y="36"/>
                      <a:pt x="9" y="36"/>
                      <a:pt x="12" y="33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7" y="8"/>
                      <a:pt x="37" y="4"/>
                      <a:pt x="34" y="2"/>
                    </a:cubicBezTo>
                    <a:cubicBezTo>
                      <a:pt x="33" y="0"/>
                      <a:pt x="31" y="0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111"/>
              <p:cNvSpPr>
                <a:spLocks noEditPoints="1"/>
              </p:cNvSpPr>
              <p:nvPr/>
            </p:nvSpPr>
            <p:spPr bwMode="auto">
              <a:xfrm>
                <a:off x="7785101" y="3424238"/>
                <a:ext cx="255588" cy="398462"/>
              </a:xfrm>
              <a:custGeom>
                <a:avLst/>
                <a:gdLst>
                  <a:gd name="T0" fmla="*/ 141 w 141"/>
                  <a:gd name="T1" fmla="*/ 71 h 220"/>
                  <a:gd name="T2" fmla="*/ 134 w 141"/>
                  <a:gd name="T3" fmla="*/ 41 h 220"/>
                  <a:gd name="T4" fmla="*/ 70 w 141"/>
                  <a:gd name="T5" fmla="*/ 0 h 220"/>
                  <a:gd name="T6" fmla="*/ 7 w 141"/>
                  <a:gd name="T7" fmla="*/ 40 h 220"/>
                  <a:gd name="T8" fmla="*/ 0 w 141"/>
                  <a:gd name="T9" fmla="*/ 71 h 220"/>
                  <a:gd name="T10" fmla="*/ 7 w 141"/>
                  <a:gd name="T11" fmla="*/ 102 h 220"/>
                  <a:gd name="T12" fmla="*/ 32 w 141"/>
                  <a:gd name="T13" fmla="*/ 130 h 220"/>
                  <a:gd name="T14" fmla="*/ 32 w 141"/>
                  <a:gd name="T15" fmla="*/ 185 h 220"/>
                  <a:gd name="T16" fmla="*/ 67 w 141"/>
                  <a:gd name="T17" fmla="*/ 220 h 220"/>
                  <a:gd name="T18" fmla="*/ 70 w 141"/>
                  <a:gd name="T19" fmla="*/ 220 h 220"/>
                  <a:gd name="T20" fmla="*/ 75 w 141"/>
                  <a:gd name="T21" fmla="*/ 220 h 220"/>
                  <a:gd name="T22" fmla="*/ 110 w 141"/>
                  <a:gd name="T23" fmla="*/ 185 h 220"/>
                  <a:gd name="T24" fmla="*/ 110 w 141"/>
                  <a:gd name="T25" fmla="*/ 129 h 220"/>
                  <a:gd name="T26" fmla="*/ 134 w 141"/>
                  <a:gd name="T27" fmla="*/ 101 h 220"/>
                  <a:gd name="T28" fmla="*/ 141 w 141"/>
                  <a:gd name="T29" fmla="*/ 71 h 220"/>
                  <a:gd name="T30" fmla="*/ 99 w 141"/>
                  <a:gd name="T31" fmla="*/ 119 h 220"/>
                  <a:gd name="T32" fmla="*/ 96 w 141"/>
                  <a:gd name="T33" fmla="*/ 125 h 220"/>
                  <a:gd name="T34" fmla="*/ 96 w 141"/>
                  <a:gd name="T35" fmla="*/ 157 h 220"/>
                  <a:gd name="T36" fmla="*/ 70 w 141"/>
                  <a:gd name="T37" fmla="*/ 157 h 220"/>
                  <a:gd name="T38" fmla="*/ 46 w 141"/>
                  <a:gd name="T39" fmla="*/ 157 h 220"/>
                  <a:gd name="T40" fmla="*/ 46 w 141"/>
                  <a:gd name="T41" fmla="*/ 126 h 220"/>
                  <a:gd name="T42" fmla="*/ 43 w 141"/>
                  <a:gd name="T43" fmla="*/ 119 h 220"/>
                  <a:gd name="T44" fmla="*/ 14 w 141"/>
                  <a:gd name="T45" fmla="*/ 71 h 220"/>
                  <a:gd name="T46" fmla="*/ 31 w 141"/>
                  <a:gd name="T47" fmla="*/ 31 h 220"/>
                  <a:gd name="T48" fmla="*/ 70 w 141"/>
                  <a:gd name="T49" fmla="*/ 15 h 220"/>
                  <a:gd name="T50" fmla="*/ 110 w 141"/>
                  <a:gd name="T51" fmla="*/ 31 h 220"/>
                  <a:gd name="T52" fmla="*/ 126 w 141"/>
                  <a:gd name="T53" fmla="*/ 71 h 220"/>
                  <a:gd name="T54" fmla="*/ 99 w 141"/>
                  <a:gd name="T55" fmla="*/ 11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1" h="220">
                    <a:moveTo>
                      <a:pt x="141" y="71"/>
                    </a:moveTo>
                    <a:cubicBezTo>
                      <a:pt x="141" y="60"/>
                      <a:pt x="138" y="50"/>
                      <a:pt x="134" y="41"/>
                    </a:cubicBezTo>
                    <a:cubicBezTo>
                      <a:pt x="123" y="17"/>
                      <a:pt x="99" y="0"/>
                      <a:pt x="70" y="0"/>
                    </a:cubicBezTo>
                    <a:cubicBezTo>
                      <a:pt x="42" y="0"/>
                      <a:pt x="18" y="17"/>
                      <a:pt x="7" y="40"/>
                    </a:cubicBezTo>
                    <a:cubicBezTo>
                      <a:pt x="2" y="49"/>
                      <a:pt x="0" y="60"/>
                      <a:pt x="0" y="71"/>
                    </a:cubicBezTo>
                    <a:cubicBezTo>
                      <a:pt x="0" y="82"/>
                      <a:pt x="2" y="92"/>
                      <a:pt x="7" y="102"/>
                    </a:cubicBezTo>
                    <a:cubicBezTo>
                      <a:pt x="13" y="113"/>
                      <a:pt x="21" y="123"/>
                      <a:pt x="32" y="130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2" y="205"/>
                      <a:pt x="47" y="220"/>
                      <a:pt x="67" y="220"/>
                    </a:cubicBezTo>
                    <a:cubicBezTo>
                      <a:pt x="70" y="220"/>
                      <a:pt x="70" y="220"/>
                      <a:pt x="70" y="220"/>
                    </a:cubicBezTo>
                    <a:cubicBezTo>
                      <a:pt x="75" y="220"/>
                      <a:pt x="75" y="220"/>
                      <a:pt x="75" y="220"/>
                    </a:cubicBezTo>
                    <a:cubicBezTo>
                      <a:pt x="95" y="220"/>
                      <a:pt x="110" y="205"/>
                      <a:pt x="110" y="185"/>
                    </a:cubicBezTo>
                    <a:cubicBezTo>
                      <a:pt x="110" y="129"/>
                      <a:pt x="110" y="129"/>
                      <a:pt x="110" y="129"/>
                    </a:cubicBezTo>
                    <a:cubicBezTo>
                      <a:pt x="120" y="122"/>
                      <a:pt x="129" y="112"/>
                      <a:pt x="134" y="101"/>
                    </a:cubicBezTo>
                    <a:cubicBezTo>
                      <a:pt x="138" y="92"/>
                      <a:pt x="141" y="82"/>
                      <a:pt x="141" y="71"/>
                    </a:cubicBezTo>
                    <a:close/>
                    <a:moveTo>
                      <a:pt x="99" y="119"/>
                    </a:moveTo>
                    <a:cubicBezTo>
                      <a:pt x="97" y="120"/>
                      <a:pt x="96" y="123"/>
                      <a:pt x="96" y="125"/>
                    </a:cubicBezTo>
                    <a:cubicBezTo>
                      <a:pt x="96" y="157"/>
                      <a:pt x="96" y="157"/>
                      <a:pt x="96" y="157"/>
                    </a:cubicBezTo>
                    <a:cubicBezTo>
                      <a:pt x="70" y="157"/>
                      <a:pt x="70" y="157"/>
                      <a:pt x="70" y="157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26"/>
                      <a:pt x="46" y="126"/>
                      <a:pt x="46" y="126"/>
                    </a:cubicBezTo>
                    <a:cubicBezTo>
                      <a:pt x="46" y="123"/>
                      <a:pt x="45" y="121"/>
                      <a:pt x="43" y="119"/>
                    </a:cubicBezTo>
                    <a:cubicBezTo>
                      <a:pt x="26" y="110"/>
                      <a:pt x="14" y="92"/>
                      <a:pt x="14" y="71"/>
                    </a:cubicBezTo>
                    <a:cubicBezTo>
                      <a:pt x="14" y="55"/>
                      <a:pt x="21" y="41"/>
                      <a:pt x="31" y="31"/>
                    </a:cubicBezTo>
                    <a:cubicBezTo>
                      <a:pt x="41" y="21"/>
                      <a:pt x="55" y="15"/>
                      <a:pt x="70" y="15"/>
                    </a:cubicBezTo>
                    <a:cubicBezTo>
                      <a:pt x="86" y="15"/>
                      <a:pt x="100" y="21"/>
                      <a:pt x="110" y="31"/>
                    </a:cubicBezTo>
                    <a:cubicBezTo>
                      <a:pt x="120" y="41"/>
                      <a:pt x="126" y="55"/>
                      <a:pt x="126" y="71"/>
                    </a:cubicBezTo>
                    <a:cubicBezTo>
                      <a:pt x="126" y="91"/>
                      <a:pt x="115" y="109"/>
                      <a:pt x="99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7071448" y="4167948"/>
              <a:ext cx="784436" cy="693046"/>
              <a:chOff x="6427788" y="3384550"/>
              <a:chExt cx="1144587" cy="1011238"/>
            </a:xfrm>
            <a:solidFill>
              <a:schemeClr val="bg1"/>
            </a:solidFill>
          </p:grpSpPr>
          <p:sp>
            <p:nvSpPr>
              <p:cNvPr id="67" name="Freeform 28"/>
              <p:cNvSpPr>
                <a:spLocks noEditPoints="1"/>
              </p:cNvSpPr>
              <p:nvPr/>
            </p:nvSpPr>
            <p:spPr bwMode="auto">
              <a:xfrm>
                <a:off x="6569075" y="3590925"/>
                <a:ext cx="425450" cy="427037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154 h 154"/>
                  <a:gd name="T4" fmla="*/ 153 w 153"/>
                  <a:gd name="T5" fmla="*/ 154 h 154"/>
                  <a:gd name="T6" fmla="*/ 153 w 153"/>
                  <a:gd name="T7" fmla="*/ 0 h 154"/>
                  <a:gd name="T8" fmla="*/ 0 w 153"/>
                  <a:gd name="T9" fmla="*/ 0 h 154"/>
                  <a:gd name="T10" fmla="*/ 145 w 153"/>
                  <a:gd name="T11" fmla="*/ 8 h 154"/>
                  <a:gd name="T12" fmla="*/ 145 w 153"/>
                  <a:gd name="T13" fmla="*/ 125 h 154"/>
                  <a:gd name="T14" fmla="*/ 143 w 153"/>
                  <a:gd name="T15" fmla="*/ 125 h 154"/>
                  <a:gd name="T16" fmla="*/ 110 w 153"/>
                  <a:gd name="T17" fmla="*/ 110 h 154"/>
                  <a:gd name="T18" fmla="*/ 96 w 153"/>
                  <a:gd name="T19" fmla="*/ 96 h 154"/>
                  <a:gd name="T20" fmla="*/ 98 w 153"/>
                  <a:gd name="T21" fmla="*/ 100 h 154"/>
                  <a:gd name="T22" fmla="*/ 88 w 153"/>
                  <a:gd name="T23" fmla="*/ 145 h 154"/>
                  <a:gd name="T24" fmla="*/ 82 w 153"/>
                  <a:gd name="T25" fmla="*/ 129 h 154"/>
                  <a:gd name="T26" fmla="*/ 83 w 153"/>
                  <a:gd name="T27" fmla="*/ 119 h 154"/>
                  <a:gd name="T28" fmla="*/ 68 w 153"/>
                  <a:gd name="T29" fmla="*/ 120 h 154"/>
                  <a:gd name="T30" fmla="*/ 73 w 153"/>
                  <a:gd name="T31" fmla="*/ 130 h 154"/>
                  <a:gd name="T32" fmla="*/ 71 w 153"/>
                  <a:gd name="T33" fmla="*/ 140 h 154"/>
                  <a:gd name="T34" fmla="*/ 68 w 153"/>
                  <a:gd name="T35" fmla="*/ 146 h 154"/>
                  <a:gd name="T36" fmla="*/ 65 w 153"/>
                  <a:gd name="T37" fmla="*/ 146 h 154"/>
                  <a:gd name="T38" fmla="*/ 57 w 153"/>
                  <a:gd name="T39" fmla="*/ 100 h 154"/>
                  <a:gd name="T40" fmla="*/ 60 w 153"/>
                  <a:gd name="T41" fmla="*/ 97 h 154"/>
                  <a:gd name="T42" fmla="*/ 62 w 153"/>
                  <a:gd name="T43" fmla="*/ 101 h 154"/>
                  <a:gd name="T44" fmla="*/ 77 w 153"/>
                  <a:gd name="T45" fmla="*/ 114 h 154"/>
                  <a:gd name="T46" fmla="*/ 89 w 153"/>
                  <a:gd name="T47" fmla="*/ 105 h 154"/>
                  <a:gd name="T48" fmla="*/ 96 w 153"/>
                  <a:gd name="T49" fmla="*/ 96 h 154"/>
                  <a:gd name="T50" fmla="*/ 95 w 153"/>
                  <a:gd name="T51" fmla="*/ 87 h 154"/>
                  <a:gd name="T52" fmla="*/ 100 w 153"/>
                  <a:gd name="T53" fmla="*/ 75 h 154"/>
                  <a:gd name="T54" fmla="*/ 104 w 153"/>
                  <a:gd name="T55" fmla="*/ 56 h 154"/>
                  <a:gd name="T56" fmla="*/ 74 w 153"/>
                  <a:gd name="T57" fmla="*/ 19 h 154"/>
                  <a:gd name="T58" fmla="*/ 53 w 153"/>
                  <a:gd name="T59" fmla="*/ 58 h 154"/>
                  <a:gd name="T60" fmla="*/ 56 w 153"/>
                  <a:gd name="T61" fmla="*/ 73 h 154"/>
                  <a:gd name="T62" fmla="*/ 59 w 153"/>
                  <a:gd name="T63" fmla="*/ 84 h 154"/>
                  <a:gd name="T64" fmla="*/ 60 w 153"/>
                  <a:gd name="T65" fmla="*/ 95 h 154"/>
                  <a:gd name="T66" fmla="*/ 48 w 153"/>
                  <a:gd name="T67" fmla="*/ 107 h 154"/>
                  <a:gd name="T68" fmla="*/ 15 w 153"/>
                  <a:gd name="T69" fmla="*/ 122 h 154"/>
                  <a:gd name="T70" fmla="*/ 8 w 153"/>
                  <a:gd name="T71" fmla="*/ 125 h 154"/>
                  <a:gd name="T72" fmla="*/ 8 w 153"/>
                  <a:gd name="T73" fmla="*/ 8 h 154"/>
                  <a:gd name="T74" fmla="*/ 145 w 153"/>
                  <a:gd name="T75" fmla="*/ 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3" h="154">
                    <a:moveTo>
                      <a:pt x="0" y="0"/>
                    </a:moveTo>
                    <a:cubicBezTo>
                      <a:pt x="0" y="154"/>
                      <a:pt x="0" y="154"/>
                      <a:pt x="0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0"/>
                      <a:pt x="153" y="0"/>
                      <a:pt x="153" y="0"/>
                    </a:cubicBezTo>
                    <a:lnTo>
                      <a:pt x="0" y="0"/>
                    </a:lnTo>
                    <a:close/>
                    <a:moveTo>
                      <a:pt x="145" y="8"/>
                    </a:moveTo>
                    <a:cubicBezTo>
                      <a:pt x="145" y="125"/>
                      <a:pt x="145" y="125"/>
                      <a:pt x="145" y="125"/>
                    </a:cubicBezTo>
                    <a:cubicBezTo>
                      <a:pt x="144" y="124"/>
                      <a:pt x="143" y="125"/>
                      <a:pt x="143" y="125"/>
                    </a:cubicBezTo>
                    <a:cubicBezTo>
                      <a:pt x="140" y="120"/>
                      <a:pt x="110" y="110"/>
                      <a:pt x="110" y="110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9" y="110"/>
                      <a:pt x="88" y="145"/>
                      <a:pt x="88" y="145"/>
                    </a:cubicBezTo>
                    <a:cubicBezTo>
                      <a:pt x="89" y="141"/>
                      <a:pt x="82" y="129"/>
                      <a:pt x="82" y="129"/>
                    </a:cubicBezTo>
                    <a:cubicBezTo>
                      <a:pt x="80" y="126"/>
                      <a:pt x="83" y="119"/>
                      <a:pt x="83" y="119"/>
                    </a:cubicBezTo>
                    <a:cubicBezTo>
                      <a:pt x="74" y="107"/>
                      <a:pt x="68" y="120"/>
                      <a:pt x="68" y="120"/>
                    </a:cubicBezTo>
                    <a:cubicBezTo>
                      <a:pt x="66" y="123"/>
                      <a:pt x="73" y="130"/>
                      <a:pt x="73" y="130"/>
                    </a:cubicBezTo>
                    <a:cubicBezTo>
                      <a:pt x="71" y="132"/>
                      <a:pt x="71" y="140"/>
                      <a:pt x="71" y="140"/>
                    </a:cubicBezTo>
                    <a:cubicBezTo>
                      <a:pt x="70" y="141"/>
                      <a:pt x="69" y="144"/>
                      <a:pt x="68" y="146"/>
                    </a:cubicBezTo>
                    <a:cubicBezTo>
                      <a:pt x="65" y="146"/>
                      <a:pt x="65" y="146"/>
                      <a:pt x="65" y="146"/>
                    </a:cubicBezTo>
                    <a:cubicBezTo>
                      <a:pt x="59" y="128"/>
                      <a:pt x="57" y="100"/>
                      <a:pt x="57" y="100"/>
                    </a:cubicBezTo>
                    <a:cubicBezTo>
                      <a:pt x="56" y="98"/>
                      <a:pt x="60" y="97"/>
                      <a:pt x="60" y="97"/>
                    </a:cubicBezTo>
                    <a:cubicBezTo>
                      <a:pt x="62" y="101"/>
                      <a:pt x="62" y="101"/>
                      <a:pt x="62" y="101"/>
                    </a:cubicBezTo>
                    <a:cubicBezTo>
                      <a:pt x="65" y="106"/>
                      <a:pt x="77" y="114"/>
                      <a:pt x="77" y="114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97" y="101"/>
                      <a:pt x="96" y="96"/>
                      <a:pt x="96" y="96"/>
                    </a:cubicBezTo>
                    <a:cubicBezTo>
                      <a:pt x="94" y="95"/>
                      <a:pt x="95" y="87"/>
                      <a:pt x="95" y="87"/>
                    </a:cubicBezTo>
                    <a:cubicBezTo>
                      <a:pt x="97" y="86"/>
                      <a:pt x="100" y="75"/>
                      <a:pt x="100" y="75"/>
                    </a:cubicBezTo>
                    <a:cubicBezTo>
                      <a:pt x="106" y="68"/>
                      <a:pt x="104" y="56"/>
                      <a:pt x="104" y="56"/>
                    </a:cubicBezTo>
                    <a:cubicBezTo>
                      <a:pt x="112" y="16"/>
                      <a:pt x="74" y="19"/>
                      <a:pt x="74" y="19"/>
                    </a:cubicBezTo>
                    <a:cubicBezTo>
                      <a:pt x="46" y="23"/>
                      <a:pt x="53" y="58"/>
                      <a:pt x="53" y="58"/>
                    </a:cubicBezTo>
                    <a:cubicBezTo>
                      <a:pt x="49" y="59"/>
                      <a:pt x="56" y="73"/>
                      <a:pt x="56" y="73"/>
                    </a:cubicBezTo>
                    <a:cubicBezTo>
                      <a:pt x="55" y="74"/>
                      <a:pt x="59" y="84"/>
                      <a:pt x="59" y="84"/>
                    </a:cubicBezTo>
                    <a:cubicBezTo>
                      <a:pt x="60" y="95"/>
                      <a:pt x="60" y="95"/>
                      <a:pt x="60" y="95"/>
                    </a:cubicBezTo>
                    <a:cubicBezTo>
                      <a:pt x="57" y="95"/>
                      <a:pt x="48" y="107"/>
                      <a:pt x="48" y="107"/>
                    </a:cubicBezTo>
                    <a:cubicBezTo>
                      <a:pt x="32" y="108"/>
                      <a:pt x="15" y="122"/>
                      <a:pt x="15" y="122"/>
                    </a:cubicBezTo>
                    <a:cubicBezTo>
                      <a:pt x="11" y="121"/>
                      <a:pt x="9" y="122"/>
                      <a:pt x="8" y="125"/>
                    </a:cubicBezTo>
                    <a:cubicBezTo>
                      <a:pt x="8" y="8"/>
                      <a:pt x="8" y="8"/>
                      <a:pt x="8" y="8"/>
                    </a:cubicBezTo>
                    <a:lnTo>
                      <a:pt x="1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29"/>
              <p:cNvSpPr>
                <a:spLocks noEditPoints="1"/>
              </p:cNvSpPr>
              <p:nvPr/>
            </p:nvSpPr>
            <p:spPr bwMode="auto">
              <a:xfrm>
                <a:off x="6427788" y="3459163"/>
                <a:ext cx="1144587" cy="936625"/>
              </a:xfrm>
              <a:custGeom>
                <a:avLst/>
                <a:gdLst>
                  <a:gd name="T0" fmla="*/ 397 w 412"/>
                  <a:gd name="T1" fmla="*/ 337 h 337"/>
                  <a:gd name="T2" fmla="*/ 16 w 412"/>
                  <a:gd name="T3" fmla="*/ 337 h 337"/>
                  <a:gd name="T4" fmla="*/ 0 w 412"/>
                  <a:gd name="T5" fmla="*/ 322 h 337"/>
                  <a:gd name="T6" fmla="*/ 0 w 412"/>
                  <a:gd name="T7" fmla="*/ 16 h 337"/>
                  <a:gd name="T8" fmla="*/ 16 w 412"/>
                  <a:gd name="T9" fmla="*/ 0 h 337"/>
                  <a:gd name="T10" fmla="*/ 397 w 412"/>
                  <a:gd name="T11" fmla="*/ 0 h 337"/>
                  <a:gd name="T12" fmla="*/ 412 w 412"/>
                  <a:gd name="T13" fmla="*/ 16 h 337"/>
                  <a:gd name="T14" fmla="*/ 412 w 412"/>
                  <a:gd name="T15" fmla="*/ 322 h 337"/>
                  <a:gd name="T16" fmla="*/ 397 w 412"/>
                  <a:gd name="T17" fmla="*/ 337 h 337"/>
                  <a:gd name="T18" fmla="*/ 25 w 412"/>
                  <a:gd name="T19" fmla="*/ 20 h 337"/>
                  <a:gd name="T20" fmla="*/ 18 w 412"/>
                  <a:gd name="T21" fmla="*/ 26 h 337"/>
                  <a:gd name="T22" fmla="*/ 18 w 412"/>
                  <a:gd name="T23" fmla="*/ 311 h 337"/>
                  <a:gd name="T24" fmla="*/ 25 w 412"/>
                  <a:gd name="T25" fmla="*/ 318 h 337"/>
                  <a:gd name="T26" fmla="*/ 388 w 412"/>
                  <a:gd name="T27" fmla="*/ 318 h 337"/>
                  <a:gd name="T28" fmla="*/ 395 w 412"/>
                  <a:gd name="T29" fmla="*/ 311 h 337"/>
                  <a:gd name="T30" fmla="*/ 395 w 412"/>
                  <a:gd name="T31" fmla="*/ 26 h 337"/>
                  <a:gd name="T32" fmla="*/ 388 w 412"/>
                  <a:gd name="T33" fmla="*/ 20 h 337"/>
                  <a:gd name="T34" fmla="*/ 25 w 412"/>
                  <a:gd name="T35" fmla="*/ 2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2" h="337">
                    <a:moveTo>
                      <a:pt x="397" y="337"/>
                    </a:moveTo>
                    <a:cubicBezTo>
                      <a:pt x="16" y="337"/>
                      <a:pt x="16" y="337"/>
                      <a:pt x="16" y="337"/>
                    </a:cubicBezTo>
                    <a:cubicBezTo>
                      <a:pt x="7" y="337"/>
                      <a:pt x="0" y="330"/>
                      <a:pt x="0" y="3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97" y="0"/>
                      <a:pt x="397" y="0"/>
                      <a:pt x="397" y="0"/>
                    </a:cubicBezTo>
                    <a:cubicBezTo>
                      <a:pt x="405" y="0"/>
                      <a:pt x="412" y="7"/>
                      <a:pt x="412" y="16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12" y="330"/>
                      <a:pt x="405" y="337"/>
                      <a:pt x="397" y="337"/>
                    </a:cubicBezTo>
                    <a:close/>
                    <a:moveTo>
                      <a:pt x="25" y="20"/>
                    </a:moveTo>
                    <a:cubicBezTo>
                      <a:pt x="21" y="20"/>
                      <a:pt x="18" y="23"/>
                      <a:pt x="18" y="26"/>
                    </a:cubicBezTo>
                    <a:cubicBezTo>
                      <a:pt x="18" y="311"/>
                      <a:pt x="18" y="311"/>
                      <a:pt x="18" y="311"/>
                    </a:cubicBezTo>
                    <a:cubicBezTo>
                      <a:pt x="18" y="315"/>
                      <a:pt x="21" y="318"/>
                      <a:pt x="25" y="318"/>
                    </a:cubicBezTo>
                    <a:cubicBezTo>
                      <a:pt x="388" y="318"/>
                      <a:pt x="388" y="318"/>
                      <a:pt x="388" y="318"/>
                    </a:cubicBezTo>
                    <a:cubicBezTo>
                      <a:pt x="392" y="318"/>
                      <a:pt x="395" y="315"/>
                      <a:pt x="395" y="311"/>
                    </a:cubicBezTo>
                    <a:cubicBezTo>
                      <a:pt x="395" y="26"/>
                      <a:pt x="395" y="26"/>
                      <a:pt x="395" y="26"/>
                    </a:cubicBezTo>
                    <a:cubicBezTo>
                      <a:pt x="395" y="23"/>
                      <a:pt x="392" y="20"/>
                      <a:pt x="388" y="20"/>
                    </a:cubicBezTo>
                    <a:lnTo>
                      <a:pt x="2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30"/>
              <p:cNvSpPr/>
              <p:nvPr/>
            </p:nvSpPr>
            <p:spPr bwMode="auto">
              <a:xfrm>
                <a:off x="6572250" y="4084638"/>
                <a:ext cx="863600" cy="61912"/>
              </a:xfrm>
              <a:custGeom>
                <a:avLst/>
                <a:gdLst>
                  <a:gd name="T0" fmla="*/ 305 w 311"/>
                  <a:gd name="T1" fmla="*/ 0 h 22"/>
                  <a:gd name="T2" fmla="*/ 196 w 311"/>
                  <a:gd name="T3" fmla="*/ 0 h 22"/>
                  <a:gd name="T4" fmla="*/ 183 w 311"/>
                  <a:gd name="T5" fmla="*/ 0 h 22"/>
                  <a:gd name="T6" fmla="*/ 127 w 311"/>
                  <a:gd name="T7" fmla="*/ 0 h 22"/>
                  <a:gd name="T8" fmla="*/ 74 w 311"/>
                  <a:gd name="T9" fmla="*/ 0 h 22"/>
                  <a:gd name="T10" fmla="*/ 5 w 311"/>
                  <a:gd name="T11" fmla="*/ 0 h 22"/>
                  <a:gd name="T12" fmla="*/ 0 w 311"/>
                  <a:gd name="T13" fmla="*/ 11 h 22"/>
                  <a:gd name="T14" fmla="*/ 5 w 311"/>
                  <a:gd name="T15" fmla="*/ 22 h 22"/>
                  <a:gd name="T16" fmla="*/ 74 w 311"/>
                  <a:gd name="T17" fmla="*/ 22 h 22"/>
                  <a:gd name="T18" fmla="*/ 127 w 311"/>
                  <a:gd name="T19" fmla="*/ 22 h 22"/>
                  <a:gd name="T20" fmla="*/ 183 w 311"/>
                  <a:gd name="T21" fmla="*/ 22 h 22"/>
                  <a:gd name="T22" fmla="*/ 196 w 311"/>
                  <a:gd name="T23" fmla="*/ 22 h 22"/>
                  <a:gd name="T24" fmla="*/ 305 w 311"/>
                  <a:gd name="T25" fmla="*/ 22 h 22"/>
                  <a:gd name="T26" fmla="*/ 311 w 311"/>
                  <a:gd name="T27" fmla="*/ 11 h 22"/>
                  <a:gd name="T28" fmla="*/ 305 w 311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1" h="22">
                    <a:moveTo>
                      <a:pt x="305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5"/>
                      <a:pt x="0" y="11"/>
                    </a:cubicBezTo>
                    <a:cubicBezTo>
                      <a:pt x="0" y="18"/>
                      <a:pt x="2" y="22"/>
                      <a:pt x="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127" y="22"/>
                      <a:pt x="127" y="22"/>
                      <a:pt x="127" y="22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96" y="22"/>
                      <a:pt x="196" y="22"/>
                      <a:pt x="196" y="22"/>
                    </a:cubicBezTo>
                    <a:cubicBezTo>
                      <a:pt x="305" y="22"/>
                      <a:pt x="305" y="22"/>
                      <a:pt x="305" y="22"/>
                    </a:cubicBezTo>
                    <a:cubicBezTo>
                      <a:pt x="309" y="22"/>
                      <a:pt x="311" y="18"/>
                      <a:pt x="311" y="11"/>
                    </a:cubicBezTo>
                    <a:cubicBezTo>
                      <a:pt x="311" y="5"/>
                      <a:pt x="30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31"/>
              <p:cNvSpPr/>
              <p:nvPr/>
            </p:nvSpPr>
            <p:spPr bwMode="auto">
              <a:xfrm>
                <a:off x="6572250" y="4213225"/>
                <a:ext cx="863600" cy="60325"/>
              </a:xfrm>
              <a:custGeom>
                <a:avLst/>
                <a:gdLst>
                  <a:gd name="T0" fmla="*/ 305 w 311"/>
                  <a:gd name="T1" fmla="*/ 0 h 22"/>
                  <a:gd name="T2" fmla="*/ 196 w 311"/>
                  <a:gd name="T3" fmla="*/ 0 h 22"/>
                  <a:gd name="T4" fmla="*/ 183 w 311"/>
                  <a:gd name="T5" fmla="*/ 0 h 22"/>
                  <a:gd name="T6" fmla="*/ 127 w 311"/>
                  <a:gd name="T7" fmla="*/ 0 h 22"/>
                  <a:gd name="T8" fmla="*/ 74 w 311"/>
                  <a:gd name="T9" fmla="*/ 0 h 22"/>
                  <a:gd name="T10" fmla="*/ 5 w 311"/>
                  <a:gd name="T11" fmla="*/ 0 h 22"/>
                  <a:gd name="T12" fmla="*/ 0 w 311"/>
                  <a:gd name="T13" fmla="*/ 11 h 22"/>
                  <a:gd name="T14" fmla="*/ 5 w 311"/>
                  <a:gd name="T15" fmla="*/ 22 h 22"/>
                  <a:gd name="T16" fmla="*/ 74 w 311"/>
                  <a:gd name="T17" fmla="*/ 22 h 22"/>
                  <a:gd name="T18" fmla="*/ 127 w 311"/>
                  <a:gd name="T19" fmla="*/ 22 h 22"/>
                  <a:gd name="T20" fmla="*/ 183 w 311"/>
                  <a:gd name="T21" fmla="*/ 22 h 22"/>
                  <a:gd name="T22" fmla="*/ 196 w 311"/>
                  <a:gd name="T23" fmla="*/ 22 h 22"/>
                  <a:gd name="T24" fmla="*/ 305 w 311"/>
                  <a:gd name="T25" fmla="*/ 22 h 22"/>
                  <a:gd name="T26" fmla="*/ 311 w 311"/>
                  <a:gd name="T27" fmla="*/ 11 h 22"/>
                  <a:gd name="T28" fmla="*/ 305 w 311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1" h="22">
                    <a:moveTo>
                      <a:pt x="305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5"/>
                      <a:pt x="0" y="11"/>
                    </a:cubicBezTo>
                    <a:cubicBezTo>
                      <a:pt x="0" y="18"/>
                      <a:pt x="2" y="22"/>
                      <a:pt x="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127" y="22"/>
                      <a:pt x="127" y="22"/>
                      <a:pt x="127" y="22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96" y="22"/>
                      <a:pt x="196" y="22"/>
                      <a:pt x="196" y="22"/>
                    </a:cubicBezTo>
                    <a:cubicBezTo>
                      <a:pt x="305" y="22"/>
                      <a:pt x="305" y="22"/>
                      <a:pt x="305" y="22"/>
                    </a:cubicBezTo>
                    <a:cubicBezTo>
                      <a:pt x="309" y="22"/>
                      <a:pt x="311" y="18"/>
                      <a:pt x="311" y="11"/>
                    </a:cubicBezTo>
                    <a:cubicBezTo>
                      <a:pt x="311" y="5"/>
                      <a:pt x="30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32"/>
              <p:cNvSpPr/>
              <p:nvPr/>
            </p:nvSpPr>
            <p:spPr bwMode="auto">
              <a:xfrm>
                <a:off x="7031038" y="3806825"/>
                <a:ext cx="420687" cy="33337"/>
              </a:xfrm>
              <a:custGeom>
                <a:avLst/>
                <a:gdLst>
                  <a:gd name="T0" fmla="*/ 147 w 152"/>
                  <a:gd name="T1" fmla="*/ 0 h 12"/>
                  <a:gd name="T2" fmla="*/ 122 w 152"/>
                  <a:gd name="T3" fmla="*/ 0 h 12"/>
                  <a:gd name="T4" fmla="*/ 30 w 152"/>
                  <a:gd name="T5" fmla="*/ 0 h 12"/>
                  <a:gd name="T6" fmla="*/ 5 w 152"/>
                  <a:gd name="T7" fmla="*/ 0 h 12"/>
                  <a:gd name="T8" fmla="*/ 0 w 152"/>
                  <a:gd name="T9" fmla="*/ 6 h 12"/>
                  <a:gd name="T10" fmla="*/ 5 w 152"/>
                  <a:gd name="T11" fmla="*/ 12 h 12"/>
                  <a:gd name="T12" fmla="*/ 30 w 152"/>
                  <a:gd name="T13" fmla="*/ 12 h 12"/>
                  <a:gd name="T14" fmla="*/ 122 w 152"/>
                  <a:gd name="T15" fmla="*/ 12 h 12"/>
                  <a:gd name="T16" fmla="*/ 147 w 152"/>
                  <a:gd name="T17" fmla="*/ 12 h 12"/>
                  <a:gd name="T18" fmla="*/ 152 w 152"/>
                  <a:gd name="T19" fmla="*/ 6 h 12"/>
                  <a:gd name="T20" fmla="*/ 147 w 15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2" h="12">
                    <a:moveTo>
                      <a:pt x="14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50" y="12"/>
                      <a:pt x="152" y="9"/>
                      <a:pt x="152" y="6"/>
                    </a:cubicBezTo>
                    <a:cubicBezTo>
                      <a:pt x="152" y="3"/>
                      <a:pt x="150" y="0"/>
                      <a:pt x="1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33"/>
              <p:cNvSpPr/>
              <p:nvPr/>
            </p:nvSpPr>
            <p:spPr bwMode="auto">
              <a:xfrm>
                <a:off x="7031038" y="3740150"/>
                <a:ext cx="423862" cy="33337"/>
              </a:xfrm>
              <a:custGeom>
                <a:avLst/>
                <a:gdLst>
                  <a:gd name="T0" fmla="*/ 147 w 153"/>
                  <a:gd name="T1" fmla="*/ 0 h 12"/>
                  <a:gd name="T2" fmla="*/ 122 w 153"/>
                  <a:gd name="T3" fmla="*/ 0 h 12"/>
                  <a:gd name="T4" fmla="*/ 30 w 153"/>
                  <a:gd name="T5" fmla="*/ 0 h 12"/>
                  <a:gd name="T6" fmla="*/ 5 w 153"/>
                  <a:gd name="T7" fmla="*/ 0 h 12"/>
                  <a:gd name="T8" fmla="*/ 0 w 153"/>
                  <a:gd name="T9" fmla="*/ 6 h 12"/>
                  <a:gd name="T10" fmla="*/ 5 w 153"/>
                  <a:gd name="T11" fmla="*/ 12 h 12"/>
                  <a:gd name="T12" fmla="*/ 30 w 153"/>
                  <a:gd name="T13" fmla="*/ 12 h 12"/>
                  <a:gd name="T14" fmla="*/ 122 w 153"/>
                  <a:gd name="T15" fmla="*/ 12 h 12"/>
                  <a:gd name="T16" fmla="*/ 147 w 153"/>
                  <a:gd name="T17" fmla="*/ 12 h 12"/>
                  <a:gd name="T18" fmla="*/ 153 w 153"/>
                  <a:gd name="T19" fmla="*/ 6 h 12"/>
                  <a:gd name="T20" fmla="*/ 147 w 153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2">
                    <a:moveTo>
                      <a:pt x="14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50" y="12"/>
                      <a:pt x="153" y="9"/>
                      <a:pt x="153" y="6"/>
                    </a:cubicBezTo>
                    <a:cubicBezTo>
                      <a:pt x="153" y="3"/>
                      <a:pt x="150" y="0"/>
                      <a:pt x="1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34"/>
              <p:cNvSpPr/>
              <p:nvPr/>
            </p:nvSpPr>
            <p:spPr bwMode="auto">
              <a:xfrm>
                <a:off x="7031038" y="3673475"/>
                <a:ext cx="420687" cy="33337"/>
              </a:xfrm>
              <a:custGeom>
                <a:avLst/>
                <a:gdLst>
                  <a:gd name="T0" fmla="*/ 147 w 152"/>
                  <a:gd name="T1" fmla="*/ 0 h 12"/>
                  <a:gd name="T2" fmla="*/ 122 w 152"/>
                  <a:gd name="T3" fmla="*/ 0 h 12"/>
                  <a:gd name="T4" fmla="*/ 30 w 152"/>
                  <a:gd name="T5" fmla="*/ 0 h 12"/>
                  <a:gd name="T6" fmla="*/ 5 w 152"/>
                  <a:gd name="T7" fmla="*/ 0 h 12"/>
                  <a:gd name="T8" fmla="*/ 0 w 152"/>
                  <a:gd name="T9" fmla="*/ 6 h 12"/>
                  <a:gd name="T10" fmla="*/ 5 w 152"/>
                  <a:gd name="T11" fmla="*/ 12 h 12"/>
                  <a:gd name="T12" fmla="*/ 30 w 152"/>
                  <a:gd name="T13" fmla="*/ 12 h 12"/>
                  <a:gd name="T14" fmla="*/ 122 w 152"/>
                  <a:gd name="T15" fmla="*/ 12 h 12"/>
                  <a:gd name="T16" fmla="*/ 147 w 152"/>
                  <a:gd name="T17" fmla="*/ 12 h 12"/>
                  <a:gd name="T18" fmla="*/ 152 w 152"/>
                  <a:gd name="T19" fmla="*/ 6 h 12"/>
                  <a:gd name="T20" fmla="*/ 147 w 15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2" h="12">
                    <a:moveTo>
                      <a:pt x="14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50" y="12"/>
                      <a:pt x="152" y="10"/>
                      <a:pt x="152" y="6"/>
                    </a:cubicBezTo>
                    <a:cubicBezTo>
                      <a:pt x="152" y="3"/>
                      <a:pt x="150" y="0"/>
                      <a:pt x="1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35"/>
              <p:cNvSpPr/>
              <p:nvPr/>
            </p:nvSpPr>
            <p:spPr bwMode="auto">
              <a:xfrm>
                <a:off x="7031038" y="3606800"/>
                <a:ext cx="423862" cy="33337"/>
              </a:xfrm>
              <a:custGeom>
                <a:avLst/>
                <a:gdLst>
                  <a:gd name="T0" fmla="*/ 147 w 153"/>
                  <a:gd name="T1" fmla="*/ 0 h 12"/>
                  <a:gd name="T2" fmla="*/ 122 w 153"/>
                  <a:gd name="T3" fmla="*/ 0 h 12"/>
                  <a:gd name="T4" fmla="*/ 30 w 153"/>
                  <a:gd name="T5" fmla="*/ 0 h 12"/>
                  <a:gd name="T6" fmla="*/ 5 w 153"/>
                  <a:gd name="T7" fmla="*/ 0 h 12"/>
                  <a:gd name="T8" fmla="*/ 0 w 153"/>
                  <a:gd name="T9" fmla="*/ 6 h 12"/>
                  <a:gd name="T10" fmla="*/ 5 w 153"/>
                  <a:gd name="T11" fmla="*/ 12 h 12"/>
                  <a:gd name="T12" fmla="*/ 30 w 153"/>
                  <a:gd name="T13" fmla="*/ 12 h 12"/>
                  <a:gd name="T14" fmla="*/ 122 w 153"/>
                  <a:gd name="T15" fmla="*/ 12 h 12"/>
                  <a:gd name="T16" fmla="*/ 147 w 153"/>
                  <a:gd name="T17" fmla="*/ 12 h 12"/>
                  <a:gd name="T18" fmla="*/ 153 w 153"/>
                  <a:gd name="T19" fmla="*/ 6 h 12"/>
                  <a:gd name="T20" fmla="*/ 147 w 153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2">
                    <a:moveTo>
                      <a:pt x="14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50" y="12"/>
                      <a:pt x="153" y="10"/>
                      <a:pt x="153" y="6"/>
                    </a:cubicBezTo>
                    <a:cubicBezTo>
                      <a:pt x="153" y="3"/>
                      <a:pt x="150" y="0"/>
                      <a:pt x="1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36"/>
              <p:cNvSpPr/>
              <p:nvPr/>
            </p:nvSpPr>
            <p:spPr bwMode="auto">
              <a:xfrm>
                <a:off x="6899275" y="3384550"/>
                <a:ext cx="187325" cy="88900"/>
              </a:xfrm>
              <a:custGeom>
                <a:avLst/>
                <a:gdLst>
                  <a:gd name="T0" fmla="*/ 16 w 67"/>
                  <a:gd name="T1" fmla="*/ 32 h 32"/>
                  <a:gd name="T2" fmla="*/ 34 w 67"/>
                  <a:gd name="T3" fmla="*/ 16 h 32"/>
                  <a:gd name="T4" fmla="*/ 52 w 67"/>
                  <a:gd name="T5" fmla="*/ 32 h 32"/>
                  <a:gd name="T6" fmla="*/ 67 w 67"/>
                  <a:gd name="T7" fmla="*/ 32 h 32"/>
                  <a:gd name="T8" fmla="*/ 34 w 67"/>
                  <a:gd name="T9" fmla="*/ 0 h 32"/>
                  <a:gd name="T10" fmla="*/ 0 w 67"/>
                  <a:gd name="T11" fmla="*/ 32 h 32"/>
                  <a:gd name="T12" fmla="*/ 16 w 6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32">
                    <a:moveTo>
                      <a:pt x="16" y="32"/>
                    </a:moveTo>
                    <a:cubicBezTo>
                      <a:pt x="17" y="23"/>
                      <a:pt x="24" y="16"/>
                      <a:pt x="34" y="16"/>
                    </a:cubicBezTo>
                    <a:cubicBezTo>
                      <a:pt x="43" y="16"/>
                      <a:pt x="51" y="23"/>
                      <a:pt x="52" y="32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6" y="14"/>
                      <a:pt x="52" y="0"/>
                      <a:pt x="34" y="0"/>
                    </a:cubicBezTo>
                    <a:cubicBezTo>
                      <a:pt x="16" y="0"/>
                      <a:pt x="1" y="14"/>
                      <a:pt x="0" y="32"/>
                    </a:cubicBezTo>
                    <a:lnTo>
                      <a:pt x="16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7048949" y="2334793"/>
              <a:ext cx="829434" cy="775162"/>
              <a:chOff x="4581525" y="1635125"/>
              <a:chExt cx="1285875" cy="1201738"/>
            </a:xfrm>
            <a:solidFill>
              <a:schemeClr val="bg1"/>
            </a:solidFill>
          </p:grpSpPr>
          <p:sp>
            <p:nvSpPr>
              <p:cNvPr id="77" name="Freeform 37"/>
              <p:cNvSpPr>
                <a:spLocks noEditPoints="1"/>
              </p:cNvSpPr>
              <p:nvPr/>
            </p:nvSpPr>
            <p:spPr bwMode="auto">
              <a:xfrm>
                <a:off x="4581525" y="2270125"/>
                <a:ext cx="560387" cy="561975"/>
              </a:xfrm>
              <a:custGeom>
                <a:avLst/>
                <a:gdLst>
                  <a:gd name="T0" fmla="*/ 137 w 202"/>
                  <a:gd name="T1" fmla="*/ 189 h 202"/>
                  <a:gd name="T2" fmla="*/ 135 w 202"/>
                  <a:gd name="T3" fmla="*/ 177 h 202"/>
                  <a:gd name="T4" fmla="*/ 155 w 202"/>
                  <a:gd name="T5" fmla="*/ 166 h 202"/>
                  <a:gd name="T6" fmla="*/ 164 w 202"/>
                  <a:gd name="T7" fmla="*/ 172 h 202"/>
                  <a:gd name="T8" fmla="*/ 174 w 202"/>
                  <a:gd name="T9" fmla="*/ 170 h 202"/>
                  <a:gd name="T10" fmla="*/ 191 w 202"/>
                  <a:gd name="T11" fmla="*/ 146 h 202"/>
                  <a:gd name="T12" fmla="*/ 189 w 202"/>
                  <a:gd name="T13" fmla="*/ 136 h 202"/>
                  <a:gd name="T14" fmla="*/ 182 w 202"/>
                  <a:gd name="T15" fmla="*/ 131 h 202"/>
                  <a:gd name="T16" fmla="*/ 188 w 202"/>
                  <a:gd name="T17" fmla="*/ 109 h 202"/>
                  <a:gd name="T18" fmla="*/ 196 w 202"/>
                  <a:gd name="T19" fmla="*/ 108 h 202"/>
                  <a:gd name="T20" fmla="*/ 202 w 202"/>
                  <a:gd name="T21" fmla="*/ 100 h 202"/>
                  <a:gd name="T22" fmla="*/ 197 w 202"/>
                  <a:gd name="T23" fmla="*/ 71 h 202"/>
                  <a:gd name="T24" fmla="*/ 189 w 202"/>
                  <a:gd name="T25" fmla="*/ 65 h 202"/>
                  <a:gd name="T26" fmla="*/ 183 w 202"/>
                  <a:gd name="T27" fmla="*/ 66 h 202"/>
                  <a:gd name="T28" fmla="*/ 169 w 202"/>
                  <a:gd name="T29" fmla="*/ 42 h 202"/>
                  <a:gd name="T30" fmla="*/ 172 w 202"/>
                  <a:gd name="T31" fmla="*/ 38 h 202"/>
                  <a:gd name="T32" fmla="*/ 170 w 202"/>
                  <a:gd name="T33" fmla="*/ 28 h 202"/>
                  <a:gd name="T34" fmla="*/ 146 w 202"/>
                  <a:gd name="T35" fmla="*/ 11 h 202"/>
                  <a:gd name="T36" fmla="*/ 136 w 202"/>
                  <a:gd name="T37" fmla="*/ 13 h 202"/>
                  <a:gd name="T38" fmla="*/ 134 w 202"/>
                  <a:gd name="T39" fmla="*/ 16 h 202"/>
                  <a:gd name="T40" fmla="*/ 109 w 202"/>
                  <a:gd name="T41" fmla="*/ 11 h 202"/>
                  <a:gd name="T42" fmla="*/ 108 w 202"/>
                  <a:gd name="T43" fmla="*/ 6 h 202"/>
                  <a:gd name="T44" fmla="*/ 100 w 202"/>
                  <a:gd name="T45" fmla="*/ 0 h 202"/>
                  <a:gd name="T46" fmla="*/ 71 w 202"/>
                  <a:gd name="T47" fmla="*/ 5 h 202"/>
                  <a:gd name="T48" fmla="*/ 65 w 202"/>
                  <a:gd name="T49" fmla="*/ 13 h 202"/>
                  <a:gd name="T50" fmla="*/ 66 w 202"/>
                  <a:gd name="T51" fmla="*/ 18 h 202"/>
                  <a:gd name="T52" fmla="*/ 43 w 202"/>
                  <a:gd name="T53" fmla="*/ 34 h 202"/>
                  <a:gd name="T54" fmla="*/ 38 w 202"/>
                  <a:gd name="T55" fmla="*/ 30 h 202"/>
                  <a:gd name="T56" fmla="*/ 28 w 202"/>
                  <a:gd name="T57" fmla="*/ 32 h 202"/>
                  <a:gd name="T58" fmla="*/ 11 w 202"/>
                  <a:gd name="T59" fmla="*/ 56 h 202"/>
                  <a:gd name="T60" fmla="*/ 13 w 202"/>
                  <a:gd name="T61" fmla="*/ 66 h 202"/>
                  <a:gd name="T62" fmla="*/ 20 w 202"/>
                  <a:gd name="T63" fmla="*/ 70 h 202"/>
                  <a:gd name="T64" fmla="*/ 15 w 202"/>
                  <a:gd name="T65" fmla="*/ 92 h 202"/>
                  <a:gd name="T66" fmla="*/ 6 w 202"/>
                  <a:gd name="T67" fmla="*/ 94 h 202"/>
                  <a:gd name="T68" fmla="*/ 1 w 202"/>
                  <a:gd name="T69" fmla="*/ 102 h 202"/>
                  <a:gd name="T70" fmla="*/ 5 w 202"/>
                  <a:gd name="T71" fmla="*/ 131 h 202"/>
                  <a:gd name="T72" fmla="*/ 13 w 202"/>
                  <a:gd name="T73" fmla="*/ 137 h 202"/>
                  <a:gd name="T74" fmla="*/ 24 w 202"/>
                  <a:gd name="T75" fmla="*/ 135 h 202"/>
                  <a:gd name="T76" fmla="*/ 37 w 202"/>
                  <a:gd name="T77" fmla="*/ 154 h 202"/>
                  <a:gd name="T78" fmla="*/ 30 w 202"/>
                  <a:gd name="T79" fmla="*/ 164 h 202"/>
                  <a:gd name="T80" fmla="*/ 32 w 202"/>
                  <a:gd name="T81" fmla="*/ 174 h 202"/>
                  <a:gd name="T82" fmla="*/ 56 w 202"/>
                  <a:gd name="T83" fmla="*/ 191 h 202"/>
                  <a:gd name="T84" fmla="*/ 66 w 202"/>
                  <a:gd name="T85" fmla="*/ 189 h 202"/>
                  <a:gd name="T86" fmla="*/ 73 w 202"/>
                  <a:gd name="T87" fmla="*/ 179 h 202"/>
                  <a:gd name="T88" fmla="*/ 92 w 202"/>
                  <a:gd name="T89" fmla="*/ 183 h 202"/>
                  <a:gd name="T90" fmla="*/ 94 w 202"/>
                  <a:gd name="T91" fmla="*/ 196 h 202"/>
                  <a:gd name="T92" fmla="*/ 102 w 202"/>
                  <a:gd name="T93" fmla="*/ 201 h 202"/>
                  <a:gd name="T94" fmla="*/ 131 w 202"/>
                  <a:gd name="T95" fmla="*/ 197 h 202"/>
                  <a:gd name="T96" fmla="*/ 137 w 202"/>
                  <a:gd name="T97" fmla="*/ 189 h 202"/>
                  <a:gd name="T98" fmla="*/ 56 w 202"/>
                  <a:gd name="T99" fmla="*/ 104 h 202"/>
                  <a:gd name="T100" fmla="*/ 95 w 202"/>
                  <a:gd name="T101" fmla="*/ 51 h 202"/>
                  <a:gd name="T102" fmla="*/ 148 w 202"/>
                  <a:gd name="T103" fmla="*/ 90 h 202"/>
                  <a:gd name="T104" fmla="*/ 109 w 202"/>
                  <a:gd name="T105" fmla="*/ 143 h 202"/>
                  <a:gd name="T106" fmla="*/ 56 w 202"/>
                  <a:gd name="T107" fmla="*/ 10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2" h="202">
                    <a:moveTo>
                      <a:pt x="137" y="189"/>
                    </a:moveTo>
                    <a:cubicBezTo>
                      <a:pt x="135" y="177"/>
                      <a:pt x="135" y="177"/>
                      <a:pt x="135" y="177"/>
                    </a:cubicBezTo>
                    <a:cubicBezTo>
                      <a:pt x="143" y="174"/>
                      <a:pt x="149" y="170"/>
                      <a:pt x="155" y="166"/>
                    </a:cubicBezTo>
                    <a:cubicBezTo>
                      <a:pt x="164" y="172"/>
                      <a:pt x="164" y="172"/>
                      <a:pt x="164" y="172"/>
                    </a:cubicBezTo>
                    <a:cubicBezTo>
                      <a:pt x="167" y="174"/>
                      <a:pt x="172" y="173"/>
                      <a:pt x="174" y="170"/>
                    </a:cubicBezTo>
                    <a:cubicBezTo>
                      <a:pt x="191" y="146"/>
                      <a:pt x="191" y="146"/>
                      <a:pt x="191" y="146"/>
                    </a:cubicBezTo>
                    <a:cubicBezTo>
                      <a:pt x="193" y="143"/>
                      <a:pt x="192" y="138"/>
                      <a:pt x="189" y="136"/>
                    </a:cubicBezTo>
                    <a:cubicBezTo>
                      <a:pt x="182" y="131"/>
                      <a:pt x="182" y="131"/>
                      <a:pt x="182" y="131"/>
                    </a:cubicBezTo>
                    <a:cubicBezTo>
                      <a:pt x="185" y="124"/>
                      <a:pt x="187" y="117"/>
                      <a:pt x="188" y="109"/>
                    </a:cubicBezTo>
                    <a:cubicBezTo>
                      <a:pt x="196" y="108"/>
                      <a:pt x="196" y="108"/>
                      <a:pt x="196" y="108"/>
                    </a:cubicBezTo>
                    <a:cubicBezTo>
                      <a:pt x="200" y="107"/>
                      <a:pt x="202" y="104"/>
                      <a:pt x="202" y="100"/>
                    </a:cubicBezTo>
                    <a:cubicBezTo>
                      <a:pt x="197" y="71"/>
                      <a:pt x="197" y="71"/>
                      <a:pt x="197" y="71"/>
                    </a:cubicBezTo>
                    <a:cubicBezTo>
                      <a:pt x="196" y="67"/>
                      <a:pt x="193" y="64"/>
                      <a:pt x="189" y="65"/>
                    </a:cubicBezTo>
                    <a:cubicBezTo>
                      <a:pt x="183" y="66"/>
                      <a:pt x="183" y="66"/>
                      <a:pt x="183" y="66"/>
                    </a:cubicBezTo>
                    <a:cubicBezTo>
                      <a:pt x="180" y="57"/>
                      <a:pt x="175" y="49"/>
                      <a:pt x="169" y="42"/>
                    </a:cubicBezTo>
                    <a:cubicBezTo>
                      <a:pt x="172" y="38"/>
                      <a:pt x="172" y="38"/>
                      <a:pt x="172" y="38"/>
                    </a:cubicBezTo>
                    <a:cubicBezTo>
                      <a:pt x="174" y="35"/>
                      <a:pt x="173" y="30"/>
                      <a:pt x="170" y="28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3" y="9"/>
                      <a:pt x="138" y="10"/>
                      <a:pt x="136" y="13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26" y="13"/>
                      <a:pt x="118" y="11"/>
                      <a:pt x="109" y="11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2"/>
                      <a:pt x="104" y="0"/>
                      <a:pt x="100" y="0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67" y="6"/>
                      <a:pt x="65" y="9"/>
                      <a:pt x="65" y="13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58" y="22"/>
                      <a:pt x="50" y="27"/>
                      <a:pt x="43" y="34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5" y="28"/>
                      <a:pt x="31" y="29"/>
                      <a:pt x="28" y="32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9"/>
                      <a:pt x="10" y="64"/>
                      <a:pt x="13" y="66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17" y="77"/>
                      <a:pt x="16" y="85"/>
                      <a:pt x="15" y="92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3" y="94"/>
                      <a:pt x="0" y="98"/>
                      <a:pt x="1" y="102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6" y="135"/>
                      <a:pt x="9" y="137"/>
                      <a:pt x="13" y="137"/>
                    </a:cubicBezTo>
                    <a:cubicBezTo>
                      <a:pt x="24" y="135"/>
                      <a:pt x="24" y="135"/>
                      <a:pt x="24" y="135"/>
                    </a:cubicBezTo>
                    <a:cubicBezTo>
                      <a:pt x="27" y="142"/>
                      <a:pt x="32" y="149"/>
                      <a:pt x="37" y="15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8" y="167"/>
                      <a:pt x="29" y="172"/>
                      <a:pt x="32" y="174"/>
                    </a:cubicBezTo>
                    <a:cubicBezTo>
                      <a:pt x="56" y="191"/>
                      <a:pt x="56" y="191"/>
                      <a:pt x="56" y="191"/>
                    </a:cubicBezTo>
                    <a:cubicBezTo>
                      <a:pt x="59" y="193"/>
                      <a:pt x="64" y="192"/>
                      <a:pt x="66" y="189"/>
                    </a:cubicBezTo>
                    <a:cubicBezTo>
                      <a:pt x="73" y="179"/>
                      <a:pt x="73" y="179"/>
                      <a:pt x="73" y="179"/>
                    </a:cubicBezTo>
                    <a:cubicBezTo>
                      <a:pt x="79" y="181"/>
                      <a:pt x="86" y="183"/>
                      <a:pt x="92" y="183"/>
                    </a:cubicBezTo>
                    <a:cubicBezTo>
                      <a:pt x="94" y="196"/>
                      <a:pt x="94" y="196"/>
                      <a:pt x="94" y="196"/>
                    </a:cubicBezTo>
                    <a:cubicBezTo>
                      <a:pt x="95" y="199"/>
                      <a:pt x="98" y="202"/>
                      <a:pt x="102" y="201"/>
                    </a:cubicBezTo>
                    <a:cubicBezTo>
                      <a:pt x="131" y="197"/>
                      <a:pt x="131" y="197"/>
                      <a:pt x="131" y="197"/>
                    </a:cubicBezTo>
                    <a:cubicBezTo>
                      <a:pt x="135" y="196"/>
                      <a:pt x="138" y="193"/>
                      <a:pt x="137" y="189"/>
                    </a:cubicBezTo>
                    <a:close/>
                    <a:moveTo>
                      <a:pt x="56" y="104"/>
                    </a:moveTo>
                    <a:cubicBezTo>
                      <a:pt x="52" y="79"/>
                      <a:pt x="69" y="55"/>
                      <a:pt x="95" y="51"/>
                    </a:cubicBezTo>
                    <a:cubicBezTo>
                      <a:pt x="120" y="47"/>
                      <a:pt x="144" y="65"/>
                      <a:pt x="148" y="90"/>
                    </a:cubicBezTo>
                    <a:cubicBezTo>
                      <a:pt x="152" y="115"/>
                      <a:pt x="135" y="139"/>
                      <a:pt x="109" y="143"/>
                    </a:cubicBezTo>
                    <a:cubicBezTo>
                      <a:pt x="84" y="147"/>
                      <a:pt x="60" y="130"/>
                      <a:pt x="5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38"/>
              <p:cNvSpPr>
                <a:spLocks noEditPoints="1"/>
              </p:cNvSpPr>
              <p:nvPr/>
            </p:nvSpPr>
            <p:spPr bwMode="auto">
              <a:xfrm>
                <a:off x="5164138" y="2457450"/>
                <a:ext cx="373062" cy="374650"/>
              </a:xfrm>
              <a:custGeom>
                <a:avLst/>
                <a:gdLst>
                  <a:gd name="T0" fmla="*/ 108 w 134"/>
                  <a:gd name="T1" fmla="*/ 117 h 135"/>
                  <a:gd name="T2" fmla="*/ 104 w 134"/>
                  <a:gd name="T3" fmla="*/ 110 h 135"/>
                  <a:gd name="T4" fmla="*/ 115 w 134"/>
                  <a:gd name="T5" fmla="*/ 98 h 135"/>
                  <a:gd name="T6" fmla="*/ 122 w 134"/>
                  <a:gd name="T7" fmla="*/ 100 h 135"/>
                  <a:gd name="T8" fmla="*/ 128 w 134"/>
                  <a:gd name="T9" fmla="*/ 97 h 135"/>
                  <a:gd name="T10" fmla="*/ 134 w 134"/>
                  <a:gd name="T11" fmla="*/ 78 h 135"/>
                  <a:gd name="T12" fmla="*/ 131 w 134"/>
                  <a:gd name="T13" fmla="*/ 72 h 135"/>
                  <a:gd name="T14" fmla="*/ 125 w 134"/>
                  <a:gd name="T15" fmla="*/ 70 h 135"/>
                  <a:gd name="T16" fmla="*/ 124 w 134"/>
                  <a:gd name="T17" fmla="*/ 55 h 135"/>
                  <a:gd name="T18" fmla="*/ 129 w 134"/>
                  <a:gd name="T19" fmla="*/ 53 h 135"/>
                  <a:gd name="T20" fmla="*/ 131 w 134"/>
                  <a:gd name="T21" fmla="*/ 47 h 135"/>
                  <a:gd name="T22" fmla="*/ 122 w 134"/>
                  <a:gd name="T23" fmla="*/ 29 h 135"/>
                  <a:gd name="T24" fmla="*/ 116 w 134"/>
                  <a:gd name="T25" fmla="*/ 27 h 135"/>
                  <a:gd name="T26" fmla="*/ 112 w 134"/>
                  <a:gd name="T27" fmla="*/ 29 h 135"/>
                  <a:gd name="T28" fmla="*/ 99 w 134"/>
                  <a:gd name="T29" fmla="*/ 16 h 135"/>
                  <a:gd name="T30" fmla="*/ 100 w 134"/>
                  <a:gd name="T31" fmla="*/ 13 h 135"/>
                  <a:gd name="T32" fmla="*/ 97 w 134"/>
                  <a:gd name="T33" fmla="*/ 7 h 135"/>
                  <a:gd name="T34" fmla="*/ 78 w 134"/>
                  <a:gd name="T35" fmla="*/ 1 h 135"/>
                  <a:gd name="T36" fmla="*/ 72 w 134"/>
                  <a:gd name="T37" fmla="*/ 4 h 135"/>
                  <a:gd name="T38" fmla="*/ 71 w 134"/>
                  <a:gd name="T39" fmla="*/ 7 h 135"/>
                  <a:gd name="T40" fmla="*/ 54 w 134"/>
                  <a:gd name="T41" fmla="*/ 8 h 135"/>
                  <a:gd name="T42" fmla="*/ 52 w 134"/>
                  <a:gd name="T43" fmla="*/ 6 h 135"/>
                  <a:gd name="T44" fmla="*/ 46 w 134"/>
                  <a:gd name="T45" fmla="*/ 3 h 135"/>
                  <a:gd name="T46" fmla="*/ 28 w 134"/>
                  <a:gd name="T47" fmla="*/ 12 h 135"/>
                  <a:gd name="T48" fmla="*/ 26 w 134"/>
                  <a:gd name="T49" fmla="*/ 19 h 135"/>
                  <a:gd name="T50" fmla="*/ 28 w 134"/>
                  <a:gd name="T51" fmla="*/ 22 h 135"/>
                  <a:gd name="T52" fmla="*/ 16 w 134"/>
                  <a:gd name="T53" fmla="*/ 36 h 135"/>
                  <a:gd name="T54" fmla="*/ 12 w 134"/>
                  <a:gd name="T55" fmla="*/ 35 h 135"/>
                  <a:gd name="T56" fmla="*/ 6 w 134"/>
                  <a:gd name="T57" fmla="*/ 38 h 135"/>
                  <a:gd name="T58" fmla="*/ 0 w 134"/>
                  <a:gd name="T59" fmla="*/ 57 h 135"/>
                  <a:gd name="T60" fmla="*/ 3 w 134"/>
                  <a:gd name="T61" fmla="*/ 63 h 135"/>
                  <a:gd name="T62" fmla="*/ 9 w 134"/>
                  <a:gd name="T63" fmla="*/ 65 h 135"/>
                  <a:gd name="T64" fmla="*/ 10 w 134"/>
                  <a:gd name="T65" fmla="*/ 79 h 135"/>
                  <a:gd name="T66" fmla="*/ 5 w 134"/>
                  <a:gd name="T67" fmla="*/ 82 h 135"/>
                  <a:gd name="T68" fmla="*/ 3 w 134"/>
                  <a:gd name="T69" fmla="*/ 88 h 135"/>
                  <a:gd name="T70" fmla="*/ 12 w 134"/>
                  <a:gd name="T71" fmla="*/ 106 h 135"/>
                  <a:gd name="T72" fmla="*/ 18 w 134"/>
                  <a:gd name="T73" fmla="*/ 108 h 135"/>
                  <a:gd name="T74" fmla="*/ 25 w 134"/>
                  <a:gd name="T75" fmla="*/ 105 h 135"/>
                  <a:gd name="T76" fmla="*/ 37 w 134"/>
                  <a:gd name="T77" fmla="*/ 115 h 135"/>
                  <a:gd name="T78" fmla="*/ 34 w 134"/>
                  <a:gd name="T79" fmla="*/ 122 h 135"/>
                  <a:gd name="T80" fmla="*/ 37 w 134"/>
                  <a:gd name="T81" fmla="*/ 128 h 135"/>
                  <a:gd name="T82" fmla="*/ 56 w 134"/>
                  <a:gd name="T83" fmla="*/ 134 h 135"/>
                  <a:gd name="T84" fmla="*/ 62 w 134"/>
                  <a:gd name="T85" fmla="*/ 131 h 135"/>
                  <a:gd name="T86" fmla="*/ 65 w 134"/>
                  <a:gd name="T87" fmla="*/ 123 h 135"/>
                  <a:gd name="T88" fmla="*/ 78 w 134"/>
                  <a:gd name="T89" fmla="*/ 122 h 135"/>
                  <a:gd name="T90" fmla="*/ 82 w 134"/>
                  <a:gd name="T91" fmla="*/ 130 h 135"/>
                  <a:gd name="T92" fmla="*/ 88 w 134"/>
                  <a:gd name="T93" fmla="*/ 132 h 135"/>
                  <a:gd name="T94" fmla="*/ 106 w 134"/>
                  <a:gd name="T95" fmla="*/ 123 h 135"/>
                  <a:gd name="T96" fmla="*/ 108 w 134"/>
                  <a:gd name="T97" fmla="*/ 117 h 135"/>
                  <a:gd name="T98" fmla="*/ 39 w 134"/>
                  <a:gd name="T99" fmla="*/ 79 h 135"/>
                  <a:gd name="T100" fmla="*/ 53 w 134"/>
                  <a:gd name="T101" fmla="*/ 37 h 135"/>
                  <a:gd name="T102" fmla="*/ 95 w 134"/>
                  <a:gd name="T103" fmla="*/ 51 h 135"/>
                  <a:gd name="T104" fmla="*/ 81 w 134"/>
                  <a:gd name="T105" fmla="*/ 93 h 135"/>
                  <a:gd name="T106" fmla="*/ 39 w 134"/>
                  <a:gd name="T107" fmla="*/ 7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4" h="135">
                    <a:moveTo>
                      <a:pt x="108" y="117"/>
                    </a:moveTo>
                    <a:cubicBezTo>
                      <a:pt x="104" y="110"/>
                      <a:pt x="104" y="110"/>
                      <a:pt x="104" y="110"/>
                    </a:cubicBezTo>
                    <a:cubicBezTo>
                      <a:pt x="108" y="106"/>
                      <a:pt x="112" y="102"/>
                      <a:pt x="115" y="98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4" y="101"/>
                      <a:pt x="127" y="100"/>
                      <a:pt x="128" y="97"/>
                    </a:cubicBezTo>
                    <a:cubicBezTo>
                      <a:pt x="134" y="78"/>
                      <a:pt x="134" y="78"/>
                      <a:pt x="134" y="78"/>
                    </a:cubicBezTo>
                    <a:cubicBezTo>
                      <a:pt x="134" y="76"/>
                      <a:pt x="133" y="73"/>
                      <a:pt x="131" y="72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66"/>
                      <a:pt x="125" y="60"/>
                      <a:pt x="124" y="55"/>
                    </a:cubicBezTo>
                    <a:cubicBezTo>
                      <a:pt x="129" y="53"/>
                      <a:pt x="129" y="53"/>
                      <a:pt x="129" y="53"/>
                    </a:cubicBezTo>
                    <a:cubicBezTo>
                      <a:pt x="131" y="52"/>
                      <a:pt x="132" y="49"/>
                      <a:pt x="131" y="47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1" y="27"/>
                      <a:pt x="118" y="26"/>
                      <a:pt x="116" y="27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08" y="24"/>
                      <a:pt x="104" y="19"/>
                      <a:pt x="99" y="16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0" y="10"/>
                      <a:pt x="99" y="8"/>
                      <a:pt x="97" y="7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5" y="0"/>
                      <a:pt x="72" y="2"/>
                      <a:pt x="72" y="4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65" y="7"/>
                      <a:pt x="59" y="7"/>
                      <a:pt x="54" y="8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1" y="3"/>
                      <a:pt x="48" y="2"/>
                      <a:pt x="46" y="3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6" y="13"/>
                      <a:pt x="25" y="16"/>
                      <a:pt x="26" y="19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3" y="26"/>
                      <a:pt x="19" y="31"/>
                      <a:pt x="16" y="36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0" y="34"/>
                      <a:pt x="7" y="36"/>
                      <a:pt x="6" y="38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9"/>
                      <a:pt x="1" y="62"/>
                      <a:pt x="3" y="63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9" y="69"/>
                      <a:pt x="9" y="74"/>
                      <a:pt x="10" y="79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3" y="83"/>
                      <a:pt x="2" y="86"/>
                      <a:pt x="3" y="88"/>
                    </a:cubicBezTo>
                    <a:cubicBezTo>
                      <a:pt x="12" y="106"/>
                      <a:pt x="12" y="106"/>
                      <a:pt x="12" y="106"/>
                    </a:cubicBezTo>
                    <a:cubicBezTo>
                      <a:pt x="13" y="109"/>
                      <a:pt x="16" y="110"/>
                      <a:pt x="18" y="108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8" y="109"/>
                      <a:pt x="32" y="112"/>
                      <a:pt x="37" y="115"/>
                    </a:cubicBezTo>
                    <a:cubicBezTo>
                      <a:pt x="34" y="122"/>
                      <a:pt x="34" y="122"/>
                      <a:pt x="34" y="122"/>
                    </a:cubicBezTo>
                    <a:cubicBezTo>
                      <a:pt x="34" y="125"/>
                      <a:pt x="35" y="127"/>
                      <a:pt x="37" y="128"/>
                    </a:cubicBezTo>
                    <a:cubicBezTo>
                      <a:pt x="56" y="134"/>
                      <a:pt x="56" y="134"/>
                      <a:pt x="56" y="134"/>
                    </a:cubicBezTo>
                    <a:cubicBezTo>
                      <a:pt x="59" y="135"/>
                      <a:pt x="62" y="134"/>
                      <a:pt x="62" y="131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9" y="123"/>
                      <a:pt x="74" y="123"/>
                      <a:pt x="78" y="122"/>
                    </a:cubicBezTo>
                    <a:cubicBezTo>
                      <a:pt x="82" y="130"/>
                      <a:pt x="82" y="130"/>
                      <a:pt x="82" y="130"/>
                    </a:cubicBezTo>
                    <a:cubicBezTo>
                      <a:pt x="83" y="132"/>
                      <a:pt x="86" y="133"/>
                      <a:pt x="88" y="132"/>
                    </a:cubicBezTo>
                    <a:cubicBezTo>
                      <a:pt x="106" y="123"/>
                      <a:pt x="106" y="123"/>
                      <a:pt x="106" y="123"/>
                    </a:cubicBezTo>
                    <a:cubicBezTo>
                      <a:pt x="108" y="122"/>
                      <a:pt x="109" y="119"/>
                      <a:pt x="108" y="117"/>
                    </a:cubicBezTo>
                    <a:close/>
                    <a:moveTo>
                      <a:pt x="39" y="79"/>
                    </a:moveTo>
                    <a:cubicBezTo>
                      <a:pt x="31" y="64"/>
                      <a:pt x="37" y="45"/>
                      <a:pt x="53" y="37"/>
                    </a:cubicBezTo>
                    <a:cubicBezTo>
                      <a:pt x="68" y="29"/>
                      <a:pt x="87" y="36"/>
                      <a:pt x="95" y="51"/>
                    </a:cubicBezTo>
                    <a:cubicBezTo>
                      <a:pt x="103" y="67"/>
                      <a:pt x="96" y="85"/>
                      <a:pt x="81" y="93"/>
                    </a:cubicBezTo>
                    <a:cubicBezTo>
                      <a:pt x="65" y="101"/>
                      <a:pt x="47" y="94"/>
                      <a:pt x="39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39"/>
              <p:cNvSpPr>
                <a:spLocks noEditPoints="1"/>
              </p:cNvSpPr>
              <p:nvPr/>
            </p:nvSpPr>
            <p:spPr bwMode="auto">
              <a:xfrm>
                <a:off x="4676775" y="1865313"/>
                <a:ext cx="374650" cy="371475"/>
              </a:xfrm>
              <a:custGeom>
                <a:avLst/>
                <a:gdLst>
                  <a:gd name="T0" fmla="*/ 108 w 135"/>
                  <a:gd name="T1" fmla="*/ 116 h 134"/>
                  <a:gd name="T2" fmla="*/ 105 w 135"/>
                  <a:gd name="T3" fmla="*/ 109 h 134"/>
                  <a:gd name="T4" fmla="*/ 115 w 135"/>
                  <a:gd name="T5" fmla="*/ 98 h 134"/>
                  <a:gd name="T6" fmla="*/ 122 w 135"/>
                  <a:gd name="T7" fmla="*/ 100 h 134"/>
                  <a:gd name="T8" fmla="*/ 128 w 135"/>
                  <a:gd name="T9" fmla="*/ 97 h 134"/>
                  <a:gd name="T10" fmla="*/ 134 w 135"/>
                  <a:gd name="T11" fmla="*/ 78 h 134"/>
                  <a:gd name="T12" fmla="*/ 131 w 135"/>
                  <a:gd name="T13" fmla="*/ 72 h 134"/>
                  <a:gd name="T14" fmla="*/ 125 w 135"/>
                  <a:gd name="T15" fmla="*/ 70 h 134"/>
                  <a:gd name="T16" fmla="*/ 125 w 135"/>
                  <a:gd name="T17" fmla="*/ 55 h 134"/>
                  <a:gd name="T18" fmla="*/ 129 w 135"/>
                  <a:gd name="T19" fmla="*/ 53 h 134"/>
                  <a:gd name="T20" fmla="*/ 131 w 135"/>
                  <a:gd name="T21" fmla="*/ 46 h 134"/>
                  <a:gd name="T22" fmla="*/ 123 w 135"/>
                  <a:gd name="T23" fmla="*/ 28 h 134"/>
                  <a:gd name="T24" fmla="*/ 116 w 135"/>
                  <a:gd name="T25" fmla="*/ 26 h 134"/>
                  <a:gd name="T26" fmla="*/ 113 w 135"/>
                  <a:gd name="T27" fmla="*/ 28 h 134"/>
                  <a:gd name="T28" fmla="*/ 99 w 135"/>
                  <a:gd name="T29" fmla="*/ 16 h 134"/>
                  <a:gd name="T30" fmla="*/ 100 w 135"/>
                  <a:gd name="T31" fmla="*/ 12 h 134"/>
                  <a:gd name="T32" fmla="*/ 97 w 135"/>
                  <a:gd name="T33" fmla="*/ 6 h 134"/>
                  <a:gd name="T34" fmla="*/ 78 w 135"/>
                  <a:gd name="T35" fmla="*/ 0 h 134"/>
                  <a:gd name="T36" fmla="*/ 72 w 135"/>
                  <a:gd name="T37" fmla="*/ 4 h 134"/>
                  <a:gd name="T38" fmla="*/ 71 w 135"/>
                  <a:gd name="T39" fmla="*/ 6 h 134"/>
                  <a:gd name="T40" fmla="*/ 54 w 135"/>
                  <a:gd name="T41" fmla="*/ 8 h 134"/>
                  <a:gd name="T42" fmla="*/ 53 w 135"/>
                  <a:gd name="T43" fmla="*/ 5 h 134"/>
                  <a:gd name="T44" fmla="*/ 46 w 135"/>
                  <a:gd name="T45" fmla="*/ 3 h 134"/>
                  <a:gd name="T46" fmla="*/ 29 w 135"/>
                  <a:gd name="T47" fmla="*/ 12 h 134"/>
                  <a:gd name="T48" fmla="*/ 26 w 135"/>
                  <a:gd name="T49" fmla="*/ 18 h 134"/>
                  <a:gd name="T50" fmla="*/ 28 w 135"/>
                  <a:gd name="T51" fmla="*/ 21 h 134"/>
                  <a:gd name="T52" fmla="*/ 16 w 135"/>
                  <a:gd name="T53" fmla="*/ 36 h 134"/>
                  <a:gd name="T54" fmla="*/ 13 w 135"/>
                  <a:gd name="T55" fmla="*/ 34 h 134"/>
                  <a:gd name="T56" fmla="*/ 7 w 135"/>
                  <a:gd name="T57" fmla="*/ 37 h 134"/>
                  <a:gd name="T58" fmla="*/ 1 w 135"/>
                  <a:gd name="T59" fmla="*/ 56 h 134"/>
                  <a:gd name="T60" fmla="*/ 4 w 135"/>
                  <a:gd name="T61" fmla="*/ 62 h 134"/>
                  <a:gd name="T62" fmla="*/ 9 w 135"/>
                  <a:gd name="T63" fmla="*/ 64 h 134"/>
                  <a:gd name="T64" fmla="*/ 11 w 135"/>
                  <a:gd name="T65" fmla="*/ 79 h 134"/>
                  <a:gd name="T66" fmla="*/ 5 w 135"/>
                  <a:gd name="T67" fmla="*/ 82 h 134"/>
                  <a:gd name="T68" fmla="*/ 3 w 135"/>
                  <a:gd name="T69" fmla="*/ 88 h 134"/>
                  <a:gd name="T70" fmla="*/ 12 w 135"/>
                  <a:gd name="T71" fmla="*/ 106 h 134"/>
                  <a:gd name="T72" fmla="*/ 18 w 135"/>
                  <a:gd name="T73" fmla="*/ 108 h 134"/>
                  <a:gd name="T74" fmla="*/ 25 w 135"/>
                  <a:gd name="T75" fmla="*/ 105 h 134"/>
                  <a:gd name="T76" fmla="*/ 37 w 135"/>
                  <a:gd name="T77" fmla="*/ 114 h 134"/>
                  <a:gd name="T78" fmla="*/ 35 w 135"/>
                  <a:gd name="T79" fmla="*/ 122 h 134"/>
                  <a:gd name="T80" fmla="*/ 38 w 135"/>
                  <a:gd name="T81" fmla="*/ 128 h 134"/>
                  <a:gd name="T82" fmla="*/ 57 w 135"/>
                  <a:gd name="T83" fmla="*/ 134 h 134"/>
                  <a:gd name="T84" fmla="*/ 63 w 135"/>
                  <a:gd name="T85" fmla="*/ 131 h 134"/>
                  <a:gd name="T86" fmla="*/ 65 w 135"/>
                  <a:gd name="T87" fmla="*/ 123 h 134"/>
                  <a:gd name="T88" fmla="*/ 78 w 135"/>
                  <a:gd name="T89" fmla="*/ 122 h 134"/>
                  <a:gd name="T90" fmla="*/ 82 w 135"/>
                  <a:gd name="T91" fmla="*/ 129 h 134"/>
                  <a:gd name="T92" fmla="*/ 88 w 135"/>
                  <a:gd name="T93" fmla="*/ 131 h 134"/>
                  <a:gd name="T94" fmla="*/ 106 w 135"/>
                  <a:gd name="T95" fmla="*/ 122 h 134"/>
                  <a:gd name="T96" fmla="*/ 108 w 135"/>
                  <a:gd name="T97" fmla="*/ 116 h 134"/>
                  <a:gd name="T98" fmla="*/ 39 w 135"/>
                  <a:gd name="T99" fmla="*/ 78 h 134"/>
                  <a:gd name="T100" fmla="*/ 53 w 135"/>
                  <a:gd name="T101" fmla="*/ 37 h 134"/>
                  <a:gd name="T102" fmla="*/ 95 w 135"/>
                  <a:gd name="T103" fmla="*/ 51 h 134"/>
                  <a:gd name="T104" fmla="*/ 81 w 135"/>
                  <a:gd name="T105" fmla="*/ 93 h 134"/>
                  <a:gd name="T106" fmla="*/ 39 w 135"/>
                  <a:gd name="T107" fmla="*/ 7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5" h="134">
                    <a:moveTo>
                      <a:pt x="108" y="116"/>
                    </a:moveTo>
                    <a:cubicBezTo>
                      <a:pt x="105" y="109"/>
                      <a:pt x="105" y="109"/>
                      <a:pt x="105" y="109"/>
                    </a:cubicBezTo>
                    <a:cubicBezTo>
                      <a:pt x="109" y="106"/>
                      <a:pt x="112" y="102"/>
                      <a:pt x="115" y="98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4" y="101"/>
                      <a:pt x="127" y="99"/>
                      <a:pt x="128" y="97"/>
                    </a:cubicBezTo>
                    <a:cubicBezTo>
                      <a:pt x="134" y="78"/>
                      <a:pt x="134" y="78"/>
                      <a:pt x="134" y="78"/>
                    </a:cubicBezTo>
                    <a:cubicBezTo>
                      <a:pt x="135" y="75"/>
                      <a:pt x="133" y="73"/>
                      <a:pt x="131" y="72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6" y="65"/>
                      <a:pt x="125" y="60"/>
                      <a:pt x="125" y="55"/>
                    </a:cubicBezTo>
                    <a:cubicBezTo>
                      <a:pt x="129" y="53"/>
                      <a:pt x="129" y="53"/>
                      <a:pt x="129" y="53"/>
                    </a:cubicBezTo>
                    <a:cubicBezTo>
                      <a:pt x="132" y="51"/>
                      <a:pt x="133" y="49"/>
                      <a:pt x="131" y="46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1" y="26"/>
                      <a:pt x="119" y="25"/>
                      <a:pt x="116" y="26"/>
                    </a:cubicBezTo>
                    <a:cubicBezTo>
                      <a:pt x="113" y="28"/>
                      <a:pt x="113" y="28"/>
                      <a:pt x="113" y="28"/>
                    </a:cubicBezTo>
                    <a:cubicBezTo>
                      <a:pt x="109" y="23"/>
                      <a:pt x="104" y="19"/>
                      <a:pt x="99" y="16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101" y="10"/>
                      <a:pt x="99" y="7"/>
                      <a:pt x="97" y="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5" y="0"/>
                      <a:pt x="73" y="1"/>
                      <a:pt x="72" y="4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65" y="6"/>
                      <a:pt x="60" y="6"/>
                      <a:pt x="54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2" y="3"/>
                      <a:pt x="49" y="2"/>
                      <a:pt x="46" y="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6" y="13"/>
                      <a:pt x="25" y="16"/>
                      <a:pt x="26" y="1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3" y="25"/>
                      <a:pt x="20" y="30"/>
                      <a:pt x="16" y="36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34"/>
                      <a:pt x="7" y="35"/>
                      <a:pt x="7" y="3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9"/>
                      <a:pt x="1" y="62"/>
                      <a:pt x="4" y="62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9" y="69"/>
                      <a:pt x="9" y="74"/>
                      <a:pt x="11" y="79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3" y="83"/>
                      <a:pt x="2" y="86"/>
                      <a:pt x="3" y="88"/>
                    </a:cubicBezTo>
                    <a:cubicBezTo>
                      <a:pt x="12" y="106"/>
                      <a:pt x="12" y="106"/>
                      <a:pt x="12" y="106"/>
                    </a:cubicBezTo>
                    <a:cubicBezTo>
                      <a:pt x="13" y="108"/>
                      <a:pt x="16" y="109"/>
                      <a:pt x="18" y="108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8" y="108"/>
                      <a:pt x="33" y="112"/>
                      <a:pt x="37" y="114"/>
                    </a:cubicBezTo>
                    <a:cubicBezTo>
                      <a:pt x="35" y="122"/>
                      <a:pt x="35" y="122"/>
                      <a:pt x="35" y="122"/>
                    </a:cubicBezTo>
                    <a:cubicBezTo>
                      <a:pt x="34" y="124"/>
                      <a:pt x="35" y="127"/>
                      <a:pt x="38" y="128"/>
                    </a:cubicBezTo>
                    <a:cubicBezTo>
                      <a:pt x="57" y="134"/>
                      <a:pt x="57" y="134"/>
                      <a:pt x="57" y="134"/>
                    </a:cubicBezTo>
                    <a:cubicBezTo>
                      <a:pt x="59" y="134"/>
                      <a:pt x="62" y="133"/>
                      <a:pt x="63" y="131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9" y="123"/>
                      <a:pt x="74" y="123"/>
                      <a:pt x="78" y="122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83" y="131"/>
                      <a:pt x="86" y="132"/>
                      <a:pt x="88" y="131"/>
                    </a:cubicBezTo>
                    <a:cubicBezTo>
                      <a:pt x="106" y="122"/>
                      <a:pt x="106" y="122"/>
                      <a:pt x="106" y="122"/>
                    </a:cubicBezTo>
                    <a:cubicBezTo>
                      <a:pt x="108" y="121"/>
                      <a:pt x="109" y="118"/>
                      <a:pt x="108" y="116"/>
                    </a:cubicBezTo>
                    <a:close/>
                    <a:moveTo>
                      <a:pt x="39" y="78"/>
                    </a:moveTo>
                    <a:cubicBezTo>
                      <a:pt x="31" y="63"/>
                      <a:pt x="38" y="44"/>
                      <a:pt x="53" y="37"/>
                    </a:cubicBezTo>
                    <a:cubicBezTo>
                      <a:pt x="69" y="29"/>
                      <a:pt x="87" y="35"/>
                      <a:pt x="95" y="51"/>
                    </a:cubicBezTo>
                    <a:cubicBezTo>
                      <a:pt x="103" y="66"/>
                      <a:pt x="97" y="85"/>
                      <a:pt x="81" y="93"/>
                    </a:cubicBezTo>
                    <a:cubicBezTo>
                      <a:pt x="66" y="100"/>
                      <a:pt x="47" y="94"/>
                      <a:pt x="39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40"/>
              <p:cNvSpPr>
                <a:spLocks noEditPoints="1"/>
              </p:cNvSpPr>
              <p:nvPr/>
            </p:nvSpPr>
            <p:spPr bwMode="auto">
              <a:xfrm>
                <a:off x="5722938" y="2314575"/>
                <a:ext cx="136525" cy="136525"/>
              </a:xfrm>
              <a:custGeom>
                <a:avLst/>
                <a:gdLst>
                  <a:gd name="T0" fmla="*/ 40 w 49"/>
                  <a:gd name="T1" fmla="*/ 42 h 49"/>
                  <a:gd name="T2" fmla="*/ 38 w 49"/>
                  <a:gd name="T3" fmla="*/ 40 h 49"/>
                  <a:gd name="T4" fmla="*/ 42 w 49"/>
                  <a:gd name="T5" fmla="*/ 36 h 49"/>
                  <a:gd name="T6" fmla="*/ 45 w 49"/>
                  <a:gd name="T7" fmla="*/ 37 h 49"/>
                  <a:gd name="T8" fmla="*/ 47 w 49"/>
                  <a:gd name="T9" fmla="*/ 35 h 49"/>
                  <a:gd name="T10" fmla="*/ 49 w 49"/>
                  <a:gd name="T11" fmla="*/ 28 h 49"/>
                  <a:gd name="T12" fmla="*/ 48 w 49"/>
                  <a:gd name="T13" fmla="*/ 26 h 49"/>
                  <a:gd name="T14" fmla="*/ 46 w 49"/>
                  <a:gd name="T15" fmla="*/ 26 h 49"/>
                  <a:gd name="T16" fmla="*/ 46 w 49"/>
                  <a:gd name="T17" fmla="*/ 20 h 49"/>
                  <a:gd name="T18" fmla="*/ 47 w 49"/>
                  <a:gd name="T19" fmla="*/ 19 h 49"/>
                  <a:gd name="T20" fmla="*/ 48 w 49"/>
                  <a:gd name="T21" fmla="*/ 17 h 49"/>
                  <a:gd name="T22" fmla="*/ 45 w 49"/>
                  <a:gd name="T23" fmla="*/ 11 h 49"/>
                  <a:gd name="T24" fmla="*/ 43 w 49"/>
                  <a:gd name="T25" fmla="*/ 10 h 49"/>
                  <a:gd name="T26" fmla="*/ 41 w 49"/>
                  <a:gd name="T27" fmla="*/ 11 h 49"/>
                  <a:gd name="T28" fmla="*/ 36 w 49"/>
                  <a:gd name="T29" fmla="*/ 6 h 49"/>
                  <a:gd name="T30" fmla="*/ 37 w 49"/>
                  <a:gd name="T31" fmla="*/ 5 h 49"/>
                  <a:gd name="T32" fmla="*/ 36 w 49"/>
                  <a:gd name="T33" fmla="*/ 3 h 49"/>
                  <a:gd name="T34" fmla="*/ 29 w 49"/>
                  <a:gd name="T35" fmla="*/ 0 h 49"/>
                  <a:gd name="T36" fmla="*/ 27 w 49"/>
                  <a:gd name="T37" fmla="*/ 2 h 49"/>
                  <a:gd name="T38" fmla="*/ 26 w 49"/>
                  <a:gd name="T39" fmla="*/ 3 h 49"/>
                  <a:gd name="T40" fmla="*/ 20 w 49"/>
                  <a:gd name="T41" fmla="*/ 3 h 49"/>
                  <a:gd name="T42" fmla="*/ 20 w 49"/>
                  <a:gd name="T43" fmla="*/ 2 h 49"/>
                  <a:gd name="T44" fmla="*/ 17 w 49"/>
                  <a:gd name="T45" fmla="*/ 1 h 49"/>
                  <a:gd name="T46" fmla="*/ 11 w 49"/>
                  <a:gd name="T47" fmla="*/ 5 h 49"/>
                  <a:gd name="T48" fmla="*/ 10 w 49"/>
                  <a:gd name="T49" fmla="*/ 7 h 49"/>
                  <a:gd name="T50" fmla="*/ 11 w 49"/>
                  <a:gd name="T51" fmla="*/ 8 h 49"/>
                  <a:gd name="T52" fmla="*/ 6 w 49"/>
                  <a:gd name="T53" fmla="*/ 13 h 49"/>
                  <a:gd name="T54" fmla="*/ 5 w 49"/>
                  <a:gd name="T55" fmla="*/ 13 h 49"/>
                  <a:gd name="T56" fmla="*/ 3 w 49"/>
                  <a:gd name="T57" fmla="*/ 14 h 49"/>
                  <a:gd name="T58" fmla="*/ 1 w 49"/>
                  <a:gd name="T59" fmla="*/ 21 h 49"/>
                  <a:gd name="T60" fmla="*/ 2 w 49"/>
                  <a:gd name="T61" fmla="*/ 23 h 49"/>
                  <a:gd name="T62" fmla="*/ 4 w 49"/>
                  <a:gd name="T63" fmla="*/ 24 h 49"/>
                  <a:gd name="T64" fmla="*/ 4 w 49"/>
                  <a:gd name="T65" fmla="*/ 29 h 49"/>
                  <a:gd name="T66" fmla="*/ 2 w 49"/>
                  <a:gd name="T67" fmla="*/ 30 h 49"/>
                  <a:gd name="T68" fmla="*/ 2 w 49"/>
                  <a:gd name="T69" fmla="*/ 32 h 49"/>
                  <a:gd name="T70" fmla="*/ 5 w 49"/>
                  <a:gd name="T71" fmla="*/ 39 h 49"/>
                  <a:gd name="T72" fmla="*/ 7 w 49"/>
                  <a:gd name="T73" fmla="*/ 39 h 49"/>
                  <a:gd name="T74" fmla="*/ 10 w 49"/>
                  <a:gd name="T75" fmla="*/ 38 h 49"/>
                  <a:gd name="T76" fmla="*/ 14 w 49"/>
                  <a:gd name="T77" fmla="*/ 42 h 49"/>
                  <a:gd name="T78" fmla="*/ 13 w 49"/>
                  <a:gd name="T79" fmla="*/ 45 h 49"/>
                  <a:gd name="T80" fmla="*/ 14 w 49"/>
                  <a:gd name="T81" fmla="*/ 47 h 49"/>
                  <a:gd name="T82" fmla="*/ 21 w 49"/>
                  <a:gd name="T83" fmla="*/ 49 h 49"/>
                  <a:gd name="T84" fmla="*/ 23 w 49"/>
                  <a:gd name="T85" fmla="*/ 48 h 49"/>
                  <a:gd name="T86" fmla="*/ 24 w 49"/>
                  <a:gd name="T87" fmla="*/ 45 h 49"/>
                  <a:gd name="T88" fmla="*/ 29 w 49"/>
                  <a:gd name="T89" fmla="*/ 45 h 49"/>
                  <a:gd name="T90" fmla="*/ 30 w 49"/>
                  <a:gd name="T91" fmla="*/ 47 h 49"/>
                  <a:gd name="T92" fmla="*/ 32 w 49"/>
                  <a:gd name="T93" fmla="*/ 48 h 49"/>
                  <a:gd name="T94" fmla="*/ 39 w 49"/>
                  <a:gd name="T95" fmla="*/ 45 h 49"/>
                  <a:gd name="T96" fmla="*/ 40 w 49"/>
                  <a:gd name="T97" fmla="*/ 42 h 49"/>
                  <a:gd name="T98" fmla="*/ 15 w 49"/>
                  <a:gd name="T99" fmla="*/ 29 h 49"/>
                  <a:gd name="T100" fmla="*/ 20 w 49"/>
                  <a:gd name="T101" fmla="*/ 14 h 49"/>
                  <a:gd name="T102" fmla="*/ 35 w 49"/>
                  <a:gd name="T103" fmla="*/ 19 h 49"/>
                  <a:gd name="T104" fmla="*/ 30 w 49"/>
                  <a:gd name="T105" fmla="*/ 34 h 49"/>
                  <a:gd name="T106" fmla="*/ 15 w 49"/>
                  <a:gd name="T107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49">
                    <a:moveTo>
                      <a:pt x="40" y="42"/>
                    </a:moveTo>
                    <a:cubicBezTo>
                      <a:pt x="38" y="40"/>
                      <a:pt x="38" y="40"/>
                      <a:pt x="38" y="40"/>
                    </a:cubicBezTo>
                    <a:cubicBezTo>
                      <a:pt x="40" y="39"/>
                      <a:pt x="41" y="37"/>
                      <a:pt x="42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6" y="37"/>
                      <a:pt x="47" y="36"/>
                      <a:pt x="47" y="35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7"/>
                      <a:pt x="48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4"/>
                      <a:pt x="46" y="22"/>
                      <a:pt x="46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8" y="19"/>
                      <a:pt x="49" y="18"/>
                      <a:pt x="48" y="17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0"/>
                      <a:pt x="44" y="9"/>
                      <a:pt x="43" y="10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0" y="9"/>
                      <a:pt x="38" y="7"/>
                      <a:pt x="36" y="6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4"/>
                      <a:pt x="37" y="3"/>
                      <a:pt x="36" y="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7" y="1"/>
                      <a:pt x="27" y="2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4" y="2"/>
                      <a:pt x="22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1"/>
                      <a:pt x="18" y="1"/>
                      <a:pt x="17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6"/>
                      <a:pt x="10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8" y="11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3" y="13"/>
                      <a:pt x="3" y="14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2"/>
                      <a:pt x="1" y="23"/>
                      <a:pt x="2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5"/>
                      <a:pt x="4" y="27"/>
                      <a:pt x="4" y="29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1" y="31"/>
                      <a:pt x="2" y="3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6" y="40"/>
                      <a:pt x="7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1" y="40"/>
                      <a:pt x="12" y="41"/>
                      <a:pt x="14" y="42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5"/>
                      <a:pt x="13" y="46"/>
                      <a:pt x="14" y="47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2" y="49"/>
                      <a:pt x="23" y="49"/>
                      <a:pt x="23" y="48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6" y="45"/>
                      <a:pt x="27" y="45"/>
                      <a:pt x="29" y="45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48"/>
                      <a:pt x="32" y="48"/>
                      <a:pt x="32" y="48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40" y="44"/>
                      <a:pt x="40" y="43"/>
                      <a:pt x="40" y="42"/>
                    </a:cubicBezTo>
                    <a:close/>
                    <a:moveTo>
                      <a:pt x="15" y="29"/>
                    </a:moveTo>
                    <a:cubicBezTo>
                      <a:pt x="12" y="23"/>
                      <a:pt x="14" y="16"/>
                      <a:pt x="20" y="14"/>
                    </a:cubicBezTo>
                    <a:cubicBezTo>
                      <a:pt x="25" y="11"/>
                      <a:pt x="32" y="13"/>
                      <a:pt x="35" y="19"/>
                    </a:cubicBezTo>
                    <a:cubicBezTo>
                      <a:pt x="38" y="24"/>
                      <a:pt x="36" y="31"/>
                      <a:pt x="30" y="34"/>
                    </a:cubicBezTo>
                    <a:cubicBezTo>
                      <a:pt x="24" y="37"/>
                      <a:pt x="18" y="34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41"/>
              <p:cNvSpPr>
                <a:spLocks noEditPoints="1"/>
              </p:cNvSpPr>
              <p:nvPr/>
            </p:nvSpPr>
            <p:spPr bwMode="auto">
              <a:xfrm>
                <a:off x="5006975" y="1635125"/>
                <a:ext cx="835025" cy="849312"/>
              </a:xfrm>
              <a:custGeom>
                <a:avLst/>
                <a:gdLst>
                  <a:gd name="T0" fmla="*/ 35 w 301"/>
                  <a:gd name="T1" fmla="*/ 218 h 306"/>
                  <a:gd name="T2" fmla="*/ 215 w 301"/>
                  <a:gd name="T3" fmla="*/ 270 h 306"/>
                  <a:gd name="T4" fmla="*/ 266 w 301"/>
                  <a:gd name="T5" fmla="*/ 88 h 306"/>
                  <a:gd name="T6" fmla="*/ 87 w 301"/>
                  <a:gd name="T7" fmla="*/ 37 h 306"/>
                  <a:gd name="T8" fmla="*/ 35 w 301"/>
                  <a:gd name="T9" fmla="*/ 218 h 306"/>
                  <a:gd name="T10" fmla="*/ 57 w 301"/>
                  <a:gd name="T11" fmla="*/ 206 h 306"/>
                  <a:gd name="T12" fmla="*/ 99 w 301"/>
                  <a:gd name="T13" fmla="*/ 58 h 306"/>
                  <a:gd name="T14" fmla="*/ 244 w 301"/>
                  <a:gd name="T15" fmla="*/ 100 h 306"/>
                  <a:gd name="T16" fmla="*/ 202 w 301"/>
                  <a:gd name="T17" fmla="*/ 248 h 306"/>
                  <a:gd name="T18" fmla="*/ 57 w 301"/>
                  <a:gd name="T19" fmla="*/ 2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1" h="306">
                    <a:moveTo>
                      <a:pt x="35" y="218"/>
                    </a:moveTo>
                    <a:cubicBezTo>
                      <a:pt x="71" y="283"/>
                      <a:pt x="151" y="306"/>
                      <a:pt x="215" y="270"/>
                    </a:cubicBezTo>
                    <a:cubicBezTo>
                      <a:pt x="278" y="234"/>
                      <a:pt x="301" y="152"/>
                      <a:pt x="266" y="88"/>
                    </a:cubicBezTo>
                    <a:cubicBezTo>
                      <a:pt x="231" y="24"/>
                      <a:pt x="150" y="0"/>
                      <a:pt x="87" y="37"/>
                    </a:cubicBezTo>
                    <a:cubicBezTo>
                      <a:pt x="23" y="73"/>
                      <a:pt x="0" y="154"/>
                      <a:pt x="35" y="218"/>
                    </a:cubicBezTo>
                    <a:close/>
                    <a:moveTo>
                      <a:pt x="57" y="206"/>
                    </a:moveTo>
                    <a:cubicBezTo>
                      <a:pt x="28" y="154"/>
                      <a:pt x="47" y="88"/>
                      <a:pt x="99" y="58"/>
                    </a:cubicBezTo>
                    <a:cubicBezTo>
                      <a:pt x="150" y="29"/>
                      <a:pt x="216" y="48"/>
                      <a:pt x="244" y="100"/>
                    </a:cubicBezTo>
                    <a:cubicBezTo>
                      <a:pt x="273" y="153"/>
                      <a:pt x="254" y="219"/>
                      <a:pt x="202" y="248"/>
                    </a:cubicBezTo>
                    <a:cubicBezTo>
                      <a:pt x="151" y="277"/>
                      <a:pt x="86" y="258"/>
                      <a:pt x="57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42"/>
              <p:cNvSpPr/>
              <p:nvPr/>
            </p:nvSpPr>
            <p:spPr bwMode="auto">
              <a:xfrm>
                <a:off x="5537200" y="2335213"/>
                <a:ext cx="330200" cy="501650"/>
              </a:xfrm>
              <a:custGeom>
                <a:avLst/>
                <a:gdLst>
                  <a:gd name="T0" fmla="*/ 80 w 119"/>
                  <a:gd name="T1" fmla="*/ 168 h 181"/>
                  <a:gd name="T2" fmla="*/ 106 w 119"/>
                  <a:gd name="T3" fmla="*/ 176 h 181"/>
                  <a:gd name="T4" fmla="*/ 106 w 119"/>
                  <a:gd name="T5" fmla="*/ 176 h 181"/>
                  <a:gd name="T6" fmla="*/ 114 w 119"/>
                  <a:gd name="T7" fmla="*/ 149 h 181"/>
                  <a:gd name="T8" fmla="*/ 39 w 119"/>
                  <a:gd name="T9" fmla="*/ 13 h 181"/>
                  <a:gd name="T10" fmla="*/ 13 w 119"/>
                  <a:gd name="T11" fmla="*/ 5 h 181"/>
                  <a:gd name="T12" fmla="*/ 13 w 119"/>
                  <a:gd name="T13" fmla="*/ 5 h 181"/>
                  <a:gd name="T14" fmla="*/ 5 w 119"/>
                  <a:gd name="T15" fmla="*/ 32 h 181"/>
                  <a:gd name="T16" fmla="*/ 80 w 119"/>
                  <a:gd name="T17" fmla="*/ 16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" h="181">
                    <a:moveTo>
                      <a:pt x="80" y="168"/>
                    </a:moveTo>
                    <a:cubicBezTo>
                      <a:pt x="85" y="178"/>
                      <a:pt x="97" y="181"/>
                      <a:pt x="106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15" y="171"/>
                      <a:pt x="119" y="159"/>
                      <a:pt x="114" y="149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4" y="3"/>
                      <a:pt x="22" y="0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3" y="11"/>
                      <a:pt x="0" y="23"/>
                      <a:pt x="5" y="32"/>
                    </a:cubicBezTo>
                    <a:lnTo>
                      <a:pt x="80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43"/>
              <p:cNvSpPr/>
              <p:nvPr/>
            </p:nvSpPr>
            <p:spPr bwMode="auto">
              <a:xfrm>
                <a:off x="5475288" y="1803400"/>
                <a:ext cx="174625" cy="153987"/>
              </a:xfrm>
              <a:custGeom>
                <a:avLst/>
                <a:gdLst>
                  <a:gd name="T0" fmla="*/ 49 w 63"/>
                  <a:gd name="T1" fmla="*/ 52 h 55"/>
                  <a:gd name="T2" fmla="*/ 48 w 63"/>
                  <a:gd name="T3" fmla="*/ 50 h 55"/>
                  <a:gd name="T4" fmla="*/ 8 w 63"/>
                  <a:gd name="T5" fmla="*/ 16 h 55"/>
                  <a:gd name="T6" fmla="*/ 14 w 63"/>
                  <a:gd name="T7" fmla="*/ 0 h 55"/>
                  <a:gd name="T8" fmla="*/ 14 w 63"/>
                  <a:gd name="T9" fmla="*/ 0 h 55"/>
                  <a:gd name="T10" fmla="*/ 62 w 63"/>
                  <a:gd name="T11" fmla="*/ 41 h 55"/>
                  <a:gd name="T12" fmla="*/ 63 w 63"/>
                  <a:gd name="T13" fmla="*/ 43 h 55"/>
                  <a:gd name="T14" fmla="*/ 49 w 63"/>
                  <a:gd name="T15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55">
                    <a:moveTo>
                      <a:pt x="49" y="52"/>
                    </a:moveTo>
                    <a:cubicBezTo>
                      <a:pt x="48" y="52"/>
                      <a:pt x="48" y="51"/>
                      <a:pt x="48" y="50"/>
                    </a:cubicBezTo>
                    <a:cubicBezTo>
                      <a:pt x="38" y="33"/>
                      <a:pt x="24" y="22"/>
                      <a:pt x="8" y="16"/>
                    </a:cubicBezTo>
                    <a:cubicBezTo>
                      <a:pt x="0" y="3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34" y="7"/>
                      <a:pt x="51" y="21"/>
                      <a:pt x="62" y="41"/>
                    </a:cubicBezTo>
                    <a:cubicBezTo>
                      <a:pt x="63" y="42"/>
                      <a:pt x="63" y="42"/>
                      <a:pt x="63" y="43"/>
                    </a:cubicBezTo>
                    <a:cubicBezTo>
                      <a:pt x="63" y="55"/>
                      <a:pt x="50" y="53"/>
                      <a:pt x="49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7" name="文本框 86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99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702338" y="1713634"/>
            <a:ext cx="2785736" cy="3963134"/>
            <a:chOff x="4965654" y="2061642"/>
            <a:chExt cx="2014369" cy="2865747"/>
          </a:xfrm>
        </p:grpSpPr>
        <p:sp>
          <p:nvSpPr>
            <p:cNvPr id="847" name="Freeform 90"/>
            <p:cNvSpPr/>
            <p:nvPr/>
          </p:nvSpPr>
          <p:spPr bwMode="auto">
            <a:xfrm>
              <a:off x="4965654" y="2061642"/>
              <a:ext cx="2014369" cy="2865747"/>
            </a:xfrm>
            <a:custGeom>
              <a:avLst/>
              <a:gdLst>
                <a:gd name="T0" fmla="*/ 104 w 153"/>
                <a:gd name="T1" fmla="*/ 89 h 218"/>
                <a:gd name="T2" fmla="*/ 104 w 153"/>
                <a:gd name="T3" fmla="*/ 18 h 218"/>
                <a:gd name="T4" fmla="*/ 87 w 153"/>
                <a:gd name="T5" fmla="*/ 0 h 218"/>
                <a:gd name="T6" fmla="*/ 77 w 153"/>
                <a:gd name="T7" fmla="*/ 0 h 218"/>
                <a:gd name="T8" fmla="*/ 67 w 153"/>
                <a:gd name="T9" fmla="*/ 0 h 218"/>
                <a:gd name="T10" fmla="*/ 50 w 153"/>
                <a:gd name="T11" fmla="*/ 18 h 218"/>
                <a:gd name="T12" fmla="*/ 50 w 153"/>
                <a:gd name="T13" fmla="*/ 89 h 218"/>
                <a:gd name="T14" fmla="*/ 0 w 153"/>
                <a:gd name="T15" fmla="*/ 160 h 218"/>
                <a:gd name="T16" fmla="*/ 18 w 153"/>
                <a:gd name="T17" fmla="*/ 208 h 218"/>
                <a:gd name="T18" fmla="*/ 37 w 153"/>
                <a:gd name="T19" fmla="*/ 218 h 218"/>
                <a:gd name="T20" fmla="*/ 77 w 153"/>
                <a:gd name="T21" fmla="*/ 218 h 218"/>
                <a:gd name="T22" fmla="*/ 116 w 153"/>
                <a:gd name="T23" fmla="*/ 218 h 218"/>
                <a:gd name="T24" fmla="*/ 136 w 153"/>
                <a:gd name="T25" fmla="*/ 208 h 218"/>
                <a:gd name="T26" fmla="*/ 153 w 153"/>
                <a:gd name="T27" fmla="*/ 160 h 218"/>
                <a:gd name="T28" fmla="*/ 104 w 153"/>
                <a:gd name="T29" fmla="*/ 8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" h="218">
                  <a:moveTo>
                    <a:pt x="104" y="89"/>
                  </a:move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0" y="8"/>
                    <a:pt x="50" y="1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21" y="99"/>
                    <a:pt x="0" y="127"/>
                    <a:pt x="0" y="160"/>
                  </a:cubicBezTo>
                  <a:cubicBezTo>
                    <a:pt x="0" y="178"/>
                    <a:pt x="7" y="195"/>
                    <a:pt x="18" y="208"/>
                  </a:cubicBezTo>
                  <a:cubicBezTo>
                    <a:pt x="21" y="212"/>
                    <a:pt x="28" y="218"/>
                    <a:pt x="37" y="218"/>
                  </a:cubicBezTo>
                  <a:cubicBezTo>
                    <a:pt x="53" y="218"/>
                    <a:pt x="66" y="218"/>
                    <a:pt x="77" y="218"/>
                  </a:cubicBezTo>
                  <a:cubicBezTo>
                    <a:pt x="88" y="218"/>
                    <a:pt x="100" y="218"/>
                    <a:pt x="116" y="218"/>
                  </a:cubicBezTo>
                  <a:cubicBezTo>
                    <a:pt x="126" y="218"/>
                    <a:pt x="133" y="212"/>
                    <a:pt x="136" y="208"/>
                  </a:cubicBezTo>
                  <a:cubicBezTo>
                    <a:pt x="147" y="195"/>
                    <a:pt x="153" y="178"/>
                    <a:pt x="153" y="160"/>
                  </a:cubicBezTo>
                  <a:cubicBezTo>
                    <a:pt x="153" y="127"/>
                    <a:pt x="133" y="99"/>
                    <a:pt x="104" y="89"/>
                  </a:cubicBezTo>
                  <a:close/>
                </a:path>
              </a:pathLst>
            </a:custGeom>
            <a:solidFill>
              <a:srgbClr val="D823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 rot="20664368">
              <a:off x="5612880" y="3382868"/>
              <a:ext cx="851200" cy="867359"/>
              <a:chOff x="5626765" y="3309784"/>
              <a:chExt cx="851200" cy="867359"/>
            </a:xfrm>
          </p:grpSpPr>
          <p:sp>
            <p:nvSpPr>
              <p:cNvPr id="35" name="Freeform 5"/>
              <p:cNvSpPr/>
              <p:nvPr/>
            </p:nvSpPr>
            <p:spPr bwMode="auto">
              <a:xfrm flipH="1">
                <a:off x="5771228" y="3309784"/>
                <a:ext cx="706737" cy="867359"/>
              </a:xfrm>
              <a:custGeom>
                <a:avLst/>
                <a:gdLst>
                  <a:gd name="T0" fmla="*/ 453 w 453"/>
                  <a:gd name="T1" fmla="*/ 447 h 557"/>
                  <a:gd name="T2" fmla="*/ 451 w 453"/>
                  <a:gd name="T3" fmla="*/ 375 h 557"/>
                  <a:gd name="T4" fmla="*/ 430 w 453"/>
                  <a:gd name="T5" fmla="*/ 347 h 557"/>
                  <a:gd name="T6" fmla="*/ 451 w 453"/>
                  <a:gd name="T7" fmla="*/ 342 h 557"/>
                  <a:gd name="T8" fmla="*/ 451 w 453"/>
                  <a:gd name="T9" fmla="*/ 214 h 557"/>
                  <a:gd name="T10" fmla="*/ 343 w 453"/>
                  <a:gd name="T11" fmla="*/ 214 h 557"/>
                  <a:gd name="T12" fmla="*/ 306 w 453"/>
                  <a:gd name="T13" fmla="*/ 41 h 557"/>
                  <a:gd name="T14" fmla="*/ 127 w 453"/>
                  <a:gd name="T15" fmla="*/ 35 h 557"/>
                  <a:gd name="T16" fmla="*/ 60 w 453"/>
                  <a:gd name="T17" fmla="*/ 196 h 557"/>
                  <a:gd name="T18" fmla="*/ 143 w 453"/>
                  <a:gd name="T19" fmla="*/ 290 h 557"/>
                  <a:gd name="T20" fmla="*/ 41 w 453"/>
                  <a:gd name="T21" fmla="*/ 407 h 557"/>
                  <a:gd name="T22" fmla="*/ 3 w 453"/>
                  <a:gd name="T23" fmla="*/ 468 h 557"/>
                  <a:gd name="T24" fmla="*/ 60 w 453"/>
                  <a:gd name="T25" fmla="*/ 520 h 557"/>
                  <a:gd name="T26" fmla="*/ 175 w 453"/>
                  <a:gd name="T27" fmla="*/ 433 h 557"/>
                  <a:gd name="T28" fmla="*/ 203 w 453"/>
                  <a:gd name="T29" fmla="*/ 551 h 557"/>
                  <a:gd name="T30" fmla="*/ 338 w 453"/>
                  <a:gd name="T31" fmla="*/ 557 h 557"/>
                  <a:gd name="T32" fmla="*/ 361 w 453"/>
                  <a:gd name="T33" fmla="*/ 510 h 557"/>
                  <a:gd name="T34" fmla="*/ 401 w 453"/>
                  <a:gd name="T35" fmla="*/ 536 h 557"/>
                  <a:gd name="T36" fmla="*/ 453 w 453"/>
                  <a:gd name="T37" fmla="*/ 447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3" h="557">
                    <a:moveTo>
                      <a:pt x="453" y="447"/>
                    </a:moveTo>
                    <a:cubicBezTo>
                      <a:pt x="451" y="375"/>
                      <a:pt x="451" y="375"/>
                      <a:pt x="451" y="375"/>
                    </a:cubicBezTo>
                    <a:cubicBezTo>
                      <a:pt x="441" y="362"/>
                      <a:pt x="429" y="348"/>
                      <a:pt x="430" y="347"/>
                    </a:cubicBezTo>
                    <a:cubicBezTo>
                      <a:pt x="435" y="346"/>
                      <a:pt x="445" y="343"/>
                      <a:pt x="451" y="342"/>
                    </a:cubicBezTo>
                    <a:cubicBezTo>
                      <a:pt x="451" y="214"/>
                      <a:pt x="451" y="214"/>
                      <a:pt x="451" y="214"/>
                    </a:cubicBezTo>
                    <a:cubicBezTo>
                      <a:pt x="410" y="209"/>
                      <a:pt x="343" y="213"/>
                      <a:pt x="343" y="214"/>
                    </a:cubicBezTo>
                    <a:cubicBezTo>
                      <a:pt x="363" y="151"/>
                      <a:pt x="362" y="83"/>
                      <a:pt x="306" y="41"/>
                    </a:cubicBezTo>
                    <a:cubicBezTo>
                      <a:pt x="254" y="2"/>
                      <a:pt x="182" y="0"/>
                      <a:pt x="127" y="35"/>
                    </a:cubicBezTo>
                    <a:cubicBezTo>
                      <a:pt x="73" y="69"/>
                      <a:pt x="46" y="133"/>
                      <a:pt x="60" y="196"/>
                    </a:cubicBezTo>
                    <a:cubicBezTo>
                      <a:pt x="70" y="239"/>
                      <a:pt x="107" y="267"/>
                      <a:pt x="143" y="290"/>
                    </a:cubicBezTo>
                    <a:cubicBezTo>
                      <a:pt x="145" y="292"/>
                      <a:pt x="48" y="399"/>
                      <a:pt x="41" y="407"/>
                    </a:cubicBezTo>
                    <a:cubicBezTo>
                      <a:pt x="26" y="426"/>
                      <a:pt x="5" y="444"/>
                      <a:pt x="3" y="468"/>
                    </a:cubicBezTo>
                    <a:cubicBezTo>
                      <a:pt x="0" y="506"/>
                      <a:pt x="27" y="524"/>
                      <a:pt x="60" y="520"/>
                    </a:cubicBezTo>
                    <a:cubicBezTo>
                      <a:pt x="104" y="513"/>
                      <a:pt x="159" y="475"/>
                      <a:pt x="175" y="433"/>
                    </a:cubicBezTo>
                    <a:cubicBezTo>
                      <a:pt x="188" y="470"/>
                      <a:pt x="199" y="511"/>
                      <a:pt x="203" y="551"/>
                    </a:cubicBezTo>
                    <a:cubicBezTo>
                      <a:pt x="338" y="557"/>
                      <a:pt x="338" y="557"/>
                      <a:pt x="338" y="557"/>
                    </a:cubicBezTo>
                    <a:cubicBezTo>
                      <a:pt x="338" y="541"/>
                      <a:pt x="344" y="509"/>
                      <a:pt x="361" y="510"/>
                    </a:cubicBezTo>
                    <a:cubicBezTo>
                      <a:pt x="376" y="511"/>
                      <a:pt x="389" y="525"/>
                      <a:pt x="401" y="536"/>
                    </a:cubicBezTo>
                    <a:cubicBezTo>
                      <a:pt x="428" y="519"/>
                      <a:pt x="453" y="481"/>
                      <a:pt x="453" y="4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 flipH="1">
                <a:off x="6072149" y="3554323"/>
                <a:ext cx="118664" cy="93095"/>
              </a:xfrm>
              <a:custGeom>
                <a:avLst/>
                <a:gdLst>
                  <a:gd name="T0" fmla="*/ 62 w 76"/>
                  <a:gd name="T1" fmla="*/ 1 h 60"/>
                  <a:gd name="T2" fmla="*/ 59 w 76"/>
                  <a:gd name="T3" fmla="*/ 8 h 60"/>
                  <a:gd name="T4" fmla="*/ 39 w 76"/>
                  <a:gd name="T5" fmla="*/ 43 h 60"/>
                  <a:gd name="T6" fmla="*/ 11 w 76"/>
                  <a:gd name="T7" fmla="*/ 35 h 60"/>
                  <a:gd name="T8" fmla="*/ 4 w 76"/>
                  <a:gd name="T9" fmla="*/ 33 h 60"/>
                  <a:gd name="T10" fmla="*/ 2 w 76"/>
                  <a:gd name="T11" fmla="*/ 40 h 60"/>
                  <a:gd name="T12" fmla="*/ 43 w 76"/>
                  <a:gd name="T13" fmla="*/ 53 h 60"/>
                  <a:gd name="T14" fmla="*/ 68 w 76"/>
                  <a:gd name="T15" fmla="*/ 4 h 60"/>
                  <a:gd name="T16" fmla="*/ 62 w 76"/>
                  <a:gd name="T17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60">
                    <a:moveTo>
                      <a:pt x="62" y="1"/>
                    </a:moveTo>
                    <a:cubicBezTo>
                      <a:pt x="59" y="2"/>
                      <a:pt x="57" y="5"/>
                      <a:pt x="59" y="8"/>
                    </a:cubicBezTo>
                    <a:cubicBezTo>
                      <a:pt x="64" y="22"/>
                      <a:pt x="52" y="37"/>
                      <a:pt x="39" y="43"/>
                    </a:cubicBezTo>
                    <a:cubicBezTo>
                      <a:pt x="33" y="46"/>
                      <a:pt x="19" y="50"/>
                      <a:pt x="11" y="35"/>
                    </a:cubicBezTo>
                    <a:cubicBezTo>
                      <a:pt x="10" y="33"/>
                      <a:pt x="6" y="32"/>
                      <a:pt x="4" y="33"/>
                    </a:cubicBezTo>
                    <a:cubicBezTo>
                      <a:pt x="1" y="34"/>
                      <a:pt x="0" y="37"/>
                      <a:pt x="2" y="40"/>
                    </a:cubicBezTo>
                    <a:cubicBezTo>
                      <a:pt x="10" y="55"/>
                      <a:pt x="26" y="60"/>
                      <a:pt x="43" y="53"/>
                    </a:cubicBezTo>
                    <a:cubicBezTo>
                      <a:pt x="61" y="45"/>
                      <a:pt x="76" y="24"/>
                      <a:pt x="68" y="4"/>
                    </a:cubicBezTo>
                    <a:cubicBezTo>
                      <a:pt x="67" y="1"/>
                      <a:pt x="64" y="0"/>
                      <a:pt x="62" y="1"/>
                    </a:cubicBez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5"/>
              <p:cNvSpPr/>
              <p:nvPr/>
            </p:nvSpPr>
            <p:spPr bwMode="auto">
              <a:xfrm flipH="1">
                <a:off x="6247194" y="3543178"/>
                <a:ext cx="90473" cy="89162"/>
              </a:xfrm>
              <a:custGeom>
                <a:avLst/>
                <a:gdLst>
                  <a:gd name="T0" fmla="*/ 50 w 58"/>
                  <a:gd name="T1" fmla="*/ 1 h 57"/>
                  <a:gd name="T2" fmla="*/ 6 w 58"/>
                  <a:gd name="T3" fmla="*/ 8 h 57"/>
                  <a:gd name="T4" fmla="*/ 1 w 58"/>
                  <a:gd name="T5" fmla="*/ 16 h 57"/>
                  <a:gd name="T6" fmla="*/ 8 w 58"/>
                  <a:gd name="T7" fmla="*/ 22 h 57"/>
                  <a:gd name="T8" fmla="*/ 40 w 58"/>
                  <a:gd name="T9" fmla="*/ 16 h 57"/>
                  <a:gd name="T10" fmla="*/ 28 w 58"/>
                  <a:gd name="T11" fmla="*/ 47 h 57"/>
                  <a:gd name="T12" fmla="*/ 27 w 58"/>
                  <a:gd name="T13" fmla="*/ 49 h 57"/>
                  <a:gd name="T14" fmla="*/ 31 w 58"/>
                  <a:gd name="T15" fmla="*/ 56 h 57"/>
                  <a:gd name="T16" fmla="*/ 40 w 58"/>
                  <a:gd name="T17" fmla="*/ 52 h 57"/>
                  <a:gd name="T18" fmla="*/ 57 w 58"/>
                  <a:gd name="T19" fmla="*/ 10 h 57"/>
                  <a:gd name="T20" fmla="*/ 56 w 58"/>
                  <a:gd name="T21" fmla="*/ 3 h 57"/>
                  <a:gd name="T22" fmla="*/ 50 w 58"/>
                  <a:gd name="T23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57">
                    <a:moveTo>
                      <a:pt x="50" y="1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2" y="9"/>
                      <a:pt x="0" y="13"/>
                      <a:pt x="1" y="16"/>
                    </a:cubicBezTo>
                    <a:cubicBezTo>
                      <a:pt x="1" y="20"/>
                      <a:pt x="5" y="22"/>
                      <a:pt x="8" y="22"/>
                    </a:cubicBezTo>
                    <a:cubicBezTo>
                      <a:pt x="8" y="22"/>
                      <a:pt x="27" y="18"/>
                      <a:pt x="40" y="16"/>
                    </a:cubicBezTo>
                    <a:cubicBezTo>
                      <a:pt x="35" y="28"/>
                      <a:pt x="28" y="47"/>
                      <a:pt x="28" y="47"/>
                    </a:cubicBezTo>
                    <a:cubicBezTo>
                      <a:pt x="27" y="48"/>
                      <a:pt x="27" y="49"/>
                      <a:pt x="27" y="49"/>
                    </a:cubicBezTo>
                    <a:cubicBezTo>
                      <a:pt x="27" y="52"/>
                      <a:pt x="29" y="55"/>
                      <a:pt x="31" y="56"/>
                    </a:cubicBezTo>
                    <a:cubicBezTo>
                      <a:pt x="35" y="57"/>
                      <a:pt x="39" y="55"/>
                      <a:pt x="40" y="52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8" y="7"/>
                      <a:pt x="58" y="5"/>
                      <a:pt x="56" y="3"/>
                    </a:cubicBezTo>
                    <a:cubicBezTo>
                      <a:pt x="55" y="1"/>
                      <a:pt x="52" y="0"/>
                      <a:pt x="50" y="1"/>
                    </a:cubicBez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6"/>
              <p:cNvSpPr/>
              <p:nvPr/>
            </p:nvSpPr>
            <p:spPr bwMode="auto">
              <a:xfrm flipH="1">
                <a:off x="5999377" y="3429759"/>
                <a:ext cx="90473" cy="88507"/>
              </a:xfrm>
              <a:custGeom>
                <a:avLst/>
                <a:gdLst>
                  <a:gd name="T0" fmla="*/ 37 w 58"/>
                  <a:gd name="T1" fmla="*/ 2 h 57"/>
                  <a:gd name="T2" fmla="*/ 3 w 58"/>
                  <a:gd name="T3" fmla="*/ 31 h 57"/>
                  <a:gd name="T4" fmla="*/ 1 w 58"/>
                  <a:gd name="T5" fmla="*/ 37 h 57"/>
                  <a:gd name="T6" fmla="*/ 6 w 58"/>
                  <a:gd name="T7" fmla="*/ 42 h 57"/>
                  <a:gd name="T8" fmla="*/ 49 w 58"/>
                  <a:gd name="T9" fmla="*/ 56 h 57"/>
                  <a:gd name="T10" fmla="*/ 57 w 58"/>
                  <a:gd name="T11" fmla="*/ 52 h 57"/>
                  <a:gd name="T12" fmla="*/ 58 w 58"/>
                  <a:gd name="T13" fmla="*/ 50 h 57"/>
                  <a:gd name="T14" fmla="*/ 53 w 58"/>
                  <a:gd name="T15" fmla="*/ 43 h 57"/>
                  <a:gd name="T16" fmla="*/ 21 w 58"/>
                  <a:gd name="T17" fmla="*/ 33 h 57"/>
                  <a:gd name="T18" fmla="*/ 46 w 58"/>
                  <a:gd name="T19" fmla="*/ 12 h 57"/>
                  <a:gd name="T20" fmla="*/ 48 w 58"/>
                  <a:gd name="T21" fmla="*/ 7 h 57"/>
                  <a:gd name="T22" fmla="*/ 47 w 58"/>
                  <a:gd name="T23" fmla="*/ 3 h 57"/>
                  <a:gd name="T24" fmla="*/ 37 w 58"/>
                  <a:gd name="T25" fmla="*/ 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7">
                    <a:moveTo>
                      <a:pt x="37" y="2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1" y="32"/>
                      <a:pt x="0" y="35"/>
                      <a:pt x="1" y="37"/>
                    </a:cubicBezTo>
                    <a:cubicBezTo>
                      <a:pt x="1" y="40"/>
                      <a:pt x="3" y="42"/>
                      <a:pt x="6" y="42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3" y="57"/>
                      <a:pt x="56" y="55"/>
                      <a:pt x="57" y="52"/>
                    </a:cubicBezTo>
                    <a:cubicBezTo>
                      <a:pt x="58" y="51"/>
                      <a:pt x="58" y="50"/>
                      <a:pt x="58" y="50"/>
                    </a:cubicBezTo>
                    <a:cubicBezTo>
                      <a:pt x="58" y="47"/>
                      <a:pt x="56" y="44"/>
                      <a:pt x="53" y="43"/>
                    </a:cubicBezTo>
                    <a:cubicBezTo>
                      <a:pt x="53" y="43"/>
                      <a:pt x="34" y="37"/>
                      <a:pt x="21" y="33"/>
                    </a:cubicBezTo>
                    <a:cubicBezTo>
                      <a:pt x="31" y="25"/>
                      <a:pt x="46" y="12"/>
                      <a:pt x="46" y="12"/>
                    </a:cubicBezTo>
                    <a:cubicBezTo>
                      <a:pt x="47" y="11"/>
                      <a:pt x="48" y="9"/>
                      <a:pt x="48" y="7"/>
                    </a:cubicBezTo>
                    <a:cubicBezTo>
                      <a:pt x="48" y="6"/>
                      <a:pt x="48" y="4"/>
                      <a:pt x="47" y="3"/>
                    </a:cubicBezTo>
                    <a:cubicBezTo>
                      <a:pt x="44" y="0"/>
                      <a:pt x="40" y="0"/>
                      <a:pt x="37" y="2"/>
                    </a:cubicBez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5626765" y="3637430"/>
                <a:ext cx="333635" cy="2058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5658940" y="3897302"/>
                <a:ext cx="245021" cy="2695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5943066" y="4081185"/>
              <a:ext cx="246359" cy="23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8" name="Freeform 91"/>
            <p:cNvSpPr/>
            <p:nvPr/>
          </p:nvSpPr>
          <p:spPr bwMode="auto">
            <a:xfrm>
              <a:off x="5177107" y="3914637"/>
              <a:ext cx="1580334" cy="856941"/>
            </a:xfrm>
            <a:custGeom>
              <a:avLst/>
              <a:gdLst>
                <a:gd name="T0" fmla="*/ 81 w 120"/>
                <a:gd name="T1" fmla="*/ 15 h 65"/>
                <a:gd name="T2" fmla="*/ 0 w 120"/>
                <a:gd name="T3" fmla="*/ 14 h 65"/>
                <a:gd name="T4" fmla="*/ 0 w 120"/>
                <a:gd name="T5" fmla="*/ 19 h 65"/>
                <a:gd name="T6" fmla="*/ 14 w 120"/>
                <a:gd name="T7" fmla="*/ 58 h 65"/>
                <a:gd name="T8" fmla="*/ 29 w 120"/>
                <a:gd name="T9" fmla="*/ 65 h 65"/>
                <a:gd name="T10" fmla="*/ 99 w 120"/>
                <a:gd name="T11" fmla="*/ 65 h 65"/>
                <a:gd name="T12" fmla="*/ 120 w 120"/>
                <a:gd name="T13" fmla="*/ 19 h 65"/>
                <a:gd name="T14" fmla="*/ 119 w 120"/>
                <a:gd name="T15" fmla="*/ 8 h 65"/>
                <a:gd name="T16" fmla="*/ 81 w 120"/>
                <a:gd name="T17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65">
                  <a:moveTo>
                    <a:pt x="81" y="15"/>
                  </a:moveTo>
                  <a:cubicBezTo>
                    <a:pt x="54" y="17"/>
                    <a:pt x="25" y="0"/>
                    <a:pt x="0" y="14"/>
                  </a:cubicBezTo>
                  <a:cubicBezTo>
                    <a:pt x="0" y="16"/>
                    <a:pt x="0" y="17"/>
                    <a:pt x="0" y="19"/>
                  </a:cubicBezTo>
                  <a:cubicBezTo>
                    <a:pt x="0" y="34"/>
                    <a:pt x="5" y="47"/>
                    <a:pt x="14" y="58"/>
                  </a:cubicBezTo>
                  <a:cubicBezTo>
                    <a:pt x="16" y="60"/>
                    <a:pt x="22" y="65"/>
                    <a:pt x="29" y="65"/>
                  </a:cubicBezTo>
                  <a:cubicBezTo>
                    <a:pt x="60" y="65"/>
                    <a:pt x="73" y="65"/>
                    <a:pt x="99" y="65"/>
                  </a:cubicBezTo>
                  <a:cubicBezTo>
                    <a:pt x="112" y="54"/>
                    <a:pt x="120" y="38"/>
                    <a:pt x="120" y="19"/>
                  </a:cubicBezTo>
                  <a:cubicBezTo>
                    <a:pt x="120" y="15"/>
                    <a:pt x="120" y="11"/>
                    <a:pt x="119" y="8"/>
                  </a:cubicBezTo>
                  <a:cubicBezTo>
                    <a:pt x="107" y="13"/>
                    <a:pt x="94" y="14"/>
                    <a:pt x="81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49" name="Oval 92"/>
            <p:cNvSpPr>
              <a:spLocks noChangeArrowheads="1"/>
            </p:cNvSpPr>
            <p:nvPr/>
          </p:nvSpPr>
          <p:spPr bwMode="auto">
            <a:xfrm>
              <a:off x="5522110" y="4482221"/>
              <a:ext cx="155808" cy="155808"/>
            </a:xfrm>
            <a:prstGeom prst="ellipse">
              <a:avLst/>
            </a:prstGeom>
            <a:solidFill>
              <a:srgbClr val="D82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50" name="Oval 93"/>
            <p:cNvSpPr>
              <a:spLocks noChangeArrowheads="1"/>
            </p:cNvSpPr>
            <p:nvPr/>
          </p:nvSpPr>
          <p:spPr bwMode="auto">
            <a:xfrm>
              <a:off x="6256631" y="4493350"/>
              <a:ext cx="155808" cy="161374"/>
            </a:xfrm>
            <a:prstGeom prst="ellipse">
              <a:avLst/>
            </a:prstGeom>
            <a:solidFill>
              <a:srgbClr val="D82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51" name="Oval 94"/>
            <p:cNvSpPr>
              <a:spLocks noChangeArrowheads="1"/>
            </p:cNvSpPr>
            <p:nvPr/>
          </p:nvSpPr>
          <p:spPr bwMode="auto">
            <a:xfrm>
              <a:off x="6479213" y="4220689"/>
              <a:ext cx="161374" cy="144678"/>
            </a:xfrm>
            <a:prstGeom prst="ellipse">
              <a:avLst/>
            </a:prstGeom>
            <a:solidFill>
              <a:srgbClr val="D82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52" name="Oval 95"/>
            <p:cNvSpPr>
              <a:spLocks noChangeArrowheads="1"/>
            </p:cNvSpPr>
            <p:nvPr/>
          </p:nvSpPr>
          <p:spPr bwMode="auto">
            <a:xfrm>
              <a:off x="5978403" y="4376496"/>
              <a:ext cx="161374" cy="155808"/>
            </a:xfrm>
            <a:prstGeom prst="ellipse">
              <a:avLst/>
            </a:prstGeom>
            <a:solidFill>
              <a:srgbClr val="D82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53" name="Oval 96"/>
            <p:cNvSpPr>
              <a:spLocks noChangeArrowheads="1"/>
            </p:cNvSpPr>
            <p:nvPr/>
          </p:nvSpPr>
          <p:spPr bwMode="auto">
            <a:xfrm>
              <a:off x="5360739" y="4231818"/>
              <a:ext cx="133549" cy="116857"/>
            </a:xfrm>
            <a:prstGeom prst="ellipse">
              <a:avLst/>
            </a:prstGeom>
            <a:solidFill>
              <a:srgbClr val="D82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54" name="Oval 97"/>
            <p:cNvSpPr>
              <a:spLocks noChangeArrowheads="1"/>
            </p:cNvSpPr>
            <p:nvPr/>
          </p:nvSpPr>
          <p:spPr bwMode="auto">
            <a:xfrm>
              <a:off x="5728000" y="4165043"/>
              <a:ext cx="133549" cy="116857"/>
            </a:xfrm>
            <a:prstGeom prst="ellipse">
              <a:avLst/>
            </a:prstGeom>
            <a:solidFill>
              <a:srgbClr val="D82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Freeform 23"/>
          <p:cNvSpPr>
            <a:spLocks noEditPoints="1"/>
          </p:cNvSpPr>
          <p:nvPr/>
        </p:nvSpPr>
        <p:spPr bwMode="auto">
          <a:xfrm>
            <a:off x="4208135" y="3664801"/>
            <a:ext cx="723900" cy="134937"/>
          </a:xfrm>
          <a:custGeom>
            <a:avLst/>
            <a:gdLst>
              <a:gd name="T0" fmla="*/ 368 w 406"/>
              <a:gd name="T1" fmla="*/ 0 h 76"/>
              <a:gd name="T2" fmla="*/ 331 w 406"/>
              <a:gd name="T3" fmla="*/ 28 h 76"/>
              <a:gd name="T4" fmla="*/ 0 w 406"/>
              <a:gd name="T5" fmla="*/ 28 h 76"/>
              <a:gd name="T6" fmla="*/ 0 w 406"/>
              <a:gd name="T7" fmla="*/ 48 h 76"/>
              <a:gd name="T8" fmla="*/ 331 w 406"/>
              <a:gd name="T9" fmla="*/ 48 h 76"/>
              <a:gd name="T10" fmla="*/ 368 w 406"/>
              <a:gd name="T11" fmla="*/ 76 h 76"/>
              <a:gd name="T12" fmla="*/ 406 w 406"/>
              <a:gd name="T13" fmla="*/ 38 h 76"/>
              <a:gd name="T14" fmla="*/ 368 w 406"/>
              <a:gd name="T15" fmla="*/ 0 h 76"/>
              <a:gd name="T16" fmla="*/ 368 w 406"/>
              <a:gd name="T17" fmla="*/ 57 h 76"/>
              <a:gd name="T18" fmla="*/ 349 w 406"/>
              <a:gd name="T19" fmla="*/ 38 h 76"/>
              <a:gd name="T20" fmla="*/ 368 w 406"/>
              <a:gd name="T21" fmla="*/ 19 h 76"/>
              <a:gd name="T22" fmla="*/ 387 w 406"/>
              <a:gd name="T23" fmla="*/ 38 h 76"/>
              <a:gd name="T24" fmla="*/ 368 w 406"/>
              <a:gd name="T25" fmla="*/ 5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6" h="76">
                <a:moveTo>
                  <a:pt x="368" y="0"/>
                </a:moveTo>
                <a:cubicBezTo>
                  <a:pt x="350" y="0"/>
                  <a:pt x="336" y="12"/>
                  <a:pt x="33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8"/>
                  <a:pt x="0" y="48"/>
                  <a:pt x="0" y="48"/>
                </a:cubicBezTo>
                <a:cubicBezTo>
                  <a:pt x="331" y="48"/>
                  <a:pt x="331" y="48"/>
                  <a:pt x="331" y="48"/>
                </a:cubicBezTo>
                <a:cubicBezTo>
                  <a:pt x="336" y="64"/>
                  <a:pt x="350" y="76"/>
                  <a:pt x="368" y="76"/>
                </a:cubicBezTo>
                <a:cubicBezTo>
                  <a:pt x="389" y="76"/>
                  <a:pt x="406" y="59"/>
                  <a:pt x="406" y="38"/>
                </a:cubicBezTo>
                <a:cubicBezTo>
                  <a:pt x="406" y="17"/>
                  <a:pt x="389" y="0"/>
                  <a:pt x="368" y="0"/>
                </a:cubicBezTo>
                <a:close/>
                <a:moveTo>
                  <a:pt x="368" y="57"/>
                </a:moveTo>
                <a:cubicBezTo>
                  <a:pt x="357" y="57"/>
                  <a:pt x="349" y="48"/>
                  <a:pt x="349" y="38"/>
                </a:cubicBezTo>
                <a:cubicBezTo>
                  <a:pt x="349" y="27"/>
                  <a:pt x="357" y="19"/>
                  <a:pt x="368" y="19"/>
                </a:cubicBezTo>
                <a:cubicBezTo>
                  <a:pt x="378" y="19"/>
                  <a:pt x="387" y="27"/>
                  <a:pt x="387" y="38"/>
                </a:cubicBezTo>
                <a:cubicBezTo>
                  <a:pt x="387" y="48"/>
                  <a:pt x="378" y="57"/>
                  <a:pt x="368" y="57"/>
                </a:cubicBezTo>
                <a:close/>
              </a:path>
            </a:pathLst>
          </a:custGeom>
          <a:solidFill>
            <a:srgbClr val="2B2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" name="Freeform 46"/>
          <p:cNvSpPr>
            <a:spLocks noEditPoints="1"/>
          </p:cNvSpPr>
          <p:nvPr/>
        </p:nvSpPr>
        <p:spPr bwMode="auto">
          <a:xfrm>
            <a:off x="7517324" y="4208733"/>
            <a:ext cx="514350" cy="134937"/>
          </a:xfrm>
          <a:custGeom>
            <a:avLst/>
            <a:gdLst>
              <a:gd name="T0" fmla="*/ 288 w 288"/>
              <a:gd name="T1" fmla="*/ 29 h 76"/>
              <a:gd name="T2" fmla="*/ 74 w 288"/>
              <a:gd name="T3" fmla="*/ 29 h 76"/>
              <a:gd name="T4" fmla="*/ 38 w 288"/>
              <a:gd name="T5" fmla="*/ 0 h 76"/>
              <a:gd name="T6" fmla="*/ 0 w 288"/>
              <a:gd name="T7" fmla="*/ 38 h 76"/>
              <a:gd name="T8" fmla="*/ 38 w 288"/>
              <a:gd name="T9" fmla="*/ 76 h 76"/>
              <a:gd name="T10" fmla="*/ 74 w 288"/>
              <a:gd name="T11" fmla="*/ 48 h 76"/>
              <a:gd name="T12" fmla="*/ 288 w 288"/>
              <a:gd name="T13" fmla="*/ 48 h 76"/>
              <a:gd name="T14" fmla="*/ 288 w 288"/>
              <a:gd name="T15" fmla="*/ 29 h 76"/>
              <a:gd name="T16" fmla="*/ 38 w 288"/>
              <a:gd name="T17" fmla="*/ 57 h 76"/>
              <a:gd name="T18" fmla="*/ 19 w 288"/>
              <a:gd name="T19" fmla="*/ 38 h 76"/>
              <a:gd name="T20" fmla="*/ 38 w 288"/>
              <a:gd name="T21" fmla="*/ 19 h 76"/>
              <a:gd name="T22" fmla="*/ 57 w 288"/>
              <a:gd name="T23" fmla="*/ 38 h 76"/>
              <a:gd name="T24" fmla="*/ 38 w 288"/>
              <a:gd name="T25" fmla="*/ 5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76">
                <a:moveTo>
                  <a:pt x="288" y="29"/>
                </a:moveTo>
                <a:cubicBezTo>
                  <a:pt x="74" y="29"/>
                  <a:pt x="74" y="29"/>
                  <a:pt x="74" y="29"/>
                </a:cubicBezTo>
                <a:cubicBezTo>
                  <a:pt x="70" y="12"/>
                  <a:pt x="55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59"/>
                  <a:pt x="17" y="76"/>
                  <a:pt x="38" y="76"/>
                </a:cubicBezTo>
                <a:cubicBezTo>
                  <a:pt x="55" y="76"/>
                  <a:pt x="70" y="64"/>
                  <a:pt x="74" y="48"/>
                </a:cubicBezTo>
                <a:cubicBezTo>
                  <a:pt x="288" y="48"/>
                  <a:pt x="288" y="48"/>
                  <a:pt x="288" y="48"/>
                </a:cubicBezTo>
                <a:lnTo>
                  <a:pt x="288" y="29"/>
                </a:lnTo>
                <a:close/>
                <a:moveTo>
                  <a:pt x="38" y="57"/>
                </a:moveTo>
                <a:cubicBezTo>
                  <a:pt x="27" y="57"/>
                  <a:pt x="19" y="49"/>
                  <a:pt x="19" y="38"/>
                </a:cubicBezTo>
                <a:cubicBezTo>
                  <a:pt x="19" y="28"/>
                  <a:pt x="27" y="19"/>
                  <a:pt x="38" y="19"/>
                </a:cubicBezTo>
                <a:cubicBezTo>
                  <a:pt x="48" y="19"/>
                  <a:pt x="57" y="28"/>
                  <a:pt x="57" y="38"/>
                </a:cubicBezTo>
                <a:cubicBezTo>
                  <a:pt x="57" y="49"/>
                  <a:pt x="48" y="57"/>
                  <a:pt x="38" y="57"/>
                </a:cubicBezTo>
                <a:close/>
              </a:path>
            </a:pathLst>
          </a:custGeom>
          <a:solidFill>
            <a:srgbClr val="2B2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Freeform 69"/>
          <p:cNvSpPr>
            <a:spLocks noEditPoints="1"/>
          </p:cNvSpPr>
          <p:nvPr/>
        </p:nvSpPr>
        <p:spPr bwMode="auto">
          <a:xfrm>
            <a:off x="4374801" y="4859062"/>
            <a:ext cx="317500" cy="134937"/>
          </a:xfrm>
          <a:custGeom>
            <a:avLst/>
            <a:gdLst>
              <a:gd name="T0" fmla="*/ 140 w 178"/>
              <a:gd name="T1" fmla="*/ 0 h 76"/>
              <a:gd name="T2" fmla="*/ 103 w 178"/>
              <a:gd name="T3" fmla="*/ 28 h 76"/>
              <a:gd name="T4" fmla="*/ 0 w 178"/>
              <a:gd name="T5" fmla="*/ 28 h 76"/>
              <a:gd name="T6" fmla="*/ 0 w 178"/>
              <a:gd name="T7" fmla="*/ 48 h 76"/>
              <a:gd name="T8" fmla="*/ 103 w 178"/>
              <a:gd name="T9" fmla="*/ 48 h 76"/>
              <a:gd name="T10" fmla="*/ 140 w 178"/>
              <a:gd name="T11" fmla="*/ 76 h 76"/>
              <a:gd name="T12" fmla="*/ 178 w 178"/>
              <a:gd name="T13" fmla="*/ 38 h 76"/>
              <a:gd name="T14" fmla="*/ 140 w 178"/>
              <a:gd name="T15" fmla="*/ 0 h 76"/>
              <a:gd name="T16" fmla="*/ 140 w 178"/>
              <a:gd name="T17" fmla="*/ 57 h 76"/>
              <a:gd name="T18" fmla="*/ 121 w 178"/>
              <a:gd name="T19" fmla="*/ 38 h 76"/>
              <a:gd name="T20" fmla="*/ 140 w 178"/>
              <a:gd name="T21" fmla="*/ 19 h 76"/>
              <a:gd name="T22" fmla="*/ 159 w 178"/>
              <a:gd name="T23" fmla="*/ 38 h 76"/>
              <a:gd name="T24" fmla="*/ 140 w 178"/>
              <a:gd name="T25" fmla="*/ 5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8" h="76">
                <a:moveTo>
                  <a:pt x="140" y="0"/>
                </a:moveTo>
                <a:cubicBezTo>
                  <a:pt x="122" y="0"/>
                  <a:pt x="108" y="12"/>
                  <a:pt x="103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8"/>
                  <a:pt x="0" y="48"/>
                  <a:pt x="0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8" y="64"/>
                  <a:pt x="122" y="76"/>
                  <a:pt x="140" y="76"/>
                </a:cubicBezTo>
                <a:cubicBezTo>
                  <a:pt x="161" y="76"/>
                  <a:pt x="178" y="59"/>
                  <a:pt x="178" y="38"/>
                </a:cubicBezTo>
                <a:cubicBezTo>
                  <a:pt x="178" y="17"/>
                  <a:pt x="161" y="0"/>
                  <a:pt x="140" y="0"/>
                </a:cubicBezTo>
                <a:close/>
                <a:moveTo>
                  <a:pt x="140" y="57"/>
                </a:moveTo>
                <a:cubicBezTo>
                  <a:pt x="129" y="57"/>
                  <a:pt x="121" y="48"/>
                  <a:pt x="121" y="38"/>
                </a:cubicBezTo>
                <a:cubicBezTo>
                  <a:pt x="121" y="27"/>
                  <a:pt x="129" y="19"/>
                  <a:pt x="140" y="19"/>
                </a:cubicBezTo>
                <a:cubicBezTo>
                  <a:pt x="150" y="19"/>
                  <a:pt x="159" y="27"/>
                  <a:pt x="159" y="38"/>
                </a:cubicBezTo>
                <a:cubicBezTo>
                  <a:pt x="159" y="48"/>
                  <a:pt x="150" y="57"/>
                  <a:pt x="140" y="57"/>
                </a:cubicBezTo>
                <a:close/>
              </a:path>
            </a:pathLst>
          </a:custGeom>
          <a:solidFill>
            <a:srgbClr val="2B2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6" name="Freeform 92"/>
          <p:cNvSpPr>
            <a:spLocks noEditPoints="1"/>
          </p:cNvSpPr>
          <p:nvPr/>
        </p:nvSpPr>
        <p:spPr bwMode="auto">
          <a:xfrm>
            <a:off x="6640193" y="2845819"/>
            <a:ext cx="508000" cy="134937"/>
          </a:xfrm>
          <a:custGeom>
            <a:avLst/>
            <a:gdLst>
              <a:gd name="T0" fmla="*/ 285 w 285"/>
              <a:gd name="T1" fmla="*/ 29 h 76"/>
              <a:gd name="T2" fmla="*/ 75 w 285"/>
              <a:gd name="T3" fmla="*/ 29 h 76"/>
              <a:gd name="T4" fmla="*/ 38 w 285"/>
              <a:gd name="T5" fmla="*/ 0 h 76"/>
              <a:gd name="T6" fmla="*/ 0 w 285"/>
              <a:gd name="T7" fmla="*/ 38 h 76"/>
              <a:gd name="T8" fmla="*/ 38 w 285"/>
              <a:gd name="T9" fmla="*/ 76 h 76"/>
              <a:gd name="T10" fmla="*/ 75 w 285"/>
              <a:gd name="T11" fmla="*/ 48 h 76"/>
              <a:gd name="T12" fmla="*/ 285 w 285"/>
              <a:gd name="T13" fmla="*/ 48 h 76"/>
              <a:gd name="T14" fmla="*/ 285 w 285"/>
              <a:gd name="T15" fmla="*/ 29 h 76"/>
              <a:gd name="T16" fmla="*/ 38 w 285"/>
              <a:gd name="T17" fmla="*/ 57 h 76"/>
              <a:gd name="T18" fmla="*/ 19 w 285"/>
              <a:gd name="T19" fmla="*/ 38 h 76"/>
              <a:gd name="T20" fmla="*/ 38 w 285"/>
              <a:gd name="T21" fmla="*/ 19 h 76"/>
              <a:gd name="T22" fmla="*/ 57 w 285"/>
              <a:gd name="T23" fmla="*/ 38 h 76"/>
              <a:gd name="T24" fmla="*/ 38 w 285"/>
              <a:gd name="T25" fmla="*/ 5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76">
                <a:moveTo>
                  <a:pt x="285" y="29"/>
                </a:moveTo>
                <a:cubicBezTo>
                  <a:pt x="75" y="29"/>
                  <a:pt x="75" y="29"/>
                  <a:pt x="75" y="29"/>
                </a:cubicBezTo>
                <a:cubicBezTo>
                  <a:pt x="71" y="12"/>
                  <a:pt x="56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59"/>
                  <a:pt x="17" y="76"/>
                  <a:pt x="38" y="76"/>
                </a:cubicBezTo>
                <a:cubicBezTo>
                  <a:pt x="56" y="76"/>
                  <a:pt x="71" y="64"/>
                  <a:pt x="75" y="48"/>
                </a:cubicBezTo>
                <a:cubicBezTo>
                  <a:pt x="285" y="48"/>
                  <a:pt x="285" y="48"/>
                  <a:pt x="285" y="48"/>
                </a:cubicBezTo>
                <a:lnTo>
                  <a:pt x="285" y="29"/>
                </a:lnTo>
                <a:close/>
                <a:moveTo>
                  <a:pt x="38" y="57"/>
                </a:moveTo>
                <a:cubicBezTo>
                  <a:pt x="28" y="57"/>
                  <a:pt x="19" y="49"/>
                  <a:pt x="19" y="38"/>
                </a:cubicBezTo>
                <a:cubicBezTo>
                  <a:pt x="19" y="28"/>
                  <a:pt x="28" y="19"/>
                  <a:pt x="38" y="19"/>
                </a:cubicBezTo>
                <a:cubicBezTo>
                  <a:pt x="49" y="19"/>
                  <a:pt x="57" y="28"/>
                  <a:pt x="57" y="38"/>
                </a:cubicBezTo>
                <a:cubicBezTo>
                  <a:pt x="57" y="49"/>
                  <a:pt x="49" y="57"/>
                  <a:pt x="38" y="57"/>
                </a:cubicBezTo>
                <a:close/>
              </a:path>
            </a:pathLst>
          </a:custGeom>
          <a:solidFill>
            <a:srgbClr val="2B2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34510" y="4730254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请在此输入您的文字内容</a:t>
            </a:r>
            <a:endParaRPr lang="zh-CN" altLang="en-US" sz="18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180258" y="2707349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请在此输入您的文字内容</a:t>
            </a:r>
            <a:endParaRPr lang="zh-CN" altLang="en-US" sz="18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62368" y="4091535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请在此输入您的文字内容</a:t>
            </a:r>
            <a:endParaRPr lang="zh-CN" altLang="en-US" sz="18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81219" y="3524585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ysClr val="windowText" lastClr="000000"/>
                </a:solidFill>
                <a:cs typeface="+mn-ea"/>
                <a:sym typeface="+mn-lt"/>
              </a:rPr>
              <a:t>请在此输入您的文字内容</a:t>
            </a:r>
            <a:endParaRPr lang="zh-CN" altLang="en-US" sz="18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976862" y="294169"/>
            <a:ext cx="3872093" cy="954687"/>
            <a:chOff x="406574" y="261442"/>
            <a:chExt cx="3872093" cy="954687"/>
          </a:xfrm>
        </p:grpSpPr>
        <p:grpSp>
          <p:nvGrpSpPr>
            <p:cNvPr id="45" name="组合 44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48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D823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组合 161"/>
          <p:cNvGrpSpPr/>
          <p:nvPr/>
        </p:nvGrpSpPr>
        <p:grpSpPr>
          <a:xfrm>
            <a:off x="1953302" y="300258"/>
            <a:ext cx="3872093" cy="954687"/>
            <a:chOff x="406574" y="261442"/>
            <a:chExt cx="3872093" cy="954687"/>
          </a:xfrm>
        </p:grpSpPr>
        <p:grpSp>
          <p:nvGrpSpPr>
            <p:cNvPr id="163" name="组合 162"/>
            <p:cNvGrpSpPr/>
            <p:nvPr/>
          </p:nvGrpSpPr>
          <p:grpSpPr>
            <a:xfrm>
              <a:off x="406574" y="261442"/>
              <a:ext cx="765518" cy="954687"/>
              <a:chOff x="7874299" y="3455987"/>
              <a:chExt cx="1557606" cy="1942510"/>
            </a:xfrm>
          </p:grpSpPr>
          <p:sp>
            <p:nvSpPr>
              <p:cNvPr id="166" name="Rectangle 263"/>
              <p:cNvSpPr>
                <a:spLocks noChangeArrowheads="1"/>
              </p:cNvSpPr>
              <p:nvPr/>
            </p:nvSpPr>
            <p:spPr bwMode="auto">
              <a:xfrm>
                <a:off x="8528997" y="5074745"/>
                <a:ext cx="366918" cy="223029"/>
              </a:xfrm>
              <a:prstGeom prst="rect">
                <a:avLst/>
              </a:pr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Freeform 264"/>
              <p:cNvSpPr/>
              <p:nvPr/>
            </p:nvSpPr>
            <p:spPr bwMode="auto">
              <a:xfrm>
                <a:off x="8273591" y="3542321"/>
                <a:ext cx="902908" cy="1500051"/>
              </a:xfrm>
              <a:custGeom>
                <a:avLst/>
                <a:gdLst>
                  <a:gd name="T0" fmla="*/ 213 w 251"/>
                  <a:gd name="T1" fmla="*/ 417 h 417"/>
                  <a:gd name="T2" fmla="*/ 251 w 251"/>
                  <a:gd name="T3" fmla="*/ 400 h 417"/>
                  <a:gd name="T4" fmla="*/ 36 w 251"/>
                  <a:gd name="T5" fmla="*/ 0 h 417"/>
                  <a:gd name="T6" fmla="*/ 0 w 251"/>
                  <a:gd name="T7" fmla="*/ 19 h 417"/>
                  <a:gd name="T8" fmla="*/ 213 w 251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417">
                    <a:moveTo>
                      <a:pt x="213" y="417"/>
                    </a:moveTo>
                    <a:lnTo>
                      <a:pt x="251" y="400"/>
                    </a:lnTo>
                    <a:lnTo>
                      <a:pt x="36" y="0"/>
                    </a:lnTo>
                    <a:lnTo>
                      <a:pt x="0" y="19"/>
                    </a:lnTo>
                    <a:lnTo>
                      <a:pt x="213" y="417"/>
                    </a:lnTo>
                    <a:close/>
                  </a:path>
                </a:pathLst>
              </a:custGeom>
              <a:solidFill>
                <a:srgbClr val="2B2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265"/>
              <p:cNvSpPr/>
              <p:nvPr/>
            </p:nvSpPr>
            <p:spPr bwMode="auto">
              <a:xfrm>
                <a:off x="7874299" y="3455987"/>
                <a:ext cx="1557606" cy="1694302"/>
              </a:xfrm>
              <a:custGeom>
                <a:avLst/>
                <a:gdLst>
                  <a:gd name="T0" fmla="*/ 75 w 183"/>
                  <a:gd name="T1" fmla="*/ 14 h 199"/>
                  <a:gd name="T2" fmla="*/ 14 w 183"/>
                  <a:gd name="T3" fmla="*/ 98 h 199"/>
                  <a:gd name="T4" fmla="*/ 101 w 183"/>
                  <a:gd name="T5" fmla="*/ 185 h 199"/>
                  <a:gd name="T6" fmla="*/ 160 w 183"/>
                  <a:gd name="T7" fmla="*/ 162 h 199"/>
                  <a:gd name="T8" fmla="*/ 167 w 183"/>
                  <a:gd name="T9" fmla="*/ 174 h 199"/>
                  <a:gd name="T10" fmla="*/ 101 w 183"/>
                  <a:gd name="T11" fmla="*/ 199 h 199"/>
                  <a:gd name="T12" fmla="*/ 0 w 183"/>
                  <a:gd name="T13" fmla="*/ 98 h 199"/>
                  <a:gd name="T14" fmla="*/ 69 w 183"/>
                  <a:gd name="T15" fmla="*/ 2 h 199"/>
                  <a:gd name="T16" fmla="*/ 75 w 183"/>
                  <a:gd name="T17" fmla="*/ 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9">
                    <a:moveTo>
                      <a:pt x="75" y="14"/>
                    </a:moveTo>
                    <a:cubicBezTo>
                      <a:pt x="40" y="30"/>
                      <a:pt x="14" y="58"/>
                      <a:pt x="14" y="98"/>
                    </a:cubicBezTo>
                    <a:cubicBezTo>
                      <a:pt x="14" y="146"/>
                      <a:pt x="53" y="185"/>
                      <a:pt x="101" y="185"/>
                    </a:cubicBezTo>
                    <a:cubicBezTo>
                      <a:pt x="123" y="185"/>
                      <a:pt x="153" y="170"/>
                      <a:pt x="160" y="162"/>
                    </a:cubicBezTo>
                    <a:cubicBezTo>
                      <a:pt x="166" y="154"/>
                      <a:pt x="183" y="162"/>
                      <a:pt x="167" y="174"/>
                    </a:cubicBezTo>
                    <a:cubicBezTo>
                      <a:pt x="150" y="186"/>
                      <a:pt x="126" y="199"/>
                      <a:pt x="101" y="199"/>
                    </a:cubicBezTo>
                    <a:cubicBezTo>
                      <a:pt x="45" y="199"/>
                      <a:pt x="0" y="153"/>
                      <a:pt x="0" y="98"/>
                    </a:cubicBezTo>
                    <a:cubicBezTo>
                      <a:pt x="0" y="53"/>
                      <a:pt x="36" y="8"/>
                      <a:pt x="69" y="2"/>
                    </a:cubicBezTo>
                    <a:cubicBezTo>
                      <a:pt x="79" y="0"/>
                      <a:pt x="89" y="8"/>
                      <a:pt x="75" y="14"/>
                    </a:cubicBez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266"/>
              <p:cNvSpPr/>
              <p:nvPr/>
            </p:nvSpPr>
            <p:spPr bwMode="auto">
              <a:xfrm>
                <a:off x="8205245" y="5261802"/>
                <a:ext cx="1014422" cy="136695"/>
              </a:xfrm>
              <a:custGeom>
                <a:avLst/>
                <a:gdLst>
                  <a:gd name="T0" fmla="*/ 0 w 119"/>
                  <a:gd name="T1" fmla="*/ 16 h 16"/>
                  <a:gd name="T2" fmla="*/ 61 w 119"/>
                  <a:gd name="T3" fmla="*/ 0 h 16"/>
                  <a:gd name="T4" fmla="*/ 119 w 119"/>
                  <a:gd name="T5" fmla="*/ 16 h 16"/>
                  <a:gd name="T6" fmla="*/ 0 w 11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6">
                    <a:moveTo>
                      <a:pt x="0" y="16"/>
                    </a:moveTo>
                    <a:cubicBezTo>
                      <a:pt x="0" y="2"/>
                      <a:pt x="28" y="0"/>
                      <a:pt x="61" y="0"/>
                    </a:cubicBezTo>
                    <a:cubicBezTo>
                      <a:pt x="94" y="0"/>
                      <a:pt x="119" y="2"/>
                      <a:pt x="119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823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Oval 267"/>
              <p:cNvSpPr>
                <a:spLocks noChangeArrowheads="1"/>
              </p:cNvSpPr>
              <p:nvPr/>
            </p:nvSpPr>
            <p:spPr bwMode="auto">
              <a:xfrm>
                <a:off x="8111717" y="3661029"/>
                <a:ext cx="1269827" cy="125903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268"/>
              <p:cNvSpPr>
                <a:spLocks noEditPoints="1"/>
              </p:cNvSpPr>
              <p:nvPr/>
            </p:nvSpPr>
            <p:spPr bwMode="auto">
              <a:xfrm>
                <a:off x="8111717" y="3661029"/>
                <a:ext cx="1244645" cy="1259034"/>
              </a:xfrm>
              <a:custGeom>
                <a:avLst/>
                <a:gdLst>
                  <a:gd name="T0" fmla="*/ 140 w 146"/>
                  <a:gd name="T1" fmla="*/ 53 h 148"/>
                  <a:gd name="T2" fmla="*/ 138 w 146"/>
                  <a:gd name="T3" fmla="*/ 42 h 148"/>
                  <a:gd name="T4" fmla="*/ 128 w 146"/>
                  <a:gd name="T5" fmla="*/ 38 h 148"/>
                  <a:gd name="T6" fmla="*/ 130 w 146"/>
                  <a:gd name="T7" fmla="*/ 46 h 148"/>
                  <a:gd name="T8" fmla="*/ 123 w 146"/>
                  <a:gd name="T9" fmla="*/ 40 h 148"/>
                  <a:gd name="T10" fmla="*/ 111 w 146"/>
                  <a:gd name="T11" fmla="*/ 47 h 148"/>
                  <a:gd name="T12" fmla="*/ 113 w 146"/>
                  <a:gd name="T13" fmla="*/ 40 h 148"/>
                  <a:gd name="T14" fmla="*/ 122 w 146"/>
                  <a:gd name="T15" fmla="*/ 29 h 148"/>
                  <a:gd name="T16" fmla="*/ 119 w 146"/>
                  <a:gd name="T17" fmla="*/ 25 h 148"/>
                  <a:gd name="T18" fmla="*/ 31 w 146"/>
                  <a:gd name="T19" fmla="*/ 14 h 148"/>
                  <a:gd name="T20" fmla="*/ 44 w 146"/>
                  <a:gd name="T21" fmla="*/ 15 h 148"/>
                  <a:gd name="T22" fmla="*/ 45 w 146"/>
                  <a:gd name="T23" fmla="*/ 10 h 148"/>
                  <a:gd name="T24" fmla="*/ 48 w 146"/>
                  <a:gd name="T25" fmla="*/ 14 h 148"/>
                  <a:gd name="T26" fmla="*/ 55 w 146"/>
                  <a:gd name="T27" fmla="*/ 13 h 148"/>
                  <a:gd name="T28" fmla="*/ 62 w 146"/>
                  <a:gd name="T29" fmla="*/ 16 h 148"/>
                  <a:gd name="T30" fmla="*/ 79 w 146"/>
                  <a:gd name="T31" fmla="*/ 17 h 148"/>
                  <a:gd name="T32" fmla="*/ 70 w 146"/>
                  <a:gd name="T33" fmla="*/ 15 h 148"/>
                  <a:gd name="T34" fmla="*/ 61 w 146"/>
                  <a:gd name="T35" fmla="*/ 18 h 148"/>
                  <a:gd name="T36" fmla="*/ 58 w 146"/>
                  <a:gd name="T37" fmla="*/ 21 h 148"/>
                  <a:gd name="T38" fmla="*/ 54 w 146"/>
                  <a:gd name="T39" fmla="*/ 28 h 148"/>
                  <a:gd name="T40" fmla="*/ 63 w 146"/>
                  <a:gd name="T41" fmla="*/ 21 h 148"/>
                  <a:gd name="T42" fmla="*/ 77 w 146"/>
                  <a:gd name="T43" fmla="*/ 30 h 148"/>
                  <a:gd name="T44" fmla="*/ 76 w 146"/>
                  <a:gd name="T45" fmla="*/ 37 h 148"/>
                  <a:gd name="T46" fmla="*/ 73 w 146"/>
                  <a:gd name="T47" fmla="*/ 33 h 148"/>
                  <a:gd name="T48" fmla="*/ 68 w 146"/>
                  <a:gd name="T49" fmla="*/ 34 h 148"/>
                  <a:gd name="T50" fmla="*/ 66 w 146"/>
                  <a:gd name="T51" fmla="*/ 35 h 148"/>
                  <a:gd name="T52" fmla="*/ 61 w 146"/>
                  <a:gd name="T53" fmla="*/ 39 h 148"/>
                  <a:gd name="T54" fmla="*/ 44 w 146"/>
                  <a:gd name="T55" fmla="*/ 54 h 148"/>
                  <a:gd name="T56" fmla="*/ 26 w 146"/>
                  <a:gd name="T57" fmla="*/ 60 h 148"/>
                  <a:gd name="T58" fmla="*/ 35 w 146"/>
                  <a:gd name="T59" fmla="*/ 68 h 148"/>
                  <a:gd name="T60" fmla="*/ 55 w 146"/>
                  <a:gd name="T61" fmla="*/ 75 h 148"/>
                  <a:gd name="T62" fmla="*/ 71 w 146"/>
                  <a:gd name="T63" fmla="*/ 82 h 148"/>
                  <a:gd name="T64" fmla="*/ 88 w 146"/>
                  <a:gd name="T65" fmla="*/ 94 h 148"/>
                  <a:gd name="T66" fmla="*/ 76 w 146"/>
                  <a:gd name="T67" fmla="*/ 117 h 148"/>
                  <a:gd name="T68" fmla="*/ 65 w 146"/>
                  <a:gd name="T69" fmla="*/ 130 h 148"/>
                  <a:gd name="T70" fmla="*/ 65 w 146"/>
                  <a:gd name="T71" fmla="*/ 138 h 148"/>
                  <a:gd name="T72" fmla="*/ 55 w 146"/>
                  <a:gd name="T73" fmla="*/ 133 h 148"/>
                  <a:gd name="T74" fmla="*/ 48 w 146"/>
                  <a:gd name="T75" fmla="*/ 101 h 148"/>
                  <a:gd name="T76" fmla="*/ 45 w 146"/>
                  <a:gd name="T77" fmla="*/ 82 h 148"/>
                  <a:gd name="T78" fmla="*/ 29 w 146"/>
                  <a:gd name="T79" fmla="*/ 69 h 148"/>
                  <a:gd name="T80" fmla="*/ 14 w 146"/>
                  <a:gd name="T81" fmla="*/ 56 h 148"/>
                  <a:gd name="T82" fmla="*/ 12 w 146"/>
                  <a:gd name="T83" fmla="*/ 62 h 148"/>
                  <a:gd name="T84" fmla="*/ 75 w 146"/>
                  <a:gd name="T85" fmla="*/ 148 h 148"/>
                  <a:gd name="T86" fmla="*/ 125 w 146"/>
                  <a:gd name="T87" fmla="*/ 104 h 148"/>
                  <a:gd name="T88" fmla="*/ 117 w 146"/>
                  <a:gd name="T89" fmla="*/ 79 h 148"/>
                  <a:gd name="T90" fmla="*/ 96 w 146"/>
                  <a:gd name="T91" fmla="*/ 73 h 148"/>
                  <a:gd name="T92" fmla="*/ 103 w 146"/>
                  <a:gd name="T93" fmla="*/ 55 h 148"/>
                  <a:gd name="T94" fmla="*/ 123 w 146"/>
                  <a:gd name="T95" fmla="*/ 47 h 148"/>
                  <a:gd name="T96" fmla="*/ 113 w 146"/>
                  <a:gd name="T97" fmla="*/ 27 h 148"/>
                  <a:gd name="T98" fmla="*/ 110 w 146"/>
                  <a:gd name="T99" fmla="*/ 33 h 148"/>
                  <a:gd name="T100" fmla="*/ 109 w 146"/>
                  <a:gd name="T101" fmla="*/ 26 h 148"/>
                  <a:gd name="T102" fmla="*/ 107 w 146"/>
                  <a:gd name="T103" fmla="*/ 32 h 148"/>
                  <a:gd name="T104" fmla="*/ 64 w 146"/>
                  <a:gd name="T105" fmla="*/ 38 h 148"/>
                  <a:gd name="T106" fmla="*/ 68 w 146"/>
                  <a:gd name="T107" fmla="*/ 40 h 148"/>
                  <a:gd name="T108" fmla="*/ 69 w 146"/>
                  <a:gd name="T109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148">
                    <a:moveTo>
                      <a:pt x="130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1"/>
                      <a:pt x="145" y="49"/>
                      <a:pt x="144" y="47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26"/>
                      <a:pt x="124" y="26"/>
                      <a:pt x="124" y="26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11" y="7"/>
                      <a:pt x="94" y="0"/>
                      <a:pt x="75" y="0"/>
                    </a:cubicBezTo>
                    <a:cubicBezTo>
                      <a:pt x="59" y="0"/>
                      <a:pt x="43" y="5"/>
                      <a:pt x="31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47" y="14"/>
                      <a:pt x="48" y="14"/>
                    </a:cubicBezTo>
                    <a:cubicBezTo>
                      <a:pt x="48" y="14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48" y="101"/>
                      <a:pt x="48" y="101"/>
                    </a:cubicBezTo>
                    <a:cubicBezTo>
                      <a:pt x="48" y="101"/>
                      <a:pt x="46" y="101"/>
                      <a:pt x="46" y="101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54"/>
                      <a:pt x="0" y="64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98" y="148"/>
                      <a:pt x="119" y="138"/>
                      <a:pt x="133" y="121"/>
                    </a:cubicBezTo>
                    <a:cubicBezTo>
                      <a:pt x="130" y="121"/>
                      <a:pt x="130" y="121"/>
                      <a:pt x="130" y="121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51"/>
                      <a:pt x="123" y="51"/>
                      <a:pt x="123" y="51"/>
                    </a:cubicBezTo>
                    <a:lnTo>
                      <a:pt x="130" y="53"/>
                    </a:lnTo>
                    <a:close/>
                    <a:moveTo>
                      <a:pt x="109" y="26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09" y="27"/>
                      <a:pt x="109" y="27"/>
                      <a:pt x="109" y="27"/>
                    </a:cubicBezTo>
                    <a:lnTo>
                      <a:pt x="109" y="26"/>
                    </a:lnTo>
                    <a:close/>
                    <a:moveTo>
                      <a:pt x="105" y="31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5" y="32"/>
                      <a:pt x="105" y="32"/>
                      <a:pt x="105" y="32"/>
                    </a:cubicBezTo>
                    <a:lnTo>
                      <a:pt x="105" y="31"/>
                    </a:lnTo>
                    <a:close/>
                    <a:moveTo>
                      <a:pt x="65" y="40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39"/>
                      <a:pt x="65" y="39"/>
                      <a:pt x="65" y="39"/>
                    </a:cubicBezTo>
                    <a:lnTo>
                      <a:pt x="65" y="40"/>
                    </a:lnTo>
                    <a:close/>
                    <a:moveTo>
                      <a:pt x="70" y="38"/>
                    </a:move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64" name="文本框 163"/>
            <p:cNvSpPr txBox="1"/>
            <p:nvPr/>
          </p:nvSpPr>
          <p:spPr>
            <a:xfrm>
              <a:off x="1254331" y="36152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3200" spc="300" dirty="0" smtClean="0">
                  <a:solidFill>
                    <a:srgbClr val="2B2C27"/>
                  </a:solidFill>
                  <a:cs typeface="+mn-ea"/>
                  <a:sym typeface="+mn-lt"/>
                </a:rPr>
                <a:t>点击添加标题</a:t>
              </a:r>
              <a:endParaRPr lang="zh-CN" altLang="en-US" sz="3200" spc="300" dirty="0">
                <a:solidFill>
                  <a:srgbClr val="2B2C27"/>
                </a:solidFill>
                <a:cs typeface="+mn-ea"/>
                <a:sym typeface="+mn-lt"/>
              </a:endParaRPr>
            </a:p>
          </p:txBody>
        </p:sp>
        <p:cxnSp>
          <p:nvCxnSpPr>
            <p:cNvPr id="165" name="直接连接符 164"/>
            <p:cNvCxnSpPr/>
            <p:nvPr/>
          </p:nvCxnSpPr>
          <p:spPr>
            <a:xfrm>
              <a:off x="1121095" y="952417"/>
              <a:ext cx="2813871" cy="0"/>
            </a:xfrm>
            <a:prstGeom prst="line">
              <a:avLst/>
            </a:prstGeom>
            <a:ln w="38100">
              <a:solidFill>
                <a:srgbClr val="D823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 136"/>
          <p:cNvSpPr/>
          <p:nvPr/>
        </p:nvSpPr>
        <p:spPr>
          <a:xfrm>
            <a:off x="8163219" y="2158264"/>
            <a:ext cx="1314188" cy="430979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8150245" y="4337871"/>
            <a:ext cx="1314188" cy="430979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3294283" y="3214904"/>
            <a:ext cx="1314189" cy="430979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2" name="等腰三角形 171"/>
          <p:cNvSpPr>
            <a:spLocks noChangeAspect="1" noChangeArrowheads="1"/>
          </p:cNvSpPr>
          <p:nvPr/>
        </p:nvSpPr>
        <p:spPr bwMode="auto">
          <a:xfrm rot="5400000" flipV="1">
            <a:off x="7854700" y="2667261"/>
            <a:ext cx="239304" cy="206476"/>
          </a:xfrm>
          <a:prstGeom prst="triangle">
            <a:avLst>
              <a:gd name="adj" fmla="val 50000"/>
            </a:avLst>
          </a:prstGeom>
          <a:solidFill>
            <a:srgbClr val="C51E17"/>
          </a:solidFill>
          <a:ln>
            <a:noFill/>
          </a:ln>
        </p:spPr>
        <p:txBody>
          <a:bodyPr lIns="91477" tIns="45739" rIns="91477" bIns="4573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3" name="矩形 47"/>
          <p:cNvSpPr>
            <a:spLocks noChangeArrowheads="1"/>
          </p:cNvSpPr>
          <p:nvPr/>
        </p:nvSpPr>
        <p:spPr bwMode="auto">
          <a:xfrm>
            <a:off x="8150248" y="2573098"/>
            <a:ext cx="2824612" cy="11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77" tIns="45739" rIns="91477" bIns="457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" name="等腰三角形 18"/>
          <p:cNvSpPr>
            <a:spLocks noChangeAspect="1" noChangeArrowheads="1"/>
          </p:cNvSpPr>
          <p:nvPr/>
        </p:nvSpPr>
        <p:spPr bwMode="auto">
          <a:xfrm rot="5400000" flipV="1">
            <a:off x="7854700" y="4850834"/>
            <a:ext cx="239304" cy="206476"/>
          </a:xfrm>
          <a:prstGeom prst="triangle">
            <a:avLst>
              <a:gd name="adj" fmla="val 50000"/>
            </a:avLst>
          </a:prstGeom>
          <a:solidFill>
            <a:srgbClr val="C51E17"/>
          </a:solidFill>
          <a:ln>
            <a:noFill/>
          </a:ln>
        </p:spPr>
        <p:txBody>
          <a:bodyPr lIns="91477" tIns="45739" rIns="91477" bIns="4573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5" name="矩形 47"/>
          <p:cNvSpPr>
            <a:spLocks noChangeArrowheads="1"/>
          </p:cNvSpPr>
          <p:nvPr/>
        </p:nvSpPr>
        <p:spPr bwMode="auto">
          <a:xfrm>
            <a:off x="8150248" y="4756676"/>
            <a:ext cx="2824612" cy="11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77" tIns="45739" rIns="91477" bIns="457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6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781990" y="3720617"/>
            <a:ext cx="239304" cy="206476"/>
          </a:xfrm>
          <a:prstGeom prst="triangle">
            <a:avLst>
              <a:gd name="adj" fmla="val 50000"/>
            </a:avLst>
          </a:prstGeom>
          <a:solidFill>
            <a:srgbClr val="C51E17"/>
          </a:solidFill>
          <a:ln>
            <a:noFill/>
          </a:ln>
        </p:spPr>
        <p:txBody>
          <a:bodyPr lIns="91477" tIns="45739" rIns="91477" bIns="4573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7" name="矩形 47"/>
          <p:cNvSpPr>
            <a:spLocks noChangeArrowheads="1"/>
          </p:cNvSpPr>
          <p:nvPr/>
        </p:nvSpPr>
        <p:spPr bwMode="auto">
          <a:xfrm>
            <a:off x="2287717" y="3626450"/>
            <a:ext cx="2445162" cy="13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77" tIns="45739" rIns="91477" bIns="457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在此录入图表的综合描述说明，在此录入上述图表的描述说明，在此录入上述图表的描述说明。在此录入上述图表的描述说明。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8" name="形状 177"/>
          <p:cNvSpPr/>
          <p:nvPr/>
        </p:nvSpPr>
        <p:spPr>
          <a:xfrm>
            <a:off x="5148120" y="3143071"/>
            <a:ext cx="1869444" cy="1868700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C51E17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9" name="空心弧 178"/>
          <p:cNvSpPr/>
          <p:nvPr/>
        </p:nvSpPr>
        <p:spPr>
          <a:xfrm>
            <a:off x="5818895" y="4365898"/>
            <a:ext cx="1606141" cy="1605902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C51E17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0" name="组合 179"/>
          <p:cNvGrpSpPr/>
          <p:nvPr/>
        </p:nvGrpSpPr>
        <p:grpSpPr>
          <a:xfrm rot="2736489">
            <a:off x="6367809" y="2680578"/>
            <a:ext cx="578361" cy="507161"/>
            <a:chOff x="4212441" y="1835306"/>
            <a:chExt cx="645570" cy="565784"/>
          </a:xfrm>
          <a:solidFill>
            <a:srgbClr val="C51E17"/>
          </a:solidFill>
        </p:grpSpPr>
        <p:sp>
          <p:nvSpPr>
            <p:cNvPr id="181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5790628" y="3836796"/>
            <a:ext cx="554836" cy="442267"/>
            <a:chOff x="3009633" y="2833220"/>
            <a:chExt cx="591168" cy="471487"/>
          </a:xfrm>
          <a:solidFill>
            <a:srgbClr val="C51E17"/>
          </a:solidFill>
        </p:grpSpPr>
        <p:sp>
          <p:nvSpPr>
            <p:cNvPr id="186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6377942" y="4891580"/>
            <a:ext cx="425489" cy="554535"/>
            <a:chOff x="6889388" y="2720789"/>
            <a:chExt cx="453350" cy="591172"/>
          </a:xfrm>
          <a:solidFill>
            <a:srgbClr val="C51E17"/>
          </a:solidFill>
        </p:grpSpPr>
        <p:sp>
          <p:nvSpPr>
            <p:cNvPr id="190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2" name="空心弧 191"/>
          <p:cNvSpPr/>
          <p:nvPr/>
        </p:nvSpPr>
        <p:spPr>
          <a:xfrm>
            <a:off x="5818895" y="4365898"/>
            <a:ext cx="1606141" cy="1605902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C51E17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3" name="任意多边形 192"/>
          <p:cNvSpPr/>
          <p:nvPr/>
        </p:nvSpPr>
        <p:spPr>
          <a:xfrm rot="17307692">
            <a:off x="6177118" y="2625772"/>
            <a:ext cx="1619642" cy="873114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C51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86" tIns="45743" rIns="91486" bIns="45743" rtlCol="0" anchor="ctr"/>
          <a:lstStyle/>
          <a:p>
            <a:pPr algn="ctr"/>
            <a:endParaRPr lang="zh-CN" altLang="en-US" sz="25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4" name="任意多边形 193"/>
          <p:cNvSpPr/>
          <p:nvPr/>
        </p:nvSpPr>
        <p:spPr>
          <a:xfrm rot="17307692">
            <a:off x="5780582" y="2174557"/>
            <a:ext cx="1063642" cy="745150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C51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86" tIns="45743" rIns="91486" bIns="45743" rtlCol="0" anchor="ctr"/>
          <a:lstStyle/>
          <a:p>
            <a:pPr algn="ctr"/>
            <a:endParaRPr lang="zh-CN" altLang="en-US" sz="25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5" name="文本框 194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60" grpId="0"/>
      <p:bldP spid="161" grpId="0"/>
      <p:bldP spid="172" grpId="0" animBg="1"/>
      <p:bldP spid="172" grpId="1" animBg="1"/>
      <p:bldP spid="173" grpId="0"/>
      <p:bldP spid="174" grpId="0" animBg="1"/>
      <p:bldP spid="174" grpId="1" animBg="1"/>
      <p:bldP spid="175" grpId="0"/>
      <p:bldP spid="176" grpId="0" animBg="1"/>
      <p:bldP spid="176" grpId="1" animBg="1"/>
      <p:bldP spid="177" grpId="0"/>
      <p:bldP spid="193" grpId="0" animBg="1"/>
      <p:bldP spid="194" grpId="0" animBg="1"/>
      <p:bldP spid="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矩形 683"/>
          <p:cNvSpPr/>
          <p:nvPr/>
        </p:nvSpPr>
        <p:spPr>
          <a:xfrm>
            <a:off x="2832961" y="1981248"/>
            <a:ext cx="9380144" cy="1137095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0" name="图片 2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501" y="0"/>
            <a:ext cx="4710398" cy="68595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grpSp>
        <p:nvGrpSpPr>
          <p:cNvPr id="1642" name="组合 1641"/>
          <p:cNvGrpSpPr/>
          <p:nvPr/>
        </p:nvGrpSpPr>
        <p:grpSpPr>
          <a:xfrm>
            <a:off x="8787129" y="1935074"/>
            <a:ext cx="1178783" cy="1787014"/>
            <a:chOff x="4689951" y="1962490"/>
            <a:chExt cx="1742731" cy="2641948"/>
          </a:xfrm>
        </p:grpSpPr>
        <p:sp>
          <p:nvSpPr>
            <p:cNvPr id="1489" name="Freeform 489"/>
            <p:cNvSpPr/>
            <p:nvPr/>
          </p:nvSpPr>
          <p:spPr bwMode="auto">
            <a:xfrm>
              <a:off x="4841147" y="266541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0" name="Freeform 490"/>
            <p:cNvSpPr/>
            <p:nvPr/>
          </p:nvSpPr>
          <p:spPr bwMode="auto">
            <a:xfrm>
              <a:off x="4834515" y="2662766"/>
              <a:ext cx="13263" cy="2652"/>
            </a:xfrm>
            <a:custGeom>
              <a:avLst/>
              <a:gdLst>
                <a:gd name="T0" fmla="*/ 1 w 4"/>
                <a:gd name="T1" fmla="*/ 0 h 1"/>
                <a:gd name="T2" fmla="*/ 0 w 4"/>
                <a:gd name="T3" fmla="*/ 0 h 1"/>
                <a:gd name="T4" fmla="*/ 2 w 4"/>
                <a:gd name="T5" fmla="*/ 1 h 1"/>
                <a:gd name="T6" fmla="*/ 1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1" name="Freeform 491"/>
            <p:cNvSpPr/>
            <p:nvPr/>
          </p:nvSpPr>
          <p:spPr bwMode="auto">
            <a:xfrm>
              <a:off x="4834515" y="2662766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2" name="Freeform 492"/>
            <p:cNvSpPr/>
            <p:nvPr/>
          </p:nvSpPr>
          <p:spPr bwMode="auto">
            <a:xfrm>
              <a:off x="4838494" y="2329870"/>
              <a:ext cx="5305" cy="2652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3" name="Rectangle 493"/>
            <p:cNvSpPr>
              <a:spLocks noChangeArrowheads="1"/>
            </p:cNvSpPr>
            <p:nvPr/>
          </p:nvSpPr>
          <p:spPr bwMode="auto">
            <a:xfrm>
              <a:off x="4919397" y="2609714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4" name="Freeform 494"/>
            <p:cNvSpPr/>
            <p:nvPr/>
          </p:nvSpPr>
          <p:spPr bwMode="auto">
            <a:xfrm>
              <a:off x="4919397" y="26030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5" name="Freeform 495"/>
            <p:cNvSpPr/>
            <p:nvPr/>
          </p:nvSpPr>
          <p:spPr bwMode="auto">
            <a:xfrm>
              <a:off x="4916745" y="2616346"/>
              <a:ext cx="0" cy="5305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6" name="Freeform 496"/>
            <p:cNvSpPr>
              <a:spLocks noEditPoints="1"/>
            </p:cNvSpPr>
            <p:nvPr/>
          </p:nvSpPr>
          <p:spPr bwMode="auto">
            <a:xfrm>
              <a:off x="4731065" y="2332522"/>
              <a:ext cx="185679" cy="336875"/>
            </a:xfrm>
            <a:custGeom>
              <a:avLst/>
              <a:gdLst>
                <a:gd name="T0" fmla="*/ 58 w 59"/>
                <a:gd name="T1" fmla="*/ 90 h 107"/>
                <a:gd name="T2" fmla="*/ 56 w 59"/>
                <a:gd name="T3" fmla="*/ 91 h 107"/>
                <a:gd name="T4" fmla="*/ 49 w 59"/>
                <a:gd name="T5" fmla="*/ 92 h 107"/>
                <a:gd name="T6" fmla="*/ 37 w 59"/>
                <a:gd name="T7" fmla="*/ 92 h 107"/>
                <a:gd name="T8" fmla="*/ 35 w 59"/>
                <a:gd name="T9" fmla="*/ 89 h 107"/>
                <a:gd name="T10" fmla="*/ 34 w 59"/>
                <a:gd name="T11" fmla="*/ 81 h 107"/>
                <a:gd name="T12" fmla="*/ 38 w 59"/>
                <a:gd name="T13" fmla="*/ 52 h 107"/>
                <a:gd name="T14" fmla="*/ 38 w 59"/>
                <a:gd name="T15" fmla="*/ 31 h 107"/>
                <a:gd name="T16" fmla="*/ 39 w 59"/>
                <a:gd name="T17" fmla="*/ 6 h 107"/>
                <a:gd name="T18" fmla="*/ 42 w 59"/>
                <a:gd name="T19" fmla="*/ 4 h 107"/>
                <a:gd name="T20" fmla="*/ 42 w 59"/>
                <a:gd name="T21" fmla="*/ 4 h 107"/>
                <a:gd name="T22" fmla="*/ 36 w 59"/>
                <a:gd name="T23" fmla="*/ 0 h 107"/>
                <a:gd name="T24" fmla="*/ 36 w 59"/>
                <a:gd name="T25" fmla="*/ 0 h 107"/>
                <a:gd name="T26" fmla="*/ 27 w 59"/>
                <a:gd name="T27" fmla="*/ 9 h 107"/>
                <a:gd name="T28" fmla="*/ 20 w 59"/>
                <a:gd name="T29" fmla="*/ 12 h 107"/>
                <a:gd name="T30" fmla="*/ 20 w 59"/>
                <a:gd name="T31" fmla="*/ 14 h 107"/>
                <a:gd name="T32" fmla="*/ 19 w 59"/>
                <a:gd name="T33" fmla="*/ 16 h 107"/>
                <a:gd name="T34" fmla="*/ 21 w 59"/>
                <a:gd name="T35" fmla="*/ 17 h 107"/>
                <a:gd name="T36" fmla="*/ 25 w 59"/>
                <a:gd name="T37" fmla="*/ 14 h 107"/>
                <a:gd name="T38" fmla="*/ 29 w 59"/>
                <a:gd name="T39" fmla="*/ 13 h 107"/>
                <a:gd name="T40" fmla="*/ 35 w 59"/>
                <a:gd name="T41" fmla="*/ 10 h 107"/>
                <a:gd name="T42" fmla="*/ 35 w 59"/>
                <a:gd name="T43" fmla="*/ 12 h 107"/>
                <a:gd name="T44" fmla="*/ 34 w 59"/>
                <a:gd name="T45" fmla="*/ 13 h 107"/>
                <a:gd name="T46" fmla="*/ 35 w 59"/>
                <a:gd name="T47" fmla="*/ 27 h 107"/>
                <a:gd name="T48" fmla="*/ 34 w 59"/>
                <a:gd name="T49" fmla="*/ 32 h 107"/>
                <a:gd name="T50" fmla="*/ 34 w 59"/>
                <a:gd name="T51" fmla="*/ 53 h 107"/>
                <a:gd name="T52" fmla="*/ 33 w 59"/>
                <a:gd name="T53" fmla="*/ 61 h 107"/>
                <a:gd name="T54" fmla="*/ 33 w 59"/>
                <a:gd name="T55" fmla="*/ 66 h 107"/>
                <a:gd name="T56" fmla="*/ 32 w 59"/>
                <a:gd name="T57" fmla="*/ 71 h 107"/>
                <a:gd name="T58" fmla="*/ 31 w 59"/>
                <a:gd name="T59" fmla="*/ 75 h 107"/>
                <a:gd name="T60" fmla="*/ 31 w 59"/>
                <a:gd name="T61" fmla="*/ 81 h 107"/>
                <a:gd name="T62" fmla="*/ 32 w 59"/>
                <a:gd name="T63" fmla="*/ 90 h 107"/>
                <a:gd name="T64" fmla="*/ 31 w 59"/>
                <a:gd name="T65" fmla="*/ 95 h 107"/>
                <a:gd name="T66" fmla="*/ 17 w 59"/>
                <a:gd name="T67" fmla="*/ 96 h 107"/>
                <a:gd name="T68" fmla="*/ 2 w 59"/>
                <a:gd name="T69" fmla="*/ 94 h 107"/>
                <a:gd name="T70" fmla="*/ 1 w 59"/>
                <a:gd name="T71" fmla="*/ 97 h 107"/>
                <a:gd name="T72" fmla="*/ 0 w 59"/>
                <a:gd name="T73" fmla="*/ 94 h 107"/>
                <a:gd name="T74" fmla="*/ 0 w 59"/>
                <a:gd name="T75" fmla="*/ 97 h 107"/>
                <a:gd name="T76" fmla="*/ 1 w 59"/>
                <a:gd name="T77" fmla="*/ 102 h 107"/>
                <a:gd name="T78" fmla="*/ 3 w 59"/>
                <a:gd name="T79" fmla="*/ 99 h 107"/>
                <a:gd name="T80" fmla="*/ 5 w 59"/>
                <a:gd name="T81" fmla="*/ 102 h 107"/>
                <a:gd name="T82" fmla="*/ 9 w 59"/>
                <a:gd name="T83" fmla="*/ 103 h 107"/>
                <a:gd name="T84" fmla="*/ 12 w 59"/>
                <a:gd name="T85" fmla="*/ 102 h 107"/>
                <a:gd name="T86" fmla="*/ 17 w 59"/>
                <a:gd name="T87" fmla="*/ 99 h 107"/>
                <a:gd name="T88" fmla="*/ 18 w 59"/>
                <a:gd name="T89" fmla="*/ 101 h 107"/>
                <a:gd name="T90" fmla="*/ 24 w 59"/>
                <a:gd name="T91" fmla="*/ 100 h 107"/>
                <a:gd name="T92" fmla="*/ 26 w 59"/>
                <a:gd name="T93" fmla="*/ 100 h 107"/>
                <a:gd name="T94" fmla="*/ 30 w 59"/>
                <a:gd name="T95" fmla="*/ 101 h 107"/>
                <a:gd name="T96" fmla="*/ 34 w 59"/>
                <a:gd name="T97" fmla="*/ 99 h 107"/>
                <a:gd name="T98" fmla="*/ 35 w 59"/>
                <a:gd name="T99" fmla="*/ 103 h 107"/>
                <a:gd name="T100" fmla="*/ 34 w 59"/>
                <a:gd name="T101" fmla="*/ 100 h 107"/>
                <a:gd name="T102" fmla="*/ 36 w 59"/>
                <a:gd name="T103" fmla="*/ 98 h 107"/>
                <a:gd name="T104" fmla="*/ 40 w 59"/>
                <a:gd name="T105" fmla="*/ 98 h 107"/>
                <a:gd name="T106" fmla="*/ 42 w 59"/>
                <a:gd name="T107" fmla="*/ 97 h 107"/>
                <a:gd name="T108" fmla="*/ 44 w 59"/>
                <a:gd name="T109" fmla="*/ 98 h 107"/>
                <a:gd name="T110" fmla="*/ 46 w 59"/>
                <a:gd name="T111" fmla="*/ 98 h 107"/>
                <a:gd name="T112" fmla="*/ 49 w 59"/>
                <a:gd name="T113" fmla="*/ 98 h 107"/>
                <a:gd name="T114" fmla="*/ 52 w 59"/>
                <a:gd name="T115" fmla="*/ 95 h 107"/>
                <a:gd name="T116" fmla="*/ 57 w 59"/>
                <a:gd name="T117" fmla="*/ 93 h 107"/>
                <a:gd name="T118" fmla="*/ 34 w 59"/>
                <a:gd name="T119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107">
                  <a:moveTo>
                    <a:pt x="59" y="89"/>
                  </a:moveTo>
                  <a:cubicBezTo>
                    <a:pt x="59" y="88"/>
                    <a:pt x="59" y="92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8"/>
                    <a:pt x="58" y="91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9"/>
                    <a:pt x="57" y="88"/>
                    <a:pt x="57" y="91"/>
                  </a:cubicBezTo>
                  <a:cubicBezTo>
                    <a:pt x="57" y="89"/>
                    <a:pt x="57" y="91"/>
                    <a:pt x="56" y="89"/>
                  </a:cubicBezTo>
                  <a:cubicBezTo>
                    <a:pt x="56" y="89"/>
                    <a:pt x="56" y="89"/>
                    <a:pt x="56" y="91"/>
                  </a:cubicBezTo>
                  <a:cubicBezTo>
                    <a:pt x="55" y="90"/>
                    <a:pt x="53" y="91"/>
                    <a:pt x="52" y="91"/>
                  </a:cubicBezTo>
                  <a:cubicBezTo>
                    <a:pt x="51" y="95"/>
                    <a:pt x="51" y="91"/>
                    <a:pt x="50" y="92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49" y="92"/>
                    <a:pt x="49" y="93"/>
                    <a:pt x="49" y="92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7" y="91"/>
                    <a:pt x="45" y="93"/>
                    <a:pt x="43" y="92"/>
                  </a:cubicBezTo>
                  <a:cubicBezTo>
                    <a:pt x="41" y="91"/>
                    <a:pt x="39" y="88"/>
                    <a:pt x="37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3"/>
                    <a:pt x="36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3"/>
                  </a:cubicBezTo>
                  <a:cubicBezTo>
                    <a:pt x="35" y="91"/>
                    <a:pt x="35" y="90"/>
                    <a:pt x="35" y="89"/>
                  </a:cubicBezTo>
                  <a:cubicBezTo>
                    <a:pt x="33" y="87"/>
                    <a:pt x="36" y="86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3"/>
                    <a:pt x="35" y="82"/>
                    <a:pt x="35" y="82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6" y="77"/>
                    <a:pt x="35" y="73"/>
                    <a:pt x="37" y="69"/>
                  </a:cubicBezTo>
                  <a:cubicBezTo>
                    <a:pt x="38" y="64"/>
                    <a:pt x="40" y="60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6" y="49"/>
                    <a:pt x="39" y="46"/>
                    <a:pt x="37" y="42"/>
                  </a:cubicBezTo>
                  <a:cubicBezTo>
                    <a:pt x="37" y="39"/>
                    <a:pt x="38" y="35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8"/>
                    <a:pt x="40" y="25"/>
                    <a:pt x="39" y="22"/>
                  </a:cubicBezTo>
                  <a:cubicBezTo>
                    <a:pt x="41" y="19"/>
                    <a:pt x="37" y="15"/>
                    <a:pt x="39" y="12"/>
                  </a:cubicBezTo>
                  <a:cubicBezTo>
                    <a:pt x="42" y="11"/>
                    <a:pt x="37" y="8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1" y="6"/>
                  </a:cubicBezTo>
                  <a:cubicBezTo>
                    <a:pt x="41" y="6"/>
                    <a:pt x="41" y="5"/>
                    <a:pt x="41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1" y="3"/>
                  </a:cubicBezTo>
                  <a:cubicBezTo>
                    <a:pt x="42" y="2"/>
                    <a:pt x="42" y="1"/>
                    <a:pt x="42" y="1"/>
                  </a:cubicBezTo>
                  <a:cubicBezTo>
                    <a:pt x="39" y="0"/>
                    <a:pt x="38" y="0"/>
                    <a:pt x="37" y="1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6" y="1"/>
                    <a:pt x="35" y="1"/>
                  </a:cubicBezTo>
                  <a:cubicBezTo>
                    <a:pt x="36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5"/>
                    <a:pt x="31" y="10"/>
                    <a:pt x="27" y="9"/>
                  </a:cubicBezTo>
                  <a:cubicBezTo>
                    <a:pt x="26" y="11"/>
                    <a:pt x="23" y="9"/>
                    <a:pt x="22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2" y="14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1"/>
                    <a:pt x="21" y="15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4"/>
                    <a:pt x="20" y="15"/>
                    <a:pt x="20" y="14"/>
                  </a:cubicBezTo>
                  <a:cubicBezTo>
                    <a:pt x="18" y="12"/>
                    <a:pt x="20" y="15"/>
                    <a:pt x="18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11"/>
                    <a:pt x="16" y="11"/>
                    <a:pt x="17" y="12"/>
                  </a:cubicBezTo>
                  <a:cubicBezTo>
                    <a:pt x="18" y="14"/>
                    <a:pt x="18" y="15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5"/>
                    <a:pt x="19" y="16"/>
                  </a:cubicBezTo>
                  <a:cubicBezTo>
                    <a:pt x="20" y="16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2" y="14"/>
                    <a:pt x="23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5" y="13"/>
                    <a:pt x="26" y="13"/>
                    <a:pt x="25" y="12"/>
                  </a:cubicBezTo>
                  <a:cubicBezTo>
                    <a:pt x="26" y="14"/>
                    <a:pt x="27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27" y="11"/>
                    <a:pt x="29" y="13"/>
                  </a:cubicBezTo>
                  <a:cubicBezTo>
                    <a:pt x="28" y="12"/>
                    <a:pt x="31" y="13"/>
                    <a:pt x="30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3" y="11"/>
                    <a:pt x="34" y="11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6" y="10"/>
                    <a:pt x="37" y="10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6" y="11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4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4"/>
                    <a:pt x="34" y="13"/>
                  </a:cubicBezTo>
                  <a:cubicBezTo>
                    <a:pt x="33" y="18"/>
                    <a:pt x="36" y="22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8"/>
                    <a:pt x="35" y="30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2"/>
                    <a:pt x="32" y="32"/>
                    <a:pt x="35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4" y="37"/>
                    <a:pt x="33" y="39"/>
                  </a:cubicBezTo>
                  <a:cubicBezTo>
                    <a:pt x="36" y="41"/>
                    <a:pt x="33" y="43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8"/>
                    <a:pt x="34" y="50"/>
                    <a:pt x="34" y="53"/>
                  </a:cubicBezTo>
                  <a:cubicBezTo>
                    <a:pt x="34" y="54"/>
                    <a:pt x="34" y="55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6" y="58"/>
                    <a:pt x="31" y="59"/>
                    <a:pt x="34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2"/>
                    <a:pt x="32" y="62"/>
                    <a:pt x="34" y="62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7" y="64"/>
                    <a:pt x="32" y="65"/>
                    <a:pt x="34" y="67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4" y="67"/>
                    <a:pt x="34" y="67"/>
                    <a:pt x="34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69"/>
                    <a:pt x="33" y="70"/>
                    <a:pt x="33" y="72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3" y="72"/>
                    <a:pt x="32" y="73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6"/>
                    <a:pt x="32" y="77"/>
                    <a:pt x="32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3" y="79"/>
                    <a:pt x="31" y="80"/>
                    <a:pt x="32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4"/>
                    <a:pt x="32" y="87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1" y="90"/>
                    <a:pt x="33" y="91"/>
                    <a:pt x="32" y="92"/>
                  </a:cubicBezTo>
                  <a:cubicBezTo>
                    <a:pt x="32" y="92"/>
                    <a:pt x="32" y="92"/>
                    <a:pt x="33" y="92"/>
                  </a:cubicBezTo>
                  <a:cubicBezTo>
                    <a:pt x="33" y="92"/>
                    <a:pt x="33" y="93"/>
                    <a:pt x="33" y="93"/>
                  </a:cubicBezTo>
                  <a:cubicBezTo>
                    <a:pt x="32" y="93"/>
                    <a:pt x="32" y="93"/>
                    <a:pt x="31" y="95"/>
                  </a:cubicBezTo>
                  <a:cubicBezTo>
                    <a:pt x="29" y="95"/>
                    <a:pt x="27" y="95"/>
                    <a:pt x="26" y="96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7"/>
                    <a:pt x="23" y="93"/>
                    <a:pt x="22" y="94"/>
                  </a:cubicBezTo>
                  <a:cubicBezTo>
                    <a:pt x="20" y="92"/>
                    <a:pt x="19" y="98"/>
                    <a:pt x="17" y="96"/>
                  </a:cubicBezTo>
                  <a:cubicBezTo>
                    <a:pt x="16" y="92"/>
                    <a:pt x="15" y="100"/>
                    <a:pt x="14" y="96"/>
                  </a:cubicBezTo>
                  <a:cubicBezTo>
                    <a:pt x="13" y="91"/>
                    <a:pt x="11" y="94"/>
                    <a:pt x="9" y="98"/>
                  </a:cubicBezTo>
                  <a:cubicBezTo>
                    <a:pt x="8" y="96"/>
                    <a:pt x="6" y="101"/>
                    <a:pt x="5" y="97"/>
                  </a:cubicBezTo>
                  <a:cubicBezTo>
                    <a:pt x="4" y="100"/>
                    <a:pt x="3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2"/>
                    <a:pt x="2" y="99"/>
                    <a:pt x="1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3"/>
                    <a:pt x="1" y="100"/>
                    <a:pt x="1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9"/>
                    <a:pt x="1" y="97"/>
                    <a:pt x="1" y="97"/>
                  </a:cubicBezTo>
                  <a:cubicBezTo>
                    <a:pt x="1" y="97"/>
                    <a:pt x="1" y="99"/>
                    <a:pt x="1" y="98"/>
                  </a:cubicBezTo>
                  <a:cubicBezTo>
                    <a:pt x="1" y="94"/>
                    <a:pt x="0" y="99"/>
                    <a:pt x="0" y="94"/>
                  </a:cubicBezTo>
                  <a:cubicBezTo>
                    <a:pt x="0" y="94"/>
                    <a:pt x="0" y="92"/>
                    <a:pt x="0" y="91"/>
                  </a:cubicBezTo>
                  <a:cubicBezTo>
                    <a:pt x="0" y="91"/>
                    <a:pt x="0" y="91"/>
                    <a:pt x="0" y="93"/>
                  </a:cubicBezTo>
                  <a:cubicBezTo>
                    <a:pt x="0" y="95"/>
                    <a:pt x="0" y="97"/>
                    <a:pt x="0" y="99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0" y="98"/>
                    <a:pt x="0" y="99"/>
                  </a:cubicBezTo>
                  <a:cubicBezTo>
                    <a:pt x="0" y="99"/>
                    <a:pt x="0" y="102"/>
                    <a:pt x="1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1"/>
                    <a:pt x="1" y="102"/>
                    <a:pt x="1" y="102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5"/>
                    <a:pt x="1" y="99"/>
                    <a:pt x="1" y="102"/>
                  </a:cubicBezTo>
                  <a:cubicBezTo>
                    <a:pt x="2" y="102"/>
                    <a:pt x="2" y="102"/>
                    <a:pt x="3" y="102"/>
                  </a:cubicBezTo>
                  <a:cubicBezTo>
                    <a:pt x="3" y="100"/>
                    <a:pt x="3" y="102"/>
                    <a:pt x="3" y="99"/>
                  </a:cubicBezTo>
                  <a:cubicBezTo>
                    <a:pt x="3" y="102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7"/>
                    <a:pt x="4" y="100"/>
                    <a:pt x="5" y="104"/>
                  </a:cubicBezTo>
                  <a:cubicBezTo>
                    <a:pt x="5" y="101"/>
                    <a:pt x="5" y="105"/>
                    <a:pt x="5" y="102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3"/>
                    <a:pt x="6" y="105"/>
                    <a:pt x="7" y="105"/>
                  </a:cubicBezTo>
                  <a:cubicBezTo>
                    <a:pt x="7" y="102"/>
                    <a:pt x="8" y="106"/>
                    <a:pt x="8" y="102"/>
                  </a:cubicBezTo>
                  <a:cubicBezTo>
                    <a:pt x="8" y="103"/>
                    <a:pt x="9" y="105"/>
                    <a:pt x="9" y="103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103"/>
                    <a:pt x="10" y="103"/>
                    <a:pt x="10" y="101"/>
                  </a:cubicBezTo>
                  <a:cubicBezTo>
                    <a:pt x="10" y="104"/>
                    <a:pt x="10" y="104"/>
                    <a:pt x="11" y="105"/>
                  </a:cubicBezTo>
                  <a:cubicBezTo>
                    <a:pt x="11" y="103"/>
                    <a:pt x="11" y="104"/>
                    <a:pt x="12" y="102"/>
                  </a:cubicBezTo>
                  <a:cubicBezTo>
                    <a:pt x="12" y="104"/>
                    <a:pt x="12" y="101"/>
                    <a:pt x="12" y="104"/>
                  </a:cubicBezTo>
                  <a:cubicBezTo>
                    <a:pt x="13" y="99"/>
                    <a:pt x="15" y="101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3"/>
                    <a:pt x="16" y="100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99"/>
                    <a:pt x="17" y="101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0"/>
                    <a:pt x="18" y="103"/>
                    <a:pt x="18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2"/>
                    <a:pt x="18" y="103"/>
                    <a:pt x="18" y="103"/>
                  </a:cubicBezTo>
                  <a:cubicBezTo>
                    <a:pt x="20" y="104"/>
                    <a:pt x="22" y="100"/>
                    <a:pt x="24" y="100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2"/>
                    <a:pt x="25" y="100"/>
                    <a:pt x="26" y="10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99"/>
                    <a:pt x="26" y="104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8" y="100"/>
                    <a:pt x="29" y="100"/>
                    <a:pt x="30" y="101"/>
                  </a:cubicBezTo>
                  <a:cubicBezTo>
                    <a:pt x="30" y="97"/>
                    <a:pt x="31" y="100"/>
                    <a:pt x="32" y="97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8"/>
                    <a:pt x="34" y="99"/>
                  </a:cubicBezTo>
                  <a:cubicBezTo>
                    <a:pt x="34" y="99"/>
                    <a:pt x="33" y="99"/>
                    <a:pt x="33" y="99"/>
                  </a:cubicBezTo>
                  <a:cubicBezTo>
                    <a:pt x="35" y="101"/>
                    <a:pt x="34" y="103"/>
                    <a:pt x="33" y="105"/>
                  </a:cubicBezTo>
                  <a:cubicBezTo>
                    <a:pt x="34" y="105"/>
                    <a:pt x="34" y="105"/>
                    <a:pt x="35" y="105"/>
                  </a:cubicBezTo>
                  <a:cubicBezTo>
                    <a:pt x="36" y="104"/>
                    <a:pt x="33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4" y="103"/>
                    <a:pt x="34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2"/>
                    <a:pt x="36" y="101"/>
                    <a:pt x="34" y="100"/>
                  </a:cubicBezTo>
                  <a:cubicBezTo>
                    <a:pt x="36" y="100"/>
                    <a:pt x="34" y="99"/>
                    <a:pt x="36" y="99"/>
                  </a:cubicBezTo>
                  <a:cubicBezTo>
                    <a:pt x="35" y="99"/>
                    <a:pt x="35" y="98"/>
                    <a:pt x="35" y="98"/>
                  </a:cubicBezTo>
                  <a:cubicBezTo>
                    <a:pt x="35" y="98"/>
                    <a:pt x="35" y="98"/>
                    <a:pt x="35" y="97"/>
                  </a:cubicBezTo>
                  <a:cubicBezTo>
                    <a:pt x="35" y="98"/>
                    <a:pt x="35" y="98"/>
                    <a:pt x="36" y="98"/>
                  </a:cubicBezTo>
                  <a:cubicBezTo>
                    <a:pt x="36" y="98"/>
                    <a:pt x="37" y="97"/>
                    <a:pt x="37" y="97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4"/>
                    <a:pt x="39" y="101"/>
                    <a:pt x="40" y="9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6"/>
                    <a:pt x="40" y="99"/>
                    <a:pt x="40" y="96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2"/>
                    <a:pt x="41" y="99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3" y="100"/>
                    <a:pt x="44" y="97"/>
                    <a:pt x="44" y="97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6"/>
                    <a:pt x="45" y="98"/>
                    <a:pt x="46" y="97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9"/>
                    <a:pt x="47" y="97"/>
                    <a:pt x="47" y="97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8" y="96"/>
                    <a:pt x="48" y="98"/>
                    <a:pt x="49" y="97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0" y="98"/>
                    <a:pt x="51" y="96"/>
                    <a:pt x="52" y="9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8"/>
                    <a:pt x="53" y="94"/>
                    <a:pt x="53" y="96"/>
                  </a:cubicBezTo>
                  <a:cubicBezTo>
                    <a:pt x="53" y="96"/>
                    <a:pt x="54" y="95"/>
                    <a:pt x="53" y="94"/>
                  </a:cubicBezTo>
                  <a:cubicBezTo>
                    <a:pt x="54" y="93"/>
                    <a:pt x="56" y="93"/>
                    <a:pt x="57" y="91"/>
                  </a:cubicBezTo>
                  <a:cubicBezTo>
                    <a:pt x="57" y="91"/>
                    <a:pt x="57" y="92"/>
                    <a:pt x="57" y="93"/>
                  </a:cubicBezTo>
                  <a:cubicBezTo>
                    <a:pt x="57" y="89"/>
                    <a:pt x="58" y="91"/>
                    <a:pt x="59" y="91"/>
                  </a:cubicBezTo>
                  <a:cubicBezTo>
                    <a:pt x="59" y="90"/>
                    <a:pt x="59" y="90"/>
                    <a:pt x="59" y="89"/>
                  </a:cubicBezTo>
                  <a:close/>
                  <a:moveTo>
                    <a:pt x="34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8" name="Rectangle 497"/>
            <p:cNvSpPr>
              <a:spLocks noChangeArrowheads="1"/>
            </p:cNvSpPr>
            <p:nvPr/>
          </p:nvSpPr>
          <p:spPr bwMode="auto">
            <a:xfrm>
              <a:off x="4735045" y="2656134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9" name="Rectangle 498"/>
            <p:cNvSpPr>
              <a:spLocks noChangeArrowheads="1"/>
            </p:cNvSpPr>
            <p:nvPr/>
          </p:nvSpPr>
          <p:spPr bwMode="auto">
            <a:xfrm>
              <a:off x="5258925" y="2471782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0" name="Freeform 499"/>
            <p:cNvSpPr/>
            <p:nvPr/>
          </p:nvSpPr>
          <p:spPr bwMode="auto">
            <a:xfrm>
              <a:off x="5258925" y="2465150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1" name="Freeform 500"/>
            <p:cNvSpPr/>
            <p:nvPr/>
          </p:nvSpPr>
          <p:spPr bwMode="auto">
            <a:xfrm>
              <a:off x="5254946" y="2477086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2" name="Freeform 501"/>
            <p:cNvSpPr/>
            <p:nvPr/>
          </p:nvSpPr>
          <p:spPr bwMode="auto">
            <a:xfrm>
              <a:off x="5063962" y="2389553"/>
              <a:ext cx="190984" cy="206899"/>
            </a:xfrm>
            <a:custGeom>
              <a:avLst/>
              <a:gdLst>
                <a:gd name="T0" fmla="*/ 60 w 61"/>
                <a:gd name="T1" fmla="*/ 28 h 66"/>
                <a:gd name="T2" fmla="*/ 58 w 61"/>
                <a:gd name="T3" fmla="*/ 29 h 66"/>
                <a:gd name="T4" fmla="*/ 50 w 61"/>
                <a:gd name="T5" fmla="*/ 30 h 66"/>
                <a:gd name="T6" fmla="*/ 38 w 61"/>
                <a:gd name="T7" fmla="*/ 30 h 66"/>
                <a:gd name="T8" fmla="*/ 31 w 61"/>
                <a:gd name="T9" fmla="*/ 33 h 66"/>
                <a:gd name="T10" fmla="*/ 31 w 61"/>
                <a:gd name="T11" fmla="*/ 19 h 66"/>
                <a:gd name="T12" fmla="*/ 34 w 61"/>
                <a:gd name="T13" fmla="*/ 3 h 66"/>
                <a:gd name="T14" fmla="*/ 31 w 61"/>
                <a:gd name="T15" fmla="*/ 1 h 66"/>
                <a:gd name="T16" fmla="*/ 34 w 61"/>
                <a:gd name="T17" fmla="*/ 1 h 66"/>
                <a:gd name="T18" fmla="*/ 31 w 61"/>
                <a:gd name="T19" fmla="*/ 0 h 66"/>
                <a:gd name="T20" fmla="*/ 26 w 61"/>
                <a:gd name="T21" fmla="*/ 1 h 66"/>
                <a:gd name="T22" fmla="*/ 29 w 61"/>
                <a:gd name="T23" fmla="*/ 4 h 66"/>
                <a:gd name="T24" fmla="*/ 26 w 61"/>
                <a:gd name="T25" fmla="*/ 6 h 66"/>
                <a:gd name="T26" fmla="*/ 25 w 61"/>
                <a:gd name="T27" fmla="*/ 10 h 66"/>
                <a:gd name="T28" fmla="*/ 25 w 61"/>
                <a:gd name="T29" fmla="*/ 13 h 66"/>
                <a:gd name="T30" fmla="*/ 28 w 61"/>
                <a:gd name="T31" fmla="*/ 18 h 66"/>
                <a:gd name="T32" fmla="*/ 25 w 61"/>
                <a:gd name="T33" fmla="*/ 20 h 66"/>
                <a:gd name="T34" fmla="*/ 26 w 61"/>
                <a:gd name="T35" fmla="*/ 26 h 66"/>
                <a:gd name="T36" fmla="*/ 25 w 61"/>
                <a:gd name="T37" fmla="*/ 28 h 66"/>
                <a:gd name="T38" fmla="*/ 27 w 61"/>
                <a:gd name="T39" fmla="*/ 34 h 66"/>
                <a:gd name="T40" fmla="*/ 18 w 61"/>
                <a:gd name="T41" fmla="*/ 34 h 66"/>
                <a:gd name="T42" fmla="*/ 2 w 61"/>
                <a:gd name="T43" fmla="*/ 32 h 66"/>
                <a:gd name="T44" fmla="*/ 1 w 61"/>
                <a:gd name="T45" fmla="*/ 35 h 66"/>
                <a:gd name="T46" fmla="*/ 0 w 61"/>
                <a:gd name="T47" fmla="*/ 32 h 66"/>
                <a:gd name="T48" fmla="*/ 0 w 61"/>
                <a:gd name="T49" fmla="*/ 35 h 66"/>
                <a:gd name="T50" fmla="*/ 1 w 61"/>
                <a:gd name="T51" fmla="*/ 40 h 66"/>
                <a:gd name="T52" fmla="*/ 3 w 61"/>
                <a:gd name="T53" fmla="*/ 37 h 66"/>
                <a:gd name="T54" fmla="*/ 5 w 61"/>
                <a:gd name="T55" fmla="*/ 40 h 66"/>
                <a:gd name="T56" fmla="*/ 9 w 61"/>
                <a:gd name="T57" fmla="*/ 41 h 66"/>
                <a:gd name="T58" fmla="*/ 12 w 61"/>
                <a:gd name="T59" fmla="*/ 40 h 66"/>
                <a:gd name="T60" fmla="*/ 17 w 61"/>
                <a:gd name="T61" fmla="*/ 37 h 66"/>
                <a:gd name="T62" fmla="*/ 19 w 61"/>
                <a:gd name="T63" fmla="*/ 40 h 66"/>
                <a:gd name="T64" fmla="*/ 25 w 61"/>
                <a:gd name="T65" fmla="*/ 39 h 66"/>
                <a:gd name="T66" fmla="*/ 27 w 61"/>
                <a:gd name="T67" fmla="*/ 39 h 66"/>
                <a:gd name="T68" fmla="*/ 28 w 61"/>
                <a:gd name="T69" fmla="*/ 39 h 66"/>
                <a:gd name="T70" fmla="*/ 27 w 61"/>
                <a:gd name="T71" fmla="*/ 44 h 66"/>
                <a:gd name="T72" fmla="*/ 29 w 61"/>
                <a:gd name="T73" fmla="*/ 46 h 66"/>
                <a:gd name="T74" fmla="*/ 27 w 61"/>
                <a:gd name="T75" fmla="*/ 49 h 66"/>
                <a:gd name="T76" fmla="*/ 27 w 61"/>
                <a:gd name="T77" fmla="*/ 50 h 66"/>
                <a:gd name="T78" fmla="*/ 27 w 61"/>
                <a:gd name="T79" fmla="*/ 54 h 66"/>
                <a:gd name="T80" fmla="*/ 29 w 61"/>
                <a:gd name="T81" fmla="*/ 58 h 66"/>
                <a:gd name="T82" fmla="*/ 32 w 61"/>
                <a:gd name="T83" fmla="*/ 63 h 66"/>
                <a:gd name="T84" fmla="*/ 35 w 61"/>
                <a:gd name="T85" fmla="*/ 65 h 66"/>
                <a:gd name="T86" fmla="*/ 36 w 61"/>
                <a:gd name="T87" fmla="*/ 63 h 66"/>
                <a:gd name="T88" fmla="*/ 33 w 61"/>
                <a:gd name="T89" fmla="*/ 55 h 66"/>
                <a:gd name="T90" fmla="*/ 33 w 61"/>
                <a:gd name="T91" fmla="*/ 41 h 66"/>
                <a:gd name="T92" fmla="*/ 33 w 61"/>
                <a:gd name="T93" fmla="*/ 36 h 66"/>
                <a:gd name="T94" fmla="*/ 38 w 61"/>
                <a:gd name="T95" fmla="*/ 35 h 66"/>
                <a:gd name="T96" fmla="*/ 41 w 61"/>
                <a:gd name="T97" fmla="*/ 34 h 66"/>
                <a:gd name="T98" fmla="*/ 44 w 61"/>
                <a:gd name="T99" fmla="*/ 34 h 66"/>
                <a:gd name="T100" fmla="*/ 47 w 61"/>
                <a:gd name="T101" fmla="*/ 35 h 66"/>
                <a:gd name="T102" fmla="*/ 49 w 61"/>
                <a:gd name="T103" fmla="*/ 35 h 66"/>
                <a:gd name="T104" fmla="*/ 54 w 61"/>
                <a:gd name="T105" fmla="*/ 33 h 66"/>
                <a:gd name="T106" fmla="*/ 55 w 61"/>
                <a:gd name="T107" fmla="*/ 34 h 66"/>
                <a:gd name="T108" fmla="*/ 61 w 61"/>
                <a:gd name="T10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66">
                  <a:moveTo>
                    <a:pt x="61" y="27"/>
                  </a:moveTo>
                  <a:cubicBezTo>
                    <a:pt x="61" y="26"/>
                    <a:pt x="61" y="30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6"/>
                    <a:pt x="60" y="29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59" y="26"/>
                    <a:pt x="59" y="29"/>
                  </a:cubicBezTo>
                  <a:cubicBezTo>
                    <a:pt x="59" y="27"/>
                    <a:pt x="58" y="29"/>
                    <a:pt x="58" y="27"/>
                  </a:cubicBezTo>
                  <a:cubicBezTo>
                    <a:pt x="58" y="27"/>
                    <a:pt x="58" y="27"/>
                    <a:pt x="58" y="29"/>
                  </a:cubicBezTo>
                  <a:cubicBezTo>
                    <a:pt x="57" y="28"/>
                    <a:pt x="55" y="29"/>
                    <a:pt x="54" y="29"/>
                  </a:cubicBezTo>
                  <a:cubicBezTo>
                    <a:pt x="53" y="33"/>
                    <a:pt x="52" y="29"/>
                    <a:pt x="51" y="30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0"/>
                    <a:pt x="51" y="31"/>
                    <a:pt x="50" y="30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48" y="29"/>
                    <a:pt x="46" y="31"/>
                    <a:pt x="44" y="30"/>
                  </a:cubicBezTo>
                  <a:cubicBezTo>
                    <a:pt x="42" y="29"/>
                    <a:pt x="40" y="26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7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3"/>
                    <a:pt x="33" y="30"/>
                    <a:pt x="32" y="33"/>
                  </a:cubicBezTo>
                  <a:cubicBezTo>
                    <a:pt x="32" y="33"/>
                    <a:pt x="32" y="33"/>
                    <a:pt x="31" y="33"/>
                  </a:cubicBezTo>
                  <a:cubicBezTo>
                    <a:pt x="31" y="32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7"/>
                    <a:pt x="34" y="26"/>
                    <a:pt x="33" y="24"/>
                  </a:cubicBezTo>
                  <a:cubicBezTo>
                    <a:pt x="35" y="23"/>
                    <a:pt x="29" y="21"/>
                    <a:pt x="31" y="19"/>
                  </a:cubicBezTo>
                  <a:cubicBezTo>
                    <a:pt x="35" y="19"/>
                    <a:pt x="27" y="17"/>
                    <a:pt x="31" y="16"/>
                  </a:cubicBezTo>
                  <a:cubicBezTo>
                    <a:pt x="37" y="15"/>
                    <a:pt x="33" y="12"/>
                    <a:pt x="30" y="10"/>
                  </a:cubicBezTo>
                  <a:cubicBezTo>
                    <a:pt x="32" y="9"/>
                    <a:pt x="27" y="7"/>
                    <a:pt x="31" y="5"/>
                  </a:cubicBezTo>
                  <a:cubicBezTo>
                    <a:pt x="28" y="4"/>
                    <a:pt x="34" y="4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6" y="3"/>
                    <a:pt x="29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2"/>
                    <a:pt x="28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1" y="1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4" y="1"/>
                    <a:pt x="29" y="0"/>
                    <a:pt x="34" y="1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7" y="1"/>
                    <a:pt x="37" y="1"/>
                    <a:pt x="35" y="0"/>
                  </a:cubicBezTo>
                  <a:cubicBezTo>
                    <a:pt x="33" y="0"/>
                    <a:pt x="31" y="0"/>
                    <a:pt x="2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30" y="0"/>
                    <a:pt x="29" y="0"/>
                  </a:cubicBezTo>
                  <a:cubicBezTo>
                    <a:pt x="29" y="0"/>
                    <a:pt x="26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9" y="1"/>
                    <a:pt x="26" y="1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8" y="3"/>
                    <a:pt x="26" y="4"/>
                    <a:pt x="29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1" y="4"/>
                    <a:pt x="28" y="5"/>
                    <a:pt x="24" y="5"/>
                  </a:cubicBezTo>
                  <a:cubicBezTo>
                    <a:pt x="27" y="5"/>
                    <a:pt x="23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3" y="7"/>
                    <a:pt x="23" y="7"/>
                  </a:cubicBezTo>
                  <a:cubicBezTo>
                    <a:pt x="26" y="8"/>
                    <a:pt x="22" y="8"/>
                    <a:pt x="25" y="9"/>
                  </a:cubicBezTo>
                  <a:cubicBezTo>
                    <a:pt x="25" y="9"/>
                    <a:pt x="23" y="9"/>
                    <a:pt x="25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1"/>
                    <a:pt x="27" y="11"/>
                  </a:cubicBezTo>
                  <a:cubicBezTo>
                    <a:pt x="23" y="11"/>
                    <a:pt x="24" y="11"/>
                    <a:pt x="23" y="11"/>
                  </a:cubicBezTo>
                  <a:cubicBezTo>
                    <a:pt x="24" y="12"/>
                    <a:pt x="24" y="12"/>
                    <a:pt x="25" y="13"/>
                  </a:cubicBezTo>
                  <a:cubicBezTo>
                    <a:pt x="24" y="13"/>
                    <a:pt x="26" y="13"/>
                    <a:pt x="24" y="13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24" y="18"/>
                    <a:pt x="27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4" y="19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4" y="20"/>
                    <a:pt x="24" y="20"/>
                  </a:cubicBezTo>
                  <a:cubicBezTo>
                    <a:pt x="23" y="22"/>
                    <a:pt x="27" y="24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7" y="28"/>
                    <a:pt x="27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9"/>
                    <a:pt x="22" y="29"/>
                    <a:pt x="27" y="29"/>
                  </a:cubicBezTo>
                  <a:cubicBezTo>
                    <a:pt x="26" y="29"/>
                    <a:pt x="25" y="29"/>
                    <a:pt x="25" y="29"/>
                  </a:cubicBezTo>
                  <a:cubicBezTo>
                    <a:pt x="27" y="30"/>
                    <a:pt x="26" y="31"/>
                    <a:pt x="26" y="33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5"/>
                    <a:pt x="24" y="31"/>
                    <a:pt x="22" y="32"/>
                  </a:cubicBezTo>
                  <a:cubicBezTo>
                    <a:pt x="21" y="30"/>
                    <a:pt x="19" y="36"/>
                    <a:pt x="18" y="34"/>
                  </a:cubicBezTo>
                  <a:cubicBezTo>
                    <a:pt x="17" y="30"/>
                    <a:pt x="16" y="38"/>
                    <a:pt x="15" y="34"/>
                  </a:cubicBezTo>
                  <a:cubicBezTo>
                    <a:pt x="13" y="29"/>
                    <a:pt x="11" y="32"/>
                    <a:pt x="10" y="36"/>
                  </a:cubicBezTo>
                  <a:cubicBezTo>
                    <a:pt x="8" y="34"/>
                    <a:pt x="6" y="39"/>
                    <a:pt x="5" y="35"/>
                  </a:cubicBezTo>
                  <a:cubicBezTo>
                    <a:pt x="4" y="38"/>
                    <a:pt x="3" y="32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0"/>
                    <a:pt x="2" y="37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1"/>
                    <a:pt x="1" y="38"/>
                    <a:pt x="1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5"/>
                    <a:pt x="1" y="35"/>
                  </a:cubicBezTo>
                  <a:cubicBezTo>
                    <a:pt x="1" y="35"/>
                    <a:pt x="1" y="37"/>
                    <a:pt x="1" y="36"/>
                  </a:cubicBezTo>
                  <a:cubicBezTo>
                    <a:pt x="1" y="32"/>
                    <a:pt x="0" y="37"/>
                    <a:pt x="0" y="32"/>
                  </a:cubicBezTo>
                  <a:cubicBezTo>
                    <a:pt x="0" y="32"/>
                    <a:pt x="0" y="30"/>
                    <a:pt x="0" y="29"/>
                  </a:cubicBezTo>
                  <a:cubicBezTo>
                    <a:pt x="0" y="29"/>
                    <a:pt x="0" y="29"/>
                    <a:pt x="0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0" y="36"/>
                    <a:pt x="0" y="37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39"/>
                    <a:pt x="1" y="40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3"/>
                    <a:pt x="1" y="37"/>
                    <a:pt x="1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3" y="38"/>
                    <a:pt x="3" y="40"/>
                    <a:pt x="3" y="37"/>
                  </a:cubicBezTo>
                  <a:cubicBezTo>
                    <a:pt x="3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5"/>
                    <a:pt x="4" y="38"/>
                    <a:pt x="5" y="42"/>
                  </a:cubicBezTo>
                  <a:cubicBezTo>
                    <a:pt x="5" y="39"/>
                    <a:pt x="5" y="43"/>
                    <a:pt x="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1"/>
                    <a:pt x="6" y="43"/>
                    <a:pt x="7" y="43"/>
                  </a:cubicBezTo>
                  <a:cubicBezTo>
                    <a:pt x="7" y="40"/>
                    <a:pt x="8" y="44"/>
                    <a:pt x="8" y="40"/>
                  </a:cubicBezTo>
                  <a:cubicBezTo>
                    <a:pt x="8" y="41"/>
                    <a:pt x="9" y="43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39"/>
                  </a:cubicBezTo>
                  <a:cubicBezTo>
                    <a:pt x="11" y="42"/>
                    <a:pt x="11" y="42"/>
                    <a:pt x="11" y="43"/>
                  </a:cubicBezTo>
                  <a:cubicBezTo>
                    <a:pt x="11" y="41"/>
                    <a:pt x="12" y="42"/>
                    <a:pt x="12" y="40"/>
                  </a:cubicBezTo>
                  <a:cubicBezTo>
                    <a:pt x="12" y="42"/>
                    <a:pt x="13" y="39"/>
                    <a:pt x="13" y="42"/>
                  </a:cubicBezTo>
                  <a:cubicBezTo>
                    <a:pt x="14" y="37"/>
                    <a:pt x="15" y="39"/>
                    <a:pt x="17" y="42"/>
                  </a:cubicBezTo>
                  <a:cubicBezTo>
                    <a:pt x="17" y="41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8" y="41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1"/>
                    <a:pt x="19" y="41"/>
                  </a:cubicBezTo>
                  <a:cubicBezTo>
                    <a:pt x="21" y="42"/>
                    <a:pt x="23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7"/>
                    <a:pt x="27" y="42"/>
                    <a:pt x="27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8" y="39"/>
                    <a:pt x="28" y="39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40"/>
                    <a:pt x="29" y="40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2"/>
                    <a:pt x="24" y="43"/>
                    <a:pt x="28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9" y="44"/>
                    <a:pt x="26" y="44"/>
                    <a:pt x="30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3" y="45"/>
                    <a:pt x="27" y="45"/>
                    <a:pt x="30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7"/>
                    <a:pt x="30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5" y="47"/>
                    <a:pt x="29" y="48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9"/>
                    <a:pt x="27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9" y="53"/>
                    <a:pt x="27" y="53"/>
                    <a:pt x="28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5"/>
                    <a:pt x="29" y="56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30" y="58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7" y="58"/>
                    <a:pt x="31" y="59"/>
                    <a:pt x="29" y="59"/>
                  </a:cubicBezTo>
                  <a:cubicBezTo>
                    <a:pt x="29" y="59"/>
                    <a:pt x="30" y="59"/>
                    <a:pt x="31" y="59"/>
                  </a:cubicBezTo>
                  <a:cubicBezTo>
                    <a:pt x="31" y="60"/>
                    <a:pt x="32" y="61"/>
                    <a:pt x="33" y="63"/>
                  </a:cubicBezTo>
                  <a:cubicBezTo>
                    <a:pt x="33" y="63"/>
                    <a:pt x="32" y="63"/>
                    <a:pt x="32" y="63"/>
                  </a:cubicBezTo>
                  <a:cubicBezTo>
                    <a:pt x="35" y="64"/>
                    <a:pt x="34" y="65"/>
                    <a:pt x="33" y="66"/>
                  </a:cubicBezTo>
                  <a:cubicBezTo>
                    <a:pt x="34" y="66"/>
                    <a:pt x="34" y="66"/>
                    <a:pt x="35" y="66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65"/>
                    <a:pt x="33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6" y="64"/>
                    <a:pt x="34" y="63"/>
                  </a:cubicBezTo>
                  <a:cubicBezTo>
                    <a:pt x="36" y="63"/>
                    <a:pt x="34" y="63"/>
                    <a:pt x="36" y="63"/>
                  </a:cubicBezTo>
                  <a:cubicBezTo>
                    <a:pt x="35" y="63"/>
                    <a:pt x="35" y="63"/>
                    <a:pt x="34" y="62"/>
                  </a:cubicBezTo>
                  <a:cubicBezTo>
                    <a:pt x="35" y="61"/>
                    <a:pt x="33" y="59"/>
                    <a:pt x="33" y="58"/>
                  </a:cubicBezTo>
                  <a:cubicBezTo>
                    <a:pt x="30" y="57"/>
                    <a:pt x="34" y="56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2" y="54"/>
                    <a:pt x="33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4" y="52"/>
                    <a:pt x="32" y="50"/>
                    <a:pt x="34" y="48"/>
                  </a:cubicBezTo>
                  <a:cubicBezTo>
                    <a:pt x="35" y="45"/>
                    <a:pt x="38" y="44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0"/>
                    <a:pt x="34" y="40"/>
                    <a:pt x="33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38"/>
                    <a:pt x="33" y="37"/>
                    <a:pt x="33" y="36"/>
                  </a:cubicBezTo>
                  <a:cubicBezTo>
                    <a:pt x="33" y="36"/>
                    <a:pt x="33" y="36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3"/>
                    <a:pt x="36" y="36"/>
                    <a:pt x="37" y="36"/>
                  </a:cubicBezTo>
                  <a:cubicBezTo>
                    <a:pt x="37" y="36"/>
                    <a:pt x="38" y="35"/>
                    <a:pt x="38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2"/>
                    <a:pt x="40" y="39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4"/>
                    <a:pt x="41" y="37"/>
                    <a:pt x="41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0"/>
                    <a:pt x="43" y="37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8"/>
                    <a:pt x="45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4"/>
                    <a:pt x="47" y="36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7"/>
                    <a:pt x="48" y="35"/>
                    <a:pt x="49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4"/>
                    <a:pt x="50" y="36"/>
                    <a:pt x="50" y="35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6"/>
                    <a:pt x="53" y="34"/>
                    <a:pt x="54" y="33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6"/>
                    <a:pt x="55" y="32"/>
                    <a:pt x="55" y="34"/>
                  </a:cubicBezTo>
                  <a:cubicBezTo>
                    <a:pt x="55" y="34"/>
                    <a:pt x="55" y="33"/>
                    <a:pt x="55" y="32"/>
                  </a:cubicBezTo>
                  <a:cubicBezTo>
                    <a:pt x="56" y="31"/>
                    <a:pt x="57" y="31"/>
                    <a:pt x="58" y="29"/>
                  </a:cubicBezTo>
                  <a:cubicBezTo>
                    <a:pt x="58" y="29"/>
                    <a:pt x="58" y="30"/>
                    <a:pt x="58" y="31"/>
                  </a:cubicBezTo>
                  <a:cubicBezTo>
                    <a:pt x="59" y="27"/>
                    <a:pt x="60" y="29"/>
                    <a:pt x="61" y="29"/>
                  </a:cubicBezTo>
                  <a:cubicBezTo>
                    <a:pt x="61" y="28"/>
                    <a:pt x="61" y="28"/>
                    <a:pt x="61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3" name="Freeform 502"/>
            <p:cNvSpPr/>
            <p:nvPr/>
          </p:nvSpPr>
          <p:spPr bwMode="auto">
            <a:xfrm>
              <a:off x="5117013" y="252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4" name="Rectangle 503"/>
            <p:cNvSpPr>
              <a:spLocks noChangeArrowheads="1"/>
            </p:cNvSpPr>
            <p:nvPr/>
          </p:nvSpPr>
          <p:spPr bwMode="auto">
            <a:xfrm>
              <a:off x="5066615" y="2518201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5" name="Freeform 504"/>
            <p:cNvSpPr/>
            <p:nvPr/>
          </p:nvSpPr>
          <p:spPr bwMode="auto">
            <a:xfrm>
              <a:off x="5174043" y="2600430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6" name="Freeform 505"/>
            <p:cNvSpPr/>
            <p:nvPr/>
          </p:nvSpPr>
          <p:spPr bwMode="auto">
            <a:xfrm>
              <a:off x="5164759" y="2596452"/>
              <a:ext cx="18568" cy="3979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4 w 6"/>
                <a:gd name="T5" fmla="*/ 1 h 1"/>
                <a:gd name="T6" fmla="*/ 1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7" name="Freeform 506"/>
            <p:cNvSpPr/>
            <p:nvPr/>
          </p:nvSpPr>
          <p:spPr bwMode="auto">
            <a:xfrm>
              <a:off x="5164759" y="2596452"/>
              <a:ext cx="6631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8" name="Freeform 507"/>
            <p:cNvSpPr/>
            <p:nvPr/>
          </p:nvSpPr>
          <p:spPr bwMode="auto">
            <a:xfrm>
              <a:off x="5135581" y="2442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9" name="Freeform 508"/>
            <p:cNvSpPr/>
            <p:nvPr/>
          </p:nvSpPr>
          <p:spPr bwMode="auto">
            <a:xfrm>
              <a:off x="5142212" y="2389553"/>
              <a:ext cx="3978" cy="265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0" name="Rectangle 509"/>
            <p:cNvSpPr>
              <a:spLocks noChangeArrowheads="1"/>
            </p:cNvSpPr>
            <p:nvPr/>
          </p:nvSpPr>
          <p:spPr bwMode="auto">
            <a:xfrm>
              <a:off x="5606410" y="2646850"/>
              <a:ext cx="1326" cy="397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1" name="Freeform 510"/>
            <p:cNvSpPr/>
            <p:nvPr/>
          </p:nvSpPr>
          <p:spPr bwMode="auto">
            <a:xfrm>
              <a:off x="5601105" y="2641545"/>
              <a:ext cx="5305" cy="18568"/>
            </a:xfrm>
            <a:custGeom>
              <a:avLst/>
              <a:gdLst>
                <a:gd name="T0" fmla="*/ 0 w 2"/>
                <a:gd name="T1" fmla="*/ 5 h 6"/>
                <a:gd name="T2" fmla="*/ 0 w 2"/>
                <a:gd name="T3" fmla="*/ 6 h 6"/>
                <a:gd name="T4" fmla="*/ 2 w 2"/>
                <a:gd name="T5" fmla="*/ 2 h 6"/>
                <a:gd name="T6" fmla="*/ 0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2" name="Freeform 511"/>
            <p:cNvSpPr/>
            <p:nvPr/>
          </p:nvSpPr>
          <p:spPr bwMode="auto">
            <a:xfrm>
              <a:off x="5597126" y="2650829"/>
              <a:ext cx="3978" cy="9285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1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1"/>
                    <a:pt x="0" y="3"/>
                    <a:pt x="1" y="1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3" name="Freeform 512"/>
            <p:cNvSpPr/>
            <p:nvPr/>
          </p:nvSpPr>
          <p:spPr bwMode="auto">
            <a:xfrm>
              <a:off x="5394205" y="2352417"/>
              <a:ext cx="218836" cy="310349"/>
            </a:xfrm>
            <a:custGeom>
              <a:avLst/>
              <a:gdLst>
                <a:gd name="T0" fmla="*/ 56 w 70"/>
                <a:gd name="T1" fmla="*/ 17 h 99"/>
                <a:gd name="T2" fmla="*/ 22 w 70"/>
                <a:gd name="T3" fmla="*/ 4 h 99"/>
                <a:gd name="T4" fmla="*/ 14 w 70"/>
                <a:gd name="T5" fmla="*/ 7 h 99"/>
                <a:gd name="T6" fmla="*/ 11 w 70"/>
                <a:gd name="T7" fmla="*/ 9 h 99"/>
                <a:gd name="T8" fmla="*/ 11 w 70"/>
                <a:gd name="T9" fmla="*/ 13 h 99"/>
                <a:gd name="T10" fmla="*/ 10 w 70"/>
                <a:gd name="T11" fmla="*/ 13 h 99"/>
                <a:gd name="T12" fmla="*/ 4 w 70"/>
                <a:gd name="T13" fmla="*/ 10 h 99"/>
                <a:gd name="T14" fmla="*/ 9 w 70"/>
                <a:gd name="T15" fmla="*/ 16 h 99"/>
                <a:gd name="T16" fmla="*/ 10 w 70"/>
                <a:gd name="T17" fmla="*/ 16 h 99"/>
                <a:gd name="T18" fmla="*/ 13 w 70"/>
                <a:gd name="T19" fmla="*/ 17 h 99"/>
                <a:gd name="T20" fmla="*/ 14 w 70"/>
                <a:gd name="T21" fmla="*/ 16 h 99"/>
                <a:gd name="T22" fmla="*/ 19 w 70"/>
                <a:gd name="T23" fmla="*/ 11 h 99"/>
                <a:gd name="T24" fmla="*/ 23 w 70"/>
                <a:gd name="T25" fmla="*/ 10 h 99"/>
                <a:gd name="T26" fmla="*/ 25 w 70"/>
                <a:gd name="T27" fmla="*/ 11 h 99"/>
                <a:gd name="T28" fmla="*/ 27 w 70"/>
                <a:gd name="T29" fmla="*/ 10 h 99"/>
                <a:gd name="T30" fmla="*/ 35 w 70"/>
                <a:gd name="T31" fmla="*/ 7 h 99"/>
                <a:gd name="T32" fmla="*/ 37 w 70"/>
                <a:gd name="T33" fmla="*/ 9 h 99"/>
                <a:gd name="T34" fmla="*/ 41 w 70"/>
                <a:gd name="T35" fmla="*/ 12 h 99"/>
                <a:gd name="T36" fmla="*/ 45 w 70"/>
                <a:gd name="T37" fmla="*/ 15 h 99"/>
                <a:gd name="T38" fmla="*/ 58 w 70"/>
                <a:gd name="T39" fmla="*/ 25 h 99"/>
                <a:gd name="T40" fmla="*/ 57 w 70"/>
                <a:gd name="T41" fmla="*/ 29 h 99"/>
                <a:gd name="T42" fmla="*/ 58 w 70"/>
                <a:gd name="T43" fmla="*/ 31 h 99"/>
                <a:gd name="T44" fmla="*/ 58 w 70"/>
                <a:gd name="T45" fmla="*/ 32 h 99"/>
                <a:gd name="T46" fmla="*/ 61 w 70"/>
                <a:gd name="T47" fmla="*/ 51 h 99"/>
                <a:gd name="T48" fmla="*/ 61 w 70"/>
                <a:gd name="T49" fmla="*/ 52 h 99"/>
                <a:gd name="T50" fmla="*/ 57 w 70"/>
                <a:gd name="T51" fmla="*/ 54 h 99"/>
                <a:gd name="T52" fmla="*/ 55 w 70"/>
                <a:gd name="T53" fmla="*/ 55 h 99"/>
                <a:gd name="T54" fmla="*/ 44 w 70"/>
                <a:gd name="T55" fmla="*/ 57 h 99"/>
                <a:gd name="T56" fmla="*/ 33 w 70"/>
                <a:gd name="T57" fmla="*/ 61 h 99"/>
                <a:gd name="T58" fmla="*/ 15 w 70"/>
                <a:gd name="T59" fmla="*/ 67 h 99"/>
                <a:gd name="T60" fmla="*/ 6 w 70"/>
                <a:gd name="T61" fmla="*/ 75 h 99"/>
                <a:gd name="T62" fmla="*/ 7 w 70"/>
                <a:gd name="T63" fmla="*/ 77 h 99"/>
                <a:gd name="T64" fmla="*/ 4 w 70"/>
                <a:gd name="T65" fmla="*/ 84 h 99"/>
                <a:gd name="T66" fmla="*/ 3 w 70"/>
                <a:gd name="T67" fmla="*/ 86 h 99"/>
                <a:gd name="T68" fmla="*/ 4 w 70"/>
                <a:gd name="T69" fmla="*/ 93 h 99"/>
                <a:gd name="T70" fmla="*/ 9 w 70"/>
                <a:gd name="T71" fmla="*/ 94 h 99"/>
                <a:gd name="T72" fmla="*/ 9 w 70"/>
                <a:gd name="T73" fmla="*/ 94 h 99"/>
                <a:gd name="T74" fmla="*/ 16 w 70"/>
                <a:gd name="T75" fmla="*/ 95 h 99"/>
                <a:gd name="T76" fmla="*/ 21 w 70"/>
                <a:gd name="T77" fmla="*/ 96 h 99"/>
                <a:gd name="T78" fmla="*/ 36 w 70"/>
                <a:gd name="T79" fmla="*/ 96 h 99"/>
                <a:gd name="T80" fmla="*/ 37 w 70"/>
                <a:gd name="T81" fmla="*/ 96 h 99"/>
                <a:gd name="T82" fmla="*/ 41 w 70"/>
                <a:gd name="T83" fmla="*/ 98 h 99"/>
                <a:gd name="T84" fmla="*/ 54 w 70"/>
                <a:gd name="T85" fmla="*/ 95 h 99"/>
                <a:gd name="T86" fmla="*/ 64 w 70"/>
                <a:gd name="T87" fmla="*/ 97 h 99"/>
                <a:gd name="T88" fmla="*/ 62 w 70"/>
                <a:gd name="T89" fmla="*/ 95 h 99"/>
                <a:gd name="T90" fmla="*/ 61 w 70"/>
                <a:gd name="T91" fmla="*/ 95 h 99"/>
                <a:gd name="T92" fmla="*/ 56 w 70"/>
                <a:gd name="T93" fmla="*/ 95 h 99"/>
                <a:gd name="T94" fmla="*/ 53 w 70"/>
                <a:gd name="T95" fmla="*/ 94 h 99"/>
                <a:gd name="T96" fmla="*/ 26 w 70"/>
                <a:gd name="T97" fmla="*/ 91 h 99"/>
                <a:gd name="T98" fmla="*/ 23 w 70"/>
                <a:gd name="T99" fmla="*/ 91 h 99"/>
                <a:gd name="T100" fmla="*/ 10 w 70"/>
                <a:gd name="T101" fmla="*/ 89 h 99"/>
                <a:gd name="T102" fmla="*/ 8 w 70"/>
                <a:gd name="T103" fmla="*/ 88 h 99"/>
                <a:gd name="T104" fmla="*/ 17 w 70"/>
                <a:gd name="T105" fmla="*/ 71 h 99"/>
                <a:gd name="T106" fmla="*/ 23 w 70"/>
                <a:gd name="T107" fmla="*/ 69 h 99"/>
                <a:gd name="T108" fmla="*/ 59 w 70"/>
                <a:gd name="T109" fmla="*/ 58 h 99"/>
                <a:gd name="T110" fmla="*/ 69 w 70"/>
                <a:gd name="T111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99">
                  <a:moveTo>
                    <a:pt x="62" y="27"/>
                  </a:moveTo>
                  <a:cubicBezTo>
                    <a:pt x="63" y="22"/>
                    <a:pt x="54" y="21"/>
                    <a:pt x="56" y="17"/>
                  </a:cubicBezTo>
                  <a:cubicBezTo>
                    <a:pt x="57" y="8"/>
                    <a:pt x="48" y="3"/>
                    <a:pt x="40" y="4"/>
                  </a:cubicBezTo>
                  <a:cubicBezTo>
                    <a:pt x="34" y="0"/>
                    <a:pt x="29" y="6"/>
                    <a:pt x="22" y="4"/>
                  </a:cubicBezTo>
                  <a:cubicBezTo>
                    <a:pt x="21" y="8"/>
                    <a:pt x="15" y="4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6"/>
                    <a:pt x="14" y="12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13" y="14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2"/>
                    <a:pt x="10" y="12"/>
                  </a:cubicBezTo>
                  <a:cubicBezTo>
                    <a:pt x="10" y="12"/>
                    <a:pt x="11" y="14"/>
                    <a:pt x="10" y="13"/>
                  </a:cubicBezTo>
                  <a:cubicBezTo>
                    <a:pt x="7" y="10"/>
                    <a:pt x="10" y="15"/>
                    <a:pt x="6" y="12"/>
                  </a:cubicBezTo>
                  <a:cubicBezTo>
                    <a:pt x="7" y="12"/>
                    <a:pt x="4" y="11"/>
                    <a:pt x="4" y="10"/>
                  </a:cubicBezTo>
                  <a:cubicBezTo>
                    <a:pt x="4" y="9"/>
                    <a:pt x="3" y="11"/>
                    <a:pt x="5" y="12"/>
                  </a:cubicBezTo>
                  <a:cubicBezTo>
                    <a:pt x="6" y="14"/>
                    <a:pt x="7" y="15"/>
                    <a:pt x="9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6"/>
                    <a:pt x="9" y="15"/>
                    <a:pt x="10" y="16"/>
                  </a:cubicBezTo>
                  <a:cubicBezTo>
                    <a:pt x="10" y="15"/>
                    <a:pt x="12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8"/>
                    <a:pt x="13" y="13"/>
                    <a:pt x="15" y="16"/>
                  </a:cubicBezTo>
                  <a:cubicBezTo>
                    <a:pt x="16" y="14"/>
                    <a:pt x="17" y="13"/>
                    <a:pt x="19" y="11"/>
                  </a:cubicBezTo>
                  <a:cubicBezTo>
                    <a:pt x="19" y="10"/>
                    <a:pt x="20" y="11"/>
                    <a:pt x="19" y="9"/>
                  </a:cubicBezTo>
                  <a:cubicBezTo>
                    <a:pt x="21" y="11"/>
                    <a:pt x="22" y="11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4"/>
                    <a:pt x="22" y="8"/>
                    <a:pt x="25" y="11"/>
                  </a:cubicBezTo>
                  <a:cubicBezTo>
                    <a:pt x="24" y="8"/>
                    <a:pt x="27" y="11"/>
                    <a:pt x="26" y="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9"/>
                    <a:pt x="30" y="10"/>
                    <a:pt x="31" y="10"/>
                  </a:cubicBezTo>
                  <a:cubicBezTo>
                    <a:pt x="32" y="7"/>
                    <a:pt x="33" y="11"/>
                    <a:pt x="35" y="7"/>
                  </a:cubicBezTo>
                  <a:cubicBezTo>
                    <a:pt x="35" y="8"/>
                    <a:pt x="36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40" y="10"/>
                    <a:pt x="42" y="8"/>
                  </a:cubicBezTo>
                  <a:cubicBezTo>
                    <a:pt x="40" y="12"/>
                    <a:pt x="41" y="11"/>
                    <a:pt x="41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4" y="14"/>
                    <a:pt x="47" y="13"/>
                    <a:pt x="45" y="15"/>
                  </a:cubicBezTo>
                  <a:cubicBezTo>
                    <a:pt x="51" y="15"/>
                    <a:pt x="53" y="21"/>
                    <a:pt x="52" y="26"/>
                  </a:cubicBezTo>
                  <a:cubicBezTo>
                    <a:pt x="54" y="26"/>
                    <a:pt x="56" y="26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7" y="28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8" y="29"/>
                    <a:pt x="56" y="31"/>
                    <a:pt x="58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2"/>
                    <a:pt x="56" y="32"/>
                    <a:pt x="56" y="32"/>
                  </a:cubicBezTo>
                  <a:cubicBezTo>
                    <a:pt x="58" y="39"/>
                    <a:pt x="65" y="46"/>
                    <a:pt x="61" y="51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1"/>
                    <a:pt x="59" y="54"/>
                    <a:pt x="57" y="54"/>
                  </a:cubicBezTo>
                  <a:cubicBezTo>
                    <a:pt x="57" y="54"/>
                    <a:pt x="57" y="53"/>
                    <a:pt x="57" y="53"/>
                  </a:cubicBezTo>
                  <a:cubicBezTo>
                    <a:pt x="57" y="56"/>
                    <a:pt x="54" y="51"/>
                    <a:pt x="55" y="55"/>
                  </a:cubicBezTo>
                  <a:cubicBezTo>
                    <a:pt x="55" y="55"/>
                    <a:pt x="55" y="54"/>
                    <a:pt x="55" y="54"/>
                  </a:cubicBezTo>
                  <a:cubicBezTo>
                    <a:pt x="52" y="57"/>
                    <a:pt x="48" y="57"/>
                    <a:pt x="44" y="57"/>
                  </a:cubicBezTo>
                  <a:cubicBezTo>
                    <a:pt x="41" y="61"/>
                    <a:pt x="37" y="58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29" y="65"/>
                    <a:pt x="24" y="63"/>
                    <a:pt x="19" y="65"/>
                  </a:cubicBezTo>
                  <a:cubicBezTo>
                    <a:pt x="17" y="65"/>
                    <a:pt x="16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71"/>
                    <a:pt x="5" y="69"/>
                    <a:pt x="6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7" y="75"/>
                    <a:pt x="3" y="75"/>
                    <a:pt x="7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9" y="81"/>
                    <a:pt x="2" y="80"/>
                    <a:pt x="4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4" y="84"/>
                    <a:pt x="4" y="85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0" y="88"/>
                    <a:pt x="1" y="91"/>
                    <a:pt x="4" y="93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5" y="93"/>
                    <a:pt x="7" y="95"/>
                    <a:pt x="9" y="94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1" y="96"/>
                    <a:pt x="13" y="95"/>
                    <a:pt x="16" y="9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7" y="94"/>
                    <a:pt x="19" y="97"/>
                    <a:pt x="21" y="96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6" y="98"/>
                    <a:pt x="31" y="97"/>
                    <a:pt x="36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7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9"/>
                    <a:pt x="40" y="96"/>
                    <a:pt x="41" y="98"/>
                  </a:cubicBezTo>
                  <a:cubicBezTo>
                    <a:pt x="41" y="97"/>
                    <a:pt x="41" y="97"/>
                    <a:pt x="41" y="96"/>
                  </a:cubicBezTo>
                  <a:cubicBezTo>
                    <a:pt x="45" y="96"/>
                    <a:pt x="49" y="96"/>
                    <a:pt x="54" y="95"/>
                  </a:cubicBezTo>
                  <a:cubicBezTo>
                    <a:pt x="54" y="95"/>
                    <a:pt x="54" y="96"/>
                    <a:pt x="54" y="97"/>
                  </a:cubicBezTo>
                  <a:cubicBezTo>
                    <a:pt x="58" y="94"/>
                    <a:pt x="61" y="96"/>
                    <a:pt x="64" y="97"/>
                  </a:cubicBezTo>
                  <a:cubicBezTo>
                    <a:pt x="65" y="96"/>
                    <a:pt x="64" y="96"/>
                    <a:pt x="65" y="95"/>
                  </a:cubicBezTo>
                  <a:cubicBezTo>
                    <a:pt x="64" y="94"/>
                    <a:pt x="62" y="97"/>
                    <a:pt x="62" y="9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1" y="93"/>
                    <a:pt x="61" y="96"/>
                    <a:pt x="61" y="95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59" y="94"/>
                    <a:pt x="58" y="93"/>
                    <a:pt x="56" y="95"/>
                  </a:cubicBezTo>
                  <a:cubicBezTo>
                    <a:pt x="56" y="93"/>
                    <a:pt x="54" y="94"/>
                    <a:pt x="54" y="93"/>
                  </a:cubicBezTo>
                  <a:cubicBezTo>
                    <a:pt x="53" y="93"/>
                    <a:pt x="53" y="93"/>
                    <a:pt x="53" y="94"/>
                  </a:cubicBezTo>
                  <a:cubicBezTo>
                    <a:pt x="47" y="92"/>
                    <a:pt x="41" y="93"/>
                    <a:pt x="36" y="92"/>
                  </a:cubicBezTo>
                  <a:cubicBezTo>
                    <a:pt x="32" y="96"/>
                    <a:pt x="30" y="91"/>
                    <a:pt x="26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5" y="92"/>
                    <a:pt x="24" y="92"/>
                    <a:pt x="23" y="91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18" y="91"/>
                    <a:pt x="14" y="90"/>
                    <a:pt x="10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10" y="80"/>
                    <a:pt x="13" y="78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9" y="70"/>
                    <a:pt x="21" y="70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5"/>
                    <a:pt x="34" y="67"/>
                    <a:pt x="39" y="63"/>
                  </a:cubicBezTo>
                  <a:cubicBezTo>
                    <a:pt x="45" y="63"/>
                    <a:pt x="53" y="62"/>
                    <a:pt x="59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4" y="55"/>
                    <a:pt x="70" y="50"/>
                    <a:pt x="69" y="44"/>
                  </a:cubicBezTo>
                  <a:cubicBezTo>
                    <a:pt x="70" y="37"/>
                    <a:pt x="62" y="33"/>
                    <a:pt x="62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4" name="Freeform 513"/>
            <p:cNvSpPr/>
            <p:nvPr/>
          </p:nvSpPr>
          <p:spPr bwMode="auto">
            <a:xfrm>
              <a:off x="5557338" y="24333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5" name="Freeform 514"/>
            <p:cNvSpPr/>
            <p:nvPr/>
          </p:nvSpPr>
          <p:spPr bwMode="auto">
            <a:xfrm>
              <a:off x="5433993" y="2405468"/>
              <a:ext cx="397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6" name="Freeform 515"/>
            <p:cNvSpPr/>
            <p:nvPr/>
          </p:nvSpPr>
          <p:spPr bwMode="auto">
            <a:xfrm>
              <a:off x="6040104" y="2426688"/>
              <a:ext cx="2652" cy="397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7" name="Freeform 516"/>
            <p:cNvSpPr/>
            <p:nvPr/>
          </p:nvSpPr>
          <p:spPr bwMode="auto">
            <a:xfrm>
              <a:off x="6040104" y="2421383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8" name="Freeform 517"/>
            <p:cNvSpPr/>
            <p:nvPr/>
          </p:nvSpPr>
          <p:spPr bwMode="auto">
            <a:xfrm>
              <a:off x="6040104" y="2433319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9" name="Freeform 518"/>
            <p:cNvSpPr/>
            <p:nvPr/>
          </p:nvSpPr>
          <p:spPr bwMode="auto">
            <a:xfrm>
              <a:off x="5810657" y="2426688"/>
              <a:ext cx="229446" cy="70293"/>
            </a:xfrm>
            <a:custGeom>
              <a:avLst/>
              <a:gdLst>
                <a:gd name="T0" fmla="*/ 72 w 73"/>
                <a:gd name="T1" fmla="*/ 2 h 22"/>
                <a:gd name="T2" fmla="*/ 71 w 73"/>
                <a:gd name="T3" fmla="*/ 2 h 22"/>
                <a:gd name="T4" fmla="*/ 70 w 73"/>
                <a:gd name="T5" fmla="*/ 3 h 22"/>
                <a:gd name="T6" fmla="*/ 69 w 73"/>
                <a:gd name="T7" fmla="*/ 3 h 22"/>
                <a:gd name="T8" fmla="*/ 61 w 73"/>
                <a:gd name="T9" fmla="*/ 5 h 22"/>
                <a:gd name="T10" fmla="*/ 60 w 73"/>
                <a:gd name="T11" fmla="*/ 5 h 22"/>
                <a:gd name="T12" fmla="*/ 53 w 73"/>
                <a:gd name="T13" fmla="*/ 5 h 22"/>
                <a:gd name="T14" fmla="*/ 45 w 73"/>
                <a:gd name="T15" fmla="*/ 6 h 22"/>
                <a:gd name="T16" fmla="*/ 43 w 73"/>
                <a:gd name="T17" fmla="*/ 6 h 22"/>
                <a:gd name="T18" fmla="*/ 32 w 73"/>
                <a:gd name="T19" fmla="*/ 10 h 22"/>
                <a:gd name="T20" fmla="*/ 27 w 73"/>
                <a:gd name="T21" fmla="*/ 9 h 22"/>
                <a:gd name="T22" fmla="*/ 18 w 73"/>
                <a:gd name="T23" fmla="*/ 11 h 22"/>
                <a:gd name="T24" fmla="*/ 6 w 73"/>
                <a:gd name="T25" fmla="*/ 13 h 22"/>
                <a:gd name="T26" fmla="*/ 3 w 73"/>
                <a:gd name="T27" fmla="*/ 11 h 22"/>
                <a:gd name="T28" fmla="*/ 2 w 73"/>
                <a:gd name="T29" fmla="*/ 11 h 22"/>
                <a:gd name="T30" fmla="*/ 1 w 73"/>
                <a:gd name="T31" fmla="*/ 14 h 22"/>
                <a:gd name="T32" fmla="*/ 1 w 73"/>
                <a:gd name="T33" fmla="*/ 14 h 22"/>
                <a:gd name="T34" fmla="*/ 0 w 73"/>
                <a:gd name="T35" fmla="*/ 7 h 22"/>
                <a:gd name="T36" fmla="*/ 0 w 73"/>
                <a:gd name="T37" fmla="*/ 15 h 22"/>
                <a:gd name="T38" fmla="*/ 0 w 73"/>
                <a:gd name="T39" fmla="*/ 15 h 22"/>
                <a:gd name="T40" fmla="*/ 1 w 73"/>
                <a:gd name="T41" fmla="*/ 18 h 22"/>
                <a:gd name="T42" fmla="*/ 2 w 73"/>
                <a:gd name="T43" fmla="*/ 19 h 22"/>
                <a:gd name="T44" fmla="*/ 4 w 73"/>
                <a:gd name="T45" fmla="*/ 17 h 22"/>
                <a:gd name="T46" fmla="*/ 5 w 73"/>
                <a:gd name="T47" fmla="*/ 18 h 22"/>
                <a:gd name="T48" fmla="*/ 6 w 73"/>
                <a:gd name="T49" fmla="*/ 20 h 22"/>
                <a:gd name="T50" fmla="*/ 7 w 73"/>
                <a:gd name="T51" fmla="*/ 19 h 22"/>
                <a:gd name="T52" fmla="*/ 10 w 73"/>
                <a:gd name="T53" fmla="*/ 18 h 22"/>
                <a:gd name="T54" fmla="*/ 11 w 73"/>
                <a:gd name="T55" fmla="*/ 19 h 22"/>
                <a:gd name="T56" fmla="*/ 14 w 73"/>
                <a:gd name="T57" fmla="*/ 20 h 22"/>
                <a:gd name="T58" fmla="*/ 15 w 73"/>
                <a:gd name="T59" fmla="*/ 19 h 22"/>
                <a:gd name="T60" fmla="*/ 20 w 73"/>
                <a:gd name="T61" fmla="*/ 19 h 22"/>
                <a:gd name="T62" fmla="*/ 21 w 73"/>
                <a:gd name="T63" fmla="*/ 14 h 22"/>
                <a:gd name="T64" fmla="*/ 22 w 73"/>
                <a:gd name="T65" fmla="*/ 16 h 22"/>
                <a:gd name="T66" fmla="*/ 22 w 73"/>
                <a:gd name="T67" fmla="*/ 17 h 22"/>
                <a:gd name="T68" fmla="*/ 23 w 73"/>
                <a:gd name="T69" fmla="*/ 18 h 22"/>
                <a:gd name="T70" fmla="*/ 30 w 73"/>
                <a:gd name="T71" fmla="*/ 15 h 22"/>
                <a:gd name="T72" fmla="*/ 30 w 73"/>
                <a:gd name="T73" fmla="*/ 15 h 22"/>
                <a:gd name="T74" fmla="*/ 32 w 73"/>
                <a:gd name="T75" fmla="*/ 16 h 22"/>
                <a:gd name="T76" fmla="*/ 33 w 73"/>
                <a:gd name="T77" fmla="*/ 16 h 22"/>
                <a:gd name="T78" fmla="*/ 40 w 73"/>
                <a:gd name="T79" fmla="*/ 11 h 22"/>
                <a:gd name="T80" fmla="*/ 44 w 73"/>
                <a:gd name="T81" fmla="*/ 11 h 22"/>
                <a:gd name="T82" fmla="*/ 46 w 73"/>
                <a:gd name="T83" fmla="*/ 11 h 22"/>
                <a:gd name="T84" fmla="*/ 49 w 73"/>
                <a:gd name="T85" fmla="*/ 12 h 22"/>
                <a:gd name="T86" fmla="*/ 50 w 73"/>
                <a:gd name="T87" fmla="*/ 10 h 22"/>
                <a:gd name="T88" fmla="*/ 52 w 73"/>
                <a:gd name="T89" fmla="*/ 10 h 22"/>
                <a:gd name="T90" fmla="*/ 52 w 73"/>
                <a:gd name="T91" fmla="*/ 10 h 22"/>
                <a:gd name="T92" fmla="*/ 55 w 73"/>
                <a:gd name="T93" fmla="*/ 11 h 22"/>
                <a:gd name="T94" fmla="*/ 56 w 73"/>
                <a:gd name="T95" fmla="*/ 11 h 22"/>
                <a:gd name="T96" fmla="*/ 56 w 73"/>
                <a:gd name="T97" fmla="*/ 11 h 22"/>
                <a:gd name="T98" fmla="*/ 58 w 73"/>
                <a:gd name="T99" fmla="*/ 11 h 22"/>
                <a:gd name="T100" fmla="*/ 60 w 73"/>
                <a:gd name="T101" fmla="*/ 11 h 22"/>
                <a:gd name="T102" fmla="*/ 64 w 73"/>
                <a:gd name="T103" fmla="*/ 8 h 22"/>
                <a:gd name="T104" fmla="*/ 65 w 73"/>
                <a:gd name="T105" fmla="*/ 8 h 22"/>
                <a:gd name="T106" fmla="*/ 66 w 73"/>
                <a:gd name="T107" fmla="*/ 6 h 22"/>
                <a:gd name="T108" fmla="*/ 70 w 73"/>
                <a:gd name="T109" fmla="*/ 5 h 22"/>
                <a:gd name="T110" fmla="*/ 73 w 73"/>
                <a:gd name="T1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22">
                  <a:moveTo>
                    <a:pt x="73" y="1"/>
                  </a:moveTo>
                  <a:cubicBezTo>
                    <a:pt x="72" y="0"/>
                    <a:pt x="72" y="4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2" y="3"/>
                    <a:pt x="71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0" y="1"/>
                    <a:pt x="70" y="3"/>
                  </a:cubicBezTo>
                  <a:cubicBezTo>
                    <a:pt x="70" y="1"/>
                    <a:pt x="69" y="3"/>
                    <a:pt x="69" y="1"/>
                  </a:cubicBezTo>
                  <a:cubicBezTo>
                    <a:pt x="69" y="2"/>
                    <a:pt x="69" y="2"/>
                    <a:pt x="69" y="3"/>
                  </a:cubicBezTo>
                  <a:cubicBezTo>
                    <a:pt x="67" y="2"/>
                    <a:pt x="66" y="4"/>
                    <a:pt x="64" y="4"/>
                  </a:cubicBezTo>
                  <a:cubicBezTo>
                    <a:pt x="63" y="8"/>
                    <a:pt x="62" y="3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5"/>
                    <a:pt x="60" y="6"/>
                    <a:pt x="60" y="5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7" y="4"/>
                    <a:pt x="55" y="6"/>
                    <a:pt x="53" y="5"/>
                  </a:cubicBezTo>
                  <a:cubicBezTo>
                    <a:pt x="50" y="4"/>
                    <a:pt x="48" y="1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4" y="5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9"/>
                    <a:pt x="40" y="5"/>
                    <a:pt x="38" y="9"/>
                  </a:cubicBezTo>
                  <a:cubicBezTo>
                    <a:pt x="36" y="9"/>
                    <a:pt x="34" y="9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11"/>
                    <a:pt x="28" y="7"/>
                    <a:pt x="27" y="9"/>
                  </a:cubicBezTo>
                  <a:cubicBezTo>
                    <a:pt x="25" y="7"/>
                    <a:pt x="23" y="13"/>
                    <a:pt x="21" y="11"/>
                  </a:cubicBezTo>
                  <a:cubicBezTo>
                    <a:pt x="20" y="7"/>
                    <a:pt x="19" y="15"/>
                    <a:pt x="18" y="11"/>
                  </a:cubicBezTo>
                  <a:cubicBezTo>
                    <a:pt x="15" y="6"/>
                    <a:pt x="13" y="10"/>
                    <a:pt x="12" y="13"/>
                  </a:cubicBezTo>
                  <a:cubicBezTo>
                    <a:pt x="10" y="11"/>
                    <a:pt x="8" y="17"/>
                    <a:pt x="6" y="13"/>
                  </a:cubicBezTo>
                  <a:cubicBezTo>
                    <a:pt x="5" y="15"/>
                    <a:pt x="4" y="9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8"/>
                    <a:pt x="2" y="15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1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4" y="17"/>
                  </a:cubicBezTo>
                  <a:cubicBezTo>
                    <a:pt x="4" y="16"/>
                    <a:pt x="4" y="18"/>
                    <a:pt x="4" y="15"/>
                  </a:cubicBezTo>
                  <a:cubicBezTo>
                    <a:pt x="4" y="18"/>
                    <a:pt x="5" y="19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2"/>
                    <a:pt x="5" y="16"/>
                    <a:pt x="6" y="20"/>
                  </a:cubicBezTo>
                  <a:cubicBezTo>
                    <a:pt x="6" y="17"/>
                    <a:pt x="7" y="21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9" y="18"/>
                    <a:pt x="10" y="21"/>
                    <a:pt x="10" y="18"/>
                  </a:cubicBezTo>
                  <a:cubicBezTo>
                    <a:pt x="10" y="18"/>
                    <a:pt x="11" y="20"/>
                    <a:pt x="11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20"/>
                    <a:pt x="13" y="19"/>
                    <a:pt x="14" y="20"/>
                  </a:cubicBezTo>
                  <a:cubicBezTo>
                    <a:pt x="14" y="18"/>
                    <a:pt x="15" y="19"/>
                    <a:pt x="15" y="17"/>
                  </a:cubicBezTo>
                  <a:cubicBezTo>
                    <a:pt x="15" y="19"/>
                    <a:pt x="15" y="17"/>
                    <a:pt x="15" y="19"/>
                  </a:cubicBezTo>
                  <a:cubicBezTo>
                    <a:pt x="17" y="14"/>
                    <a:pt x="19" y="16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1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8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5" y="18"/>
                    <a:pt x="27" y="14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6"/>
                    <a:pt x="31" y="14"/>
                    <a:pt x="32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4"/>
                    <a:pt x="33" y="18"/>
                    <a:pt x="33" y="14"/>
                  </a:cubicBezTo>
                  <a:cubicBezTo>
                    <a:pt x="33" y="14"/>
                    <a:pt x="33" y="15"/>
                    <a:pt x="33" y="16"/>
                  </a:cubicBezTo>
                  <a:cubicBezTo>
                    <a:pt x="34" y="14"/>
                    <a:pt x="35" y="14"/>
                    <a:pt x="37" y="15"/>
                  </a:cubicBezTo>
                  <a:cubicBezTo>
                    <a:pt x="38" y="11"/>
                    <a:pt x="39" y="14"/>
                    <a:pt x="40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3" y="12"/>
                    <a:pt x="44" y="11"/>
                  </a:cubicBezTo>
                  <a:cubicBezTo>
                    <a:pt x="45" y="12"/>
                    <a:pt x="45" y="11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7" y="8"/>
                    <a:pt x="48" y="15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0"/>
                    <a:pt x="50" y="13"/>
                    <a:pt x="49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51" y="12"/>
                    <a:pt x="52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13"/>
                    <a:pt x="54" y="10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9"/>
                    <a:pt x="56" y="11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8" y="10"/>
                    <a:pt x="58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9"/>
                    <a:pt x="60" y="11"/>
                    <a:pt x="60" y="1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2" y="11"/>
                    <a:pt x="63" y="9"/>
                    <a:pt x="65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5" y="7"/>
                    <a:pt x="65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10"/>
                    <a:pt x="66" y="7"/>
                    <a:pt x="66" y="8"/>
                  </a:cubicBezTo>
                  <a:cubicBezTo>
                    <a:pt x="66" y="8"/>
                    <a:pt x="66" y="7"/>
                    <a:pt x="66" y="6"/>
                  </a:cubicBezTo>
                  <a:cubicBezTo>
                    <a:pt x="67" y="6"/>
                    <a:pt x="68" y="5"/>
                    <a:pt x="69" y="3"/>
                  </a:cubicBezTo>
                  <a:cubicBezTo>
                    <a:pt x="69" y="4"/>
                    <a:pt x="70" y="4"/>
                    <a:pt x="70" y="5"/>
                  </a:cubicBezTo>
                  <a:cubicBezTo>
                    <a:pt x="70" y="1"/>
                    <a:pt x="72" y="3"/>
                    <a:pt x="73" y="3"/>
                  </a:cubicBezTo>
                  <a:cubicBezTo>
                    <a:pt x="73" y="2"/>
                    <a:pt x="73" y="2"/>
                    <a:pt x="7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0" name="Rectangle 519"/>
            <p:cNvSpPr>
              <a:spLocks noChangeArrowheads="1"/>
            </p:cNvSpPr>
            <p:nvPr/>
          </p:nvSpPr>
          <p:spPr bwMode="auto">
            <a:xfrm>
              <a:off x="5814636" y="248637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1" name="Rectangle 520"/>
            <p:cNvSpPr>
              <a:spLocks noChangeArrowheads="1"/>
            </p:cNvSpPr>
            <p:nvPr/>
          </p:nvSpPr>
          <p:spPr bwMode="auto">
            <a:xfrm>
              <a:off x="5996336" y="2540748"/>
              <a:ext cx="1326" cy="265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2" name="Freeform 521"/>
            <p:cNvSpPr/>
            <p:nvPr/>
          </p:nvSpPr>
          <p:spPr bwMode="auto">
            <a:xfrm>
              <a:off x="5996336" y="2534116"/>
              <a:ext cx="0" cy="18568"/>
            </a:xfrm>
            <a:custGeom>
              <a:avLst/>
              <a:gdLst>
                <a:gd name="T0" fmla="*/ 5 h 6"/>
                <a:gd name="T1" fmla="*/ 6 h 6"/>
                <a:gd name="T2" fmla="*/ 2 h 6"/>
                <a:gd name="T3" fmla="*/ 5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3" name="Freeform 522"/>
            <p:cNvSpPr/>
            <p:nvPr/>
          </p:nvSpPr>
          <p:spPr bwMode="auto">
            <a:xfrm>
              <a:off x="5996336" y="2546054"/>
              <a:ext cx="0" cy="6632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4" name="Freeform 523"/>
            <p:cNvSpPr/>
            <p:nvPr/>
          </p:nvSpPr>
          <p:spPr bwMode="auto">
            <a:xfrm>
              <a:off x="5858403" y="2600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5" name="Freeform 524"/>
            <p:cNvSpPr/>
            <p:nvPr/>
          </p:nvSpPr>
          <p:spPr bwMode="auto">
            <a:xfrm>
              <a:off x="5804026" y="2540748"/>
              <a:ext cx="192310" cy="68966"/>
            </a:xfrm>
            <a:custGeom>
              <a:avLst/>
              <a:gdLst>
                <a:gd name="T0" fmla="*/ 60 w 61"/>
                <a:gd name="T1" fmla="*/ 1 h 22"/>
                <a:gd name="T2" fmla="*/ 60 w 61"/>
                <a:gd name="T3" fmla="*/ 1 h 22"/>
                <a:gd name="T4" fmla="*/ 58 w 61"/>
                <a:gd name="T5" fmla="*/ 1 h 22"/>
                <a:gd name="T6" fmla="*/ 53 w 61"/>
                <a:gd name="T7" fmla="*/ 4 h 22"/>
                <a:gd name="T8" fmla="*/ 51 w 61"/>
                <a:gd name="T9" fmla="*/ 4 h 22"/>
                <a:gd name="T10" fmla="*/ 50 w 61"/>
                <a:gd name="T11" fmla="*/ 7 h 22"/>
                <a:gd name="T12" fmla="*/ 38 w 61"/>
                <a:gd name="T13" fmla="*/ 6 h 22"/>
                <a:gd name="T14" fmla="*/ 36 w 61"/>
                <a:gd name="T15" fmla="*/ 6 h 22"/>
                <a:gd name="T16" fmla="*/ 32 w 61"/>
                <a:gd name="T17" fmla="*/ 9 h 22"/>
                <a:gd name="T18" fmla="*/ 27 w 61"/>
                <a:gd name="T19" fmla="*/ 9 h 22"/>
                <a:gd name="T20" fmla="*/ 18 w 61"/>
                <a:gd name="T21" fmla="*/ 11 h 22"/>
                <a:gd name="T22" fmla="*/ 10 w 61"/>
                <a:gd name="T23" fmla="*/ 13 h 22"/>
                <a:gd name="T24" fmla="*/ 2 w 61"/>
                <a:gd name="T25" fmla="*/ 10 h 22"/>
                <a:gd name="T26" fmla="*/ 1 w 61"/>
                <a:gd name="T27" fmla="*/ 11 h 22"/>
                <a:gd name="T28" fmla="*/ 1 w 61"/>
                <a:gd name="T29" fmla="*/ 13 h 22"/>
                <a:gd name="T30" fmla="*/ 1 w 61"/>
                <a:gd name="T31" fmla="*/ 13 h 22"/>
                <a:gd name="T32" fmla="*/ 0 w 61"/>
                <a:gd name="T33" fmla="*/ 10 h 22"/>
                <a:gd name="T34" fmla="*/ 0 w 61"/>
                <a:gd name="T35" fmla="*/ 9 h 22"/>
                <a:gd name="T36" fmla="*/ 0 w 61"/>
                <a:gd name="T37" fmla="*/ 13 h 22"/>
                <a:gd name="T38" fmla="*/ 1 w 61"/>
                <a:gd name="T39" fmla="*/ 19 h 22"/>
                <a:gd name="T40" fmla="*/ 1 w 61"/>
                <a:gd name="T41" fmla="*/ 18 h 22"/>
                <a:gd name="T42" fmla="*/ 2 w 61"/>
                <a:gd name="T43" fmla="*/ 18 h 22"/>
                <a:gd name="T44" fmla="*/ 4 w 61"/>
                <a:gd name="T45" fmla="*/ 15 h 22"/>
                <a:gd name="T46" fmla="*/ 4 w 61"/>
                <a:gd name="T47" fmla="*/ 19 h 22"/>
                <a:gd name="T48" fmla="*/ 6 w 61"/>
                <a:gd name="T49" fmla="*/ 17 h 22"/>
                <a:gd name="T50" fmla="*/ 7 w 61"/>
                <a:gd name="T51" fmla="*/ 20 h 22"/>
                <a:gd name="T52" fmla="*/ 10 w 61"/>
                <a:gd name="T53" fmla="*/ 18 h 22"/>
                <a:gd name="T54" fmla="*/ 11 w 61"/>
                <a:gd name="T55" fmla="*/ 16 h 22"/>
                <a:gd name="T56" fmla="*/ 13 w 61"/>
                <a:gd name="T57" fmla="*/ 17 h 22"/>
                <a:gd name="T58" fmla="*/ 17 w 61"/>
                <a:gd name="T59" fmla="*/ 19 h 22"/>
                <a:gd name="T60" fmla="*/ 17 w 61"/>
                <a:gd name="T61" fmla="*/ 14 h 22"/>
                <a:gd name="T62" fmla="*/ 18 w 61"/>
                <a:gd name="T63" fmla="*/ 16 h 22"/>
                <a:gd name="T64" fmla="*/ 19 w 61"/>
                <a:gd name="T65" fmla="*/ 17 h 22"/>
                <a:gd name="T66" fmla="*/ 19 w 61"/>
                <a:gd name="T67" fmla="*/ 18 h 22"/>
                <a:gd name="T68" fmla="*/ 25 w 61"/>
                <a:gd name="T69" fmla="*/ 15 h 22"/>
                <a:gd name="T70" fmla="*/ 25 w 61"/>
                <a:gd name="T71" fmla="*/ 15 h 22"/>
                <a:gd name="T72" fmla="*/ 27 w 61"/>
                <a:gd name="T73" fmla="*/ 16 h 22"/>
                <a:gd name="T74" fmla="*/ 28 w 61"/>
                <a:gd name="T75" fmla="*/ 16 h 22"/>
                <a:gd name="T76" fmla="*/ 33 w 61"/>
                <a:gd name="T77" fmla="*/ 11 h 22"/>
                <a:gd name="T78" fmla="*/ 37 w 61"/>
                <a:gd name="T79" fmla="*/ 11 h 22"/>
                <a:gd name="T80" fmla="*/ 38 w 61"/>
                <a:gd name="T81" fmla="*/ 11 h 22"/>
                <a:gd name="T82" fmla="*/ 41 w 61"/>
                <a:gd name="T83" fmla="*/ 12 h 22"/>
                <a:gd name="T84" fmla="*/ 42 w 61"/>
                <a:gd name="T85" fmla="*/ 10 h 22"/>
                <a:gd name="T86" fmla="*/ 43 w 61"/>
                <a:gd name="T87" fmla="*/ 10 h 22"/>
                <a:gd name="T88" fmla="*/ 44 w 61"/>
                <a:gd name="T89" fmla="*/ 10 h 22"/>
                <a:gd name="T90" fmla="*/ 46 w 61"/>
                <a:gd name="T91" fmla="*/ 11 h 22"/>
                <a:gd name="T92" fmla="*/ 47 w 61"/>
                <a:gd name="T93" fmla="*/ 11 h 22"/>
                <a:gd name="T94" fmla="*/ 47 w 61"/>
                <a:gd name="T95" fmla="*/ 11 h 22"/>
                <a:gd name="T96" fmla="*/ 49 w 61"/>
                <a:gd name="T97" fmla="*/ 11 h 22"/>
                <a:gd name="T98" fmla="*/ 50 w 61"/>
                <a:gd name="T99" fmla="*/ 11 h 22"/>
                <a:gd name="T100" fmla="*/ 54 w 61"/>
                <a:gd name="T101" fmla="*/ 8 h 22"/>
                <a:gd name="T102" fmla="*/ 54 w 61"/>
                <a:gd name="T103" fmla="*/ 8 h 22"/>
                <a:gd name="T104" fmla="*/ 55 w 61"/>
                <a:gd name="T105" fmla="*/ 6 h 22"/>
                <a:gd name="T106" fmla="*/ 58 w 61"/>
                <a:gd name="T107" fmla="*/ 5 h 22"/>
                <a:gd name="T108" fmla="*/ 61 w 61"/>
                <a:gd name="T10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22">
                  <a:moveTo>
                    <a:pt x="60" y="2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3"/>
                    <a:pt x="60" y="2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1"/>
                    <a:pt x="59" y="1"/>
                    <a:pt x="59" y="3"/>
                  </a:cubicBezTo>
                  <a:cubicBezTo>
                    <a:pt x="58" y="1"/>
                    <a:pt x="58" y="3"/>
                    <a:pt x="58" y="1"/>
                  </a:cubicBezTo>
                  <a:cubicBezTo>
                    <a:pt x="58" y="2"/>
                    <a:pt x="58" y="2"/>
                    <a:pt x="58" y="3"/>
                  </a:cubicBezTo>
                  <a:cubicBezTo>
                    <a:pt x="56" y="2"/>
                    <a:pt x="55" y="4"/>
                    <a:pt x="53" y="4"/>
                  </a:cubicBezTo>
                  <a:cubicBezTo>
                    <a:pt x="53" y="8"/>
                    <a:pt x="52" y="3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5"/>
                    <a:pt x="51" y="6"/>
                    <a:pt x="50" y="5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8" y="4"/>
                    <a:pt x="46" y="6"/>
                    <a:pt x="44" y="5"/>
                  </a:cubicBezTo>
                  <a:cubicBezTo>
                    <a:pt x="42" y="4"/>
                    <a:pt x="40" y="1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7" y="5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9"/>
                    <a:pt x="33" y="5"/>
                    <a:pt x="32" y="9"/>
                  </a:cubicBezTo>
                  <a:cubicBezTo>
                    <a:pt x="30" y="9"/>
                    <a:pt x="28" y="9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4" y="7"/>
                    <a:pt x="22" y="9"/>
                  </a:cubicBezTo>
                  <a:cubicBezTo>
                    <a:pt x="21" y="7"/>
                    <a:pt x="19" y="13"/>
                    <a:pt x="18" y="11"/>
                  </a:cubicBezTo>
                  <a:cubicBezTo>
                    <a:pt x="17" y="7"/>
                    <a:pt x="16" y="15"/>
                    <a:pt x="15" y="11"/>
                  </a:cubicBezTo>
                  <a:cubicBezTo>
                    <a:pt x="13" y="6"/>
                    <a:pt x="11" y="10"/>
                    <a:pt x="10" y="13"/>
                  </a:cubicBezTo>
                  <a:cubicBezTo>
                    <a:pt x="8" y="11"/>
                    <a:pt x="7" y="17"/>
                    <a:pt x="5" y="13"/>
                  </a:cubicBezTo>
                  <a:cubicBezTo>
                    <a:pt x="4" y="15"/>
                    <a:pt x="3" y="9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8"/>
                    <a:pt x="2" y="15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1" y="16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3"/>
                    <a:pt x="1" y="13"/>
                  </a:cubicBezTo>
                  <a:cubicBezTo>
                    <a:pt x="1" y="13"/>
                    <a:pt x="1" y="15"/>
                    <a:pt x="1" y="14"/>
                  </a:cubicBezTo>
                  <a:cubicBezTo>
                    <a:pt x="1" y="10"/>
                    <a:pt x="0" y="15"/>
                    <a:pt x="0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4"/>
                    <a:pt x="0" y="15"/>
                  </a:cubicBezTo>
                  <a:cubicBezTo>
                    <a:pt x="1" y="15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1"/>
                    <a:pt x="2" y="15"/>
                    <a:pt x="2" y="18"/>
                  </a:cubicBezTo>
                  <a:cubicBezTo>
                    <a:pt x="2" y="18"/>
                    <a:pt x="3" y="18"/>
                    <a:pt x="3" y="17"/>
                  </a:cubicBezTo>
                  <a:cubicBezTo>
                    <a:pt x="3" y="16"/>
                    <a:pt x="4" y="18"/>
                    <a:pt x="4" y="15"/>
                  </a:cubicBezTo>
                  <a:cubicBezTo>
                    <a:pt x="4" y="18"/>
                    <a:pt x="4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2"/>
                    <a:pt x="5" y="16"/>
                    <a:pt x="5" y="20"/>
                  </a:cubicBezTo>
                  <a:cubicBezTo>
                    <a:pt x="5" y="17"/>
                    <a:pt x="6" y="21"/>
                    <a:pt x="6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8" y="18"/>
                    <a:pt x="8" y="21"/>
                    <a:pt x="9" y="18"/>
                  </a:cubicBezTo>
                  <a:cubicBezTo>
                    <a:pt x="9" y="18"/>
                    <a:pt x="9" y="20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8"/>
                    <a:pt x="11" y="16"/>
                  </a:cubicBezTo>
                  <a:cubicBezTo>
                    <a:pt x="11" y="20"/>
                    <a:pt x="11" y="19"/>
                    <a:pt x="12" y="20"/>
                  </a:cubicBezTo>
                  <a:cubicBezTo>
                    <a:pt x="12" y="18"/>
                    <a:pt x="12" y="19"/>
                    <a:pt x="13" y="17"/>
                  </a:cubicBezTo>
                  <a:cubicBezTo>
                    <a:pt x="13" y="19"/>
                    <a:pt x="13" y="17"/>
                    <a:pt x="13" y="19"/>
                  </a:cubicBezTo>
                  <a:cubicBezTo>
                    <a:pt x="14" y="14"/>
                    <a:pt x="16" y="16"/>
                    <a:pt x="17" y="19"/>
                  </a:cubicBezTo>
                  <a:cubicBezTo>
                    <a:pt x="17" y="18"/>
                    <a:pt x="17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9" y="18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21" y="18"/>
                    <a:pt x="23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4"/>
                    <a:pt x="27" y="1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4"/>
                    <a:pt x="28" y="18"/>
                    <a:pt x="28" y="14"/>
                  </a:cubicBezTo>
                  <a:cubicBezTo>
                    <a:pt x="28" y="14"/>
                    <a:pt x="28" y="15"/>
                    <a:pt x="28" y="16"/>
                  </a:cubicBezTo>
                  <a:cubicBezTo>
                    <a:pt x="29" y="14"/>
                    <a:pt x="30" y="14"/>
                    <a:pt x="31" y="15"/>
                  </a:cubicBezTo>
                  <a:cubicBezTo>
                    <a:pt x="31" y="11"/>
                    <a:pt x="33" y="14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9"/>
                    <a:pt x="36" y="12"/>
                    <a:pt x="37" y="11"/>
                  </a:cubicBezTo>
                  <a:cubicBezTo>
                    <a:pt x="38" y="11"/>
                    <a:pt x="38" y="11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8"/>
                    <a:pt x="40" y="15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0"/>
                    <a:pt x="42" y="13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5"/>
                    <a:pt x="43" y="12"/>
                    <a:pt x="43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3"/>
                    <a:pt x="45" y="10"/>
                    <a:pt x="46" y="1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9"/>
                    <a:pt x="47" y="11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0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9"/>
                    <a:pt x="50" y="11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1"/>
                    <a:pt x="53" y="9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4" y="7"/>
                    <a:pt x="54" y="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10"/>
                    <a:pt x="55" y="7"/>
                    <a:pt x="55" y="8"/>
                  </a:cubicBezTo>
                  <a:cubicBezTo>
                    <a:pt x="55" y="8"/>
                    <a:pt x="55" y="7"/>
                    <a:pt x="55" y="6"/>
                  </a:cubicBezTo>
                  <a:cubicBezTo>
                    <a:pt x="56" y="6"/>
                    <a:pt x="57" y="5"/>
                    <a:pt x="58" y="3"/>
                  </a:cubicBezTo>
                  <a:cubicBezTo>
                    <a:pt x="58" y="4"/>
                    <a:pt x="58" y="4"/>
                    <a:pt x="58" y="5"/>
                  </a:cubicBezTo>
                  <a:cubicBezTo>
                    <a:pt x="59" y="1"/>
                    <a:pt x="60" y="3"/>
                    <a:pt x="61" y="3"/>
                  </a:cubicBezTo>
                  <a:cubicBezTo>
                    <a:pt x="61" y="2"/>
                    <a:pt x="61" y="2"/>
                    <a:pt x="61" y="1"/>
                  </a:cubicBezTo>
                  <a:cubicBezTo>
                    <a:pt x="60" y="0"/>
                    <a:pt x="60" y="4"/>
                    <a:pt x="6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6" name="Rectangle 525"/>
            <p:cNvSpPr>
              <a:spLocks noChangeArrowheads="1"/>
            </p:cNvSpPr>
            <p:nvPr/>
          </p:nvSpPr>
          <p:spPr bwMode="auto">
            <a:xfrm>
              <a:off x="5808004" y="2600430"/>
              <a:ext cx="1326" cy="13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7" name="Freeform 526"/>
            <p:cNvSpPr/>
            <p:nvPr/>
          </p:nvSpPr>
          <p:spPr bwMode="auto">
            <a:xfrm>
              <a:off x="6168752" y="2665418"/>
              <a:ext cx="2652" cy="3979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8" name="Freeform 527"/>
            <p:cNvSpPr/>
            <p:nvPr/>
          </p:nvSpPr>
          <p:spPr bwMode="auto">
            <a:xfrm>
              <a:off x="6162121" y="2669397"/>
              <a:ext cx="18568" cy="6632"/>
            </a:xfrm>
            <a:custGeom>
              <a:avLst/>
              <a:gdLst>
                <a:gd name="T0" fmla="*/ 4 w 6"/>
                <a:gd name="T1" fmla="*/ 2 h 2"/>
                <a:gd name="T2" fmla="*/ 5 w 6"/>
                <a:gd name="T3" fmla="*/ 2 h 2"/>
                <a:gd name="T4" fmla="*/ 2 w 6"/>
                <a:gd name="T5" fmla="*/ 0 h 2"/>
                <a:gd name="T6" fmla="*/ 4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6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9" name="Freeform 528"/>
            <p:cNvSpPr/>
            <p:nvPr/>
          </p:nvSpPr>
          <p:spPr bwMode="auto">
            <a:xfrm>
              <a:off x="6171405" y="2678681"/>
              <a:ext cx="9283" cy="2652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1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0" name="Freeform 529"/>
            <p:cNvSpPr/>
            <p:nvPr/>
          </p:nvSpPr>
          <p:spPr bwMode="auto">
            <a:xfrm>
              <a:off x="6056019" y="2336501"/>
              <a:ext cx="273213" cy="413799"/>
            </a:xfrm>
            <a:custGeom>
              <a:avLst/>
              <a:gdLst>
                <a:gd name="T0" fmla="*/ 84 w 87"/>
                <a:gd name="T1" fmla="*/ 88 h 132"/>
                <a:gd name="T2" fmla="*/ 58 w 87"/>
                <a:gd name="T3" fmla="*/ 54 h 132"/>
                <a:gd name="T4" fmla="*/ 57 w 87"/>
                <a:gd name="T5" fmla="*/ 46 h 132"/>
                <a:gd name="T6" fmla="*/ 80 w 87"/>
                <a:gd name="T7" fmla="*/ 18 h 132"/>
                <a:gd name="T8" fmla="*/ 82 w 87"/>
                <a:gd name="T9" fmla="*/ 18 h 132"/>
                <a:gd name="T10" fmla="*/ 82 w 87"/>
                <a:gd name="T11" fmla="*/ 18 h 132"/>
                <a:gd name="T12" fmla="*/ 82 w 87"/>
                <a:gd name="T13" fmla="*/ 18 h 132"/>
                <a:gd name="T14" fmla="*/ 79 w 87"/>
                <a:gd name="T15" fmla="*/ 9 h 132"/>
                <a:gd name="T16" fmla="*/ 78 w 87"/>
                <a:gd name="T17" fmla="*/ 7 h 132"/>
                <a:gd name="T18" fmla="*/ 77 w 87"/>
                <a:gd name="T19" fmla="*/ 7 h 132"/>
                <a:gd name="T20" fmla="*/ 50 w 87"/>
                <a:gd name="T21" fmla="*/ 8 h 132"/>
                <a:gd name="T22" fmla="*/ 36 w 87"/>
                <a:gd name="T23" fmla="*/ 5 h 132"/>
                <a:gd name="T24" fmla="*/ 34 w 87"/>
                <a:gd name="T25" fmla="*/ 8 h 132"/>
                <a:gd name="T26" fmla="*/ 31 w 87"/>
                <a:gd name="T27" fmla="*/ 3 h 132"/>
                <a:gd name="T28" fmla="*/ 29 w 87"/>
                <a:gd name="T29" fmla="*/ 8 h 132"/>
                <a:gd name="T30" fmla="*/ 31 w 87"/>
                <a:gd name="T31" fmla="*/ 12 h 132"/>
                <a:gd name="T32" fmla="*/ 33 w 87"/>
                <a:gd name="T33" fmla="*/ 13 h 132"/>
                <a:gd name="T34" fmla="*/ 43 w 87"/>
                <a:gd name="T35" fmla="*/ 10 h 132"/>
                <a:gd name="T36" fmla="*/ 48 w 87"/>
                <a:gd name="T37" fmla="*/ 16 h 132"/>
                <a:gd name="T38" fmla="*/ 58 w 87"/>
                <a:gd name="T39" fmla="*/ 17 h 132"/>
                <a:gd name="T40" fmla="*/ 68 w 87"/>
                <a:gd name="T41" fmla="*/ 17 h 132"/>
                <a:gd name="T42" fmla="*/ 68 w 87"/>
                <a:gd name="T43" fmla="*/ 25 h 132"/>
                <a:gd name="T44" fmla="*/ 64 w 87"/>
                <a:gd name="T45" fmla="*/ 26 h 132"/>
                <a:gd name="T46" fmla="*/ 62 w 87"/>
                <a:gd name="T47" fmla="*/ 29 h 132"/>
                <a:gd name="T48" fmla="*/ 49 w 87"/>
                <a:gd name="T49" fmla="*/ 44 h 132"/>
                <a:gd name="T50" fmla="*/ 46 w 87"/>
                <a:gd name="T51" fmla="*/ 49 h 132"/>
                <a:gd name="T52" fmla="*/ 46 w 87"/>
                <a:gd name="T53" fmla="*/ 49 h 132"/>
                <a:gd name="T54" fmla="*/ 49 w 87"/>
                <a:gd name="T55" fmla="*/ 55 h 132"/>
                <a:gd name="T56" fmla="*/ 49 w 87"/>
                <a:gd name="T57" fmla="*/ 56 h 132"/>
                <a:gd name="T58" fmla="*/ 56 w 87"/>
                <a:gd name="T59" fmla="*/ 58 h 132"/>
                <a:gd name="T60" fmla="*/ 58 w 87"/>
                <a:gd name="T61" fmla="*/ 60 h 132"/>
                <a:gd name="T62" fmla="*/ 76 w 87"/>
                <a:gd name="T63" fmla="*/ 76 h 132"/>
                <a:gd name="T64" fmla="*/ 78 w 87"/>
                <a:gd name="T65" fmla="*/ 96 h 132"/>
                <a:gd name="T66" fmla="*/ 76 w 87"/>
                <a:gd name="T67" fmla="*/ 110 h 132"/>
                <a:gd name="T68" fmla="*/ 71 w 87"/>
                <a:gd name="T69" fmla="*/ 116 h 132"/>
                <a:gd name="T70" fmla="*/ 62 w 87"/>
                <a:gd name="T71" fmla="*/ 122 h 132"/>
                <a:gd name="T72" fmla="*/ 57 w 87"/>
                <a:gd name="T73" fmla="*/ 123 h 132"/>
                <a:gd name="T74" fmla="*/ 50 w 87"/>
                <a:gd name="T75" fmla="*/ 125 h 132"/>
                <a:gd name="T76" fmla="*/ 43 w 87"/>
                <a:gd name="T77" fmla="*/ 125 h 132"/>
                <a:gd name="T78" fmla="*/ 26 w 87"/>
                <a:gd name="T79" fmla="*/ 125 h 132"/>
                <a:gd name="T80" fmla="*/ 21 w 87"/>
                <a:gd name="T81" fmla="*/ 125 h 132"/>
                <a:gd name="T82" fmla="*/ 4 w 87"/>
                <a:gd name="T83" fmla="*/ 103 h 132"/>
                <a:gd name="T84" fmla="*/ 1 w 87"/>
                <a:gd name="T85" fmla="*/ 107 h 132"/>
                <a:gd name="T86" fmla="*/ 6 w 87"/>
                <a:gd name="T87" fmla="*/ 115 h 132"/>
                <a:gd name="T88" fmla="*/ 27 w 87"/>
                <a:gd name="T89" fmla="*/ 129 h 132"/>
                <a:gd name="T90" fmla="*/ 43 w 87"/>
                <a:gd name="T91" fmla="*/ 130 h 132"/>
                <a:gd name="T92" fmla="*/ 83 w 87"/>
                <a:gd name="T93" fmla="*/ 9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132">
                  <a:moveTo>
                    <a:pt x="83" y="96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83" y="93"/>
                    <a:pt x="84" y="91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1" y="82"/>
                    <a:pt x="82" y="73"/>
                    <a:pt x="76" y="69"/>
                  </a:cubicBezTo>
                  <a:cubicBezTo>
                    <a:pt x="73" y="62"/>
                    <a:pt x="65" y="56"/>
                    <a:pt x="58" y="5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6" y="54"/>
                    <a:pt x="54" y="51"/>
                    <a:pt x="52" y="51"/>
                  </a:cubicBezTo>
                  <a:cubicBezTo>
                    <a:pt x="54" y="50"/>
                    <a:pt x="56" y="48"/>
                    <a:pt x="57" y="46"/>
                  </a:cubicBezTo>
                  <a:cubicBezTo>
                    <a:pt x="62" y="42"/>
                    <a:pt x="62" y="33"/>
                    <a:pt x="68" y="29"/>
                  </a:cubicBezTo>
                  <a:cubicBezTo>
                    <a:pt x="74" y="29"/>
                    <a:pt x="71" y="20"/>
                    <a:pt x="76" y="19"/>
                  </a:cubicBezTo>
                  <a:cubicBezTo>
                    <a:pt x="77" y="19"/>
                    <a:pt x="78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8"/>
                    <a:pt x="81" y="17"/>
                    <a:pt x="82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9"/>
                    <a:pt x="83" y="19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4" y="16"/>
                    <a:pt x="85" y="14"/>
                    <a:pt x="82" y="9"/>
                  </a:cubicBezTo>
                  <a:cubicBezTo>
                    <a:pt x="81" y="9"/>
                    <a:pt x="80" y="9"/>
                    <a:pt x="79" y="9"/>
                  </a:cubicBezTo>
                  <a:cubicBezTo>
                    <a:pt x="79" y="9"/>
                    <a:pt x="79" y="8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7" y="7"/>
                    <a:pt x="77" y="7"/>
                  </a:cubicBezTo>
                  <a:cubicBezTo>
                    <a:pt x="77" y="8"/>
                    <a:pt x="77" y="9"/>
                    <a:pt x="77" y="10"/>
                  </a:cubicBezTo>
                  <a:cubicBezTo>
                    <a:pt x="75" y="10"/>
                    <a:pt x="73" y="11"/>
                    <a:pt x="71" y="12"/>
                  </a:cubicBezTo>
                  <a:cubicBezTo>
                    <a:pt x="64" y="9"/>
                    <a:pt x="56" y="13"/>
                    <a:pt x="50" y="8"/>
                  </a:cubicBezTo>
                  <a:cubicBezTo>
                    <a:pt x="46" y="11"/>
                    <a:pt x="43" y="4"/>
                    <a:pt x="40" y="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3"/>
                    <a:pt x="36" y="9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3"/>
                    <a:pt x="34" y="10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4" y="7"/>
                    <a:pt x="33" y="6"/>
                  </a:cubicBezTo>
                  <a:cubicBezTo>
                    <a:pt x="33" y="6"/>
                    <a:pt x="33" y="8"/>
                    <a:pt x="32" y="8"/>
                  </a:cubicBezTo>
                  <a:cubicBezTo>
                    <a:pt x="33" y="3"/>
                    <a:pt x="30" y="8"/>
                    <a:pt x="31" y="3"/>
                  </a:cubicBezTo>
                  <a:cubicBezTo>
                    <a:pt x="31" y="4"/>
                    <a:pt x="30" y="2"/>
                    <a:pt x="31" y="1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29" y="4"/>
                    <a:pt x="28" y="6"/>
                    <a:pt x="29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8"/>
                    <a:pt x="30" y="7"/>
                    <a:pt x="30" y="8"/>
                  </a:cubicBezTo>
                  <a:cubicBezTo>
                    <a:pt x="31" y="9"/>
                    <a:pt x="30" y="11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0"/>
                    <a:pt x="33" y="11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5" y="9"/>
                    <a:pt x="34" y="12"/>
                  </a:cubicBezTo>
                  <a:cubicBezTo>
                    <a:pt x="36" y="12"/>
                    <a:pt x="39" y="12"/>
                    <a:pt x="41" y="12"/>
                  </a:cubicBezTo>
                  <a:cubicBezTo>
                    <a:pt x="42" y="11"/>
                    <a:pt x="43" y="13"/>
                    <a:pt x="43" y="10"/>
                  </a:cubicBezTo>
                  <a:cubicBezTo>
                    <a:pt x="43" y="13"/>
                    <a:pt x="45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8"/>
                    <a:pt x="48" y="11"/>
                    <a:pt x="48" y="16"/>
                  </a:cubicBezTo>
                  <a:cubicBezTo>
                    <a:pt x="49" y="13"/>
                    <a:pt x="51" y="17"/>
                    <a:pt x="52" y="1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4" y="15"/>
                    <a:pt x="56" y="17"/>
                    <a:pt x="58" y="17"/>
                  </a:cubicBezTo>
                  <a:cubicBezTo>
                    <a:pt x="60" y="15"/>
                    <a:pt x="62" y="19"/>
                    <a:pt x="64" y="15"/>
                  </a:cubicBezTo>
                  <a:cubicBezTo>
                    <a:pt x="65" y="16"/>
                    <a:pt x="67" y="18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7"/>
                    <a:pt x="71" y="17"/>
                    <a:pt x="72" y="16"/>
                  </a:cubicBezTo>
                  <a:cubicBezTo>
                    <a:pt x="70" y="18"/>
                    <a:pt x="68" y="19"/>
                    <a:pt x="65" y="20"/>
                  </a:cubicBezTo>
                  <a:cubicBezTo>
                    <a:pt x="66" y="22"/>
                    <a:pt x="67" y="24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7" y="26"/>
                    <a:pt x="65" y="25"/>
                    <a:pt x="65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1" y="26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28"/>
                    <a:pt x="60" y="28"/>
                    <a:pt x="61" y="27"/>
                  </a:cubicBezTo>
                  <a:cubicBezTo>
                    <a:pt x="58" y="31"/>
                    <a:pt x="55" y="35"/>
                    <a:pt x="53" y="39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8" y="53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2" y="58"/>
                    <a:pt x="55" y="57"/>
                    <a:pt x="56" y="58"/>
                  </a:cubicBezTo>
                  <a:cubicBezTo>
                    <a:pt x="56" y="58"/>
                    <a:pt x="56" y="59"/>
                    <a:pt x="56" y="59"/>
                  </a:cubicBezTo>
                  <a:cubicBezTo>
                    <a:pt x="58" y="58"/>
                    <a:pt x="56" y="62"/>
                    <a:pt x="59" y="59"/>
                  </a:cubicBezTo>
                  <a:cubicBezTo>
                    <a:pt x="59" y="59"/>
                    <a:pt x="59" y="60"/>
                    <a:pt x="58" y="60"/>
                  </a:cubicBezTo>
                  <a:cubicBezTo>
                    <a:pt x="63" y="61"/>
                    <a:pt x="66" y="64"/>
                    <a:pt x="68" y="68"/>
                  </a:cubicBezTo>
                  <a:cubicBezTo>
                    <a:pt x="73" y="68"/>
                    <a:pt x="72" y="73"/>
                    <a:pt x="76" y="75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80" y="79"/>
                    <a:pt x="78" y="86"/>
                    <a:pt x="78" y="90"/>
                  </a:cubicBezTo>
                  <a:cubicBezTo>
                    <a:pt x="78" y="93"/>
                    <a:pt x="79" y="94"/>
                    <a:pt x="79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81" y="101"/>
                    <a:pt x="73" y="103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6" y="108"/>
                    <a:pt x="73" y="108"/>
                    <a:pt x="76" y="110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78" y="115"/>
                    <a:pt x="71" y="112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7"/>
                    <a:pt x="70" y="118"/>
                    <a:pt x="69" y="118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5" y="116"/>
                    <a:pt x="65" y="121"/>
                    <a:pt x="62" y="122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1" y="122"/>
                    <a:pt x="58" y="122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4" y="123"/>
                    <a:pt x="52" y="125"/>
                    <a:pt x="50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8" y="126"/>
                    <a:pt x="45" y="124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38" y="124"/>
                    <a:pt x="33" y="126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5"/>
                    <a:pt x="26" y="126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3"/>
                    <a:pt x="23" y="125"/>
                    <a:pt x="23" y="123"/>
                  </a:cubicBezTo>
                  <a:cubicBezTo>
                    <a:pt x="22" y="123"/>
                    <a:pt x="22" y="124"/>
                    <a:pt x="21" y="125"/>
                  </a:cubicBezTo>
                  <a:cubicBezTo>
                    <a:pt x="17" y="123"/>
                    <a:pt x="13" y="121"/>
                    <a:pt x="8" y="117"/>
                  </a:cubicBezTo>
                  <a:cubicBezTo>
                    <a:pt x="8" y="117"/>
                    <a:pt x="8" y="117"/>
                    <a:pt x="9" y="116"/>
                  </a:cubicBezTo>
                  <a:cubicBezTo>
                    <a:pt x="3" y="114"/>
                    <a:pt x="2" y="107"/>
                    <a:pt x="4" y="103"/>
                  </a:cubicBezTo>
                  <a:cubicBezTo>
                    <a:pt x="3" y="102"/>
                    <a:pt x="3" y="103"/>
                    <a:pt x="2" y="102"/>
                  </a:cubicBezTo>
                  <a:cubicBezTo>
                    <a:pt x="0" y="104"/>
                    <a:pt x="4" y="106"/>
                    <a:pt x="2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8"/>
                    <a:pt x="4" y="107"/>
                    <a:pt x="3" y="108"/>
                  </a:cubicBezTo>
                  <a:cubicBezTo>
                    <a:pt x="2" y="109"/>
                    <a:pt x="1" y="109"/>
                    <a:pt x="1" y="109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4" y="117"/>
                    <a:pt x="7" y="118"/>
                    <a:pt x="6" y="119"/>
                  </a:cubicBezTo>
                  <a:cubicBezTo>
                    <a:pt x="7" y="119"/>
                    <a:pt x="7" y="120"/>
                    <a:pt x="8" y="119"/>
                  </a:cubicBezTo>
                  <a:cubicBezTo>
                    <a:pt x="13" y="126"/>
                    <a:pt x="21" y="128"/>
                    <a:pt x="27" y="129"/>
                  </a:cubicBezTo>
                  <a:cubicBezTo>
                    <a:pt x="31" y="127"/>
                    <a:pt x="34" y="132"/>
                    <a:pt x="38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40" y="130"/>
                    <a:pt x="41" y="130"/>
                    <a:pt x="43" y="130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53" y="132"/>
                    <a:pt x="62" y="127"/>
                    <a:pt x="70" y="123"/>
                  </a:cubicBezTo>
                  <a:cubicBezTo>
                    <a:pt x="80" y="118"/>
                    <a:pt x="87" y="106"/>
                    <a:pt x="83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1" name="Freeform 530"/>
            <p:cNvSpPr/>
            <p:nvPr/>
          </p:nvSpPr>
          <p:spPr bwMode="auto">
            <a:xfrm>
              <a:off x="6315970" y="2534116"/>
              <a:ext cx="3978" cy="663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2" name="Freeform 531"/>
            <p:cNvSpPr/>
            <p:nvPr/>
          </p:nvSpPr>
          <p:spPr bwMode="auto">
            <a:xfrm>
              <a:off x="6369020" y="2424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3" name="Freeform 532"/>
            <p:cNvSpPr/>
            <p:nvPr/>
          </p:nvSpPr>
          <p:spPr bwMode="auto">
            <a:xfrm>
              <a:off x="6262919" y="23988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4" name="Freeform 533"/>
            <p:cNvSpPr/>
            <p:nvPr/>
          </p:nvSpPr>
          <p:spPr bwMode="auto">
            <a:xfrm>
              <a:off x="5029479" y="3367020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5" name="Freeform 534"/>
            <p:cNvSpPr/>
            <p:nvPr/>
          </p:nvSpPr>
          <p:spPr bwMode="auto">
            <a:xfrm>
              <a:off x="5017542" y="3360388"/>
              <a:ext cx="18568" cy="6632"/>
            </a:xfrm>
            <a:custGeom>
              <a:avLst/>
              <a:gdLst>
                <a:gd name="T0" fmla="*/ 1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6" name="Freeform 535"/>
            <p:cNvSpPr/>
            <p:nvPr/>
          </p:nvSpPr>
          <p:spPr bwMode="auto">
            <a:xfrm>
              <a:off x="5017542" y="3360388"/>
              <a:ext cx="5305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7" name="Freeform 536"/>
            <p:cNvSpPr/>
            <p:nvPr/>
          </p:nvSpPr>
          <p:spPr bwMode="auto">
            <a:xfrm>
              <a:off x="4972448" y="32529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8" name="Freeform 537"/>
            <p:cNvSpPr/>
            <p:nvPr/>
          </p:nvSpPr>
          <p:spPr bwMode="auto">
            <a:xfrm>
              <a:off x="4715150" y="3030145"/>
              <a:ext cx="311675" cy="348812"/>
            </a:xfrm>
            <a:custGeom>
              <a:avLst/>
              <a:gdLst>
                <a:gd name="T0" fmla="*/ 71 w 99"/>
                <a:gd name="T1" fmla="*/ 65 h 111"/>
                <a:gd name="T2" fmla="*/ 74 w 99"/>
                <a:gd name="T3" fmla="*/ 70 h 111"/>
                <a:gd name="T4" fmla="*/ 82 w 99"/>
                <a:gd name="T5" fmla="*/ 82 h 111"/>
                <a:gd name="T6" fmla="*/ 82 w 99"/>
                <a:gd name="T7" fmla="*/ 83 h 111"/>
                <a:gd name="T8" fmla="*/ 85 w 99"/>
                <a:gd name="T9" fmla="*/ 86 h 111"/>
                <a:gd name="T10" fmla="*/ 91 w 99"/>
                <a:gd name="T11" fmla="*/ 97 h 111"/>
                <a:gd name="T12" fmla="*/ 98 w 99"/>
                <a:gd name="T13" fmla="*/ 105 h 111"/>
                <a:gd name="T14" fmla="*/ 97 w 99"/>
                <a:gd name="T15" fmla="*/ 102 h 111"/>
                <a:gd name="T16" fmla="*/ 97 w 99"/>
                <a:gd name="T17" fmla="*/ 101 h 111"/>
                <a:gd name="T18" fmla="*/ 95 w 99"/>
                <a:gd name="T19" fmla="*/ 95 h 111"/>
                <a:gd name="T20" fmla="*/ 85 w 99"/>
                <a:gd name="T21" fmla="*/ 79 h 111"/>
                <a:gd name="T22" fmla="*/ 82 w 99"/>
                <a:gd name="T23" fmla="*/ 71 h 111"/>
                <a:gd name="T24" fmla="*/ 78 w 99"/>
                <a:gd name="T25" fmla="*/ 68 h 111"/>
                <a:gd name="T26" fmla="*/ 61 w 99"/>
                <a:gd name="T27" fmla="*/ 25 h 111"/>
                <a:gd name="T28" fmla="*/ 59 w 99"/>
                <a:gd name="T29" fmla="*/ 19 h 111"/>
                <a:gd name="T30" fmla="*/ 50 w 99"/>
                <a:gd name="T31" fmla="*/ 4 h 111"/>
                <a:gd name="T32" fmla="*/ 44 w 99"/>
                <a:gd name="T33" fmla="*/ 5 h 111"/>
                <a:gd name="T34" fmla="*/ 40 w 99"/>
                <a:gd name="T35" fmla="*/ 15 h 111"/>
                <a:gd name="T36" fmla="*/ 29 w 99"/>
                <a:gd name="T37" fmla="*/ 47 h 111"/>
                <a:gd name="T38" fmla="*/ 20 w 99"/>
                <a:gd name="T39" fmla="*/ 77 h 111"/>
                <a:gd name="T40" fmla="*/ 6 w 99"/>
                <a:gd name="T41" fmla="*/ 101 h 111"/>
                <a:gd name="T42" fmla="*/ 6 w 99"/>
                <a:gd name="T43" fmla="*/ 105 h 111"/>
                <a:gd name="T44" fmla="*/ 7 w 99"/>
                <a:gd name="T45" fmla="*/ 107 h 111"/>
                <a:gd name="T46" fmla="*/ 7 w 99"/>
                <a:gd name="T47" fmla="*/ 107 h 111"/>
                <a:gd name="T48" fmla="*/ 3 w 99"/>
                <a:gd name="T49" fmla="*/ 109 h 111"/>
                <a:gd name="T50" fmla="*/ 2 w 99"/>
                <a:gd name="T51" fmla="*/ 109 h 111"/>
                <a:gd name="T52" fmla="*/ 6 w 99"/>
                <a:gd name="T53" fmla="*/ 111 h 111"/>
                <a:gd name="T54" fmla="*/ 12 w 99"/>
                <a:gd name="T55" fmla="*/ 111 h 111"/>
                <a:gd name="T56" fmla="*/ 12 w 99"/>
                <a:gd name="T57" fmla="*/ 109 h 111"/>
                <a:gd name="T58" fmla="*/ 13 w 99"/>
                <a:gd name="T59" fmla="*/ 108 h 111"/>
                <a:gd name="T60" fmla="*/ 13 w 99"/>
                <a:gd name="T61" fmla="*/ 100 h 111"/>
                <a:gd name="T62" fmla="*/ 17 w 99"/>
                <a:gd name="T63" fmla="*/ 99 h 111"/>
                <a:gd name="T64" fmla="*/ 17 w 99"/>
                <a:gd name="T65" fmla="*/ 93 h 111"/>
                <a:gd name="T66" fmla="*/ 22 w 99"/>
                <a:gd name="T67" fmla="*/ 89 h 111"/>
                <a:gd name="T68" fmla="*/ 24 w 99"/>
                <a:gd name="T69" fmla="*/ 80 h 111"/>
                <a:gd name="T70" fmla="*/ 24 w 99"/>
                <a:gd name="T71" fmla="*/ 75 h 111"/>
                <a:gd name="T72" fmla="*/ 27 w 99"/>
                <a:gd name="T73" fmla="*/ 69 h 111"/>
                <a:gd name="T74" fmla="*/ 35 w 99"/>
                <a:gd name="T75" fmla="*/ 54 h 111"/>
                <a:gd name="T76" fmla="*/ 31 w 99"/>
                <a:gd name="T77" fmla="*/ 50 h 111"/>
                <a:gd name="T78" fmla="*/ 33 w 99"/>
                <a:gd name="T79" fmla="*/ 48 h 111"/>
                <a:gd name="T80" fmla="*/ 35 w 99"/>
                <a:gd name="T81" fmla="*/ 46 h 111"/>
                <a:gd name="T82" fmla="*/ 35 w 99"/>
                <a:gd name="T83" fmla="*/ 45 h 111"/>
                <a:gd name="T84" fmla="*/ 43 w 99"/>
                <a:gd name="T85" fmla="*/ 23 h 111"/>
                <a:gd name="T86" fmla="*/ 43 w 99"/>
                <a:gd name="T87" fmla="*/ 22 h 111"/>
                <a:gd name="T88" fmla="*/ 45 w 99"/>
                <a:gd name="T89" fmla="*/ 17 h 111"/>
                <a:gd name="T90" fmla="*/ 46 w 99"/>
                <a:gd name="T91" fmla="*/ 14 h 111"/>
                <a:gd name="T92" fmla="*/ 51 w 99"/>
                <a:gd name="T93" fmla="*/ 3 h 111"/>
                <a:gd name="T94" fmla="*/ 50 w 99"/>
                <a:gd name="T95" fmla="*/ 2 h 111"/>
                <a:gd name="T96" fmla="*/ 50 w 99"/>
                <a:gd name="T97" fmla="*/ 2 h 111"/>
                <a:gd name="T98" fmla="*/ 50 w 99"/>
                <a:gd name="T99" fmla="*/ 2 h 111"/>
                <a:gd name="T100" fmla="*/ 44 w 99"/>
                <a:gd name="T101" fmla="*/ 2 h 111"/>
                <a:gd name="T102" fmla="*/ 44 w 99"/>
                <a:gd name="T103" fmla="*/ 2 h 111"/>
                <a:gd name="T104" fmla="*/ 46 w 99"/>
                <a:gd name="T105" fmla="*/ 5 h 111"/>
                <a:gd name="T106" fmla="*/ 49 w 99"/>
                <a:gd name="T107" fmla="*/ 10 h 111"/>
                <a:gd name="T108" fmla="*/ 57 w 99"/>
                <a:gd name="T109" fmla="*/ 27 h 111"/>
                <a:gd name="T110" fmla="*/ 61 w 99"/>
                <a:gd name="T111" fmla="*/ 37 h 111"/>
                <a:gd name="T112" fmla="*/ 63 w 99"/>
                <a:gd name="T113" fmla="*/ 38 h 111"/>
                <a:gd name="T114" fmla="*/ 66 w 99"/>
                <a:gd name="T115" fmla="*/ 45 h 111"/>
                <a:gd name="T116" fmla="*/ 66 w 99"/>
                <a:gd name="T117" fmla="*/ 47 h 111"/>
                <a:gd name="T118" fmla="*/ 69 w 99"/>
                <a:gd name="T119" fmla="*/ 54 h 111"/>
                <a:gd name="T120" fmla="*/ 70 w 99"/>
                <a:gd name="T121" fmla="*/ 58 h 111"/>
                <a:gd name="T122" fmla="*/ 70 w 99"/>
                <a:gd name="T123" fmla="*/ 59 h 111"/>
                <a:gd name="T124" fmla="*/ 73 w 99"/>
                <a:gd name="T125" fmla="*/ 6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111">
                  <a:moveTo>
                    <a:pt x="73" y="64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4" y="65"/>
                    <a:pt x="73" y="68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6" y="75"/>
                    <a:pt x="79" y="78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3" y="82"/>
                    <a:pt x="83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1" y="84"/>
                    <a:pt x="85" y="85"/>
                    <a:pt x="83" y="86"/>
                  </a:cubicBezTo>
                  <a:cubicBezTo>
                    <a:pt x="84" y="86"/>
                    <a:pt x="85" y="86"/>
                    <a:pt x="85" y="86"/>
                  </a:cubicBezTo>
                  <a:cubicBezTo>
                    <a:pt x="87" y="89"/>
                    <a:pt x="89" y="93"/>
                    <a:pt x="92" y="96"/>
                  </a:cubicBezTo>
                  <a:cubicBezTo>
                    <a:pt x="92" y="96"/>
                    <a:pt x="92" y="96"/>
                    <a:pt x="91" y="97"/>
                  </a:cubicBezTo>
                  <a:cubicBezTo>
                    <a:pt x="95" y="98"/>
                    <a:pt x="96" y="102"/>
                    <a:pt x="96" y="106"/>
                  </a:cubicBezTo>
                  <a:cubicBezTo>
                    <a:pt x="97" y="105"/>
                    <a:pt x="97" y="105"/>
                    <a:pt x="98" y="105"/>
                  </a:cubicBezTo>
                  <a:cubicBezTo>
                    <a:pt x="99" y="103"/>
                    <a:pt x="95" y="104"/>
                    <a:pt x="96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8" y="101"/>
                    <a:pt x="95" y="103"/>
                    <a:pt x="96" y="102"/>
                  </a:cubicBezTo>
                  <a:cubicBezTo>
                    <a:pt x="96" y="101"/>
                    <a:pt x="97" y="101"/>
                    <a:pt x="97" y="101"/>
                  </a:cubicBezTo>
                  <a:cubicBezTo>
                    <a:pt x="96" y="100"/>
                    <a:pt x="96" y="98"/>
                    <a:pt x="94" y="97"/>
                  </a:cubicBezTo>
                  <a:cubicBezTo>
                    <a:pt x="95" y="96"/>
                    <a:pt x="93" y="96"/>
                    <a:pt x="95" y="95"/>
                  </a:cubicBezTo>
                  <a:cubicBezTo>
                    <a:pt x="94" y="94"/>
                    <a:pt x="94" y="94"/>
                    <a:pt x="92" y="94"/>
                  </a:cubicBezTo>
                  <a:cubicBezTo>
                    <a:pt x="91" y="89"/>
                    <a:pt x="87" y="85"/>
                    <a:pt x="85" y="79"/>
                  </a:cubicBezTo>
                  <a:cubicBezTo>
                    <a:pt x="81" y="78"/>
                    <a:pt x="84" y="74"/>
                    <a:pt x="81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1" y="71"/>
                    <a:pt x="80" y="69"/>
                    <a:pt x="8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0"/>
                    <a:pt x="73" y="54"/>
                    <a:pt x="71" y="47"/>
                  </a:cubicBezTo>
                  <a:cubicBezTo>
                    <a:pt x="69" y="38"/>
                    <a:pt x="69" y="31"/>
                    <a:pt x="61" y="25"/>
                  </a:cubicBezTo>
                  <a:cubicBezTo>
                    <a:pt x="61" y="25"/>
                    <a:pt x="61" y="25"/>
                    <a:pt x="62" y="25"/>
                  </a:cubicBezTo>
                  <a:cubicBezTo>
                    <a:pt x="60" y="23"/>
                    <a:pt x="60" y="20"/>
                    <a:pt x="59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4" y="15"/>
                    <a:pt x="55" y="8"/>
                    <a:pt x="50" y="4"/>
                  </a:cubicBezTo>
                  <a:cubicBezTo>
                    <a:pt x="48" y="3"/>
                    <a:pt x="51" y="0"/>
                    <a:pt x="4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8"/>
                    <a:pt x="42" y="12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21"/>
                    <a:pt x="34" y="24"/>
                    <a:pt x="33" y="30"/>
                  </a:cubicBezTo>
                  <a:cubicBezTo>
                    <a:pt x="30" y="34"/>
                    <a:pt x="33" y="42"/>
                    <a:pt x="29" y="47"/>
                  </a:cubicBezTo>
                  <a:cubicBezTo>
                    <a:pt x="24" y="49"/>
                    <a:pt x="30" y="56"/>
                    <a:pt x="25" y="57"/>
                  </a:cubicBezTo>
                  <a:cubicBezTo>
                    <a:pt x="18" y="62"/>
                    <a:pt x="19" y="69"/>
                    <a:pt x="20" y="77"/>
                  </a:cubicBezTo>
                  <a:cubicBezTo>
                    <a:pt x="15" y="82"/>
                    <a:pt x="18" y="89"/>
                    <a:pt x="12" y="94"/>
                  </a:cubicBezTo>
                  <a:cubicBezTo>
                    <a:pt x="14" y="97"/>
                    <a:pt x="7" y="98"/>
                    <a:pt x="6" y="101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4" y="102"/>
                    <a:pt x="10" y="105"/>
                    <a:pt x="6" y="105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4" y="104"/>
                    <a:pt x="10" y="107"/>
                    <a:pt x="7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8"/>
                    <a:pt x="7" y="107"/>
                    <a:pt x="7" y="107"/>
                  </a:cubicBezTo>
                  <a:cubicBezTo>
                    <a:pt x="7" y="108"/>
                    <a:pt x="8" y="108"/>
                    <a:pt x="8" y="108"/>
                  </a:cubicBezTo>
                  <a:cubicBezTo>
                    <a:pt x="4" y="107"/>
                    <a:pt x="8" y="110"/>
                    <a:pt x="3" y="109"/>
                  </a:cubicBezTo>
                  <a:cubicBezTo>
                    <a:pt x="4" y="108"/>
                    <a:pt x="1" y="109"/>
                    <a:pt x="1" y="107"/>
                  </a:cubicBezTo>
                  <a:cubicBezTo>
                    <a:pt x="0" y="107"/>
                    <a:pt x="0" y="109"/>
                    <a:pt x="2" y="109"/>
                  </a:cubicBezTo>
                  <a:cubicBezTo>
                    <a:pt x="4" y="110"/>
                    <a:pt x="6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8" y="111"/>
                    <a:pt x="7" y="111"/>
                    <a:pt x="8" y="111"/>
                  </a:cubicBezTo>
                  <a:cubicBezTo>
                    <a:pt x="9" y="110"/>
                    <a:pt x="11" y="111"/>
                    <a:pt x="12" y="111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0" y="109"/>
                    <a:pt x="11" y="109"/>
                    <a:pt x="12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5" y="109"/>
                    <a:pt x="10" y="107"/>
                    <a:pt x="13" y="108"/>
                  </a:cubicBezTo>
                  <a:cubicBezTo>
                    <a:pt x="13" y="106"/>
                    <a:pt x="13" y="104"/>
                    <a:pt x="14" y="102"/>
                  </a:cubicBezTo>
                  <a:cubicBezTo>
                    <a:pt x="13" y="101"/>
                    <a:pt x="15" y="100"/>
                    <a:pt x="13" y="100"/>
                  </a:cubicBezTo>
                  <a:cubicBezTo>
                    <a:pt x="15" y="100"/>
                    <a:pt x="16" y="99"/>
                    <a:pt x="17" y="98"/>
                  </a:cubicBezTo>
                  <a:cubicBezTo>
                    <a:pt x="17" y="98"/>
                    <a:pt x="17" y="99"/>
                    <a:pt x="17" y="99"/>
                  </a:cubicBezTo>
                  <a:cubicBezTo>
                    <a:pt x="21" y="99"/>
                    <a:pt x="14" y="96"/>
                    <a:pt x="19" y="97"/>
                  </a:cubicBezTo>
                  <a:cubicBezTo>
                    <a:pt x="16" y="95"/>
                    <a:pt x="20" y="95"/>
                    <a:pt x="17" y="93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20" y="92"/>
                    <a:pt x="22" y="90"/>
                    <a:pt x="22" y="89"/>
                  </a:cubicBezTo>
                  <a:cubicBezTo>
                    <a:pt x="20" y="86"/>
                    <a:pt x="25" y="86"/>
                    <a:pt x="22" y="83"/>
                  </a:cubicBezTo>
                  <a:cubicBezTo>
                    <a:pt x="23" y="83"/>
                    <a:pt x="25" y="82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79"/>
                    <a:pt x="25" y="77"/>
                    <a:pt x="24" y="75"/>
                  </a:cubicBezTo>
                  <a:cubicBezTo>
                    <a:pt x="27" y="75"/>
                    <a:pt x="27" y="75"/>
                    <a:pt x="28" y="74"/>
                  </a:cubicBezTo>
                  <a:cubicBezTo>
                    <a:pt x="27" y="73"/>
                    <a:pt x="28" y="71"/>
                    <a:pt x="27" y="69"/>
                  </a:cubicBezTo>
                  <a:cubicBezTo>
                    <a:pt x="29" y="69"/>
                    <a:pt x="27" y="67"/>
                    <a:pt x="29" y="68"/>
                  </a:cubicBezTo>
                  <a:cubicBezTo>
                    <a:pt x="27" y="62"/>
                    <a:pt x="30" y="57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3"/>
                    <a:pt x="32" y="51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4" y="49"/>
                    <a:pt x="33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8"/>
                    <a:pt x="36" y="48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6"/>
                    <a:pt x="37" y="46"/>
                    <a:pt x="37" y="46"/>
                  </a:cubicBezTo>
                  <a:cubicBezTo>
                    <a:pt x="40" y="39"/>
                    <a:pt x="39" y="30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1"/>
                    <a:pt x="44" y="18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5" y="15"/>
                    <a:pt x="50" y="16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0"/>
                    <a:pt x="49" y="6"/>
                    <a:pt x="51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37" y="2"/>
                    <a:pt x="47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5"/>
                    <a:pt x="46" y="5"/>
                  </a:cubicBezTo>
                  <a:cubicBezTo>
                    <a:pt x="47" y="7"/>
                    <a:pt x="48" y="9"/>
                    <a:pt x="5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13"/>
                    <a:pt x="52" y="19"/>
                    <a:pt x="55" y="23"/>
                  </a:cubicBezTo>
                  <a:cubicBezTo>
                    <a:pt x="55" y="24"/>
                    <a:pt x="57" y="25"/>
                    <a:pt x="57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9"/>
                    <a:pt x="56" y="35"/>
                    <a:pt x="61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2" y="37"/>
                    <a:pt x="60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8" y="39"/>
                    <a:pt x="62" y="43"/>
                    <a:pt x="66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6" y="45"/>
                    <a:pt x="67" y="46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3" y="50"/>
                    <a:pt x="68" y="51"/>
                    <a:pt x="69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9" y="54"/>
                    <a:pt x="69" y="57"/>
                    <a:pt x="70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0" y="61"/>
                    <a:pt x="72" y="62"/>
                    <a:pt x="73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9" name="Freeform 538"/>
            <p:cNvSpPr/>
            <p:nvPr/>
          </p:nvSpPr>
          <p:spPr bwMode="auto">
            <a:xfrm>
              <a:off x="4972448" y="32914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0" name="Freeform 539"/>
            <p:cNvSpPr/>
            <p:nvPr/>
          </p:nvSpPr>
          <p:spPr bwMode="auto">
            <a:xfrm>
              <a:off x="4753612" y="3376304"/>
              <a:ext cx="0" cy="265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1" name="Freeform 540"/>
            <p:cNvSpPr/>
            <p:nvPr/>
          </p:nvSpPr>
          <p:spPr bwMode="auto">
            <a:xfrm>
              <a:off x="4979080" y="3112374"/>
              <a:ext cx="0" cy="2652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2" name="Freeform 541"/>
            <p:cNvSpPr/>
            <p:nvPr/>
          </p:nvSpPr>
          <p:spPr bwMode="auto">
            <a:xfrm>
              <a:off x="4976427" y="3108396"/>
              <a:ext cx="2652" cy="19895"/>
            </a:xfrm>
            <a:custGeom>
              <a:avLst/>
              <a:gdLst>
                <a:gd name="T0" fmla="*/ 0 w 1"/>
                <a:gd name="T1" fmla="*/ 4 h 6"/>
                <a:gd name="T2" fmla="*/ 1 w 1"/>
                <a:gd name="T3" fmla="*/ 5 h 6"/>
                <a:gd name="T4" fmla="*/ 0 w 1"/>
                <a:gd name="T5" fmla="*/ 2 h 6"/>
                <a:gd name="T6" fmla="*/ 0 w 1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3" name="Freeform 542"/>
            <p:cNvSpPr/>
            <p:nvPr/>
          </p:nvSpPr>
          <p:spPr bwMode="auto">
            <a:xfrm>
              <a:off x="4976427" y="3117679"/>
              <a:ext cx="2652" cy="10610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4" name="Freeform 543"/>
            <p:cNvSpPr/>
            <p:nvPr/>
          </p:nvSpPr>
          <p:spPr bwMode="auto">
            <a:xfrm>
              <a:off x="4928681" y="31309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5" name="Freeform 544"/>
            <p:cNvSpPr/>
            <p:nvPr/>
          </p:nvSpPr>
          <p:spPr bwMode="auto">
            <a:xfrm>
              <a:off x="4689951" y="3115027"/>
              <a:ext cx="286476" cy="103450"/>
            </a:xfrm>
            <a:custGeom>
              <a:avLst/>
              <a:gdLst>
                <a:gd name="T0" fmla="*/ 74 w 91"/>
                <a:gd name="T1" fmla="*/ 13 h 33"/>
                <a:gd name="T2" fmla="*/ 76 w 91"/>
                <a:gd name="T3" fmla="*/ 12 h 33"/>
                <a:gd name="T4" fmla="*/ 81 w 91"/>
                <a:gd name="T5" fmla="*/ 9 h 33"/>
                <a:gd name="T6" fmla="*/ 81 w 91"/>
                <a:gd name="T7" fmla="*/ 9 h 33"/>
                <a:gd name="T8" fmla="*/ 83 w 91"/>
                <a:gd name="T9" fmla="*/ 7 h 33"/>
                <a:gd name="T10" fmla="*/ 87 w 91"/>
                <a:gd name="T11" fmla="*/ 5 h 33"/>
                <a:gd name="T12" fmla="*/ 91 w 91"/>
                <a:gd name="T13" fmla="*/ 1 h 33"/>
                <a:gd name="T14" fmla="*/ 89 w 91"/>
                <a:gd name="T15" fmla="*/ 1 h 33"/>
                <a:gd name="T16" fmla="*/ 89 w 91"/>
                <a:gd name="T17" fmla="*/ 1 h 33"/>
                <a:gd name="T18" fmla="*/ 86 w 91"/>
                <a:gd name="T19" fmla="*/ 1 h 33"/>
                <a:gd name="T20" fmla="*/ 80 w 91"/>
                <a:gd name="T21" fmla="*/ 5 h 33"/>
                <a:gd name="T22" fmla="*/ 76 w 91"/>
                <a:gd name="T23" fmla="*/ 5 h 33"/>
                <a:gd name="T24" fmla="*/ 75 w 91"/>
                <a:gd name="T25" fmla="*/ 8 h 33"/>
                <a:gd name="T26" fmla="*/ 57 w 91"/>
                <a:gd name="T27" fmla="*/ 10 h 33"/>
                <a:gd name="T28" fmla="*/ 54 w 91"/>
                <a:gd name="T29" fmla="*/ 10 h 33"/>
                <a:gd name="T30" fmla="*/ 48 w 91"/>
                <a:gd name="T31" fmla="*/ 14 h 33"/>
                <a:gd name="T32" fmla="*/ 40 w 91"/>
                <a:gd name="T33" fmla="*/ 16 h 33"/>
                <a:gd name="T34" fmla="*/ 27 w 91"/>
                <a:gd name="T35" fmla="*/ 19 h 33"/>
                <a:gd name="T36" fmla="*/ 16 w 91"/>
                <a:gd name="T37" fmla="*/ 23 h 33"/>
                <a:gd name="T38" fmla="*/ 4 w 91"/>
                <a:gd name="T39" fmla="*/ 21 h 33"/>
                <a:gd name="T40" fmla="*/ 3 w 91"/>
                <a:gd name="T41" fmla="*/ 22 h 33"/>
                <a:gd name="T42" fmla="*/ 3 w 91"/>
                <a:gd name="T43" fmla="*/ 24 h 33"/>
                <a:gd name="T44" fmla="*/ 2 w 91"/>
                <a:gd name="T45" fmla="*/ 24 h 33"/>
                <a:gd name="T46" fmla="*/ 1 w 91"/>
                <a:gd name="T47" fmla="*/ 21 h 33"/>
                <a:gd name="T48" fmla="*/ 0 w 91"/>
                <a:gd name="T49" fmla="*/ 20 h 33"/>
                <a:gd name="T50" fmla="*/ 1 w 91"/>
                <a:gd name="T51" fmla="*/ 24 h 33"/>
                <a:gd name="T52" fmla="*/ 3 w 91"/>
                <a:gd name="T53" fmla="*/ 30 h 33"/>
                <a:gd name="T54" fmla="*/ 4 w 91"/>
                <a:gd name="T55" fmla="*/ 29 h 33"/>
                <a:gd name="T56" fmla="*/ 4 w 91"/>
                <a:gd name="T57" fmla="*/ 29 h 33"/>
                <a:gd name="T58" fmla="*/ 6 w 91"/>
                <a:gd name="T59" fmla="*/ 26 h 33"/>
                <a:gd name="T60" fmla="*/ 8 w 91"/>
                <a:gd name="T61" fmla="*/ 29 h 33"/>
                <a:gd name="T62" fmla="*/ 10 w 91"/>
                <a:gd name="T63" fmla="*/ 27 h 33"/>
                <a:gd name="T64" fmla="*/ 13 w 91"/>
                <a:gd name="T65" fmla="*/ 30 h 33"/>
                <a:gd name="T66" fmla="*/ 16 w 91"/>
                <a:gd name="T67" fmla="*/ 28 h 33"/>
                <a:gd name="T68" fmla="*/ 17 w 91"/>
                <a:gd name="T69" fmla="*/ 25 h 33"/>
                <a:gd name="T70" fmla="*/ 20 w 91"/>
                <a:gd name="T71" fmla="*/ 26 h 33"/>
                <a:gd name="T72" fmla="*/ 27 w 91"/>
                <a:gd name="T73" fmla="*/ 27 h 33"/>
                <a:gd name="T74" fmla="*/ 27 w 91"/>
                <a:gd name="T75" fmla="*/ 21 h 33"/>
                <a:gd name="T76" fmla="*/ 28 w 91"/>
                <a:gd name="T77" fmla="*/ 23 h 33"/>
                <a:gd name="T78" fmla="*/ 29 w 91"/>
                <a:gd name="T79" fmla="*/ 24 h 33"/>
                <a:gd name="T80" fmla="*/ 30 w 91"/>
                <a:gd name="T81" fmla="*/ 24 h 33"/>
                <a:gd name="T82" fmla="*/ 39 w 91"/>
                <a:gd name="T83" fmla="*/ 21 h 33"/>
                <a:gd name="T84" fmla="*/ 39 w 91"/>
                <a:gd name="T85" fmla="*/ 20 h 33"/>
                <a:gd name="T86" fmla="*/ 41 w 91"/>
                <a:gd name="T87" fmla="*/ 20 h 33"/>
                <a:gd name="T88" fmla="*/ 42 w 91"/>
                <a:gd name="T89" fmla="*/ 20 h 33"/>
                <a:gd name="T90" fmla="*/ 47 w 91"/>
                <a:gd name="T91" fmla="*/ 20 h 33"/>
                <a:gd name="T92" fmla="*/ 51 w 91"/>
                <a:gd name="T93" fmla="*/ 17 h 33"/>
                <a:gd name="T94" fmla="*/ 58 w 91"/>
                <a:gd name="T95" fmla="*/ 14 h 33"/>
                <a:gd name="T96" fmla="*/ 62 w 91"/>
                <a:gd name="T97" fmla="*/ 14 h 33"/>
                <a:gd name="T98" fmla="*/ 62 w 91"/>
                <a:gd name="T99" fmla="*/ 12 h 33"/>
                <a:gd name="T100" fmla="*/ 65 w 91"/>
                <a:gd name="T101" fmla="*/ 12 h 33"/>
                <a:gd name="T102" fmla="*/ 66 w 91"/>
                <a:gd name="T103" fmla="*/ 12 h 33"/>
                <a:gd name="T104" fmla="*/ 69 w 91"/>
                <a:gd name="T105" fmla="*/ 12 h 33"/>
                <a:gd name="T106" fmla="*/ 71 w 91"/>
                <a:gd name="T107" fmla="*/ 12 h 33"/>
                <a:gd name="T108" fmla="*/ 71 w 91"/>
                <a:gd name="T109" fmla="*/ 12 h 33"/>
                <a:gd name="T110" fmla="*/ 74 w 91"/>
                <a:gd name="T11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33">
                  <a:moveTo>
                    <a:pt x="74" y="12"/>
                  </a:moveTo>
                  <a:cubicBezTo>
                    <a:pt x="74" y="13"/>
                    <a:pt x="74" y="13"/>
                    <a:pt x="74" y="13"/>
                  </a:cubicBezTo>
                  <a:cubicBezTo>
                    <a:pt x="74" y="11"/>
                    <a:pt x="75" y="13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8" y="12"/>
                    <a:pt x="79" y="10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1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11"/>
                    <a:pt x="82" y="7"/>
                    <a:pt x="83" y="9"/>
                  </a:cubicBezTo>
                  <a:cubicBezTo>
                    <a:pt x="83" y="8"/>
                    <a:pt x="83" y="8"/>
                    <a:pt x="83" y="7"/>
                  </a:cubicBezTo>
                  <a:cubicBezTo>
                    <a:pt x="84" y="6"/>
                    <a:pt x="86" y="5"/>
                    <a:pt x="87" y="3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8" y="1"/>
                    <a:pt x="89" y="2"/>
                    <a:pt x="91" y="3"/>
                  </a:cubicBezTo>
                  <a:cubicBezTo>
                    <a:pt x="91" y="2"/>
                    <a:pt x="91" y="2"/>
                    <a:pt x="91" y="1"/>
                  </a:cubicBezTo>
                  <a:cubicBezTo>
                    <a:pt x="90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90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0"/>
                    <a:pt x="87" y="3"/>
                  </a:cubicBezTo>
                  <a:cubicBezTo>
                    <a:pt x="87" y="1"/>
                    <a:pt x="87" y="3"/>
                    <a:pt x="86" y="1"/>
                  </a:cubicBezTo>
                  <a:cubicBezTo>
                    <a:pt x="86" y="2"/>
                    <a:pt x="86" y="2"/>
                    <a:pt x="86" y="3"/>
                  </a:cubicBezTo>
                  <a:cubicBezTo>
                    <a:pt x="84" y="2"/>
                    <a:pt x="82" y="4"/>
                    <a:pt x="80" y="5"/>
                  </a:cubicBezTo>
                  <a:cubicBezTo>
                    <a:pt x="80" y="9"/>
                    <a:pt x="78" y="4"/>
                    <a:pt x="77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2" y="5"/>
                    <a:pt x="69" y="8"/>
                    <a:pt x="66" y="7"/>
                  </a:cubicBezTo>
                  <a:cubicBezTo>
                    <a:pt x="63" y="7"/>
                    <a:pt x="59" y="5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1"/>
                    <a:pt x="55" y="9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3"/>
                    <a:pt x="50" y="10"/>
                    <a:pt x="48" y="14"/>
                  </a:cubicBezTo>
                  <a:cubicBezTo>
                    <a:pt x="46" y="14"/>
                    <a:pt x="43" y="15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8" y="17"/>
                    <a:pt x="36" y="14"/>
                    <a:pt x="34" y="15"/>
                  </a:cubicBezTo>
                  <a:cubicBezTo>
                    <a:pt x="31" y="14"/>
                    <a:pt x="30" y="21"/>
                    <a:pt x="27" y="19"/>
                  </a:cubicBezTo>
                  <a:cubicBezTo>
                    <a:pt x="25" y="15"/>
                    <a:pt x="25" y="23"/>
                    <a:pt x="23" y="20"/>
                  </a:cubicBezTo>
                  <a:cubicBezTo>
                    <a:pt x="19" y="15"/>
                    <a:pt x="18" y="19"/>
                    <a:pt x="16" y="23"/>
                  </a:cubicBezTo>
                  <a:cubicBezTo>
                    <a:pt x="13" y="21"/>
                    <a:pt x="11" y="27"/>
                    <a:pt x="8" y="23"/>
                  </a:cubicBezTo>
                  <a:cubicBezTo>
                    <a:pt x="8" y="26"/>
                    <a:pt x="5" y="20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19"/>
                    <a:pt x="4" y="26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0"/>
                    <a:pt x="3" y="27"/>
                    <a:pt x="3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4"/>
                    <a:pt x="2" y="24"/>
                  </a:cubicBezTo>
                  <a:cubicBezTo>
                    <a:pt x="2" y="24"/>
                    <a:pt x="3" y="26"/>
                    <a:pt x="2" y="25"/>
                  </a:cubicBezTo>
                  <a:cubicBezTo>
                    <a:pt x="2" y="21"/>
                    <a:pt x="2" y="26"/>
                    <a:pt x="1" y="21"/>
                  </a:cubicBezTo>
                  <a:cubicBezTo>
                    <a:pt x="1" y="21"/>
                    <a:pt x="1" y="19"/>
                    <a:pt x="1" y="18"/>
                  </a:cubicBezTo>
                  <a:cubicBezTo>
                    <a:pt x="0" y="18"/>
                    <a:pt x="0" y="18"/>
                    <a:pt x="0" y="20"/>
                  </a:cubicBezTo>
                  <a:cubicBezTo>
                    <a:pt x="1" y="22"/>
                    <a:pt x="1" y="24"/>
                    <a:pt x="2" y="26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6"/>
                    <a:pt x="2" y="25"/>
                    <a:pt x="2" y="26"/>
                  </a:cubicBezTo>
                  <a:cubicBezTo>
                    <a:pt x="2" y="26"/>
                    <a:pt x="3" y="29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3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4" y="26"/>
                    <a:pt x="4" y="29"/>
                  </a:cubicBezTo>
                  <a:cubicBezTo>
                    <a:pt x="5" y="28"/>
                    <a:pt x="5" y="28"/>
                    <a:pt x="6" y="28"/>
                  </a:cubicBezTo>
                  <a:cubicBezTo>
                    <a:pt x="6" y="27"/>
                    <a:pt x="7" y="28"/>
                    <a:pt x="6" y="26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3"/>
                    <a:pt x="8" y="26"/>
                    <a:pt x="9" y="30"/>
                  </a:cubicBezTo>
                  <a:cubicBezTo>
                    <a:pt x="9" y="27"/>
                    <a:pt x="10" y="31"/>
                    <a:pt x="10" y="27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2" y="30"/>
                    <a:pt x="13" y="30"/>
                  </a:cubicBezTo>
                  <a:cubicBezTo>
                    <a:pt x="13" y="27"/>
                    <a:pt x="14" y="31"/>
                    <a:pt x="14" y="27"/>
                  </a:cubicBezTo>
                  <a:cubicBezTo>
                    <a:pt x="15" y="28"/>
                    <a:pt x="16" y="29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5"/>
                  </a:cubicBezTo>
                  <a:cubicBezTo>
                    <a:pt x="18" y="29"/>
                    <a:pt x="18" y="28"/>
                    <a:pt x="19" y="29"/>
                  </a:cubicBezTo>
                  <a:cubicBezTo>
                    <a:pt x="19" y="27"/>
                    <a:pt x="20" y="28"/>
                    <a:pt x="20" y="26"/>
                  </a:cubicBezTo>
                  <a:cubicBezTo>
                    <a:pt x="21" y="28"/>
                    <a:pt x="21" y="25"/>
                    <a:pt x="21" y="28"/>
                  </a:cubicBezTo>
                  <a:cubicBezTo>
                    <a:pt x="22" y="23"/>
                    <a:pt x="25" y="24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3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8" y="24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9" y="26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5"/>
                    <a:pt x="30" y="25"/>
                  </a:cubicBezTo>
                  <a:cubicBezTo>
                    <a:pt x="33" y="25"/>
                    <a:pt x="35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2"/>
                    <a:pt x="40" y="20"/>
                    <a:pt x="41" y="20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0"/>
                    <a:pt x="43" y="24"/>
                    <a:pt x="42" y="20"/>
                  </a:cubicBezTo>
                  <a:cubicBezTo>
                    <a:pt x="42" y="20"/>
                    <a:pt x="43" y="21"/>
                    <a:pt x="43" y="21"/>
                  </a:cubicBezTo>
                  <a:cubicBezTo>
                    <a:pt x="44" y="20"/>
                    <a:pt x="45" y="20"/>
                    <a:pt x="47" y="20"/>
                  </a:cubicBezTo>
                  <a:cubicBezTo>
                    <a:pt x="48" y="16"/>
                    <a:pt x="50" y="19"/>
                    <a:pt x="51" y="1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4"/>
                    <a:pt x="54" y="16"/>
                    <a:pt x="56" y="15"/>
                  </a:cubicBezTo>
                  <a:cubicBezTo>
                    <a:pt x="57" y="15"/>
                    <a:pt x="57" y="14"/>
                    <a:pt x="58" y="1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1"/>
                    <a:pt x="61" y="18"/>
                    <a:pt x="62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3"/>
                    <a:pt x="63" y="16"/>
                    <a:pt x="62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9"/>
                    <a:pt x="65" y="15"/>
                    <a:pt x="65" y="1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2"/>
                    <a:pt x="66" y="11"/>
                    <a:pt x="66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8" y="16"/>
                    <a:pt x="68" y="12"/>
                    <a:pt x="69" y="12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2"/>
                    <a:pt x="71" y="13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3"/>
                    <a:pt x="73" y="12"/>
                    <a:pt x="74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6" name="Freeform 545"/>
            <p:cNvSpPr/>
            <p:nvPr/>
          </p:nvSpPr>
          <p:spPr bwMode="auto">
            <a:xfrm>
              <a:off x="4944597" y="31428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7" name="Freeform 546"/>
            <p:cNvSpPr/>
            <p:nvPr/>
          </p:nvSpPr>
          <p:spPr bwMode="auto">
            <a:xfrm>
              <a:off x="4700561" y="32091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8" name="Freeform 547"/>
            <p:cNvSpPr/>
            <p:nvPr/>
          </p:nvSpPr>
          <p:spPr bwMode="auto">
            <a:xfrm>
              <a:off x="5463171" y="3073912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9" name="Freeform 548"/>
            <p:cNvSpPr/>
            <p:nvPr/>
          </p:nvSpPr>
          <p:spPr bwMode="auto">
            <a:xfrm>
              <a:off x="5463171" y="3061976"/>
              <a:ext cx="5305" cy="18568"/>
            </a:xfrm>
            <a:custGeom>
              <a:avLst/>
              <a:gdLst>
                <a:gd name="T0" fmla="*/ 2 w 2"/>
                <a:gd name="T1" fmla="*/ 2 h 6"/>
                <a:gd name="T2" fmla="*/ 2 w 2"/>
                <a:gd name="T3" fmla="*/ 1 h 6"/>
                <a:gd name="T4" fmla="*/ 0 w 2"/>
                <a:gd name="T5" fmla="*/ 4 h 6"/>
                <a:gd name="T6" fmla="*/ 2 w 2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6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0" name="Freeform 549"/>
            <p:cNvSpPr/>
            <p:nvPr/>
          </p:nvSpPr>
          <p:spPr bwMode="auto">
            <a:xfrm>
              <a:off x="5468477" y="3061976"/>
              <a:ext cx="6631" cy="9285"/>
            </a:xfrm>
            <a:custGeom>
              <a:avLst/>
              <a:gdLst>
                <a:gd name="T0" fmla="*/ 1 w 2"/>
                <a:gd name="T1" fmla="*/ 2 h 3"/>
                <a:gd name="T2" fmla="*/ 2 w 2"/>
                <a:gd name="T3" fmla="*/ 1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3"/>
                    <a:pt x="1" y="1"/>
                    <a:pt x="2" y="1"/>
                  </a:cubicBezTo>
                  <a:cubicBezTo>
                    <a:pt x="1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1" name="Freeform 550"/>
            <p:cNvSpPr/>
            <p:nvPr/>
          </p:nvSpPr>
          <p:spPr bwMode="auto">
            <a:xfrm>
              <a:off x="5569274" y="31123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2" name="Freeform 551"/>
            <p:cNvSpPr/>
            <p:nvPr/>
          </p:nvSpPr>
          <p:spPr bwMode="auto">
            <a:xfrm>
              <a:off x="5406142" y="3064628"/>
              <a:ext cx="269234" cy="323612"/>
            </a:xfrm>
            <a:custGeom>
              <a:avLst/>
              <a:gdLst>
                <a:gd name="T0" fmla="*/ 54 w 86"/>
                <a:gd name="T1" fmla="*/ 23 h 103"/>
                <a:gd name="T2" fmla="*/ 57 w 86"/>
                <a:gd name="T3" fmla="*/ 5 h 103"/>
                <a:gd name="T4" fmla="*/ 52 w 86"/>
                <a:gd name="T5" fmla="*/ 2 h 103"/>
                <a:gd name="T6" fmla="*/ 36 w 86"/>
                <a:gd name="T7" fmla="*/ 0 h 103"/>
                <a:gd name="T8" fmla="*/ 26 w 86"/>
                <a:gd name="T9" fmla="*/ 2 h 103"/>
                <a:gd name="T10" fmla="*/ 27 w 86"/>
                <a:gd name="T11" fmla="*/ 3 h 103"/>
                <a:gd name="T12" fmla="*/ 37 w 86"/>
                <a:gd name="T13" fmla="*/ 2 h 103"/>
                <a:gd name="T14" fmla="*/ 52 w 86"/>
                <a:gd name="T15" fmla="*/ 15 h 103"/>
                <a:gd name="T16" fmla="*/ 27 w 86"/>
                <a:gd name="T17" fmla="*/ 38 h 103"/>
                <a:gd name="T18" fmla="*/ 22 w 86"/>
                <a:gd name="T19" fmla="*/ 41 h 103"/>
                <a:gd name="T20" fmla="*/ 22 w 86"/>
                <a:gd name="T21" fmla="*/ 41 h 103"/>
                <a:gd name="T22" fmla="*/ 25 w 86"/>
                <a:gd name="T23" fmla="*/ 51 h 103"/>
                <a:gd name="T24" fmla="*/ 35 w 86"/>
                <a:gd name="T25" fmla="*/ 53 h 103"/>
                <a:gd name="T26" fmla="*/ 60 w 86"/>
                <a:gd name="T27" fmla="*/ 54 h 103"/>
                <a:gd name="T28" fmla="*/ 62 w 86"/>
                <a:gd name="T29" fmla="*/ 76 h 103"/>
                <a:gd name="T30" fmla="*/ 18 w 86"/>
                <a:gd name="T31" fmla="*/ 90 h 103"/>
                <a:gd name="T32" fmla="*/ 10 w 86"/>
                <a:gd name="T33" fmla="*/ 54 h 103"/>
                <a:gd name="T34" fmla="*/ 11 w 86"/>
                <a:gd name="T35" fmla="*/ 16 h 103"/>
                <a:gd name="T36" fmla="*/ 9 w 86"/>
                <a:gd name="T37" fmla="*/ 10 h 103"/>
                <a:gd name="T38" fmla="*/ 8 w 86"/>
                <a:gd name="T39" fmla="*/ 8 h 103"/>
                <a:gd name="T40" fmla="*/ 13 w 86"/>
                <a:gd name="T41" fmla="*/ 4 h 103"/>
                <a:gd name="T42" fmla="*/ 6 w 86"/>
                <a:gd name="T43" fmla="*/ 5 h 103"/>
                <a:gd name="T44" fmla="*/ 4 w 86"/>
                <a:gd name="T45" fmla="*/ 10 h 103"/>
                <a:gd name="T46" fmla="*/ 5 w 86"/>
                <a:gd name="T47" fmla="*/ 20 h 103"/>
                <a:gd name="T48" fmla="*/ 3 w 86"/>
                <a:gd name="T49" fmla="*/ 25 h 103"/>
                <a:gd name="T50" fmla="*/ 3 w 86"/>
                <a:gd name="T51" fmla="*/ 32 h 103"/>
                <a:gd name="T52" fmla="*/ 5 w 86"/>
                <a:gd name="T53" fmla="*/ 53 h 103"/>
                <a:gd name="T54" fmla="*/ 3 w 86"/>
                <a:gd name="T55" fmla="*/ 61 h 103"/>
                <a:gd name="T56" fmla="*/ 5 w 86"/>
                <a:gd name="T57" fmla="*/ 91 h 103"/>
                <a:gd name="T58" fmla="*/ 6 w 86"/>
                <a:gd name="T59" fmla="*/ 92 h 103"/>
                <a:gd name="T60" fmla="*/ 15 w 86"/>
                <a:gd name="T61" fmla="*/ 98 h 103"/>
                <a:gd name="T62" fmla="*/ 15 w 86"/>
                <a:gd name="T63" fmla="*/ 98 h 103"/>
                <a:gd name="T64" fmla="*/ 15 w 86"/>
                <a:gd name="T65" fmla="*/ 97 h 103"/>
                <a:gd name="T66" fmla="*/ 15 w 86"/>
                <a:gd name="T67" fmla="*/ 94 h 103"/>
                <a:gd name="T68" fmla="*/ 23 w 86"/>
                <a:gd name="T69" fmla="*/ 94 h 103"/>
                <a:gd name="T70" fmla="*/ 24 w 86"/>
                <a:gd name="T71" fmla="*/ 96 h 103"/>
                <a:gd name="T72" fmla="*/ 56 w 86"/>
                <a:gd name="T73" fmla="*/ 82 h 103"/>
                <a:gd name="T74" fmla="*/ 64 w 86"/>
                <a:gd name="T75" fmla="*/ 81 h 103"/>
                <a:gd name="T76" fmla="*/ 83 w 86"/>
                <a:gd name="T77" fmla="*/ 69 h 103"/>
                <a:gd name="T78" fmla="*/ 58 w 86"/>
                <a:gd name="T79" fmla="*/ 48 h 103"/>
                <a:gd name="T80" fmla="*/ 37 w 86"/>
                <a:gd name="T81" fmla="*/ 46 h 103"/>
                <a:gd name="T82" fmla="*/ 34 w 86"/>
                <a:gd name="T83" fmla="*/ 46 h 103"/>
                <a:gd name="T84" fmla="*/ 28 w 86"/>
                <a:gd name="T85" fmla="*/ 44 h 103"/>
                <a:gd name="T86" fmla="*/ 37 w 86"/>
                <a:gd name="T87" fmla="*/ 40 h 103"/>
                <a:gd name="T88" fmla="*/ 42 w 86"/>
                <a:gd name="T89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03">
                  <a:moveTo>
                    <a:pt x="48" y="29"/>
                  </a:moveTo>
                  <a:cubicBezTo>
                    <a:pt x="49" y="30"/>
                    <a:pt x="49" y="30"/>
                    <a:pt x="49" y="30"/>
                  </a:cubicBezTo>
                  <a:cubicBezTo>
                    <a:pt x="50" y="26"/>
                    <a:pt x="53" y="26"/>
                    <a:pt x="54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9" y="19"/>
                    <a:pt x="61" y="9"/>
                    <a:pt x="56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2" y="3"/>
                    <a:pt x="52" y="2"/>
                  </a:cubicBezTo>
                  <a:cubicBezTo>
                    <a:pt x="52" y="2"/>
                    <a:pt x="51" y="2"/>
                    <a:pt x="51" y="3"/>
                  </a:cubicBezTo>
                  <a:cubicBezTo>
                    <a:pt x="47" y="1"/>
                    <a:pt x="41" y="1"/>
                    <a:pt x="36" y="2"/>
                  </a:cubicBezTo>
                  <a:cubicBezTo>
                    <a:pt x="36" y="1"/>
                    <a:pt x="36" y="1"/>
                    <a:pt x="36" y="0"/>
                  </a:cubicBezTo>
                  <a:cubicBezTo>
                    <a:pt x="31" y="3"/>
                    <a:pt x="27" y="1"/>
                    <a:pt x="22" y="0"/>
                  </a:cubicBezTo>
                  <a:cubicBezTo>
                    <a:pt x="22" y="1"/>
                    <a:pt x="22" y="2"/>
                    <a:pt x="22" y="2"/>
                  </a:cubicBezTo>
                  <a:cubicBezTo>
                    <a:pt x="23" y="4"/>
                    <a:pt x="25" y="0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4"/>
                    <a:pt x="26" y="1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3"/>
                    <a:pt x="31" y="4"/>
                    <a:pt x="33" y="2"/>
                  </a:cubicBezTo>
                  <a:cubicBezTo>
                    <a:pt x="33" y="4"/>
                    <a:pt x="35" y="2"/>
                    <a:pt x="36" y="4"/>
                  </a:cubicBezTo>
                  <a:cubicBezTo>
                    <a:pt x="36" y="3"/>
                    <a:pt x="37" y="4"/>
                    <a:pt x="37" y="2"/>
                  </a:cubicBezTo>
                  <a:cubicBezTo>
                    <a:pt x="43" y="4"/>
                    <a:pt x="52" y="5"/>
                    <a:pt x="54" y="8"/>
                  </a:cubicBezTo>
                  <a:cubicBezTo>
                    <a:pt x="58" y="9"/>
                    <a:pt x="53" y="13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7"/>
                    <a:pt x="52" y="19"/>
                    <a:pt x="51" y="19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3" y="26"/>
                    <a:pt x="36" y="34"/>
                    <a:pt x="27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5"/>
                    <a:pt x="20" y="3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0" y="53"/>
                    <a:pt x="45" y="53"/>
                    <a:pt x="51" y="52"/>
                  </a:cubicBezTo>
                  <a:cubicBezTo>
                    <a:pt x="51" y="52"/>
                    <a:pt x="51" y="53"/>
                    <a:pt x="51" y="53"/>
                  </a:cubicBezTo>
                  <a:cubicBezTo>
                    <a:pt x="54" y="52"/>
                    <a:pt x="56" y="54"/>
                    <a:pt x="60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7" y="53"/>
                    <a:pt x="74" y="58"/>
                    <a:pt x="80" y="60"/>
                  </a:cubicBezTo>
                  <a:cubicBezTo>
                    <a:pt x="82" y="67"/>
                    <a:pt x="69" y="72"/>
                    <a:pt x="62" y="76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55" y="80"/>
                    <a:pt x="47" y="78"/>
                    <a:pt x="40" y="82"/>
                  </a:cubicBezTo>
                  <a:cubicBezTo>
                    <a:pt x="33" y="82"/>
                    <a:pt x="26" y="90"/>
                    <a:pt x="18" y="90"/>
                  </a:cubicBezTo>
                  <a:cubicBezTo>
                    <a:pt x="15" y="87"/>
                    <a:pt x="14" y="94"/>
                    <a:pt x="13" y="89"/>
                  </a:cubicBezTo>
                  <a:cubicBezTo>
                    <a:pt x="12" y="86"/>
                    <a:pt x="11" y="84"/>
                    <a:pt x="12" y="81"/>
                  </a:cubicBezTo>
                  <a:cubicBezTo>
                    <a:pt x="18" y="72"/>
                    <a:pt x="14" y="63"/>
                    <a:pt x="10" y="54"/>
                  </a:cubicBezTo>
                  <a:cubicBezTo>
                    <a:pt x="12" y="46"/>
                    <a:pt x="6" y="37"/>
                    <a:pt x="10" y="29"/>
                  </a:cubicBezTo>
                  <a:cubicBezTo>
                    <a:pt x="7" y="25"/>
                    <a:pt x="13" y="21"/>
                    <a:pt x="1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4" y="15"/>
                    <a:pt x="7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1"/>
                    <a:pt x="6" y="10"/>
                    <a:pt x="9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9" y="10"/>
                    <a:pt x="9" y="9"/>
                  </a:cubicBezTo>
                  <a:cubicBezTo>
                    <a:pt x="9" y="9"/>
                    <a:pt x="7" y="9"/>
                    <a:pt x="8" y="8"/>
                  </a:cubicBezTo>
                  <a:cubicBezTo>
                    <a:pt x="12" y="8"/>
                    <a:pt x="7" y="6"/>
                    <a:pt x="12" y="6"/>
                  </a:cubicBezTo>
                  <a:cubicBezTo>
                    <a:pt x="12" y="6"/>
                    <a:pt x="13" y="5"/>
                    <a:pt x="14" y="6"/>
                  </a:cubicBezTo>
                  <a:cubicBezTo>
                    <a:pt x="15" y="5"/>
                    <a:pt x="15" y="4"/>
                    <a:pt x="13" y="4"/>
                  </a:cubicBezTo>
                  <a:cubicBezTo>
                    <a:pt x="10" y="4"/>
                    <a:pt x="8" y="3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8" y="5"/>
                    <a:pt x="6" y="5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7" y="11"/>
                    <a:pt x="3" y="11"/>
                  </a:cubicBezTo>
                  <a:cubicBezTo>
                    <a:pt x="4" y="14"/>
                    <a:pt x="4" y="17"/>
                    <a:pt x="5" y="20"/>
                  </a:cubicBezTo>
                  <a:cubicBezTo>
                    <a:pt x="6" y="20"/>
                    <a:pt x="5" y="22"/>
                    <a:pt x="7" y="21"/>
                  </a:cubicBezTo>
                  <a:cubicBezTo>
                    <a:pt x="4" y="22"/>
                    <a:pt x="4" y="24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0" y="27"/>
                    <a:pt x="7" y="27"/>
                    <a:pt x="2" y="29"/>
                  </a:cubicBezTo>
                  <a:cubicBezTo>
                    <a:pt x="5" y="29"/>
                    <a:pt x="2" y="31"/>
                    <a:pt x="5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5"/>
                    <a:pt x="2" y="38"/>
                    <a:pt x="2" y="40"/>
                  </a:cubicBezTo>
                  <a:cubicBezTo>
                    <a:pt x="5" y="42"/>
                    <a:pt x="1" y="45"/>
                    <a:pt x="5" y="47"/>
                  </a:cubicBezTo>
                  <a:cubicBezTo>
                    <a:pt x="4" y="48"/>
                    <a:pt x="3" y="51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5"/>
                    <a:pt x="5" y="57"/>
                    <a:pt x="7" y="59"/>
                  </a:cubicBezTo>
                  <a:cubicBezTo>
                    <a:pt x="4" y="60"/>
                    <a:pt x="4" y="60"/>
                    <a:pt x="3" y="61"/>
                  </a:cubicBezTo>
                  <a:cubicBezTo>
                    <a:pt x="5" y="63"/>
                    <a:pt x="5" y="66"/>
                    <a:pt x="6" y="68"/>
                  </a:cubicBezTo>
                  <a:cubicBezTo>
                    <a:pt x="5" y="68"/>
                    <a:pt x="7" y="70"/>
                    <a:pt x="5" y="70"/>
                  </a:cubicBezTo>
                  <a:cubicBezTo>
                    <a:pt x="9" y="76"/>
                    <a:pt x="8" y="84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5" y="90"/>
                    <a:pt x="22" y="103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5" y="95"/>
                    <a:pt x="15" y="94"/>
                    <a:pt x="15" y="93"/>
                  </a:cubicBezTo>
                  <a:cubicBezTo>
                    <a:pt x="16" y="94"/>
                    <a:pt x="16" y="94"/>
                    <a:pt x="15" y="94"/>
                  </a:cubicBezTo>
                  <a:cubicBezTo>
                    <a:pt x="17" y="93"/>
                    <a:pt x="18" y="95"/>
                    <a:pt x="19" y="94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0" y="94"/>
                    <a:pt x="22" y="96"/>
                    <a:pt x="23" y="94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5"/>
                    <a:pt x="24" y="96"/>
                    <a:pt x="24" y="96"/>
                  </a:cubicBezTo>
                  <a:cubicBezTo>
                    <a:pt x="34" y="94"/>
                    <a:pt x="44" y="87"/>
                    <a:pt x="54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9" y="83"/>
                    <a:pt x="61" y="80"/>
                    <a:pt x="63" y="80"/>
                  </a:cubicBezTo>
                  <a:cubicBezTo>
                    <a:pt x="64" y="80"/>
                    <a:pt x="63" y="81"/>
                    <a:pt x="64" y="81"/>
                  </a:cubicBezTo>
                  <a:cubicBezTo>
                    <a:pt x="65" y="78"/>
                    <a:pt x="68" y="82"/>
                    <a:pt x="67" y="78"/>
                  </a:cubicBezTo>
                  <a:cubicBezTo>
                    <a:pt x="67" y="78"/>
                    <a:pt x="68" y="79"/>
                    <a:pt x="68" y="79"/>
                  </a:cubicBezTo>
                  <a:cubicBezTo>
                    <a:pt x="72" y="75"/>
                    <a:pt x="77" y="73"/>
                    <a:pt x="83" y="69"/>
                  </a:cubicBezTo>
                  <a:cubicBezTo>
                    <a:pt x="86" y="63"/>
                    <a:pt x="82" y="53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0" y="53"/>
                    <a:pt x="64" y="49"/>
                    <a:pt x="58" y="48"/>
                  </a:cubicBezTo>
                  <a:cubicBezTo>
                    <a:pt x="55" y="48"/>
                    <a:pt x="53" y="48"/>
                    <a:pt x="51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6" y="50"/>
                    <a:pt x="42" y="42"/>
                    <a:pt x="37" y="4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6"/>
                    <a:pt x="35" y="43"/>
                    <a:pt x="35" y="4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1" y="50"/>
                    <a:pt x="27" y="44"/>
                    <a:pt x="25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5"/>
                    <a:pt x="27" y="43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3" y="45"/>
                    <a:pt x="33" y="40"/>
                    <a:pt x="36" y="38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7"/>
                    <a:pt x="40" y="37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3"/>
                    <a:pt x="47" y="31"/>
                    <a:pt x="4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3" name="Freeform 552"/>
            <p:cNvSpPr/>
            <p:nvPr/>
          </p:nvSpPr>
          <p:spPr bwMode="auto">
            <a:xfrm>
              <a:off x="5581211" y="30805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4" name="Freeform 553"/>
            <p:cNvSpPr/>
            <p:nvPr/>
          </p:nvSpPr>
          <p:spPr bwMode="auto">
            <a:xfrm>
              <a:off x="5415425" y="3089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5" name="Freeform 554"/>
            <p:cNvSpPr/>
            <p:nvPr/>
          </p:nvSpPr>
          <p:spPr bwMode="auto">
            <a:xfrm>
              <a:off x="6325253" y="3328558"/>
              <a:ext cx="3978" cy="265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6" name="Freeform 555"/>
            <p:cNvSpPr/>
            <p:nvPr/>
          </p:nvSpPr>
          <p:spPr bwMode="auto">
            <a:xfrm>
              <a:off x="6322600" y="3321926"/>
              <a:ext cx="6631" cy="19895"/>
            </a:xfrm>
            <a:custGeom>
              <a:avLst/>
              <a:gdLst>
                <a:gd name="T0" fmla="*/ 1 w 2"/>
                <a:gd name="T1" fmla="*/ 5 h 6"/>
                <a:gd name="T2" fmla="*/ 2 w 2"/>
                <a:gd name="T3" fmla="*/ 6 h 6"/>
                <a:gd name="T4" fmla="*/ 1 w 2"/>
                <a:gd name="T5" fmla="*/ 2 h 6"/>
                <a:gd name="T6" fmla="*/ 1 w 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1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7" name="Freeform 556"/>
            <p:cNvSpPr/>
            <p:nvPr/>
          </p:nvSpPr>
          <p:spPr bwMode="auto">
            <a:xfrm>
              <a:off x="6322600" y="333518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1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8" name="Freeform 557"/>
            <p:cNvSpPr/>
            <p:nvPr/>
          </p:nvSpPr>
          <p:spPr bwMode="auto">
            <a:xfrm>
              <a:off x="6244351" y="3351104"/>
              <a:ext cx="265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9" name="Freeform 558"/>
            <p:cNvSpPr/>
            <p:nvPr/>
          </p:nvSpPr>
          <p:spPr bwMode="auto">
            <a:xfrm>
              <a:off x="6093155" y="3083196"/>
              <a:ext cx="232098" cy="289129"/>
            </a:xfrm>
            <a:custGeom>
              <a:avLst/>
              <a:gdLst>
                <a:gd name="T0" fmla="*/ 41 w 74"/>
                <a:gd name="T1" fmla="*/ 91 h 92"/>
                <a:gd name="T2" fmla="*/ 45 w 74"/>
                <a:gd name="T3" fmla="*/ 91 h 92"/>
                <a:gd name="T4" fmla="*/ 56 w 74"/>
                <a:gd name="T5" fmla="*/ 89 h 92"/>
                <a:gd name="T6" fmla="*/ 56 w 74"/>
                <a:gd name="T7" fmla="*/ 89 h 92"/>
                <a:gd name="T8" fmla="*/ 59 w 74"/>
                <a:gd name="T9" fmla="*/ 87 h 92"/>
                <a:gd name="T10" fmla="*/ 67 w 74"/>
                <a:gd name="T11" fmla="*/ 85 h 92"/>
                <a:gd name="T12" fmla="*/ 73 w 74"/>
                <a:gd name="T13" fmla="*/ 80 h 92"/>
                <a:gd name="T14" fmla="*/ 71 w 74"/>
                <a:gd name="T15" fmla="*/ 80 h 92"/>
                <a:gd name="T16" fmla="*/ 70 w 74"/>
                <a:gd name="T17" fmla="*/ 80 h 92"/>
                <a:gd name="T18" fmla="*/ 66 w 74"/>
                <a:gd name="T19" fmla="*/ 81 h 92"/>
                <a:gd name="T20" fmla="*/ 54 w 74"/>
                <a:gd name="T21" fmla="*/ 85 h 92"/>
                <a:gd name="T22" fmla="*/ 48 w 74"/>
                <a:gd name="T23" fmla="*/ 85 h 92"/>
                <a:gd name="T24" fmla="*/ 45 w 74"/>
                <a:gd name="T25" fmla="*/ 87 h 92"/>
                <a:gd name="T26" fmla="*/ 19 w 74"/>
                <a:gd name="T27" fmla="*/ 73 h 92"/>
                <a:gd name="T28" fmla="*/ 17 w 74"/>
                <a:gd name="T29" fmla="*/ 69 h 92"/>
                <a:gd name="T30" fmla="*/ 10 w 74"/>
                <a:gd name="T31" fmla="*/ 59 h 92"/>
                <a:gd name="T32" fmla="*/ 9 w 74"/>
                <a:gd name="T33" fmla="*/ 45 h 92"/>
                <a:gd name="T34" fmla="*/ 21 w 74"/>
                <a:gd name="T35" fmla="*/ 25 h 92"/>
                <a:gd name="T36" fmla="*/ 41 w 74"/>
                <a:gd name="T37" fmla="*/ 13 h 92"/>
                <a:gd name="T38" fmla="*/ 61 w 74"/>
                <a:gd name="T39" fmla="*/ 11 h 92"/>
                <a:gd name="T40" fmla="*/ 63 w 74"/>
                <a:gd name="T41" fmla="*/ 9 h 92"/>
                <a:gd name="T42" fmla="*/ 64 w 74"/>
                <a:gd name="T43" fmla="*/ 7 h 92"/>
                <a:gd name="T44" fmla="*/ 65 w 74"/>
                <a:gd name="T45" fmla="*/ 7 h 92"/>
                <a:gd name="T46" fmla="*/ 67 w 74"/>
                <a:gd name="T47" fmla="*/ 10 h 92"/>
                <a:gd name="T48" fmla="*/ 68 w 74"/>
                <a:gd name="T49" fmla="*/ 11 h 92"/>
                <a:gd name="T50" fmla="*/ 67 w 74"/>
                <a:gd name="T51" fmla="*/ 6 h 92"/>
                <a:gd name="T52" fmla="*/ 64 w 74"/>
                <a:gd name="T53" fmla="*/ 1 h 92"/>
                <a:gd name="T54" fmla="*/ 63 w 74"/>
                <a:gd name="T55" fmla="*/ 2 h 92"/>
                <a:gd name="T56" fmla="*/ 63 w 74"/>
                <a:gd name="T57" fmla="*/ 2 h 92"/>
                <a:gd name="T58" fmla="*/ 58 w 74"/>
                <a:gd name="T59" fmla="*/ 6 h 92"/>
                <a:gd name="T60" fmla="*/ 55 w 74"/>
                <a:gd name="T61" fmla="*/ 3 h 92"/>
                <a:gd name="T62" fmla="*/ 51 w 74"/>
                <a:gd name="T63" fmla="*/ 5 h 92"/>
                <a:gd name="T64" fmla="*/ 46 w 74"/>
                <a:gd name="T65" fmla="*/ 4 h 92"/>
                <a:gd name="T66" fmla="*/ 40 w 74"/>
                <a:gd name="T67" fmla="*/ 8 h 92"/>
                <a:gd name="T68" fmla="*/ 38 w 74"/>
                <a:gd name="T69" fmla="*/ 11 h 92"/>
                <a:gd name="T70" fmla="*/ 32 w 74"/>
                <a:gd name="T71" fmla="*/ 12 h 92"/>
                <a:gd name="T72" fmla="*/ 20 w 74"/>
                <a:gd name="T73" fmla="*/ 17 h 92"/>
                <a:gd name="T74" fmla="*/ 22 w 74"/>
                <a:gd name="T75" fmla="*/ 22 h 92"/>
                <a:gd name="T76" fmla="*/ 19 w 74"/>
                <a:gd name="T77" fmla="*/ 22 h 92"/>
                <a:gd name="T78" fmla="*/ 17 w 74"/>
                <a:gd name="T79" fmla="*/ 22 h 92"/>
                <a:gd name="T80" fmla="*/ 16 w 74"/>
                <a:gd name="T81" fmla="*/ 23 h 92"/>
                <a:gd name="T82" fmla="*/ 6 w 74"/>
                <a:gd name="T83" fmla="*/ 39 h 92"/>
                <a:gd name="T84" fmla="*/ 6 w 74"/>
                <a:gd name="T85" fmla="*/ 40 h 92"/>
                <a:gd name="T86" fmla="*/ 5 w 74"/>
                <a:gd name="T87" fmla="*/ 44 h 92"/>
                <a:gd name="T88" fmla="*/ 4 w 74"/>
                <a:gd name="T89" fmla="*/ 47 h 92"/>
                <a:gd name="T90" fmla="*/ 4 w 74"/>
                <a:gd name="T91" fmla="*/ 56 h 92"/>
                <a:gd name="T92" fmla="*/ 8 w 74"/>
                <a:gd name="T93" fmla="*/ 64 h 92"/>
                <a:gd name="T94" fmla="*/ 16 w 74"/>
                <a:gd name="T95" fmla="*/ 76 h 92"/>
                <a:gd name="T96" fmla="*/ 21 w 74"/>
                <a:gd name="T97" fmla="*/ 81 h 92"/>
                <a:gd name="T98" fmla="*/ 23 w 74"/>
                <a:gd name="T99" fmla="*/ 81 h 92"/>
                <a:gd name="T100" fmla="*/ 27 w 74"/>
                <a:gd name="T101" fmla="*/ 84 h 92"/>
                <a:gd name="T102" fmla="*/ 28 w 74"/>
                <a:gd name="T103" fmla="*/ 85 h 92"/>
                <a:gd name="T104" fmla="*/ 33 w 74"/>
                <a:gd name="T105" fmla="*/ 88 h 92"/>
                <a:gd name="T106" fmla="*/ 36 w 74"/>
                <a:gd name="T107" fmla="*/ 89 h 92"/>
                <a:gd name="T108" fmla="*/ 37 w 74"/>
                <a:gd name="T109" fmla="*/ 89 h 92"/>
                <a:gd name="T110" fmla="*/ 41 w 74"/>
                <a:gd name="T111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92">
                  <a:moveTo>
                    <a:pt x="41" y="90"/>
                  </a:moveTo>
                  <a:cubicBezTo>
                    <a:pt x="41" y="91"/>
                    <a:pt x="41" y="91"/>
                    <a:pt x="41" y="91"/>
                  </a:cubicBezTo>
                  <a:cubicBezTo>
                    <a:pt x="42" y="89"/>
                    <a:pt x="44" y="92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9" y="92"/>
                    <a:pt x="52" y="90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91"/>
                    <a:pt x="58" y="87"/>
                    <a:pt x="59" y="89"/>
                  </a:cubicBezTo>
                  <a:cubicBezTo>
                    <a:pt x="59" y="89"/>
                    <a:pt x="59" y="88"/>
                    <a:pt x="59" y="87"/>
                  </a:cubicBezTo>
                  <a:cubicBezTo>
                    <a:pt x="61" y="86"/>
                    <a:pt x="64" y="85"/>
                    <a:pt x="66" y="83"/>
                  </a:cubicBezTo>
                  <a:cubicBezTo>
                    <a:pt x="67" y="83"/>
                    <a:pt x="67" y="84"/>
                    <a:pt x="67" y="85"/>
                  </a:cubicBezTo>
                  <a:cubicBezTo>
                    <a:pt x="68" y="81"/>
                    <a:pt x="71" y="82"/>
                    <a:pt x="74" y="81"/>
                  </a:cubicBezTo>
                  <a:cubicBezTo>
                    <a:pt x="73" y="81"/>
                    <a:pt x="73" y="81"/>
                    <a:pt x="73" y="80"/>
                  </a:cubicBezTo>
                  <a:cubicBezTo>
                    <a:pt x="72" y="79"/>
                    <a:pt x="72" y="82"/>
                    <a:pt x="71" y="81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79"/>
                    <a:pt x="71" y="82"/>
                    <a:pt x="71" y="81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9" y="80"/>
                    <a:pt x="68" y="80"/>
                    <a:pt x="68" y="82"/>
                  </a:cubicBezTo>
                  <a:cubicBezTo>
                    <a:pt x="67" y="80"/>
                    <a:pt x="67" y="83"/>
                    <a:pt x="66" y="81"/>
                  </a:cubicBezTo>
                  <a:cubicBezTo>
                    <a:pt x="66" y="82"/>
                    <a:pt x="65" y="81"/>
                    <a:pt x="66" y="83"/>
                  </a:cubicBezTo>
                  <a:cubicBezTo>
                    <a:pt x="62" y="82"/>
                    <a:pt x="58" y="85"/>
                    <a:pt x="54" y="85"/>
                  </a:cubicBezTo>
                  <a:cubicBezTo>
                    <a:pt x="53" y="89"/>
                    <a:pt x="50" y="84"/>
                    <a:pt x="48" y="86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6"/>
                    <a:pt x="47" y="86"/>
                    <a:pt x="46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1" y="84"/>
                    <a:pt x="35" y="85"/>
                    <a:pt x="31" y="81"/>
                  </a:cubicBezTo>
                  <a:cubicBezTo>
                    <a:pt x="27" y="78"/>
                    <a:pt x="26" y="74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2"/>
                    <a:pt x="18" y="70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2" y="67"/>
                    <a:pt x="14" y="62"/>
                    <a:pt x="10" y="59"/>
                  </a:cubicBezTo>
                  <a:cubicBezTo>
                    <a:pt x="9" y="55"/>
                    <a:pt x="8" y="50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1"/>
                    <a:pt x="14" y="39"/>
                    <a:pt x="15" y="35"/>
                  </a:cubicBezTo>
                  <a:cubicBezTo>
                    <a:pt x="18" y="33"/>
                    <a:pt x="17" y="26"/>
                    <a:pt x="21" y="25"/>
                  </a:cubicBezTo>
                  <a:cubicBezTo>
                    <a:pt x="26" y="27"/>
                    <a:pt x="24" y="18"/>
                    <a:pt x="28" y="20"/>
                  </a:cubicBezTo>
                  <a:cubicBezTo>
                    <a:pt x="35" y="23"/>
                    <a:pt x="37" y="18"/>
                    <a:pt x="41" y="13"/>
                  </a:cubicBezTo>
                  <a:cubicBezTo>
                    <a:pt x="46" y="13"/>
                    <a:pt x="49" y="7"/>
                    <a:pt x="54" y="10"/>
                  </a:cubicBezTo>
                  <a:cubicBezTo>
                    <a:pt x="55" y="6"/>
                    <a:pt x="59" y="12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2"/>
                    <a:pt x="62" y="5"/>
                    <a:pt x="63" y="9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2"/>
                    <a:pt x="63" y="4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4" y="7"/>
                    <a:pt x="65" y="7"/>
                  </a:cubicBezTo>
                  <a:cubicBezTo>
                    <a:pt x="65" y="7"/>
                    <a:pt x="64" y="5"/>
                    <a:pt x="65" y="6"/>
                  </a:cubicBezTo>
                  <a:cubicBezTo>
                    <a:pt x="66" y="10"/>
                    <a:pt x="66" y="5"/>
                    <a:pt x="67" y="10"/>
                  </a:cubicBezTo>
                  <a:cubicBezTo>
                    <a:pt x="66" y="10"/>
                    <a:pt x="67" y="11"/>
                    <a:pt x="67" y="13"/>
                  </a:cubicBezTo>
                  <a:cubicBezTo>
                    <a:pt x="67" y="13"/>
                    <a:pt x="68" y="13"/>
                    <a:pt x="68" y="11"/>
                  </a:cubicBezTo>
                  <a:cubicBezTo>
                    <a:pt x="67" y="8"/>
                    <a:pt x="68" y="6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5"/>
                    <a:pt x="67" y="6"/>
                    <a:pt x="66" y="5"/>
                  </a:cubicBezTo>
                  <a:cubicBezTo>
                    <a:pt x="66" y="4"/>
                    <a:pt x="65" y="2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2"/>
                    <a:pt x="63" y="2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0"/>
                    <a:pt x="63" y="5"/>
                    <a:pt x="63" y="2"/>
                  </a:cubicBezTo>
                  <a:cubicBezTo>
                    <a:pt x="61" y="3"/>
                    <a:pt x="60" y="3"/>
                    <a:pt x="58" y="4"/>
                  </a:cubicBezTo>
                  <a:cubicBezTo>
                    <a:pt x="58" y="5"/>
                    <a:pt x="57" y="4"/>
                    <a:pt x="58" y="6"/>
                  </a:cubicBezTo>
                  <a:cubicBezTo>
                    <a:pt x="57" y="4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0"/>
                    <a:pt x="54" y="6"/>
                    <a:pt x="53" y="2"/>
                  </a:cubicBezTo>
                  <a:cubicBezTo>
                    <a:pt x="53" y="5"/>
                    <a:pt x="51" y="2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4"/>
                    <a:pt x="46" y="4"/>
                  </a:cubicBezTo>
                  <a:cubicBezTo>
                    <a:pt x="46" y="7"/>
                    <a:pt x="43" y="4"/>
                    <a:pt x="43" y="7"/>
                  </a:cubicBezTo>
                  <a:cubicBezTo>
                    <a:pt x="42" y="7"/>
                    <a:pt x="41" y="6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8"/>
                    <a:pt x="37" y="8"/>
                    <a:pt x="38" y="11"/>
                  </a:cubicBezTo>
                  <a:cubicBezTo>
                    <a:pt x="36" y="8"/>
                    <a:pt x="36" y="9"/>
                    <a:pt x="35" y="8"/>
                  </a:cubicBezTo>
                  <a:cubicBezTo>
                    <a:pt x="35" y="10"/>
                    <a:pt x="33" y="10"/>
                    <a:pt x="32" y="12"/>
                  </a:cubicBezTo>
                  <a:cubicBezTo>
                    <a:pt x="31" y="10"/>
                    <a:pt x="32" y="13"/>
                    <a:pt x="30" y="11"/>
                  </a:cubicBezTo>
                  <a:cubicBezTo>
                    <a:pt x="29" y="17"/>
                    <a:pt x="25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8"/>
                    <a:pt x="21" y="20"/>
                    <a:pt x="22" y="22"/>
                  </a:cubicBezTo>
                  <a:cubicBezTo>
                    <a:pt x="21" y="22"/>
                    <a:pt x="21" y="22"/>
                    <a:pt x="21" y="21"/>
                  </a:cubicBezTo>
                  <a:cubicBezTo>
                    <a:pt x="21" y="22"/>
                    <a:pt x="19" y="21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6" y="20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1"/>
                    <a:pt x="15" y="21"/>
                  </a:cubicBezTo>
                  <a:cubicBezTo>
                    <a:pt x="10" y="25"/>
                    <a:pt x="9" y="33"/>
                    <a:pt x="6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41"/>
                    <a:pt x="5" y="43"/>
                    <a:pt x="5" y="44"/>
                  </a:cubicBezTo>
                  <a:cubicBezTo>
                    <a:pt x="4" y="44"/>
                    <a:pt x="3" y="44"/>
                    <a:pt x="3" y="44"/>
                  </a:cubicBezTo>
                  <a:cubicBezTo>
                    <a:pt x="5" y="45"/>
                    <a:pt x="0" y="45"/>
                    <a:pt x="4" y="47"/>
                  </a:cubicBezTo>
                  <a:cubicBezTo>
                    <a:pt x="4" y="47"/>
                    <a:pt x="3" y="47"/>
                    <a:pt x="3" y="46"/>
                  </a:cubicBezTo>
                  <a:cubicBezTo>
                    <a:pt x="4" y="50"/>
                    <a:pt x="3" y="53"/>
                    <a:pt x="4" y="56"/>
                  </a:cubicBezTo>
                  <a:cubicBezTo>
                    <a:pt x="8" y="58"/>
                    <a:pt x="5" y="62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2" y="66"/>
                    <a:pt x="10" y="70"/>
                    <a:pt x="13" y="73"/>
                  </a:cubicBezTo>
                  <a:cubicBezTo>
                    <a:pt x="14" y="74"/>
                    <a:pt x="15" y="75"/>
                    <a:pt x="16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9" y="76"/>
                    <a:pt x="16" y="83"/>
                    <a:pt x="21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1" y="81"/>
                    <a:pt x="21" y="84"/>
                    <a:pt x="23" y="8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79"/>
                    <a:pt x="24" y="86"/>
                    <a:pt x="27" y="84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8" y="84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9"/>
                    <a:pt x="31" y="87"/>
                    <a:pt x="33" y="88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4" y="88"/>
                    <a:pt x="35" y="90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8" y="91"/>
                    <a:pt x="39" y="90"/>
                    <a:pt x="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0" name="Freeform 559"/>
            <p:cNvSpPr/>
            <p:nvPr/>
          </p:nvSpPr>
          <p:spPr bwMode="auto">
            <a:xfrm>
              <a:off x="6269550" y="33630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1" name="Freeform 560"/>
            <p:cNvSpPr/>
            <p:nvPr/>
          </p:nvSpPr>
          <p:spPr bwMode="auto">
            <a:xfrm>
              <a:off x="6294749" y="30871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2" name="Freeform 561"/>
            <p:cNvSpPr/>
            <p:nvPr/>
          </p:nvSpPr>
          <p:spPr bwMode="auto">
            <a:xfrm>
              <a:off x="4843799" y="3806019"/>
              <a:ext cx="3978" cy="265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3" name="Freeform 562"/>
            <p:cNvSpPr/>
            <p:nvPr/>
          </p:nvSpPr>
          <p:spPr bwMode="auto">
            <a:xfrm>
              <a:off x="4843799" y="3794082"/>
              <a:ext cx="10610" cy="18568"/>
            </a:xfrm>
            <a:custGeom>
              <a:avLst/>
              <a:gdLst>
                <a:gd name="T0" fmla="*/ 1 w 3"/>
                <a:gd name="T1" fmla="*/ 1 h 6"/>
                <a:gd name="T2" fmla="*/ 1 w 3"/>
                <a:gd name="T3" fmla="*/ 1 h 6"/>
                <a:gd name="T4" fmla="*/ 1 w 3"/>
                <a:gd name="T5" fmla="*/ 5 h 6"/>
                <a:gd name="T6" fmla="*/ 1 w 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6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4" name="Freeform 563"/>
            <p:cNvSpPr/>
            <p:nvPr/>
          </p:nvSpPr>
          <p:spPr bwMode="auto">
            <a:xfrm>
              <a:off x="4847778" y="3790103"/>
              <a:ext cx="6631" cy="663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1"/>
                    <a:pt x="1" y="0"/>
                  </a:cubicBezTo>
                  <a:cubicBezTo>
                    <a:pt x="2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5" name="Freeform 564"/>
            <p:cNvSpPr/>
            <p:nvPr/>
          </p:nvSpPr>
          <p:spPr bwMode="auto">
            <a:xfrm>
              <a:off x="5045394" y="3796734"/>
              <a:ext cx="265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6" name="Freeform 565"/>
            <p:cNvSpPr/>
            <p:nvPr/>
          </p:nvSpPr>
          <p:spPr bwMode="auto">
            <a:xfrm>
              <a:off x="4689951" y="3668085"/>
              <a:ext cx="449608" cy="489397"/>
            </a:xfrm>
            <a:custGeom>
              <a:avLst/>
              <a:gdLst>
                <a:gd name="T0" fmla="*/ 131 w 143"/>
                <a:gd name="T1" fmla="*/ 52 h 156"/>
                <a:gd name="T2" fmla="*/ 124 w 143"/>
                <a:gd name="T3" fmla="*/ 43 h 156"/>
                <a:gd name="T4" fmla="*/ 100 w 143"/>
                <a:gd name="T5" fmla="*/ 28 h 156"/>
                <a:gd name="T6" fmla="*/ 98 w 143"/>
                <a:gd name="T7" fmla="*/ 28 h 156"/>
                <a:gd name="T8" fmla="*/ 91 w 143"/>
                <a:gd name="T9" fmla="*/ 28 h 156"/>
                <a:gd name="T10" fmla="*/ 69 w 143"/>
                <a:gd name="T11" fmla="*/ 30 h 156"/>
                <a:gd name="T12" fmla="*/ 53 w 143"/>
                <a:gd name="T13" fmla="*/ 41 h 156"/>
                <a:gd name="T14" fmla="*/ 58 w 143"/>
                <a:gd name="T15" fmla="*/ 39 h 156"/>
                <a:gd name="T16" fmla="*/ 59 w 143"/>
                <a:gd name="T17" fmla="*/ 38 h 156"/>
                <a:gd name="T18" fmla="*/ 70 w 143"/>
                <a:gd name="T19" fmla="*/ 34 h 156"/>
                <a:gd name="T20" fmla="*/ 100 w 143"/>
                <a:gd name="T21" fmla="*/ 34 h 156"/>
                <a:gd name="T22" fmla="*/ 114 w 143"/>
                <a:gd name="T23" fmla="*/ 41 h 156"/>
                <a:gd name="T24" fmla="*/ 122 w 143"/>
                <a:gd name="T25" fmla="*/ 46 h 156"/>
                <a:gd name="T26" fmla="*/ 124 w 143"/>
                <a:gd name="T27" fmla="*/ 124 h 156"/>
                <a:gd name="T28" fmla="*/ 114 w 143"/>
                <a:gd name="T29" fmla="*/ 130 h 156"/>
                <a:gd name="T30" fmla="*/ 87 w 143"/>
                <a:gd name="T31" fmla="*/ 146 h 156"/>
                <a:gd name="T32" fmla="*/ 48 w 143"/>
                <a:gd name="T33" fmla="*/ 146 h 156"/>
                <a:gd name="T34" fmla="*/ 10 w 143"/>
                <a:gd name="T35" fmla="*/ 97 h 156"/>
                <a:gd name="T36" fmla="*/ 18 w 143"/>
                <a:gd name="T37" fmla="*/ 38 h 156"/>
                <a:gd name="T38" fmla="*/ 66 w 143"/>
                <a:gd name="T39" fmla="*/ 13 h 156"/>
                <a:gd name="T40" fmla="*/ 71 w 143"/>
                <a:gd name="T41" fmla="*/ 11 h 156"/>
                <a:gd name="T42" fmla="*/ 74 w 143"/>
                <a:gd name="T43" fmla="*/ 8 h 156"/>
                <a:gd name="T44" fmla="*/ 75 w 143"/>
                <a:gd name="T45" fmla="*/ 8 h 156"/>
                <a:gd name="T46" fmla="*/ 80 w 143"/>
                <a:gd name="T47" fmla="*/ 10 h 156"/>
                <a:gd name="T48" fmla="*/ 83 w 143"/>
                <a:gd name="T49" fmla="*/ 10 h 156"/>
                <a:gd name="T50" fmla="*/ 81 w 143"/>
                <a:gd name="T51" fmla="*/ 6 h 156"/>
                <a:gd name="T52" fmla="*/ 76 w 143"/>
                <a:gd name="T53" fmla="*/ 2 h 156"/>
                <a:gd name="T54" fmla="*/ 73 w 143"/>
                <a:gd name="T55" fmla="*/ 3 h 156"/>
                <a:gd name="T56" fmla="*/ 71 w 143"/>
                <a:gd name="T57" fmla="*/ 3 h 156"/>
                <a:gd name="T58" fmla="*/ 57 w 143"/>
                <a:gd name="T59" fmla="*/ 10 h 156"/>
                <a:gd name="T60" fmla="*/ 51 w 143"/>
                <a:gd name="T61" fmla="*/ 9 h 156"/>
                <a:gd name="T62" fmla="*/ 42 w 143"/>
                <a:gd name="T63" fmla="*/ 14 h 156"/>
                <a:gd name="T64" fmla="*/ 30 w 143"/>
                <a:gd name="T65" fmla="*/ 18 h 156"/>
                <a:gd name="T66" fmla="*/ 16 w 143"/>
                <a:gd name="T67" fmla="*/ 32 h 156"/>
                <a:gd name="T68" fmla="*/ 12 w 143"/>
                <a:gd name="T69" fmla="*/ 41 h 156"/>
                <a:gd name="T70" fmla="*/ 5 w 143"/>
                <a:gd name="T71" fmla="*/ 54 h 156"/>
                <a:gd name="T72" fmla="*/ 0 w 143"/>
                <a:gd name="T73" fmla="*/ 89 h 156"/>
                <a:gd name="T74" fmla="*/ 6 w 143"/>
                <a:gd name="T75" fmla="*/ 92 h 156"/>
                <a:gd name="T76" fmla="*/ 6 w 143"/>
                <a:gd name="T77" fmla="*/ 98 h 156"/>
                <a:gd name="T78" fmla="*/ 6 w 143"/>
                <a:gd name="T79" fmla="*/ 103 h 156"/>
                <a:gd name="T80" fmla="*/ 7 w 143"/>
                <a:gd name="T81" fmla="*/ 104 h 156"/>
                <a:gd name="T82" fmla="*/ 33 w 143"/>
                <a:gd name="T83" fmla="*/ 144 h 156"/>
                <a:gd name="T84" fmla="*/ 36 w 143"/>
                <a:gd name="T85" fmla="*/ 145 h 156"/>
                <a:gd name="T86" fmla="*/ 47 w 143"/>
                <a:gd name="T87" fmla="*/ 150 h 156"/>
                <a:gd name="T88" fmla="*/ 52 w 143"/>
                <a:gd name="T89" fmla="*/ 152 h 156"/>
                <a:gd name="T90" fmla="*/ 77 w 143"/>
                <a:gd name="T91" fmla="*/ 154 h 156"/>
                <a:gd name="T92" fmla="*/ 97 w 143"/>
                <a:gd name="T93" fmla="*/ 146 h 156"/>
                <a:gd name="T94" fmla="*/ 128 w 143"/>
                <a:gd name="T95" fmla="*/ 126 h 156"/>
                <a:gd name="T96" fmla="*/ 139 w 143"/>
                <a:gd name="T97" fmla="*/ 109 h 156"/>
                <a:gd name="T98" fmla="*/ 139 w 143"/>
                <a:gd name="T99" fmla="*/ 106 h 156"/>
                <a:gd name="T100" fmla="*/ 140 w 143"/>
                <a:gd name="T101" fmla="*/ 91 h 156"/>
                <a:gd name="T102" fmla="*/ 140 w 143"/>
                <a:gd name="T103" fmla="*/ 87 h 156"/>
                <a:gd name="T104" fmla="*/ 138 w 143"/>
                <a:gd name="T105" fmla="*/ 73 h 156"/>
                <a:gd name="T106" fmla="*/ 136 w 143"/>
                <a:gd name="T107" fmla="*/ 64 h 156"/>
                <a:gd name="T108" fmla="*/ 135 w 143"/>
                <a:gd name="T109" fmla="*/ 63 h 156"/>
                <a:gd name="T110" fmla="*/ 130 w 143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56">
                  <a:moveTo>
                    <a:pt x="130" y="52"/>
                  </a:moveTo>
                  <a:cubicBezTo>
                    <a:pt x="131" y="52"/>
                    <a:pt x="131" y="52"/>
                    <a:pt x="131" y="52"/>
                  </a:cubicBezTo>
                  <a:cubicBezTo>
                    <a:pt x="127" y="50"/>
                    <a:pt x="127" y="45"/>
                    <a:pt x="123" y="43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18" y="35"/>
                    <a:pt x="108" y="31"/>
                    <a:pt x="99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8"/>
                  </a:cubicBezTo>
                  <a:cubicBezTo>
                    <a:pt x="97" y="26"/>
                    <a:pt x="92" y="28"/>
                    <a:pt x="92" y="27"/>
                  </a:cubicBezTo>
                  <a:cubicBezTo>
                    <a:pt x="91" y="27"/>
                    <a:pt x="91" y="28"/>
                    <a:pt x="91" y="28"/>
                  </a:cubicBezTo>
                  <a:cubicBezTo>
                    <a:pt x="84" y="28"/>
                    <a:pt x="76" y="28"/>
                    <a:pt x="69" y="32"/>
                  </a:cubicBezTo>
                  <a:cubicBezTo>
                    <a:pt x="69" y="32"/>
                    <a:pt x="69" y="31"/>
                    <a:pt x="69" y="30"/>
                  </a:cubicBezTo>
                  <a:cubicBezTo>
                    <a:pt x="64" y="36"/>
                    <a:pt x="58" y="37"/>
                    <a:pt x="52" y="39"/>
                  </a:cubicBezTo>
                  <a:cubicBezTo>
                    <a:pt x="52" y="40"/>
                    <a:pt x="53" y="40"/>
                    <a:pt x="53" y="41"/>
                  </a:cubicBezTo>
                  <a:cubicBezTo>
                    <a:pt x="55" y="41"/>
                    <a:pt x="55" y="37"/>
                    <a:pt x="57" y="38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9"/>
                    <a:pt x="57" y="37"/>
                    <a:pt x="59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37"/>
                    <a:pt x="64" y="36"/>
                    <a:pt x="66" y="34"/>
                  </a:cubicBezTo>
                  <a:cubicBezTo>
                    <a:pt x="67" y="35"/>
                    <a:pt x="69" y="33"/>
                    <a:pt x="70" y="34"/>
                  </a:cubicBezTo>
                  <a:cubicBezTo>
                    <a:pt x="71" y="33"/>
                    <a:pt x="72" y="33"/>
                    <a:pt x="72" y="32"/>
                  </a:cubicBezTo>
                  <a:cubicBezTo>
                    <a:pt x="81" y="31"/>
                    <a:pt x="91" y="30"/>
                    <a:pt x="100" y="34"/>
                  </a:cubicBezTo>
                  <a:cubicBezTo>
                    <a:pt x="106" y="32"/>
                    <a:pt x="109" y="39"/>
                    <a:pt x="114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2"/>
                    <a:pt x="118" y="43"/>
                    <a:pt x="119" y="45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7" y="58"/>
                    <a:pt x="134" y="70"/>
                    <a:pt x="135" y="84"/>
                  </a:cubicBezTo>
                  <a:cubicBezTo>
                    <a:pt x="136" y="100"/>
                    <a:pt x="132" y="111"/>
                    <a:pt x="124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2" y="126"/>
                    <a:pt x="117" y="127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06" y="137"/>
                    <a:pt x="95" y="141"/>
                    <a:pt x="87" y="146"/>
                  </a:cubicBezTo>
                  <a:cubicBezTo>
                    <a:pt x="75" y="150"/>
                    <a:pt x="60" y="150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37" y="143"/>
                    <a:pt x="31" y="134"/>
                    <a:pt x="25" y="126"/>
                  </a:cubicBezTo>
                  <a:cubicBezTo>
                    <a:pt x="20" y="117"/>
                    <a:pt x="10" y="109"/>
                    <a:pt x="10" y="97"/>
                  </a:cubicBezTo>
                  <a:cubicBezTo>
                    <a:pt x="12" y="90"/>
                    <a:pt x="3" y="82"/>
                    <a:pt x="7" y="75"/>
                  </a:cubicBezTo>
                  <a:cubicBezTo>
                    <a:pt x="13" y="62"/>
                    <a:pt x="13" y="51"/>
                    <a:pt x="18" y="38"/>
                  </a:cubicBezTo>
                  <a:cubicBezTo>
                    <a:pt x="27" y="30"/>
                    <a:pt x="35" y="18"/>
                    <a:pt x="48" y="17"/>
                  </a:cubicBezTo>
                  <a:cubicBezTo>
                    <a:pt x="52" y="12"/>
                    <a:pt x="60" y="15"/>
                    <a:pt x="66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8" y="14"/>
                    <a:pt x="69" y="7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3" y="13"/>
                    <a:pt x="73" y="5"/>
                    <a:pt x="74" y="8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5" y="6"/>
                    <a:pt x="74" y="8"/>
                    <a:pt x="75" y="8"/>
                  </a:cubicBezTo>
                  <a:cubicBezTo>
                    <a:pt x="76" y="8"/>
                    <a:pt x="75" y="6"/>
                    <a:pt x="76" y="6"/>
                  </a:cubicBezTo>
                  <a:cubicBezTo>
                    <a:pt x="77" y="11"/>
                    <a:pt x="80" y="5"/>
                    <a:pt x="80" y="10"/>
                  </a:cubicBezTo>
                  <a:cubicBezTo>
                    <a:pt x="80" y="10"/>
                    <a:pt x="82" y="11"/>
                    <a:pt x="80" y="12"/>
                  </a:cubicBezTo>
                  <a:cubicBezTo>
                    <a:pt x="81" y="13"/>
                    <a:pt x="83" y="12"/>
                    <a:pt x="83" y="10"/>
                  </a:cubicBezTo>
                  <a:cubicBezTo>
                    <a:pt x="83" y="8"/>
                    <a:pt x="83" y="6"/>
                    <a:pt x="82" y="5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1" y="5"/>
                    <a:pt x="81" y="4"/>
                  </a:cubicBezTo>
                  <a:cubicBezTo>
                    <a:pt x="79" y="4"/>
                    <a:pt x="78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4"/>
                    <a:pt x="74" y="3"/>
                    <a:pt x="73" y="3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0"/>
                    <a:pt x="72" y="6"/>
                    <a:pt x="71" y="3"/>
                  </a:cubicBezTo>
                  <a:cubicBezTo>
                    <a:pt x="68" y="4"/>
                    <a:pt x="63" y="6"/>
                    <a:pt x="59" y="7"/>
                  </a:cubicBezTo>
                  <a:cubicBezTo>
                    <a:pt x="59" y="8"/>
                    <a:pt x="56" y="8"/>
                    <a:pt x="57" y="10"/>
                  </a:cubicBezTo>
                  <a:cubicBezTo>
                    <a:pt x="55" y="8"/>
                    <a:pt x="52" y="8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7" y="6"/>
                    <a:pt x="50" y="13"/>
                    <a:pt x="46" y="10"/>
                  </a:cubicBezTo>
                  <a:cubicBezTo>
                    <a:pt x="47" y="12"/>
                    <a:pt x="42" y="11"/>
                    <a:pt x="42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37" y="15"/>
                    <a:pt x="33" y="16"/>
                    <a:pt x="30" y="18"/>
                  </a:cubicBezTo>
                  <a:cubicBezTo>
                    <a:pt x="29" y="22"/>
                    <a:pt x="23" y="22"/>
                    <a:pt x="23" y="26"/>
                  </a:cubicBezTo>
                  <a:cubicBezTo>
                    <a:pt x="21" y="27"/>
                    <a:pt x="17" y="29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4"/>
                    <a:pt x="12" y="38"/>
                    <a:pt x="12" y="41"/>
                  </a:cubicBezTo>
                  <a:cubicBezTo>
                    <a:pt x="9" y="40"/>
                    <a:pt x="8" y="42"/>
                    <a:pt x="7" y="43"/>
                  </a:cubicBezTo>
                  <a:cubicBezTo>
                    <a:pt x="7" y="46"/>
                    <a:pt x="4" y="50"/>
                    <a:pt x="5" y="54"/>
                  </a:cubicBezTo>
                  <a:cubicBezTo>
                    <a:pt x="3" y="54"/>
                    <a:pt x="5" y="57"/>
                    <a:pt x="2" y="56"/>
                  </a:cubicBezTo>
                  <a:cubicBezTo>
                    <a:pt x="3" y="67"/>
                    <a:pt x="2" y="7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0"/>
                    <a:pt x="5" y="91"/>
                    <a:pt x="6" y="92"/>
                  </a:cubicBezTo>
                  <a:cubicBezTo>
                    <a:pt x="6" y="93"/>
                    <a:pt x="6" y="93"/>
                    <a:pt x="6" y="92"/>
                  </a:cubicBezTo>
                  <a:cubicBezTo>
                    <a:pt x="7" y="94"/>
                    <a:pt x="5" y="96"/>
                    <a:pt x="6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6" y="99"/>
                    <a:pt x="4" y="102"/>
                    <a:pt x="6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6" y="105"/>
                    <a:pt x="5" y="105"/>
                    <a:pt x="5" y="104"/>
                  </a:cubicBezTo>
                  <a:cubicBezTo>
                    <a:pt x="8" y="120"/>
                    <a:pt x="20" y="134"/>
                    <a:pt x="33" y="144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6" y="145"/>
                    <a:pt x="35" y="145"/>
                    <a:pt x="35" y="145"/>
                  </a:cubicBezTo>
                  <a:cubicBezTo>
                    <a:pt x="38" y="149"/>
                    <a:pt x="43" y="149"/>
                    <a:pt x="47" y="150"/>
                  </a:cubicBezTo>
                  <a:cubicBezTo>
                    <a:pt x="46" y="151"/>
                    <a:pt x="46" y="151"/>
                    <a:pt x="46" y="152"/>
                  </a:cubicBezTo>
                  <a:cubicBezTo>
                    <a:pt x="49" y="151"/>
                    <a:pt x="50" y="156"/>
                    <a:pt x="52" y="152"/>
                  </a:cubicBezTo>
                  <a:cubicBezTo>
                    <a:pt x="53" y="152"/>
                    <a:pt x="52" y="153"/>
                    <a:pt x="52" y="154"/>
                  </a:cubicBezTo>
                  <a:cubicBezTo>
                    <a:pt x="60" y="154"/>
                    <a:pt x="69" y="155"/>
                    <a:pt x="77" y="154"/>
                  </a:cubicBezTo>
                  <a:cubicBezTo>
                    <a:pt x="83" y="150"/>
                    <a:pt x="91" y="151"/>
                    <a:pt x="96" y="145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103" y="139"/>
                    <a:pt x="113" y="138"/>
                    <a:pt x="120" y="133"/>
                  </a:cubicBezTo>
                  <a:cubicBezTo>
                    <a:pt x="124" y="131"/>
                    <a:pt x="125" y="128"/>
                    <a:pt x="128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1" y="120"/>
                    <a:pt x="141" y="117"/>
                    <a:pt x="139" y="109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08"/>
                    <a:pt x="142" y="106"/>
                    <a:pt x="139" y="106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6" y="100"/>
                    <a:pt x="143" y="97"/>
                    <a:pt x="140" y="91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0" y="90"/>
                    <a:pt x="139" y="88"/>
                    <a:pt x="140" y="87"/>
                  </a:cubicBezTo>
                  <a:cubicBezTo>
                    <a:pt x="140" y="87"/>
                    <a:pt x="141" y="87"/>
                    <a:pt x="141" y="87"/>
                  </a:cubicBezTo>
                  <a:cubicBezTo>
                    <a:pt x="143" y="82"/>
                    <a:pt x="139" y="78"/>
                    <a:pt x="138" y="73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1"/>
                    <a:pt x="138" y="67"/>
                    <a:pt x="136" y="64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5" y="58"/>
                    <a:pt x="132" y="56"/>
                    <a:pt x="130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7" name="Freeform 566"/>
            <p:cNvSpPr/>
            <p:nvPr/>
          </p:nvSpPr>
          <p:spPr bwMode="auto">
            <a:xfrm>
              <a:off x="4997648" y="3755620"/>
              <a:ext cx="3978" cy="397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8" name="Freeform 567"/>
            <p:cNvSpPr/>
            <p:nvPr/>
          </p:nvSpPr>
          <p:spPr bwMode="auto">
            <a:xfrm>
              <a:off x="4928681" y="3670738"/>
              <a:ext cx="0" cy="3979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9" name="Freeform 568"/>
            <p:cNvSpPr/>
            <p:nvPr/>
          </p:nvSpPr>
          <p:spPr bwMode="auto">
            <a:xfrm>
              <a:off x="5052025" y="3943952"/>
              <a:ext cx="2652" cy="3979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0" name="Freeform 569"/>
            <p:cNvSpPr/>
            <p:nvPr/>
          </p:nvSpPr>
          <p:spPr bwMode="auto">
            <a:xfrm>
              <a:off x="5048047" y="3943952"/>
              <a:ext cx="13263" cy="13263"/>
            </a:xfrm>
            <a:custGeom>
              <a:avLst/>
              <a:gdLst>
                <a:gd name="T0" fmla="*/ 3 w 4"/>
                <a:gd name="T1" fmla="*/ 3 h 4"/>
                <a:gd name="T2" fmla="*/ 4 w 4"/>
                <a:gd name="T3" fmla="*/ 4 h 4"/>
                <a:gd name="T4" fmla="*/ 1 w 4"/>
                <a:gd name="T5" fmla="*/ 1 h 4"/>
                <a:gd name="T6" fmla="*/ 3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4" y="4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1" name="Freeform 570"/>
            <p:cNvSpPr/>
            <p:nvPr/>
          </p:nvSpPr>
          <p:spPr bwMode="auto">
            <a:xfrm>
              <a:off x="5054678" y="3953235"/>
              <a:ext cx="6631" cy="3979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2" name="Freeform 571"/>
            <p:cNvSpPr/>
            <p:nvPr/>
          </p:nvSpPr>
          <p:spPr bwMode="auto">
            <a:xfrm>
              <a:off x="5017542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3" name="Freeform 572"/>
            <p:cNvSpPr/>
            <p:nvPr/>
          </p:nvSpPr>
          <p:spPr bwMode="auto">
            <a:xfrm>
              <a:off x="4740350" y="3950583"/>
              <a:ext cx="316980" cy="131302"/>
            </a:xfrm>
            <a:custGeom>
              <a:avLst/>
              <a:gdLst>
                <a:gd name="T0" fmla="*/ 88 w 101"/>
                <a:gd name="T1" fmla="*/ 22 h 42"/>
                <a:gd name="T2" fmla="*/ 90 w 101"/>
                <a:gd name="T3" fmla="*/ 20 h 42"/>
                <a:gd name="T4" fmla="*/ 94 w 101"/>
                <a:gd name="T5" fmla="*/ 14 h 42"/>
                <a:gd name="T6" fmla="*/ 94 w 101"/>
                <a:gd name="T7" fmla="*/ 13 h 42"/>
                <a:gd name="T8" fmla="*/ 95 w 101"/>
                <a:gd name="T9" fmla="*/ 11 h 42"/>
                <a:gd name="T10" fmla="*/ 98 w 101"/>
                <a:gd name="T11" fmla="*/ 6 h 42"/>
                <a:gd name="T12" fmla="*/ 99 w 101"/>
                <a:gd name="T13" fmla="*/ 0 h 42"/>
                <a:gd name="T14" fmla="*/ 98 w 101"/>
                <a:gd name="T15" fmla="*/ 1 h 42"/>
                <a:gd name="T16" fmla="*/ 98 w 101"/>
                <a:gd name="T17" fmla="*/ 1 h 42"/>
                <a:gd name="T18" fmla="*/ 95 w 101"/>
                <a:gd name="T19" fmla="*/ 3 h 42"/>
                <a:gd name="T20" fmla="*/ 91 w 101"/>
                <a:gd name="T21" fmla="*/ 11 h 42"/>
                <a:gd name="T22" fmla="*/ 88 w 101"/>
                <a:gd name="T23" fmla="*/ 13 h 42"/>
                <a:gd name="T24" fmla="*/ 87 w 101"/>
                <a:gd name="T25" fmla="*/ 17 h 42"/>
                <a:gd name="T26" fmla="*/ 68 w 101"/>
                <a:gd name="T27" fmla="*/ 27 h 42"/>
                <a:gd name="T28" fmla="*/ 65 w 101"/>
                <a:gd name="T29" fmla="*/ 27 h 42"/>
                <a:gd name="T30" fmla="*/ 58 w 101"/>
                <a:gd name="T31" fmla="*/ 32 h 42"/>
                <a:gd name="T32" fmla="*/ 49 w 101"/>
                <a:gd name="T33" fmla="*/ 34 h 42"/>
                <a:gd name="T34" fmla="*/ 33 w 101"/>
                <a:gd name="T35" fmla="*/ 32 h 42"/>
                <a:gd name="T36" fmla="*/ 18 w 101"/>
                <a:gd name="T37" fmla="*/ 28 h 42"/>
                <a:gd name="T38" fmla="*/ 10 w 101"/>
                <a:gd name="T39" fmla="*/ 16 h 42"/>
                <a:gd name="T40" fmla="*/ 8 w 101"/>
                <a:gd name="T41" fmla="*/ 16 h 42"/>
                <a:gd name="T42" fmla="*/ 6 w 101"/>
                <a:gd name="T43" fmla="*/ 17 h 42"/>
                <a:gd name="T44" fmla="*/ 6 w 101"/>
                <a:gd name="T45" fmla="*/ 16 h 42"/>
                <a:gd name="T46" fmla="*/ 7 w 101"/>
                <a:gd name="T47" fmla="*/ 13 h 42"/>
                <a:gd name="T48" fmla="*/ 8 w 101"/>
                <a:gd name="T49" fmla="*/ 12 h 42"/>
                <a:gd name="T50" fmla="*/ 5 w 101"/>
                <a:gd name="T51" fmla="*/ 15 h 42"/>
                <a:gd name="T52" fmla="*/ 1 w 101"/>
                <a:gd name="T53" fmla="*/ 19 h 42"/>
                <a:gd name="T54" fmla="*/ 2 w 101"/>
                <a:gd name="T55" fmla="*/ 20 h 42"/>
                <a:gd name="T56" fmla="*/ 2 w 101"/>
                <a:gd name="T57" fmla="*/ 20 h 42"/>
                <a:gd name="T58" fmla="*/ 7 w 101"/>
                <a:gd name="T59" fmla="*/ 21 h 42"/>
                <a:gd name="T60" fmla="*/ 6 w 101"/>
                <a:gd name="T61" fmla="*/ 25 h 42"/>
                <a:gd name="T62" fmla="*/ 9 w 101"/>
                <a:gd name="T63" fmla="*/ 26 h 42"/>
                <a:gd name="T64" fmla="*/ 9 w 101"/>
                <a:gd name="T65" fmla="*/ 30 h 42"/>
                <a:gd name="T66" fmla="*/ 14 w 101"/>
                <a:gd name="T67" fmla="*/ 31 h 42"/>
                <a:gd name="T68" fmla="*/ 18 w 101"/>
                <a:gd name="T69" fmla="*/ 31 h 42"/>
                <a:gd name="T70" fmla="*/ 20 w 101"/>
                <a:gd name="T71" fmla="*/ 34 h 42"/>
                <a:gd name="T72" fmla="*/ 28 w 101"/>
                <a:gd name="T73" fmla="*/ 39 h 42"/>
                <a:gd name="T74" fmla="*/ 30 w 101"/>
                <a:gd name="T75" fmla="*/ 35 h 42"/>
                <a:gd name="T76" fmla="*/ 31 w 101"/>
                <a:gd name="T77" fmla="*/ 37 h 42"/>
                <a:gd name="T78" fmla="*/ 32 w 101"/>
                <a:gd name="T79" fmla="*/ 38 h 42"/>
                <a:gd name="T80" fmla="*/ 33 w 101"/>
                <a:gd name="T81" fmla="*/ 38 h 42"/>
                <a:gd name="T82" fmla="*/ 45 w 101"/>
                <a:gd name="T83" fmla="*/ 39 h 42"/>
                <a:gd name="T84" fmla="*/ 46 w 101"/>
                <a:gd name="T85" fmla="*/ 38 h 42"/>
                <a:gd name="T86" fmla="*/ 49 w 101"/>
                <a:gd name="T87" fmla="*/ 38 h 42"/>
                <a:gd name="T88" fmla="*/ 50 w 101"/>
                <a:gd name="T89" fmla="*/ 38 h 42"/>
                <a:gd name="T90" fmla="*/ 57 w 101"/>
                <a:gd name="T91" fmla="*/ 38 h 42"/>
                <a:gd name="T92" fmla="*/ 61 w 101"/>
                <a:gd name="T93" fmla="*/ 34 h 42"/>
                <a:gd name="T94" fmla="*/ 70 w 101"/>
                <a:gd name="T95" fmla="*/ 30 h 42"/>
                <a:gd name="T96" fmla="*/ 75 w 101"/>
                <a:gd name="T97" fmla="*/ 28 h 42"/>
                <a:gd name="T98" fmla="*/ 75 w 101"/>
                <a:gd name="T99" fmla="*/ 27 h 42"/>
                <a:gd name="T100" fmla="*/ 78 w 101"/>
                <a:gd name="T101" fmla="*/ 25 h 42"/>
                <a:gd name="T102" fmla="*/ 79 w 101"/>
                <a:gd name="T103" fmla="*/ 25 h 42"/>
                <a:gd name="T104" fmla="*/ 82 w 101"/>
                <a:gd name="T105" fmla="*/ 24 h 42"/>
                <a:gd name="T106" fmla="*/ 85 w 101"/>
                <a:gd name="T107" fmla="*/ 23 h 42"/>
                <a:gd name="T108" fmla="*/ 85 w 101"/>
                <a:gd name="T109" fmla="*/ 22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2"/>
                    <a:pt x="88" y="22"/>
                    <a:pt x="88" y="22"/>
                  </a:cubicBezTo>
                  <a:cubicBezTo>
                    <a:pt x="87" y="19"/>
                    <a:pt x="89" y="21"/>
                    <a:pt x="90" y="19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2" y="19"/>
                    <a:pt x="93" y="16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5"/>
                    <a:pt x="94" y="11"/>
                    <a:pt x="96" y="12"/>
                  </a:cubicBezTo>
                  <a:cubicBezTo>
                    <a:pt x="96" y="12"/>
                    <a:pt x="95" y="11"/>
                    <a:pt x="95" y="11"/>
                  </a:cubicBezTo>
                  <a:cubicBezTo>
                    <a:pt x="96" y="9"/>
                    <a:pt x="97" y="8"/>
                    <a:pt x="97" y="5"/>
                  </a:cubicBezTo>
                  <a:cubicBezTo>
                    <a:pt x="97" y="5"/>
                    <a:pt x="98" y="6"/>
                    <a:pt x="98" y="6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0" y="1"/>
                    <a:pt x="100" y="1"/>
                    <a:pt x="99" y="0"/>
                  </a:cubicBezTo>
                  <a:cubicBezTo>
                    <a:pt x="98" y="0"/>
                    <a:pt x="100" y="3"/>
                    <a:pt x="99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1"/>
                    <a:pt x="100" y="3"/>
                    <a:pt x="99" y="2"/>
                  </a:cubicBezTo>
                  <a:cubicBezTo>
                    <a:pt x="98" y="2"/>
                    <a:pt x="98" y="1"/>
                    <a:pt x="98" y="1"/>
                  </a:cubicBezTo>
                  <a:cubicBezTo>
                    <a:pt x="97" y="2"/>
                    <a:pt x="96" y="2"/>
                    <a:pt x="97" y="4"/>
                  </a:cubicBezTo>
                  <a:cubicBezTo>
                    <a:pt x="96" y="3"/>
                    <a:pt x="97" y="5"/>
                    <a:pt x="95" y="3"/>
                  </a:cubicBezTo>
                  <a:cubicBezTo>
                    <a:pt x="96" y="4"/>
                    <a:pt x="95" y="4"/>
                    <a:pt x="96" y="5"/>
                  </a:cubicBezTo>
                  <a:cubicBezTo>
                    <a:pt x="94" y="6"/>
                    <a:pt x="93" y="9"/>
                    <a:pt x="91" y="11"/>
                  </a:cubicBezTo>
                  <a:cubicBezTo>
                    <a:pt x="92" y="15"/>
                    <a:pt x="88" y="12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4"/>
                    <a:pt x="87" y="15"/>
                    <a:pt x="87" y="15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3" y="16"/>
                    <a:pt x="81" y="20"/>
                    <a:pt x="77" y="21"/>
                  </a:cubicBezTo>
                  <a:cubicBezTo>
                    <a:pt x="73" y="22"/>
                    <a:pt x="70" y="21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7"/>
                    <a:pt x="66" y="26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4" y="31"/>
                    <a:pt x="60" y="28"/>
                    <a:pt x="58" y="32"/>
                  </a:cubicBezTo>
                  <a:cubicBezTo>
                    <a:pt x="55" y="33"/>
                    <a:pt x="52" y="33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6" y="36"/>
                    <a:pt x="44" y="31"/>
                    <a:pt x="41" y="32"/>
                  </a:cubicBezTo>
                  <a:cubicBezTo>
                    <a:pt x="39" y="30"/>
                    <a:pt x="35" y="35"/>
                    <a:pt x="33" y="32"/>
                  </a:cubicBezTo>
                  <a:cubicBezTo>
                    <a:pt x="32" y="28"/>
                    <a:pt x="27" y="35"/>
                    <a:pt x="27" y="31"/>
                  </a:cubicBezTo>
                  <a:cubicBezTo>
                    <a:pt x="27" y="24"/>
                    <a:pt x="23" y="27"/>
                    <a:pt x="18" y="28"/>
                  </a:cubicBezTo>
                  <a:cubicBezTo>
                    <a:pt x="16" y="24"/>
                    <a:pt x="11" y="26"/>
                    <a:pt x="11" y="21"/>
                  </a:cubicBezTo>
                  <a:cubicBezTo>
                    <a:pt x="8" y="22"/>
                    <a:pt x="11" y="17"/>
                    <a:pt x="10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5"/>
                    <a:pt x="5" y="19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4"/>
                    <a:pt x="4" y="18"/>
                    <a:pt x="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6" y="16"/>
                    <a:pt x="5" y="17"/>
                    <a:pt x="5" y="17"/>
                  </a:cubicBezTo>
                  <a:cubicBezTo>
                    <a:pt x="8" y="14"/>
                    <a:pt x="4" y="16"/>
                    <a:pt x="7" y="13"/>
                  </a:cubicBezTo>
                  <a:cubicBezTo>
                    <a:pt x="7" y="14"/>
                    <a:pt x="9" y="12"/>
                    <a:pt x="10" y="12"/>
                  </a:cubicBezTo>
                  <a:cubicBezTo>
                    <a:pt x="10" y="11"/>
                    <a:pt x="10" y="11"/>
                    <a:pt x="8" y="12"/>
                  </a:cubicBezTo>
                  <a:cubicBezTo>
                    <a:pt x="6" y="14"/>
                    <a:pt x="4" y="15"/>
                    <a:pt x="3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6"/>
                    <a:pt x="4" y="16"/>
                    <a:pt x="3" y="16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5" y="18"/>
                    <a:pt x="2" y="20"/>
                  </a:cubicBezTo>
                  <a:cubicBezTo>
                    <a:pt x="3" y="21"/>
                    <a:pt x="4" y="21"/>
                    <a:pt x="5" y="22"/>
                  </a:cubicBezTo>
                  <a:cubicBezTo>
                    <a:pt x="6" y="22"/>
                    <a:pt x="6" y="23"/>
                    <a:pt x="7" y="21"/>
                  </a:cubicBezTo>
                  <a:cubicBezTo>
                    <a:pt x="6" y="23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8"/>
                    <a:pt x="8" y="23"/>
                    <a:pt x="6" y="26"/>
                  </a:cubicBezTo>
                  <a:cubicBezTo>
                    <a:pt x="8" y="24"/>
                    <a:pt x="6" y="28"/>
                    <a:pt x="9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9" y="30"/>
                  </a:cubicBezTo>
                  <a:cubicBezTo>
                    <a:pt x="12" y="28"/>
                    <a:pt x="10" y="32"/>
                    <a:pt x="13" y="30"/>
                  </a:cubicBezTo>
                  <a:cubicBezTo>
                    <a:pt x="13" y="31"/>
                    <a:pt x="13" y="32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8" y="31"/>
                  </a:cubicBezTo>
                  <a:cubicBezTo>
                    <a:pt x="16" y="34"/>
                    <a:pt x="17" y="34"/>
                    <a:pt x="16" y="35"/>
                  </a:cubicBezTo>
                  <a:cubicBezTo>
                    <a:pt x="18" y="34"/>
                    <a:pt x="19" y="35"/>
                    <a:pt x="20" y="34"/>
                  </a:cubicBezTo>
                  <a:cubicBezTo>
                    <a:pt x="19" y="35"/>
                    <a:pt x="21" y="34"/>
                    <a:pt x="20" y="36"/>
                  </a:cubicBezTo>
                  <a:cubicBezTo>
                    <a:pt x="24" y="33"/>
                    <a:pt x="26" y="35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30" y="36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1" y="40"/>
                    <a:pt x="32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2" y="40"/>
                    <a:pt x="32" y="39"/>
                  </a:cubicBezTo>
                  <a:cubicBezTo>
                    <a:pt x="36" y="41"/>
                    <a:pt x="41" y="38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7" y="40"/>
                    <a:pt x="48" y="38"/>
                    <a:pt x="49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8"/>
                    <a:pt x="50" y="42"/>
                    <a:pt x="50" y="38"/>
                  </a:cubicBezTo>
                  <a:cubicBezTo>
                    <a:pt x="50" y="38"/>
                    <a:pt x="50" y="39"/>
                    <a:pt x="50" y="40"/>
                  </a:cubicBezTo>
                  <a:cubicBezTo>
                    <a:pt x="52" y="38"/>
                    <a:pt x="55" y="38"/>
                    <a:pt x="57" y="38"/>
                  </a:cubicBezTo>
                  <a:cubicBezTo>
                    <a:pt x="58" y="34"/>
                    <a:pt x="60" y="37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6" y="33"/>
                    <a:pt x="68" y="32"/>
                  </a:cubicBezTo>
                  <a:cubicBezTo>
                    <a:pt x="69" y="32"/>
                    <a:pt x="69" y="31"/>
                    <a:pt x="70" y="30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7"/>
                    <a:pt x="75" y="33"/>
                    <a:pt x="75" y="28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4" y="28"/>
                    <a:pt x="76" y="30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3"/>
                    <a:pt x="78" y="28"/>
                    <a:pt x="78" y="25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9" y="25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2" y="28"/>
                    <a:pt x="81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2" y="23"/>
                    <a:pt x="84" y="24"/>
                    <a:pt x="85" y="23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6" y="23"/>
                    <a:pt x="86" y="22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4" name="Freeform 573"/>
            <p:cNvSpPr/>
            <p:nvPr/>
          </p:nvSpPr>
          <p:spPr bwMode="auto">
            <a:xfrm>
              <a:off x="5036110" y="39916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5" name="Freeform 574"/>
            <p:cNvSpPr/>
            <p:nvPr/>
          </p:nvSpPr>
          <p:spPr bwMode="auto">
            <a:xfrm>
              <a:off x="4744328" y="4010266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6" name="Freeform 575"/>
            <p:cNvSpPr/>
            <p:nvPr/>
          </p:nvSpPr>
          <p:spPr bwMode="auto">
            <a:xfrm>
              <a:off x="4859715" y="3925384"/>
              <a:ext cx="3978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7" name="Freeform 576"/>
            <p:cNvSpPr/>
            <p:nvPr/>
          </p:nvSpPr>
          <p:spPr bwMode="auto">
            <a:xfrm>
              <a:off x="4850431" y="3922731"/>
              <a:ext cx="18568" cy="5305"/>
            </a:xfrm>
            <a:custGeom>
              <a:avLst/>
              <a:gdLst>
                <a:gd name="T0" fmla="*/ 1 w 6"/>
                <a:gd name="T1" fmla="*/ 2 h 2"/>
                <a:gd name="T2" fmla="*/ 1 w 6"/>
                <a:gd name="T3" fmla="*/ 2 h 2"/>
                <a:gd name="T4" fmla="*/ 4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8" name="Freeform 577"/>
            <p:cNvSpPr/>
            <p:nvPr/>
          </p:nvSpPr>
          <p:spPr bwMode="auto">
            <a:xfrm>
              <a:off x="4850431" y="3925384"/>
              <a:ext cx="6631" cy="2652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9" name="Freeform 578"/>
            <p:cNvSpPr/>
            <p:nvPr/>
          </p:nvSpPr>
          <p:spPr bwMode="auto">
            <a:xfrm>
              <a:off x="4850431" y="39227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0" name="Freeform 579"/>
            <p:cNvSpPr/>
            <p:nvPr/>
          </p:nvSpPr>
          <p:spPr bwMode="auto">
            <a:xfrm>
              <a:off x="4797379" y="3890900"/>
              <a:ext cx="66314" cy="37136"/>
            </a:xfrm>
            <a:custGeom>
              <a:avLst/>
              <a:gdLst>
                <a:gd name="T0" fmla="*/ 10 w 21"/>
                <a:gd name="T1" fmla="*/ 11 h 12"/>
                <a:gd name="T2" fmla="*/ 11 w 21"/>
                <a:gd name="T3" fmla="*/ 12 h 12"/>
                <a:gd name="T4" fmla="*/ 13 w 21"/>
                <a:gd name="T5" fmla="*/ 12 h 12"/>
                <a:gd name="T6" fmla="*/ 14 w 21"/>
                <a:gd name="T7" fmla="*/ 12 h 12"/>
                <a:gd name="T8" fmla="*/ 15 w 21"/>
                <a:gd name="T9" fmla="*/ 11 h 12"/>
                <a:gd name="T10" fmla="*/ 16 w 21"/>
                <a:gd name="T11" fmla="*/ 12 h 12"/>
                <a:gd name="T12" fmla="*/ 20 w 21"/>
                <a:gd name="T13" fmla="*/ 11 h 12"/>
                <a:gd name="T14" fmla="*/ 20 w 21"/>
                <a:gd name="T15" fmla="*/ 11 h 12"/>
                <a:gd name="T16" fmla="*/ 20 w 21"/>
                <a:gd name="T17" fmla="*/ 11 h 12"/>
                <a:gd name="T18" fmla="*/ 20 w 21"/>
                <a:gd name="T19" fmla="*/ 10 h 12"/>
                <a:gd name="T20" fmla="*/ 18 w 21"/>
                <a:gd name="T21" fmla="*/ 10 h 12"/>
                <a:gd name="T22" fmla="*/ 17 w 21"/>
                <a:gd name="T23" fmla="*/ 10 h 12"/>
                <a:gd name="T24" fmla="*/ 15 w 21"/>
                <a:gd name="T25" fmla="*/ 10 h 12"/>
                <a:gd name="T26" fmla="*/ 15 w 21"/>
                <a:gd name="T27" fmla="*/ 8 h 12"/>
                <a:gd name="T28" fmla="*/ 15 w 21"/>
                <a:gd name="T29" fmla="*/ 7 h 12"/>
                <a:gd name="T30" fmla="*/ 13 w 21"/>
                <a:gd name="T31" fmla="*/ 7 h 12"/>
                <a:gd name="T32" fmla="*/ 12 w 21"/>
                <a:gd name="T33" fmla="*/ 6 h 12"/>
                <a:gd name="T34" fmla="*/ 11 w 21"/>
                <a:gd name="T35" fmla="*/ 5 h 12"/>
                <a:gd name="T36" fmla="*/ 8 w 21"/>
                <a:gd name="T37" fmla="*/ 4 h 12"/>
                <a:gd name="T38" fmla="*/ 11 w 21"/>
                <a:gd name="T39" fmla="*/ 1 h 12"/>
                <a:gd name="T40" fmla="*/ 11 w 21"/>
                <a:gd name="T41" fmla="*/ 1 h 12"/>
                <a:gd name="T42" fmla="*/ 8 w 21"/>
                <a:gd name="T43" fmla="*/ 2 h 12"/>
                <a:gd name="T44" fmla="*/ 9 w 21"/>
                <a:gd name="T45" fmla="*/ 2 h 12"/>
                <a:gd name="T46" fmla="*/ 11 w 21"/>
                <a:gd name="T47" fmla="*/ 1 h 12"/>
                <a:gd name="T48" fmla="*/ 12 w 21"/>
                <a:gd name="T49" fmla="*/ 0 h 12"/>
                <a:gd name="T50" fmla="*/ 8 w 21"/>
                <a:gd name="T51" fmla="*/ 2 h 12"/>
                <a:gd name="T52" fmla="*/ 3 w 21"/>
                <a:gd name="T53" fmla="*/ 3 h 12"/>
                <a:gd name="T54" fmla="*/ 4 w 21"/>
                <a:gd name="T55" fmla="*/ 3 h 12"/>
                <a:gd name="T56" fmla="*/ 3 w 21"/>
                <a:gd name="T57" fmla="*/ 4 h 12"/>
                <a:gd name="T58" fmla="*/ 6 w 21"/>
                <a:gd name="T59" fmla="*/ 3 h 12"/>
                <a:gd name="T60" fmla="*/ 3 w 21"/>
                <a:gd name="T61" fmla="*/ 4 h 12"/>
                <a:gd name="T62" fmla="*/ 5 w 21"/>
                <a:gd name="T63" fmla="*/ 4 h 12"/>
                <a:gd name="T64" fmla="*/ 2 w 21"/>
                <a:gd name="T65" fmla="*/ 5 h 12"/>
                <a:gd name="T66" fmla="*/ 3 w 21"/>
                <a:gd name="T67" fmla="*/ 5 h 12"/>
                <a:gd name="T68" fmla="*/ 6 w 21"/>
                <a:gd name="T69" fmla="*/ 5 h 12"/>
                <a:gd name="T70" fmla="*/ 5 w 21"/>
                <a:gd name="T71" fmla="*/ 6 h 12"/>
                <a:gd name="T72" fmla="*/ 3 w 21"/>
                <a:gd name="T73" fmla="*/ 7 h 12"/>
                <a:gd name="T74" fmla="*/ 8 w 21"/>
                <a:gd name="T75" fmla="*/ 5 h 12"/>
                <a:gd name="T76" fmla="*/ 6 w 21"/>
                <a:gd name="T77" fmla="*/ 6 h 12"/>
                <a:gd name="T78" fmla="*/ 6 w 21"/>
                <a:gd name="T79" fmla="*/ 7 h 12"/>
                <a:gd name="T80" fmla="*/ 6 w 21"/>
                <a:gd name="T81" fmla="*/ 7 h 12"/>
                <a:gd name="T82" fmla="*/ 7 w 21"/>
                <a:gd name="T83" fmla="*/ 7 h 12"/>
                <a:gd name="T84" fmla="*/ 8 w 21"/>
                <a:gd name="T85" fmla="*/ 7 h 12"/>
                <a:gd name="T86" fmla="*/ 8 w 21"/>
                <a:gd name="T87" fmla="*/ 8 h 12"/>
                <a:gd name="T88" fmla="*/ 8 w 21"/>
                <a:gd name="T89" fmla="*/ 8 h 12"/>
                <a:gd name="T90" fmla="*/ 7 w 21"/>
                <a:gd name="T91" fmla="*/ 9 h 12"/>
                <a:gd name="T92" fmla="*/ 10 w 21"/>
                <a:gd name="T93" fmla="*/ 8 h 12"/>
                <a:gd name="T94" fmla="*/ 11 w 21"/>
                <a:gd name="T95" fmla="*/ 9 h 12"/>
                <a:gd name="T96" fmla="*/ 11 w 21"/>
                <a:gd name="T97" fmla="*/ 10 h 12"/>
                <a:gd name="T98" fmla="*/ 13 w 21"/>
                <a:gd name="T99" fmla="*/ 9 h 12"/>
                <a:gd name="T100" fmla="*/ 12 w 21"/>
                <a:gd name="T101" fmla="*/ 10 h 12"/>
                <a:gd name="T102" fmla="*/ 12 w 21"/>
                <a:gd name="T103" fmla="*/ 10 h 12"/>
                <a:gd name="T104" fmla="*/ 12 w 21"/>
                <a:gd name="T105" fmla="*/ 10 h 12"/>
                <a:gd name="T106" fmla="*/ 11 w 21"/>
                <a:gd name="T107" fmla="*/ 11 h 12"/>
                <a:gd name="T108" fmla="*/ 12 w 21"/>
                <a:gd name="T109" fmla="*/ 11 h 12"/>
                <a:gd name="T110" fmla="*/ 12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12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3" y="11"/>
                    <a:pt x="10" y="12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3" y="12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2"/>
                    <a:pt x="15" y="11"/>
                    <a:pt x="13" y="12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16" y="11"/>
                    <a:pt x="16" y="11"/>
                    <a:pt x="18" y="11"/>
                  </a:cubicBezTo>
                  <a:cubicBezTo>
                    <a:pt x="18" y="11"/>
                    <a:pt x="17" y="11"/>
                    <a:pt x="16" y="12"/>
                  </a:cubicBezTo>
                  <a:cubicBezTo>
                    <a:pt x="20" y="11"/>
                    <a:pt x="18" y="11"/>
                    <a:pt x="18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21" y="11"/>
                    <a:pt x="18" y="12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18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0"/>
                    <a:pt x="18" y="11"/>
                  </a:cubicBezTo>
                  <a:cubicBezTo>
                    <a:pt x="20" y="10"/>
                    <a:pt x="18" y="11"/>
                    <a:pt x="20" y="10"/>
                  </a:cubicBezTo>
                  <a:cubicBezTo>
                    <a:pt x="20" y="10"/>
                    <a:pt x="20" y="10"/>
                    <a:pt x="18" y="11"/>
                  </a:cubicBezTo>
                  <a:cubicBezTo>
                    <a:pt x="19" y="10"/>
                    <a:pt x="17" y="10"/>
                    <a:pt x="18" y="10"/>
                  </a:cubicBezTo>
                  <a:cubicBezTo>
                    <a:pt x="14" y="11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8" y="9"/>
                    <a:pt x="15" y="9"/>
                    <a:pt x="17" y="8"/>
                  </a:cubicBezTo>
                  <a:cubicBezTo>
                    <a:pt x="17" y="8"/>
                    <a:pt x="20" y="6"/>
                    <a:pt x="15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8"/>
                    <a:pt x="16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8"/>
                    <a:pt x="16" y="6"/>
                    <a:pt x="13" y="7"/>
                  </a:cubicBezTo>
                  <a:cubicBezTo>
                    <a:pt x="13" y="7"/>
                    <a:pt x="12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4" y="5"/>
                    <a:pt x="13" y="5"/>
                  </a:cubicBezTo>
                  <a:cubicBezTo>
                    <a:pt x="14" y="4"/>
                    <a:pt x="9" y="6"/>
                    <a:pt x="11" y="5"/>
                  </a:cubicBezTo>
                  <a:cubicBezTo>
                    <a:pt x="14" y="3"/>
                    <a:pt x="7" y="6"/>
                    <a:pt x="10" y="4"/>
                  </a:cubicBezTo>
                  <a:cubicBezTo>
                    <a:pt x="15" y="2"/>
                    <a:pt x="12" y="3"/>
                    <a:pt x="8" y="4"/>
                  </a:cubicBezTo>
                  <a:cubicBezTo>
                    <a:pt x="10" y="3"/>
                    <a:pt x="5" y="4"/>
                    <a:pt x="9" y="2"/>
                  </a:cubicBezTo>
                  <a:cubicBezTo>
                    <a:pt x="6" y="3"/>
                    <a:pt x="12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7" y="3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6" y="3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9" y="2"/>
                    <a:pt x="9" y="2"/>
                  </a:cubicBezTo>
                  <a:cubicBezTo>
                    <a:pt x="9" y="2"/>
                    <a:pt x="7" y="2"/>
                    <a:pt x="8" y="2"/>
                  </a:cubicBezTo>
                  <a:cubicBezTo>
                    <a:pt x="12" y="1"/>
                    <a:pt x="7" y="2"/>
                    <a:pt x="11" y="1"/>
                  </a:cubicBezTo>
                  <a:cubicBezTo>
                    <a:pt x="11" y="1"/>
                    <a:pt x="13" y="0"/>
                    <a:pt x="14" y="0"/>
                  </a:cubicBezTo>
                  <a:cubicBezTo>
                    <a:pt x="15" y="0"/>
                    <a:pt x="14" y="0"/>
                    <a:pt x="12" y="0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6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7" y="3"/>
                    <a:pt x="3" y="4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6" y="3"/>
                    <a:pt x="4" y="4"/>
                    <a:pt x="6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6" y="3"/>
                    <a:pt x="2" y="5"/>
                  </a:cubicBezTo>
                  <a:cubicBezTo>
                    <a:pt x="5" y="4"/>
                    <a:pt x="1" y="5"/>
                    <a:pt x="5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4" y="5"/>
                    <a:pt x="1" y="6"/>
                    <a:pt x="4" y="5"/>
                  </a:cubicBezTo>
                  <a:cubicBezTo>
                    <a:pt x="3" y="5"/>
                    <a:pt x="2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6" y="5"/>
                  </a:cubicBezTo>
                  <a:cubicBezTo>
                    <a:pt x="2" y="6"/>
                    <a:pt x="3" y="6"/>
                    <a:pt x="2" y="6"/>
                  </a:cubicBezTo>
                  <a:cubicBezTo>
                    <a:pt x="4" y="6"/>
                    <a:pt x="3" y="6"/>
                    <a:pt x="5" y="6"/>
                  </a:cubicBezTo>
                  <a:cubicBezTo>
                    <a:pt x="3" y="6"/>
                    <a:pt x="5" y="5"/>
                    <a:pt x="3" y="6"/>
                  </a:cubicBezTo>
                  <a:cubicBezTo>
                    <a:pt x="7" y="5"/>
                    <a:pt x="6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7" y="6"/>
                    <a:pt x="8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4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8"/>
                    <a:pt x="8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8" y="7"/>
                    <a:pt x="8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4" y="9"/>
                    <a:pt x="8" y="8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8" y="8"/>
                    <a:pt x="8" y="8"/>
                    <a:pt x="7" y="9"/>
                  </a:cubicBezTo>
                  <a:cubicBezTo>
                    <a:pt x="11" y="8"/>
                    <a:pt x="8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8"/>
                    <a:pt x="10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4" y="8"/>
                    <a:pt x="7" y="11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9"/>
                    <a:pt x="9" y="10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6" y="8"/>
                    <a:pt x="10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8" y="11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1" name="Freeform 580"/>
            <p:cNvSpPr/>
            <p:nvPr/>
          </p:nvSpPr>
          <p:spPr bwMode="auto">
            <a:xfrm>
              <a:off x="4841147" y="3928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2" name="Freeform 581"/>
            <p:cNvSpPr/>
            <p:nvPr/>
          </p:nvSpPr>
          <p:spPr bwMode="auto">
            <a:xfrm>
              <a:off x="4806664" y="3900184"/>
              <a:ext cx="0" cy="265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3" name="Freeform 582"/>
            <p:cNvSpPr/>
            <p:nvPr/>
          </p:nvSpPr>
          <p:spPr bwMode="auto">
            <a:xfrm>
              <a:off x="5004279" y="3916099"/>
              <a:ext cx="265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4" name="Freeform 583"/>
            <p:cNvSpPr/>
            <p:nvPr/>
          </p:nvSpPr>
          <p:spPr bwMode="auto">
            <a:xfrm>
              <a:off x="4994995" y="3913446"/>
              <a:ext cx="15916" cy="9285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4 w 5"/>
                <a:gd name="T5" fmla="*/ 1 h 3"/>
                <a:gd name="T6" fmla="*/ 1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5" name="Freeform 584"/>
            <p:cNvSpPr/>
            <p:nvPr/>
          </p:nvSpPr>
          <p:spPr bwMode="auto">
            <a:xfrm>
              <a:off x="4994995" y="3916099"/>
              <a:ext cx="6631" cy="663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6" name="Freeform 585"/>
            <p:cNvSpPr/>
            <p:nvPr/>
          </p:nvSpPr>
          <p:spPr bwMode="auto">
            <a:xfrm>
              <a:off x="4992343" y="39094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7" name="Freeform 586"/>
            <p:cNvSpPr/>
            <p:nvPr/>
          </p:nvSpPr>
          <p:spPr bwMode="auto">
            <a:xfrm>
              <a:off x="4928681" y="3863048"/>
              <a:ext cx="78250" cy="59683"/>
            </a:xfrm>
            <a:custGeom>
              <a:avLst/>
              <a:gdLst>
                <a:gd name="T0" fmla="*/ 14 w 25"/>
                <a:gd name="T1" fmla="*/ 17 h 19"/>
                <a:gd name="T2" fmla="*/ 14 w 25"/>
                <a:gd name="T3" fmla="*/ 18 h 19"/>
                <a:gd name="T4" fmla="*/ 17 w 25"/>
                <a:gd name="T5" fmla="*/ 18 h 19"/>
                <a:gd name="T6" fmla="*/ 17 w 25"/>
                <a:gd name="T7" fmla="*/ 18 h 19"/>
                <a:gd name="T8" fmla="*/ 19 w 25"/>
                <a:gd name="T9" fmla="*/ 17 h 19"/>
                <a:gd name="T10" fmla="*/ 20 w 25"/>
                <a:gd name="T11" fmla="*/ 18 h 19"/>
                <a:gd name="T12" fmla="*/ 24 w 25"/>
                <a:gd name="T13" fmla="*/ 17 h 19"/>
                <a:gd name="T14" fmla="*/ 24 w 25"/>
                <a:gd name="T15" fmla="*/ 17 h 19"/>
                <a:gd name="T16" fmla="*/ 24 w 25"/>
                <a:gd name="T17" fmla="*/ 17 h 19"/>
                <a:gd name="T18" fmla="*/ 24 w 25"/>
                <a:gd name="T19" fmla="*/ 16 h 19"/>
                <a:gd name="T20" fmla="*/ 21 w 25"/>
                <a:gd name="T21" fmla="*/ 16 h 19"/>
                <a:gd name="T22" fmla="*/ 20 w 25"/>
                <a:gd name="T23" fmla="*/ 15 h 19"/>
                <a:gd name="T24" fmla="*/ 18 w 25"/>
                <a:gd name="T25" fmla="*/ 16 h 19"/>
                <a:gd name="T26" fmla="*/ 17 w 25"/>
                <a:gd name="T27" fmla="*/ 12 h 19"/>
                <a:gd name="T28" fmla="*/ 18 w 25"/>
                <a:gd name="T29" fmla="*/ 11 h 19"/>
                <a:gd name="T30" fmla="*/ 15 w 25"/>
                <a:gd name="T31" fmla="*/ 11 h 19"/>
                <a:gd name="T32" fmla="*/ 14 w 25"/>
                <a:gd name="T33" fmla="*/ 10 h 19"/>
                <a:gd name="T34" fmla="*/ 12 w 25"/>
                <a:gd name="T35" fmla="*/ 7 h 19"/>
                <a:gd name="T36" fmla="*/ 9 w 25"/>
                <a:gd name="T37" fmla="*/ 6 h 19"/>
                <a:gd name="T38" fmla="*/ 11 w 25"/>
                <a:gd name="T39" fmla="*/ 2 h 19"/>
                <a:gd name="T40" fmla="*/ 11 w 25"/>
                <a:gd name="T41" fmla="*/ 2 h 19"/>
                <a:gd name="T42" fmla="*/ 9 w 25"/>
                <a:gd name="T43" fmla="*/ 3 h 19"/>
                <a:gd name="T44" fmla="*/ 9 w 25"/>
                <a:gd name="T45" fmla="*/ 3 h 19"/>
                <a:gd name="T46" fmla="*/ 11 w 25"/>
                <a:gd name="T47" fmla="*/ 2 h 19"/>
                <a:gd name="T48" fmla="*/ 12 w 25"/>
                <a:gd name="T49" fmla="*/ 1 h 19"/>
                <a:gd name="T50" fmla="*/ 8 w 25"/>
                <a:gd name="T51" fmla="*/ 3 h 19"/>
                <a:gd name="T52" fmla="*/ 4 w 25"/>
                <a:gd name="T53" fmla="*/ 5 h 19"/>
                <a:gd name="T54" fmla="*/ 4 w 25"/>
                <a:gd name="T55" fmla="*/ 5 h 19"/>
                <a:gd name="T56" fmla="*/ 4 w 25"/>
                <a:gd name="T57" fmla="*/ 5 h 19"/>
                <a:gd name="T58" fmla="*/ 7 w 25"/>
                <a:gd name="T59" fmla="*/ 5 h 19"/>
                <a:gd name="T60" fmla="*/ 4 w 25"/>
                <a:gd name="T61" fmla="*/ 6 h 19"/>
                <a:gd name="T62" fmla="*/ 5 w 25"/>
                <a:gd name="T63" fmla="*/ 6 h 19"/>
                <a:gd name="T64" fmla="*/ 3 w 25"/>
                <a:gd name="T65" fmla="*/ 8 h 19"/>
                <a:gd name="T66" fmla="*/ 4 w 25"/>
                <a:gd name="T67" fmla="*/ 8 h 19"/>
                <a:gd name="T68" fmla="*/ 6 w 25"/>
                <a:gd name="T69" fmla="*/ 7 h 19"/>
                <a:gd name="T70" fmla="*/ 6 w 25"/>
                <a:gd name="T71" fmla="*/ 8 h 19"/>
                <a:gd name="T72" fmla="*/ 4 w 25"/>
                <a:gd name="T73" fmla="*/ 10 h 19"/>
                <a:gd name="T74" fmla="*/ 9 w 25"/>
                <a:gd name="T75" fmla="*/ 8 h 19"/>
                <a:gd name="T76" fmla="*/ 8 w 25"/>
                <a:gd name="T77" fmla="*/ 9 h 19"/>
                <a:gd name="T78" fmla="*/ 7 w 25"/>
                <a:gd name="T79" fmla="*/ 10 h 19"/>
                <a:gd name="T80" fmla="*/ 7 w 25"/>
                <a:gd name="T81" fmla="*/ 10 h 19"/>
                <a:gd name="T82" fmla="*/ 9 w 25"/>
                <a:gd name="T83" fmla="*/ 11 h 19"/>
                <a:gd name="T84" fmla="*/ 9 w 25"/>
                <a:gd name="T85" fmla="*/ 11 h 19"/>
                <a:gd name="T86" fmla="*/ 9 w 25"/>
                <a:gd name="T87" fmla="*/ 12 h 19"/>
                <a:gd name="T88" fmla="*/ 10 w 25"/>
                <a:gd name="T89" fmla="*/ 12 h 19"/>
                <a:gd name="T90" fmla="*/ 9 w 25"/>
                <a:gd name="T91" fmla="*/ 13 h 19"/>
                <a:gd name="T92" fmla="*/ 12 w 25"/>
                <a:gd name="T93" fmla="*/ 13 h 19"/>
                <a:gd name="T94" fmla="*/ 14 w 25"/>
                <a:gd name="T95" fmla="*/ 14 h 19"/>
                <a:gd name="T96" fmla="*/ 14 w 25"/>
                <a:gd name="T97" fmla="*/ 15 h 19"/>
                <a:gd name="T98" fmla="*/ 15 w 25"/>
                <a:gd name="T99" fmla="*/ 14 h 19"/>
                <a:gd name="T100" fmla="*/ 15 w 25"/>
                <a:gd name="T101" fmla="*/ 15 h 19"/>
                <a:gd name="T102" fmla="*/ 15 w 25"/>
                <a:gd name="T103" fmla="*/ 15 h 19"/>
                <a:gd name="T104" fmla="*/ 15 w 25"/>
                <a:gd name="T105" fmla="*/ 16 h 19"/>
                <a:gd name="T106" fmla="*/ 14 w 25"/>
                <a:gd name="T107" fmla="*/ 16 h 19"/>
                <a:gd name="T108" fmla="*/ 15 w 25"/>
                <a:gd name="T109" fmla="*/ 16 h 19"/>
                <a:gd name="T110" fmla="*/ 15 w 25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9">
                  <a:moveTo>
                    <a:pt x="15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4" y="18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6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5" y="19"/>
                    <a:pt x="18" y="17"/>
                    <a:pt x="17" y="18"/>
                  </a:cubicBezTo>
                  <a:cubicBezTo>
                    <a:pt x="17" y="18"/>
                    <a:pt x="18" y="18"/>
                    <a:pt x="19" y="17"/>
                  </a:cubicBezTo>
                  <a:cubicBezTo>
                    <a:pt x="19" y="17"/>
                    <a:pt x="20" y="18"/>
                    <a:pt x="21" y="17"/>
                  </a:cubicBezTo>
                  <a:cubicBezTo>
                    <a:pt x="21" y="17"/>
                    <a:pt x="21" y="18"/>
                    <a:pt x="20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5" y="17"/>
                    <a:pt x="21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2" y="18"/>
                    <a:pt x="23" y="17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3" y="17"/>
                    <a:pt x="24" y="16"/>
                    <a:pt x="22" y="17"/>
                  </a:cubicBezTo>
                  <a:cubicBezTo>
                    <a:pt x="24" y="16"/>
                    <a:pt x="22" y="17"/>
                    <a:pt x="24" y="16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3" y="16"/>
                    <a:pt x="21" y="16"/>
                    <a:pt x="21" y="16"/>
                  </a:cubicBezTo>
                  <a:cubicBezTo>
                    <a:pt x="17" y="17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14"/>
                    <a:pt x="18" y="14"/>
                    <a:pt x="19" y="13"/>
                  </a:cubicBezTo>
                  <a:cubicBezTo>
                    <a:pt x="20" y="12"/>
                    <a:pt x="22" y="11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5" y="12"/>
                    <a:pt x="18" y="10"/>
                    <a:pt x="15" y="11"/>
                  </a:cubicBezTo>
                  <a:cubicBezTo>
                    <a:pt x="15" y="10"/>
                    <a:pt x="14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6" y="8"/>
                    <a:pt x="14" y="8"/>
                  </a:cubicBezTo>
                  <a:cubicBezTo>
                    <a:pt x="16" y="7"/>
                    <a:pt x="10" y="9"/>
                    <a:pt x="12" y="7"/>
                  </a:cubicBezTo>
                  <a:cubicBezTo>
                    <a:pt x="15" y="6"/>
                    <a:pt x="8" y="9"/>
                    <a:pt x="11" y="7"/>
                  </a:cubicBezTo>
                  <a:cubicBezTo>
                    <a:pt x="16" y="4"/>
                    <a:pt x="13" y="5"/>
                    <a:pt x="9" y="6"/>
                  </a:cubicBezTo>
                  <a:cubicBezTo>
                    <a:pt x="11" y="4"/>
                    <a:pt x="6" y="6"/>
                    <a:pt x="9" y="4"/>
                  </a:cubicBezTo>
                  <a:cubicBezTo>
                    <a:pt x="7" y="5"/>
                    <a:pt x="12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1"/>
                    <a:pt x="7" y="4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1"/>
                    <a:pt x="6" y="4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9" y="3"/>
                    <a:pt x="9" y="3"/>
                  </a:cubicBezTo>
                  <a:cubicBezTo>
                    <a:pt x="9" y="3"/>
                    <a:pt x="7" y="4"/>
                    <a:pt x="8" y="3"/>
                  </a:cubicBezTo>
                  <a:cubicBezTo>
                    <a:pt x="12" y="1"/>
                    <a:pt x="7" y="4"/>
                    <a:pt x="11" y="2"/>
                  </a:cubicBezTo>
                  <a:cubicBezTo>
                    <a:pt x="11" y="2"/>
                    <a:pt x="13" y="1"/>
                    <a:pt x="14" y="0"/>
                  </a:cubicBezTo>
                  <a:cubicBezTo>
                    <a:pt x="14" y="0"/>
                    <a:pt x="14" y="0"/>
                    <a:pt x="12" y="1"/>
                  </a:cubicBezTo>
                  <a:cubicBezTo>
                    <a:pt x="10" y="2"/>
                    <a:pt x="8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8" y="3"/>
                    <a:pt x="7" y="4"/>
                  </a:cubicBezTo>
                  <a:cubicBezTo>
                    <a:pt x="6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7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5" y="6"/>
                    <a:pt x="7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4" y="6"/>
                  </a:cubicBezTo>
                  <a:cubicBezTo>
                    <a:pt x="0" y="8"/>
                    <a:pt x="7" y="5"/>
                    <a:pt x="3" y="7"/>
                  </a:cubicBezTo>
                  <a:cubicBezTo>
                    <a:pt x="5" y="6"/>
                    <a:pt x="2" y="7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5" y="7"/>
                    <a:pt x="2" y="8"/>
                    <a:pt x="5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6" y="7"/>
                  </a:cubicBezTo>
                  <a:cubicBezTo>
                    <a:pt x="3" y="9"/>
                    <a:pt x="4" y="8"/>
                    <a:pt x="3" y="9"/>
                  </a:cubicBezTo>
                  <a:cubicBezTo>
                    <a:pt x="5" y="8"/>
                    <a:pt x="4" y="9"/>
                    <a:pt x="6" y="8"/>
                  </a:cubicBezTo>
                  <a:cubicBezTo>
                    <a:pt x="4" y="9"/>
                    <a:pt x="6" y="8"/>
                    <a:pt x="4" y="9"/>
                  </a:cubicBezTo>
                  <a:cubicBezTo>
                    <a:pt x="8" y="8"/>
                    <a:pt x="7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8" y="9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8"/>
                    <a:pt x="7" y="9"/>
                    <a:pt x="8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5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5" y="11"/>
                    <a:pt x="6" y="10"/>
                  </a:cubicBezTo>
                  <a:cubicBezTo>
                    <a:pt x="5" y="11"/>
                    <a:pt x="9" y="10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10" y="11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1"/>
                    <a:pt x="6" y="13"/>
                    <a:pt x="10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13" y="12"/>
                    <a:pt x="10" y="13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5" y="12"/>
                    <a:pt x="12" y="13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3"/>
                    <a:pt x="10" y="16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4"/>
                    <a:pt x="12" y="16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9" y="13"/>
                    <a:pt x="12" y="16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6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7"/>
                    <a:pt x="15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6"/>
                    <a:pt x="14" y="17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5" y="17"/>
                    <a:pt x="15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8" name="Freeform 587"/>
            <p:cNvSpPr/>
            <p:nvPr/>
          </p:nvSpPr>
          <p:spPr bwMode="auto">
            <a:xfrm>
              <a:off x="4983059" y="39187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9" name="Freeform 588"/>
            <p:cNvSpPr/>
            <p:nvPr/>
          </p:nvSpPr>
          <p:spPr bwMode="auto">
            <a:xfrm>
              <a:off x="4937965" y="3878964"/>
              <a:ext cx="397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0" name="Freeform 589"/>
            <p:cNvSpPr/>
            <p:nvPr/>
          </p:nvSpPr>
          <p:spPr bwMode="auto">
            <a:xfrm>
              <a:off x="6274855" y="3833870"/>
              <a:ext cx="0" cy="3979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1" name="Freeform 590"/>
            <p:cNvSpPr/>
            <p:nvPr/>
          </p:nvSpPr>
          <p:spPr bwMode="auto">
            <a:xfrm>
              <a:off x="6265571" y="3821934"/>
              <a:ext cx="13263" cy="18568"/>
            </a:xfrm>
            <a:custGeom>
              <a:avLst/>
              <a:gdLst>
                <a:gd name="T0" fmla="*/ 2 w 4"/>
                <a:gd name="T1" fmla="*/ 1 h 6"/>
                <a:gd name="T2" fmla="*/ 3 w 4"/>
                <a:gd name="T3" fmla="*/ 0 h 6"/>
                <a:gd name="T4" fmla="*/ 2 w 4"/>
                <a:gd name="T5" fmla="*/ 4 h 6"/>
                <a:gd name="T6" fmla="*/ 2 w 4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6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2" name="Freeform 591"/>
            <p:cNvSpPr/>
            <p:nvPr/>
          </p:nvSpPr>
          <p:spPr bwMode="auto">
            <a:xfrm>
              <a:off x="6269550" y="3819281"/>
              <a:ext cx="5305" cy="530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3" name="Freeform 592"/>
            <p:cNvSpPr/>
            <p:nvPr/>
          </p:nvSpPr>
          <p:spPr bwMode="auto">
            <a:xfrm>
              <a:off x="6074587" y="38245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4" name="Freeform 593"/>
            <p:cNvSpPr/>
            <p:nvPr/>
          </p:nvSpPr>
          <p:spPr bwMode="auto">
            <a:xfrm>
              <a:off x="5980421" y="3695937"/>
              <a:ext cx="452261" cy="490723"/>
            </a:xfrm>
            <a:custGeom>
              <a:avLst/>
              <a:gdLst>
                <a:gd name="T0" fmla="*/ 13 w 144"/>
                <a:gd name="T1" fmla="*/ 52 h 156"/>
                <a:gd name="T2" fmla="*/ 20 w 144"/>
                <a:gd name="T3" fmla="*/ 43 h 156"/>
                <a:gd name="T4" fmla="*/ 44 w 144"/>
                <a:gd name="T5" fmla="*/ 28 h 156"/>
                <a:gd name="T6" fmla="*/ 45 w 144"/>
                <a:gd name="T7" fmla="*/ 28 h 156"/>
                <a:gd name="T8" fmla="*/ 53 w 144"/>
                <a:gd name="T9" fmla="*/ 28 h 156"/>
                <a:gd name="T10" fmla="*/ 75 w 144"/>
                <a:gd name="T11" fmla="*/ 30 h 156"/>
                <a:gd name="T12" fmla="*/ 90 w 144"/>
                <a:gd name="T13" fmla="*/ 41 h 156"/>
                <a:gd name="T14" fmla="*/ 86 w 144"/>
                <a:gd name="T15" fmla="*/ 39 h 156"/>
                <a:gd name="T16" fmla="*/ 84 w 144"/>
                <a:gd name="T17" fmla="*/ 38 h 156"/>
                <a:gd name="T18" fmla="*/ 73 w 144"/>
                <a:gd name="T19" fmla="*/ 34 h 156"/>
                <a:gd name="T20" fmla="*/ 43 w 144"/>
                <a:gd name="T21" fmla="*/ 33 h 156"/>
                <a:gd name="T22" fmla="*/ 30 w 144"/>
                <a:gd name="T23" fmla="*/ 41 h 156"/>
                <a:gd name="T24" fmla="*/ 22 w 144"/>
                <a:gd name="T25" fmla="*/ 46 h 156"/>
                <a:gd name="T26" fmla="*/ 19 w 144"/>
                <a:gd name="T27" fmla="*/ 123 h 156"/>
                <a:gd name="T28" fmla="*/ 29 w 144"/>
                <a:gd name="T29" fmla="*/ 130 h 156"/>
                <a:gd name="T30" fmla="*/ 57 w 144"/>
                <a:gd name="T31" fmla="*/ 146 h 156"/>
                <a:gd name="T32" fmla="*/ 96 w 144"/>
                <a:gd name="T33" fmla="*/ 146 h 156"/>
                <a:gd name="T34" fmla="*/ 134 w 144"/>
                <a:gd name="T35" fmla="*/ 97 h 156"/>
                <a:gd name="T36" fmla="*/ 125 w 144"/>
                <a:gd name="T37" fmla="*/ 38 h 156"/>
                <a:gd name="T38" fmla="*/ 78 w 144"/>
                <a:gd name="T39" fmla="*/ 13 h 156"/>
                <a:gd name="T40" fmla="*/ 72 w 144"/>
                <a:gd name="T41" fmla="*/ 10 h 156"/>
                <a:gd name="T42" fmla="*/ 70 w 144"/>
                <a:gd name="T43" fmla="*/ 7 h 156"/>
                <a:gd name="T44" fmla="*/ 68 w 144"/>
                <a:gd name="T45" fmla="*/ 8 h 156"/>
                <a:gd name="T46" fmla="*/ 63 w 144"/>
                <a:gd name="T47" fmla="*/ 9 h 156"/>
                <a:gd name="T48" fmla="*/ 61 w 144"/>
                <a:gd name="T49" fmla="*/ 10 h 156"/>
                <a:gd name="T50" fmla="*/ 62 w 144"/>
                <a:gd name="T51" fmla="*/ 6 h 156"/>
                <a:gd name="T52" fmla="*/ 67 w 144"/>
                <a:gd name="T53" fmla="*/ 1 h 156"/>
                <a:gd name="T54" fmla="*/ 70 w 144"/>
                <a:gd name="T55" fmla="*/ 3 h 156"/>
                <a:gd name="T56" fmla="*/ 72 w 144"/>
                <a:gd name="T57" fmla="*/ 3 h 156"/>
                <a:gd name="T58" fmla="*/ 86 w 144"/>
                <a:gd name="T59" fmla="*/ 10 h 156"/>
                <a:gd name="T60" fmla="*/ 93 w 144"/>
                <a:gd name="T61" fmla="*/ 8 h 156"/>
                <a:gd name="T62" fmla="*/ 102 w 144"/>
                <a:gd name="T63" fmla="*/ 14 h 156"/>
                <a:gd name="T64" fmla="*/ 114 w 144"/>
                <a:gd name="T65" fmla="*/ 18 h 156"/>
                <a:gd name="T66" fmla="*/ 127 w 144"/>
                <a:gd name="T67" fmla="*/ 32 h 156"/>
                <a:gd name="T68" fmla="*/ 131 w 144"/>
                <a:gd name="T69" fmla="*/ 41 h 156"/>
                <a:gd name="T70" fmla="*/ 139 w 144"/>
                <a:gd name="T71" fmla="*/ 54 h 156"/>
                <a:gd name="T72" fmla="*/ 143 w 144"/>
                <a:gd name="T73" fmla="*/ 89 h 156"/>
                <a:gd name="T74" fmla="*/ 137 w 144"/>
                <a:gd name="T75" fmla="*/ 92 h 156"/>
                <a:gd name="T76" fmla="*/ 138 w 144"/>
                <a:gd name="T77" fmla="*/ 98 h 156"/>
                <a:gd name="T78" fmla="*/ 138 w 144"/>
                <a:gd name="T79" fmla="*/ 103 h 156"/>
                <a:gd name="T80" fmla="*/ 137 w 144"/>
                <a:gd name="T81" fmla="*/ 104 h 156"/>
                <a:gd name="T82" fmla="*/ 110 w 144"/>
                <a:gd name="T83" fmla="*/ 144 h 156"/>
                <a:gd name="T84" fmla="*/ 108 w 144"/>
                <a:gd name="T85" fmla="*/ 145 h 156"/>
                <a:gd name="T86" fmla="*/ 97 w 144"/>
                <a:gd name="T87" fmla="*/ 150 h 156"/>
                <a:gd name="T88" fmla="*/ 91 w 144"/>
                <a:gd name="T89" fmla="*/ 152 h 156"/>
                <a:gd name="T90" fmla="*/ 67 w 144"/>
                <a:gd name="T91" fmla="*/ 154 h 156"/>
                <a:gd name="T92" fmla="*/ 47 w 144"/>
                <a:gd name="T93" fmla="*/ 146 h 156"/>
                <a:gd name="T94" fmla="*/ 16 w 144"/>
                <a:gd name="T95" fmla="*/ 126 h 156"/>
                <a:gd name="T96" fmla="*/ 4 w 144"/>
                <a:gd name="T97" fmla="*/ 109 h 156"/>
                <a:gd name="T98" fmla="*/ 5 w 144"/>
                <a:gd name="T99" fmla="*/ 105 h 156"/>
                <a:gd name="T100" fmla="*/ 4 w 144"/>
                <a:gd name="T101" fmla="*/ 91 h 156"/>
                <a:gd name="T102" fmla="*/ 3 w 144"/>
                <a:gd name="T103" fmla="*/ 87 h 156"/>
                <a:gd name="T104" fmla="*/ 6 w 144"/>
                <a:gd name="T105" fmla="*/ 73 h 156"/>
                <a:gd name="T106" fmla="*/ 8 w 144"/>
                <a:gd name="T107" fmla="*/ 64 h 156"/>
                <a:gd name="T108" fmla="*/ 9 w 144"/>
                <a:gd name="T109" fmla="*/ 63 h 156"/>
                <a:gd name="T110" fmla="*/ 14 w 144"/>
                <a:gd name="T111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56">
                  <a:moveTo>
                    <a:pt x="14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7" y="50"/>
                    <a:pt x="17" y="45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6" y="34"/>
                    <a:pt x="35" y="31"/>
                    <a:pt x="44" y="29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5" y="29"/>
                    <a:pt x="46" y="29"/>
                  </a:cubicBezTo>
                  <a:cubicBezTo>
                    <a:pt x="46" y="29"/>
                    <a:pt x="45" y="28"/>
                    <a:pt x="45" y="28"/>
                  </a:cubicBezTo>
                  <a:cubicBezTo>
                    <a:pt x="47" y="26"/>
                    <a:pt x="51" y="28"/>
                    <a:pt x="52" y="26"/>
                  </a:cubicBezTo>
                  <a:cubicBezTo>
                    <a:pt x="53" y="27"/>
                    <a:pt x="53" y="27"/>
                    <a:pt x="53" y="28"/>
                  </a:cubicBezTo>
                  <a:cubicBezTo>
                    <a:pt x="60" y="28"/>
                    <a:pt x="68" y="28"/>
                    <a:pt x="74" y="32"/>
                  </a:cubicBezTo>
                  <a:cubicBezTo>
                    <a:pt x="75" y="32"/>
                    <a:pt x="75" y="31"/>
                    <a:pt x="75" y="30"/>
                  </a:cubicBezTo>
                  <a:cubicBezTo>
                    <a:pt x="80" y="35"/>
                    <a:pt x="86" y="36"/>
                    <a:pt x="92" y="39"/>
                  </a:cubicBezTo>
                  <a:cubicBezTo>
                    <a:pt x="91" y="40"/>
                    <a:pt x="91" y="40"/>
                    <a:pt x="90" y="41"/>
                  </a:cubicBezTo>
                  <a:cubicBezTo>
                    <a:pt x="88" y="41"/>
                    <a:pt x="89" y="37"/>
                    <a:pt x="86" y="38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9"/>
                    <a:pt x="87" y="37"/>
                    <a:pt x="85" y="37"/>
                  </a:cubicBezTo>
                  <a:cubicBezTo>
                    <a:pt x="84" y="37"/>
                    <a:pt x="85" y="38"/>
                    <a:pt x="84" y="38"/>
                  </a:cubicBezTo>
                  <a:cubicBezTo>
                    <a:pt x="82" y="37"/>
                    <a:pt x="79" y="36"/>
                    <a:pt x="78" y="33"/>
                  </a:cubicBezTo>
                  <a:cubicBezTo>
                    <a:pt x="76" y="35"/>
                    <a:pt x="75" y="32"/>
                    <a:pt x="73" y="34"/>
                  </a:cubicBezTo>
                  <a:cubicBezTo>
                    <a:pt x="73" y="33"/>
                    <a:pt x="72" y="33"/>
                    <a:pt x="72" y="32"/>
                  </a:cubicBezTo>
                  <a:cubicBezTo>
                    <a:pt x="63" y="31"/>
                    <a:pt x="53" y="29"/>
                    <a:pt x="43" y="33"/>
                  </a:cubicBezTo>
                  <a:cubicBezTo>
                    <a:pt x="37" y="32"/>
                    <a:pt x="34" y="38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8" y="42"/>
                    <a:pt x="26" y="43"/>
                    <a:pt x="25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6" y="58"/>
                    <a:pt x="10" y="70"/>
                    <a:pt x="9" y="84"/>
                  </a:cubicBezTo>
                  <a:cubicBezTo>
                    <a:pt x="7" y="100"/>
                    <a:pt x="12" y="110"/>
                    <a:pt x="19" y="123"/>
                  </a:cubicBezTo>
                  <a:cubicBezTo>
                    <a:pt x="19" y="123"/>
                    <a:pt x="20" y="123"/>
                    <a:pt x="19" y="123"/>
                  </a:cubicBezTo>
                  <a:cubicBezTo>
                    <a:pt x="22" y="126"/>
                    <a:pt x="26" y="127"/>
                    <a:pt x="29" y="130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7" y="137"/>
                    <a:pt x="49" y="141"/>
                    <a:pt x="57" y="146"/>
                  </a:cubicBezTo>
                  <a:cubicBezTo>
                    <a:pt x="69" y="150"/>
                    <a:pt x="83" y="150"/>
                    <a:pt x="96" y="146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107" y="143"/>
                    <a:pt x="112" y="134"/>
                    <a:pt x="119" y="126"/>
                  </a:cubicBezTo>
                  <a:cubicBezTo>
                    <a:pt x="124" y="117"/>
                    <a:pt x="133" y="108"/>
                    <a:pt x="134" y="97"/>
                  </a:cubicBezTo>
                  <a:cubicBezTo>
                    <a:pt x="132" y="90"/>
                    <a:pt x="140" y="82"/>
                    <a:pt x="137" y="75"/>
                  </a:cubicBezTo>
                  <a:cubicBezTo>
                    <a:pt x="131" y="62"/>
                    <a:pt x="131" y="51"/>
                    <a:pt x="125" y="38"/>
                  </a:cubicBezTo>
                  <a:cubicBezTo>
                    <a:pt x="116" y="30"/>
                    <a:pt x="109" y="18"/>
                    <a:pt x="96" y="17"/>
                  </a:cubicBezTo>
                  <a:cubicBezTo>
                    <a:pt x="91" y="12"/>
                    <a:pt x="84" y="15"/>
                    <a:pt x="78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6" y="14"/>
                    <a:pt x="75" y="7"/>
                    <a:pt x="72" y="10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1" y="13"/>
                    <a:pt x="71" y="5"/>
                    <a:pt x="70" y="7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6"/>
                    <a:pt x="69" y="8"/>
                    <a:pt x="68" y="8"/>
                  </a:cubicBezTo>
                  <a:cubicBezTo>
                    <a:pt x="68" y="8"/>
                    <a:pt x="68" y="6"/>
                    <a:pt x="67" y="6"/>
                  </a:cubicBezTo>
                  <a:cubicBezTo>
                    <a:pt x="66" y="10"/>
                    <a:pt x="64" y="5"/>
                    <a:pt x="63" y="9"/>
                  </a:cubicBezTo>
                  <a:cubicBezTo>
                    <a:pt x="64" y="10"/>
                    <a:pt x="62" y="11"/>
                    <a:pt x="63" y="12"/>
                  </a:cubicBezTo>
                  <a:cubicBezTo>
                    <a:pt x="63" y="13"/>
                    <a:pt x="61" y="12"/>
                    <a:pt x="61" y="10"/>
                  </a:cubicBezTo>
                  <a:cubicBezTo>
                    <a:pt x="61" y="8"/>
                    <a:pt x="60" y="6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3" y="5"/>
                    <a:pt x="63" y="5"/>
                    <a:pt x="63" y="4"/>
                  </a:cubicBezTo>
                  <a:cubicBezTo>
                    <a:pt x="65" y="4"/>
                    <a:pt x="66" y="2"/>
                    <a:pt x="67" y="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9" y="3"/>
                    <a:pt x="70" y="3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0"/>
                    <a:pt x="72" y="6"/>
                    <a:pt x="72" y="3"/>
                  </a:cubicBezTo>
                  <a:cubicBezTo>
                    <a:pt x="76" y="4"/>
                    <a:pt x="80" y="6"/>
                    <a:pt x="85" y="7"/>
                  </a:cubicBezTo>
                  <a:cubicBezTo>
                    <a:pt x="85" y="8"/>
                    <a:pt x="88" y="8"/>
                    <a:pt x="86" y="10"/>
                  </a:cubicBezTo>
                  <a:cubicBezTo>
                    <a:pt x="88" y="8"/>
                    <a:pt x="92" y="8"/>
                    <a:pt x="93" y="9"/>
                  </a:cubicBezTo>
                  <a:cubicBezTo>
                    <a:pt x="93" y="9"/>
                    <a:pt x="93" y="8"/>
                    <a:pt x="93" y="8"/>
                  </a:cubicBezTo>
                  <a:cubicBezTo>
                    <a:pt x="96" y="6"/>
                    <a:pt x="94" y="13"/>
                    <a:pt x="98" y="10"/>
                  </a:cubicBezTo>
                  <a:cubicBezTo>
                    <a:pt x="97" y="12"/>
                    <a:pt x="102" y="11"/>
                    <a:pt x="102" y="14"/>
                  </a:cubicBezTo>
                  <a:cubicBezTo>
                    <a:pt x="102" y="14"/>
                    <a:pt x="103" y="13"/>
                    <a:pt x="103" y="13"/>
                  </a:cubicBezTo>
                  <a:cubicBezTo>
                    <a:pt x="106" y="15"/>
                    <a:pt x="111" y="16"/>
                    <a:pt x="114" y="18"/>
                  </a:cubicBezTo>
                  <a:cubicBezTo>
                    <a:pt x="115" y="22"/>
                    <a:pt x="121" y="22"/>
                    <a:pt x="121" y="26"/>
                  </a:cubicBezTo>
                  <a:cubicBezTo>
                    <a:pt x="123" y="27"/>
                    <a:pt x="126" y="29"/>
                    <a:pt x="127" y="32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30" y="34"/>
                    <a:pt x="132" y="38"/>
                    <a:pt x="131" y="41"/>
                  </a:cubicBezTo>
                  <a:cubicBezTo>
                    <a:pt x="135" y="40"/>
                    <a:pt x="135" y="42"/>
                    <a:pt x="137" y="43"/>
                  </a:cubicBezTo>
                  <a:cubicBezTo>
                    <a:pt x="136" y="46"/>
                    <a:pt x="139" y="50"/>
                    <a:pt x="139" y="54"/>
                  </a:cubicBezTo>
                  <a:cubicBezTo>
                    <a:pt x="141" y="54"/>
                    <a:pt x="139" y="57"/>
                    <a:pt x="141" y="56"/>
                  </a:cubicBezTo>
                  <a:cubicBezTo>
                    <a:pt x="140" y="67"/>
                    <a:pt x="141" y="78"/>
                    <a:pt x="143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2" y="90"/>
                    <a:pt x="139" y="91"/>
                    <a:pt x="137" y="92"/>
                  </a:cubicBezTo>
                  <a:cubicBezTo>
                    <a:pt x="137" y="92"/>
                    <a:pt x="138" y="93"/>
                    <a:pt x="138" y="92"/>
                  </a:cubicBezTo>
                  <a:cubicBezTo>
                    <a:pt x="137" y="94"/>
                    <a:pt x="139" y="96"/>
                    <a:pt x="138" y="98"/>
                  </a:cubicBezTo>
                  <a:cubicBezTo>
                    <a:pt x="138" y="98"/>
                    <a:pt x="138" y="98"/>
                    <a:pt x="139" y="98"/>
                  </a:cubicBezTo>
                  <a:cubicBezTo>
                    <a:pt x="137" y="99"/>
                    <a:pt x="140" y="102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8" y="105"/>
                    <a:pt x="139" y="105"/>
                    <a:pt x="139" y="104"/>
                  </a:cubicBezTo>
                  <a:cubicBezTo>
                    <a:pt x="135" y="120"/>
                    <a:pt x="123" y="134"/>
                    <a:pt x="110" y="144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6" y="149"/>
                    <a:pt x="101" y="149"/>
                    <a:pt x="97" y="150"/>
                  </a:cubicBezTo>
                  <a:cubicBezTo>
                    <a:pt x="97" y="151"/>
                    <a:pt x="98" y="151"/>
                    <a:pt x="98" y="152"/>
                  </a:cubicBezTo>
                  <a:cubicBezTo>
                    <a:pt x="94" y="151"/>
                    <a:pt x="94" y="156"/>
                    <a:pt x="91" y="152"/>
                  </a:cubicBezTo>
                  <a:cubicBezTo>
                    <a:pt x="91" y="152"/>
                    <a:pt x="91" y="153"/>
                    <a:pt x="92" y="153"/>
                  </a:cubicBezTo>
                  <a:cubicBezTo>
                    <a:pt x="83" y="154"/>
                    <a:pt x="75" y="155"/>
                    <a:pt x="67" y="154"/>
                  </a:cubicBezTo>
                  <a:cubicBezTo>
                    <a:pt x="61" y="149"/>
                    <a:pt x="52" y="151"/>
                    <a:pt x="47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0" y="139"/>
                    <a:pt x="31" y="138"/>
                    <a:pt x="23" y="132"/>
                  </a:cubicBezTo>
                  <a:cubicBezTo>
                    <a:pt x="20" y="131"/>
                    <a:pt x="18" y="128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0"/>
                    <a:pt x="3" y="117"/>
                    <a:pt x="4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5" y="108"/>
                    <a:pt x="1" y="106"/>
                    <a:pt x="5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7" y="100"/>
                    <a:pt x="0" y="97"/>
                    <a:pt x="4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4" y="90"/>
                    <a:pt x="4" y="88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0" y="82"/>
                    <a:pt x="5" y="78"/>
                    <a:pt x="6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6" y="71"/>
                    <a:pt x="6" y="67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58"/>
                    <a:pt x="12" y="56"/>
                    <a:pt x="14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5" name="Freeform 594"/>
            <p:cNvSpPr/>
            <p:nvPr/>
          </p:nvSpPr>
          <p:spPr bwMode="auto">
            <a:xfrm>
              <a:off x="6121006" y="37834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6" name="Freeform 595"/>
            <p:cNvSpPr/>
            <p:nvPr/>
          </p:nvSpPr>
          <p:spPr bwMode="auto">
            <a:xfrm>
              <a:off x="6191299" y="369991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7" name="Freeform 596"/>
            <p:cNvSpPr/>
            <p:nvPr/>
          </p:nvSpPr>
          <p:spPr bwMode="auto">
            <a:xfrm>
              <a:off x="6369020" y="4101778"/>
              <a:ext cx="3978" cy="265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8" name="Freeform 597"/>
            <p:cNvSpPr/>
            <p:nvPr/>
          </p:nvSpPr>
          <p:spPr bwMode="auto">
            <a:xfrm>
              <a:off x="6366368" y="4092495"/>
              <a:ext cx="13263" cy="14590"/>
            </a:xfrm>
            <a:custGeom>
              <a:avLst/>
              <a:gdLst>
                <a:gd name="T0" fmla="*/ 3 w 4"/>
                <a:gd name="T1" fmla="*/ 1 h 5"/>
                <a:gd name="T2" fmla="*/ 4 w 4"/>
                <a:gd name="T3" fmla="*/ 0 h 5"/>
                <a:gd name="T4" fmla="*/ 2 w 4"/>
                <a:gd name="T5" fmla="*/ 3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9" name="Freeform 598"/>
            <p:cNvSpPr/>
            <p:nvPr/>
          </p:nvSpPr>
          <p:spPr bwMode="auto">
            <a:xfrm>
              <a:off x="6372999" y="4092495"/>
              <a:ext cx="6631" cy="530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0" name="Freeform 599"/>
            <p:cNvSpPr/>
            <p:nvPr/>
          </p:nvSpPr>
          <p:spPr bwMode="auto">
            <a:xfrm>
              <a:off x="6334538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1" name="Freeform 600"/>
            <p:cNvSpPr/>
            <p:nvPr/>
          </p:nvSpPr>
          <p:spPr bwMode="auto">
            <a:xfrm>
              <a:off x="6058671" y="3966498"/>
              <a:ext cx="316980" cy="131302"/>
            </a:xfrm>
            <a:custGeom>
              <a:avLst/>
              <a:gdLst>
                <a:gd name="T0" fmla="*/ 88 w 101"/>
                <a:gd name="T1" fmla="*/ 20 h 42"/>
                <a:gd name="T2" fmla="*/ 90 w 101"/>
                <a:gd name="T3" fmla="*/ 22 h 42"/>
                <a:gd name="T4" fmla="*/ 94 w 101"/>
                <a:gd name="T5" fmla="*/ 28 h 42"/>
                <a:gd name="T6" fmla="*/ 94 w 101"/>
                <a:gd name="T7" fmla="*/ 29 h 42"/>
                <a:gd name="T8" fmla="*/ 95 w 101"/>
                <a:gd name="T9" fmla="*/ 31 h 42"/>
                <a:gd name="T10" fmla="*/ 98 w 101"/>
                <a:gd name="T11" fmla="*/ 36 h 42"/>
                <a:gd name="T12" fmla="*/ 99 w 101"/>
                <a:gd name="T13" fmla="*/ 42 h 42"/>
                <a:gd name="T14" fmla="*/ 98 w 101"/>
                <a:gd name="T15" fmla="*/ 41 h 42"/>
                <a:gd name="T16" fmla="*/ 98 w 101"/>
                <a:gd name="T17" fmla="*/ 41 h 42"/>
                <a:gd name="T18" fmla="*/ 95 w 101"/>
                <a:gd name="T19" fmla="*/ 39 h 42"/>
                <a:gd name="T20" fmla="*/ 91 w 101"/>
                <a:gd name="T21" fmla="*/ 31 h 42"/>
                <a:gd name="T22" fmla="*/ 88 w 101"/>
                <a:gd name="T23" fmla="*/ 29 h 42"/>
                <a:gd name="T24" fmla="*/ 87 w 101"/>
                <a:gd name="T25" fmla="*/ 25 h 42"/>
                <a:gd name="T26" fmla="*/ 68 w 101"/>
                <a:gd name="T27" fmla="*/ 16 h 42"/>
                <a:gd name="T28" fmla="*/ 65 w 101"/>
                <a:gd name="T29" fmla="*/ 15 h 42"/>
                <a:gd name="T30" fmla="*/ 58 w 101"/>
                <a:gd name="T31" fmla="*/ 10 h 42"/>
                <a:gd name="T32" fmla="*/ 49 w 101"/>
                <a:gd name="T33" fmla="*/ 9 h 42"/>
                <a:gd name="T34" fmla="*/ 33 w 101"/>
                <a:gd name="T35" fmla="*/ 10 h 42"/>
                <a:gd name="T36" fmla="*/ 18 w 101"/>
                <a:gd name="T37" fmla="*/ 15 h 42"/>
                <a:gd name="T38" fmla="*/ 10 w 101"/>
                <a:gd name="T39" fmla="*/ 26 h 42"/>
                <a:gd name="T40" fmla="*/ 8 w 101"/>
                <a:gd name="T41" fmla="*/ 27 h 42"/>
                <a:gd name="T42" fmla="*/ 6 w 101"/>
                <a:gd name="T43" fmla="*/ 26 h 42"/>
                <a:gd name="T44" fmla="*/ 6 w 101"/>
                <a:gd name="T45" fmla="*/ 26 h 42"/>
                <a:gd name="T46" fmla="*/ 7 w 101"/>
                <a:gd name="T47" fmla="*/ 29 h 42"/>
                <a:gd name="T48" fmla="*/ 8 w 101"/>
                <a:gd name="T49" fmla="*/ 30 h 42"/>
                <a:gd name="T50" fmla="*/ 5 w 101"/>
                <a:gd name="T51" fmla="*/ 27 h 42"/>
                <a:gd name="T52" fmla="*/ 1 w 101"/>
                <a:gd name="T53" fmla="*/ 23 h 42"/>
                <a:gd name="T54" fmla="*/ 2 w 101"/>
                <a:gd name="T55" fmla="*/ 23 h 42"/>
                <a:gd name="T56" fmla="*/ 2 w 101"/>
                <a:gd name="T57" fmla="*/ 22 h 42"/>
                <a:gd name="T58" fmla="*/ 7 w 101"/>
                <a:gd name="T59" fmla="*/ 21 h 42"/>
                <a:gd name="T60" fmla="*/ 6 w 101"/>
                <a:gd name="T61" fmla="*/ 17 h 42"/>
                <a:gd name="T62" fmla="*/ 9 w 101"/>
                <a:gd name="T63" fmla="*/ 17 h 42"/>
                <a:gd name="T64" fmla="*/ 9 w 101"/>
                <a:gd name="T65" fmla="*/ 12 h 42"/>
                <a:gd name="T66" fmla="*/ 14 w 101"/>
                <a:gd name="T67" fmla="*/ 11 h 42"/>
                <a:gd name="T68" fmla="*/ 18 w 101"/>
                <a:gd name="T69" fmla="*/ 11 h 42"/>
                <a:gd name="T70" fmla="*/ 20 w 101"/>
                <a:gd name="T71" fmla="*/ 8 h 42"/>
                <a:gd name="T72" fmla="*/ 28 w 101"/>
                <a:gd name="T73" fmla="*/ 3 h 42"/>
                <a:gd name="T74" fmla="*/ 31 w 101"/>
                <a:gd name="T75" fmla="*/ 8 h 42"/>
                <a:gd name="T76" fmla="*/ 31 w 101"/>
                <a:gd name="T77" fmla="*/ 5 h 42"/>
                <a:gd name="T78" fmla="*/ 32 w 101"/>
                <a:gd name="T79" fmla="*/ 4 h 42"/>
                <a:gd name="T80" fmla="*/ 33 w 101"/>
                <a:gd name="T81" fmla="*/ 4 h 42"/>
                <a:gd name="T82" fmla="*/ 45 w 101"/>
                <a:gd name="T83" fmla="*/ 4 h 42"/>
                <a:gd name="T84" fmla="*/ 46 w 101"/>
                <a:gd name="T85" fmla="*/ 4 h 42"/>
                <a:gd name="T86" fmla="*/ 49 w 101"/>
                <a:gd name="T87" fmla="*/ 4 h 42"/>
                <a:gd name="T88" fmla="*/ 50 w 101"/>
                <a:gd name="T89" fmla="*/ 4 h 42"/>
                <a:gd name="T90" fmla="*/ 57 w 101"/>
                <a:gd name="T91" fmla="*/ 4 h 42"/>
                <a:gd name="T92" fmla="*/ 61 w 101"/>
                <a:gd name="T93" fmla="*/ 8 h 42"/>
                <a:gd name="T94" fmla="*/ 70 w 101"/>
                <a:gd name="T95" fmla="*/ 12 h 42"/>
                <a:gd name="T96" fmla="*/ 75 w 101"/>
                <a:gd name="T97" fmla="*/ 14 h 42"/>
                <a:gd name="T98" fmla="*/ 75 w 101"/>
                <a:gd name="T99" fmla="*/ 15 h 42"/>
                <a:gd name="T100" fmla="*/ 78 w 101"/>
                <a:gd name="T101" fmla="*/ 17 h 42"/>
                <a:gd name="T102" fmla="*/ 79 w 101"/>
                <a:gd name="T103" fmla="*/ 17 h 42"/>
                <a:gd name="T104" fmla="*/ 82 w 101"/>
                <a:gd name="T105" fmla="*/ 19 h 42"/>
                <a:gd name="T106" fmla="*/ 85 w 101"/>
                <a:gd name="T107" fmla="*/ 19 h 42"/>
                <a:gd name="T108" fmla="*/ 85 w 101"/>
                <a:gd name="T109" fmla="*/ 20 h 42"/>
                <a:gd name="T110" fmla="*/ 87 w 101"/>
                <a:gd name="T1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42">
                  <a:moveTo>
                    <a:pt x="87" y="21"/>
                  </a:moveTo>
                  <a:cubicBezTo>
                    <a:pt x="88" y="20"/>
                    <a:pt x="88" y="20"/>
                    <a:pt x="88" y="20"/>
                  </a:cubicBezTo>
                  <a:cubicBezTo>
                    <a:pt x="87" y="23"/>
                    <a:pt x="90" y="21"/>
                    <a:pt x="90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2" y="23"/>
                    <a:pt x="93" y="27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6" y="27"/>
                    <a:pt x="94" y="31"/>
                    <a:pt x="96" y="30"/>
                  </a:cubicBezTo>
                  <a:cubicBezTo>
                    <a:pt x="96" y="30"/>
                    <a:pt x="95" y="31"/>
                    <a:pt x="95" y="31"/>
                  </a:cubicBezTo>
                  <a:cubicBezTo>
                    <a:pt x="96" y="33"/>
                    <a:pt x="97" y="35"/>
                    <a:pt x="97" y="37"/>
                  </a:cubicBezTo>
                  <a:cubicBezTo>
                    <a:pt x="97" y="37"/>
                    <a:pt x="98" y="37"/>
                    <a:pt x="98" y="36"/>
                  </a:cubicBezTo>
                  <a:cubicBezTo>
                    <a:pt x="97" y="40"/>
                    <a:pt x="99" y="40"/>
                    <a:pt x="101" y="40"/>
                  </a:cubicBezTo>
                  <a:cubicBezTo>
                    <a:pt x="100" y="41"/>
                    <a:pt x="100" y="41"/>
                    <a:pt x="99" y="42"/>
                  </a:cubicBezTo>
                  <a:cubicBezTo>
                    <a:pt x="98" y="42"/>
                    <a:pt x="100" y="40"/>
                    <a:pt x="99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100" y="39"/>
                    <a:pt x="99" y="40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8" y="40"/>
                    <a:pt x="96" y="40"/>
                    <a:pt x="97" y="38"/>
                  </a:cubicBezTo>
                  <a:cubicBezTo>
                    <a:pt x="96" y="39"/>
                    <a:pt x="97" y="38"/>
                    <a:pt x="95" y="39"/>
                  </a:cubicBezTo>
                  <a:cubicBezTo>
                    <a:pt x="96" y="38"/>
                    <a:pt x="95" y="38"/>
                    <a:pt x="96" y="37"/>
                  </a:cubicBezTo>
                  <a:cubicBezTo>
                    <a:pt x="94" y="36"/>
                    <a:pt x="93" y="33"/>
                    <a:pt x="91" y="31"/>
                  </a:cubicBezTo>
                  <a:cubicBezTo>
                    <a:pt x="92" y="28"/>
                    <a:pt x="88" y="30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8"/>
                    <a:pt x="88" y="27"/>
                    <a:pt x="87" y="2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3" y="26"/>
                    <a:pt x="81" y="22"/>
                    <a:pt x="77" y="22"/>
                  </a:cubicBezTo>
                  <a:cubicBezTo>
                    <a:pt x="74" y="21"/>
                    <a:pt x="70" y="21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5"/>
                    <a:pt x="66" y="16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1"/>
                    <a:pt x="60" y="14"/>
                    <a:pt x="58" y="10"/>
                  </a:cubicBezTo>
                  <a:cubicBezTo>
                    <a:pt x="55" y="10"/>
                    <a:pt x="52" y="9"/>
                    <a:pt x="49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6" y="7"/>
                    <a:pt x="44" y="11"/>
                    <a:pt x="41" y="10"/>
                  </a:cubicBezTo>
                  <a:cubicBezTo>
                    <a:pt x="39" y="12"/>
                    <a:pt x="35" y="7"/>
                    <a:pt x="33" y="10"/>
                  </a:cubicBezTo>
                  <a:cubicBezTo>
                    <a:pt x="32" y="14"/>
                    <a:pt x="28" y="7"/>
                    <a:pt x="27" y="11"/>
                  </a:cubicBezTo>
                  <a:cubicBezTo>
                    <a:pt x="27" y="18"/>
                    <a:pt x="23" y="16"/>
                    <a:pt x="18" y="15"/>
                  </a:cubicBezTo>
                  <a:cubicBezTo>
                    <a:pt x="17" y="18"/>
                    <a:pt x="11" y="16"/>
                    <a:pt x="11" y="21"/>
                  </a:cubicBezTo>
                  <a:cubicBezTo>
                    <a:pt x="8" y="20"/>
                    <a:pt x="11" y="25"/>
                    <a:pt x="10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8"/>
                    <a:pt x="5" y="23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4" y="24"/>
                    <a:pt x="6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6" y="26"/>
                    <a:pt x="6" y="26"/>
                  </a:cubicBezTo>
                  <a:cubicBezTo>
                    <a:pt x="6" y="26"/>
                    <a:pt x="5" y="25"/>
                    <a:pt x="5" y="26"/>
                  </a:cubicBezTo>
                  <a:cubicBezTo>
                    <a:pt x="8" y="28"/>
                    <a:pt x="4" y="26"/>
                    <a:pt x="7" y="29"/>
                  </a:cubicBezTo>
                  <a:cubicBezTo>
                    <a:pt x="8" y="29"/>
                    <a:pt x="9" y="30"/>
                    <a:pt x="10" y="31"/>
                  </a:cubicBezTo>
                  <a:cubicBezTo>
                    <a:pt x="10" y="31"/>
                    <a:pt x="10" y="31"/>
                    <a:pt x="8" y="30"/>
                  </a:cubicBezTo>
                  <a:cubicBezTo>
                    <a:pt x="6" y="29"/>
                    <a:pt x="5" y="28"/>
                    <a:pt x="3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7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1"/>
                    <a:pt x="5" y="24"/>
                    <a:pt x="2" y="22"/>
                  </a:cubicBezTo>
                  <a:cubicBezTo>
                    <a:pt x="4" y="22"/>
                    <a:pt x="4" y="21"/>
                    <a:pt x="5" y="20"/>
                  </a:cubicBezTo>
                  <a:cubicBezTo>
                    <a:pt x="6" y="21"/>
                    <a:pt x="6" y="19"/>
                    <a:pt x="7" y="21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ubicBezTo>
                    <a:pt x="4" y="15"/>
                    <a:pt x="9" y="19"/>
                    <a:pt x="6" y="16"/>
                  </a:cubicBezTo>
                  <a:cubicBezTo>
                    <a:pt x="8" y="18"/>
                    <a:pt x="6" y="14"/>
                    <a:pt x="9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2" y="14"/>
                    <a:pt x="10" y="10"/>
                    <a:pt x="13" y="13"/>
                  </a:cubicBezTo>
                  <a:cubicBezTo>
                    <a:pt x="13" y="12"/>
                    <a:pt x="13" y="10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10"/>
                    <a:pt x="18" y="11"/>
                  </a:cubicBezTo>
                  <a:cubicBezTo>
                    <a:pt x="16" y="8"/>
                    <a:pt x="17" y="9"/>
                    <a:pt x="17" y="7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9"/>
                    <a:pt x="20" y="7"/>
                  </a:cubicBezTo>
                  <a:cubicBezTo>
                    <a:pt x="24" y="9"/>
                    <a:pt x="26" y="7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30" y="6"/>
                    <a:pt x="31" y="8"/>
                  </a:cubicBezTo>
                  <a:cubicBezTo>
                    <a:pt x="31" y="7"/>
                    <a:pt x="30" y="7"/>
                    <a:pt x="30" y="7"/>
                  </a:cubicBezTo>
                  <a:cubicBezTo>
                    <a:pt x="31" y="7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1" y="3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3"/>
                    <a:pt x="32" y="3"/>
                  </a:cubicBezTo>
                  <a:cubicBezTo>
                    <a:pt x="36" y="1"/>
                    <a:pt x="41" y="4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2"/>
                    <a:pt x="48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5"/>
                    <a:pt x="50" y="0"/>
                    <a:pt x="50" y="4"/>
                  </a:cubicBezTo>
                  <a:cubicBezTo>
                    <a:pt x="51" y="4"/>
                    <a:pt x="51" y="3"/>
                    <a:pt x="51" y="3"/>
                  </a:cubicBezTo>
                  <a:cubicBezTo>
                    <a:pt x="53" y="4"/>
                    <a:pt x="55" y="4"/>
                    <a:pt x="57" y="4"/>
                  </a:cubicBezTo>
                  <a:cubicBezTo>
                    <a:pt x="58" y="8"/>
                    <a:pt x="60" y="5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3" y="11"/>
                    <a:pt x="66" y="9"/>
                    <a:pt x="68" y="10"/>
                  </a:cubicBezTo>
                  <a:cubicBezTo>
                    <a:pt x="69" y="10"/>
                    <a:pt x="69" y="12"/>
                    <a:pt x="70" y="12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5"/>
                    <a:pt x="75" y="9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6" y="12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9"/>
                    <a:pt x="78" y="14"/>
                    <a:pt x="78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8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2" y="14"/>
                    <a:pt x="81" y="18"/>
                    <a:pt x="82" y="19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19"/>
                    <a:pt x="84" y="18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6" y="19"/>
                    <a:pt x="86" y="21"/>
                    <a:pt x="8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2" name="Freeform 601"/>
            <p:cNvSpPr/>
            <p:nvPr/>
          </p:nvSpPr>
          <p:spPr bwMode="auto">
            <a:xfrm>
              <a:off x="6354432" y="4058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3" name="Freeform 602"/>
            <p:cNvSpPr/>
            <p:nvPr/>
          </p:nvSpPr>
          <p:spPr bwMode="auto">
            <a:xfrm>
              <a:off x="6062650" y="40381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4" name="Freeform 603"/>
            <p:cNvSpPr/>
            <p:nvPr/>
          </p:nvSpPr>
          <p:spPr bwMode="auto">
            <a:xfrm>
              <a:off x="6256286" y="3953235"/>
              <a:ext cx="3978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5" name="Freeform 604"/>
            <p:cNvSpPr/>
            <p:nvPr/>
          </p:nvSpPr>
          <p:spPr bwMode="auto">
            <a:xfrm>
              <a:off x="6253634" y="3950583"/>
              <a:ext cx="18568" cy="6632"/>
            </a:xfrm>
            <a:custGeom>
              <a:avLst/>
              <a:gdLst>
                <a:gd name="T0" fmla="*/ 4 w 6"/>
                <a:gd name="T1" fmla="*/ 1 h 2"/>
                <a:gd name="T2" fmla="*/ 5 w 6"/>
                <a:gd name="T3" fmla="*/ 2 h 2"/>
                <a:gd name="T4" fmla="*/ 2 w 6"/>
                <a:gd name="T5" fmla="*/ 1 h 2"/>
                <a:gd name="T6" fmla="*/ 4 w 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2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6" name="Freeform 605"/>
            <p:cNvSpPr/>
            <p:nvPr/>
          </p:nvSpPr>
          <p:spPr bwMode="auto">
            <a:xfrm>
              <a:off x="6262919" y="3953235"/>
              <a:ext cx="9283" cy="3979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1" y="0"/>
                    <a:pt x="3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7" name="Freeform 606"/>
            <p:cNvSpPr/>
            <p:nvPr/>
          </p:nvSpPr>
          <p:spPr bwMode="auto">
            <a:xfrm>
              <a:off x="6269550" y="39505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8" name="Freeform 607"/>
            <p:cNvSpPr/>
            <p:nvPr/>
          </p:nvSpPr>
          <p:spPr bwMode="auto">
            <a:xfrm>
              <a:off x="6260266" y="3918752"/>
              <a:ext cx="64987" cy="38463"/>
            </a:xfrm>
            <a:custGeom>
              <a:avLst/>
              <a:gdLst>
                <a:gd name="T0" fmla="*/ 10 w 21"/>
                <a:gd name="T1" fmla="*/ 11 h 12"/>
                <a:gd name="T2" fmla="*/ 10 w 21"/>
                <a:gd name="T3" fmla="*/ 11 h 12"/>
                <a:gd name="T4" fmla="*/ 7 w 21"/>
                <a:gd name="T5" fmla="*/ 12 h 12"/>
                <a:gd name="T6" fmla="*/ 7 w 21"/>
                <a:gd name="T7" fmla="*/ 11 h 12"/>
                <a:gd name="T8" fmla="*/ 5 w 21"/>
                <a:gd name="T9" fmla="*/ 11 h 12"/>
                <a:gd name="T10" fmla="*/ 4 w 21"/>
                <a:gd name="T11" fmla="*/ 11 h 12"/>
                <a:gd name="T12" fmla="*/ 1 w 21"/>
                <a:gd name="T13" fmla="*/ 11 h 12"/>
                <a:gd name="T14" fmla="*/ 1 w 21"/>
                <a:gd name="T15" fmla="*/ 11 h 12"/>
                <a:gd name="T16" fmla="*/ 0 w 21"/>
                <a:gd name="T17" fmla="*/ 11 h 12"/>
                <a:gd name="T18" fmla="*/ 0 w 21"/>
                <a:gd name="T19" fmla="*/ 10 h 12"/>
                <a:gd name="T20" fmla="*/ 3 w 21"/>
                <a:gd name="T21" fmla="*/ 10 h 12"/>
                <a:gd name="T22" fmla="*/ 3 w 21"/>
                <a:gd name="T23" fmla="*/ 10 h 12"/>
                <a:gd name="T24" fmla="*/ 6 w 21"/>
                <a:gd name="T25" fmla="*/ 10 h 12"/>
                <a:gd name="T26" fmla="*/ 6 w 21"/>
                <a:gd name="T27" fmla="*/ 8 h 12"/>
                <a:gd name="T28" fmla="*/ 5 w 21"/>
                <a:gd name="T29" fmla="*/ 7 h 12"/>
                <a:gd name="T30" fmla="*/ 8 w 21"/>
                <a:gd name="T31" fmla="*/ 7 h 12"/>
                <a:gd name="T32" fmla="*/ 9 w 21"/>
                <a:gd name="T33" fmla="*/ 6 h 12"/>
                <a:gd name="T34" fmla="*/ 10 w 21"/>
                <a:gd name="T35" fmla="*/ 5 h 12"/>
                <a:gd name="T36" fmla="*/ 12 w 21"/>
                <a:gd name="T37" fmla="*/ 4 h 12"/>
                <a:gd name="T38" fmla="*/ 9 w 21"/>
                <a:gd name="T39" fmla="*/ 1 h 12"/>
                <a:gd name="T40" fmla="*/ 10 w 21"/>
                <a:gd name="T41" fmla="*/ 1 h 12"/>
                <a:gd name="T42" fmla="*/ 12 w 21"/>
                <a:gd name="T43" fmla="*/ 2 h 12"/>
                <a:gd name="T44" fmla="*/ 12 w 21"/>
                <a:gd name="T45" fmla="*/ 2 h 12"/>
                <a:gd name="T46" fmla="*/ 9 w 21"/>
                <a:gd name="T47" fmla="*/ 1 h 12"/>
                <a:gd name="T48" fmla="*/ 8 w 21"/>
                <a:gd name="T49" fmla="*/ 0 h 12"/>
                <a:gd name="T50" fmla="*/ 12 w 21"/>
                <a:gd name="T51" fmla="*/ 2 h 12"/>
                <a:gd name="T52" fmla="*/ 17 w 21"/>
                <a:gd name="T53" fmla="*/ 3 h 12"/>
                <a:gd name="T54" fmla="*/ 17 w 21"/>
                <a:gd name="T55" fmla="*/ 3 h 12"/>
                <a:gd name="T56" fmla="*/ 17 w 21"/>
                <a:gd name="T57" fmla="*/ 3 h 12"/>
                <a:gd name="T58" fmla="*/ 14 w 21"/>
                <a:gd name="T59" fmla="*/ 3 h 12"/>
                <a:gd name="T60" fmla="*/ 18 w 21"/>
                <a:gd name="T61" fmla="*/ 4 h 12"/>
                <a:gd name="T62" fmla="*/ 16 w 21"/>
                <a:gd name="T63" fmla="*/ 4 h 12"/>
                <a:gd name="T64" fmla="*/ 19 w 21"/>
                <a:gd name="T65" fmla="*/ 5 h 12"/>
                <a:gd name="T66" fmla="*/ 17 w 21"/>
                <a:gd name="T67" fmla="*/ 5 h 12"/>
                <a:gd name="T68" fmla="*/ 15 w 21"/>
                <a:gd name="T69" fmla="*/ 5 h 12"/>
                <a:gd name="T70" fmla="*/ 16 w 21"/>
                <a:gd name="T71" fmla="*/ 5 h 12"/>
                <a:gd name="T72" fmla="*/ 18 w 21"/>
                <a:gd name="T73" fmla="*/ 7 h 12"/>
                <a:gd name="T74" fmla="*/ 12 w 21"/>
                <a:gd name="T75" fmla="*/ 5 h 12"/>
                <a:gd name="T76" fmla="*/ 14 w 21"/>
                <a:gd name="T77" fmla="*/ 6 h 12"/>
                <a:gd name="T78" fmla="*/ 15 w 21"/>
                <a:gd name="T79" fmla="*/ 6 h 12"/>
                <a:gd name="T80" fmla="*/ 15 w 21"/>
                <a:gd name="T81" fmla="*/ 6 h 12"/>
                <a:gd name="T82" fmla="*/ 13 w 21"/>
                <a:gd name="T83" fmla="*/ 7 h 12"/>
                <a:gd name="T84" fmla="*/ 13 w 21"/>
                <a:gd name="T85" fmla="*/ 7 h 12"/>
                <a:gd name="T86" fmla="*/ 13 w 21"/>
                <a:gd name="T87" fmla="*/ 8 h 12"/>
                <a:gd name="T88" fmla="*/ 13 w 21"/>
                <a:gd name="T89" fmla="*/ 8 h 12"/>
                <a:gd name="T90" fmla="*/ 14 w 21"/>
                <a:gd name="T91" fmla="*/ 9 h 12"/>
                <a:gd name="T92" fmla="*/ 11 w 21"/>
                <a:gd name="T93" fmla="*/ 8 h 12"/>
                <a:gd name="T94" fmla="*/ 9 w 21"/>
                <a:gd name="T95" fmla="*/ 9 h 12"/>
                <a:gd name="T96" fmla="*/ 10 w 21"/>
                <a:gd name="T97" fmla="*/ 9 h 12"/>
                <a:gd name="T98" fmla="*/ 8 w 21"/>
                <a:gd name="T99" fmla="*/ 9 h 12"/>
                <a:gd name="T100" fmla="*/ 8 w 21"/>
                <a:gd name="T101" fmla="*/ 10 h 12"/>
                <a:gd name="T102" fmla="*/ 9 w 21"/>
                <a:gd name="T103" fmla="*/ 10 h 12"/>
                <a:gd name="T104" fmla="*/ 9 w 21"/>
                <a:gd name="T105" fmla="*/ 10 h 12"/>
                <a:gd name="T106" fmla="*/ 9 w 21"/>
                <a:gd name="T107" fmla="*/ 11 h 12"/>
                <a:gd name="T108" fmla="*/ 9 w 21"/>
                <a:gd name="T109" fmla="*/ 11 h 12"/>
                <a:gd name="T110" fmla="*/ 9 w 21"/>
                <a:gd name="T1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12">
                  <a:moveTo>
                    <a:pt x="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8" y="11"/>
                    <a:pt x="10" y="12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8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2"/>
                    <a:pt x="6" y="11"/>
                    <a:pt x="7" y="12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3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3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1" y="11"/>
                    <a:pt x="0" y="10"/>
                    <a:pt x="2" y="11"/>
                  </a:cubicBezTo>
                  <a:cubicBezTo>
                    <a:pt x="0" y="10"/>
                    <a:pt x="2" y="11"/>
                    <a:pt x="0" y="10"/>
                  </a:cubicBezTo>
                  <a:cubicBezTo>
                    <a:pt x="1" y="10"/>
                    <a:pt x="1" y="10"/>
                    <a:pt x="2" y="11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7" y="11"/>
                    <a:pt x="3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5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9"/>
                    <a:pt x="5" y="9"/>
                    <a:pt x="4" y="8"/>
                  </a:cubicBezTo>
                  <a:cubicBezTo>
                    <a:pt x="3" y="8"/>
                    <a:pt x="1" y="6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8"/>
                    <a:pt x="5" y="6"/>
                    <a:pt x="8" y="7"/>
                  </a:cubicBezTo>
                  <a:cubicBezTo>
                    <a:pt x="8" y="7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6" y="5"/>
                    <a:pt x="8" y="5"/>
                  </a:cubicBezTo>
                  <a:cubicBezTo>
                    <a:pt x="6" y="4"/>
                    <a:pt x="12" y="6"/>
                    <a:pt x="10" y="5"/>
                  </a:cubicBezTo>
                  <a:cubicBezTo>
                    <a:pt x="6" y="3"/>
                    <a:pt x="14" y="6"/>
                    <a:pt x="11" y="4"/>
                  </a:cubicBezTo>
                  <a:cubicBezTo>
                    <a:pt x="5" y="2"/>
                    <a:pt x="9" y="3"/>
                    <a:pt x="12" y="4"/>
                  </a:cubicBezTo>
                  <a:cubicBezTo>
                    <a:pt x="10" y="3"/>
                    <a:pt x="15" y="4"/>
                    <a:pt x="12" y="2"/>
                  </a:cubicBezTo>
                  <a:cubicBezTo>
                    <a:pt x="14" y="3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4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15" y="3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2" y="2"/>
                    <a:pt x="12" y="2"/>
                  </a:cubicBezTo>
                  <a:cubicBezTo>
                    <a:pt x="12" y="2"/>
                    <a:pt x="14" y="2"/>
                    <a:pt x="13" y="2"/>
                  </a:cubicBezTo>
                  <a:cubicBezTo>
                    <a:pt x="9" y="1"/>
                    <a:pt x="14" y="2"/>
                    <a:pt x="9" y="1"/>
                  </a:cubicBezTo>
                  <a:cubicBezTo>
                    <a:pt x="9" y="1"/>
                    <a:pt x="7" y="0"/>
                    <a:pt x="7" y="0"/>
                  </a:cubicBezTo>
                  <a:cubicBezTo>
                    <a:pt x="6" y="0"/>
                    <a:pt x="6" y="0"/>
                    <a:pt x="8" y="0"/>
                  </a:cubicBezTo>
                  <a:cubicBezTo>
                    <a:pt x="10" y="1"/>
                    <a:pt x="12" y="1"/>
                    <a:pt x="14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3" y="2"/>
                    <a:pt x="14" y="2"/>
                  </a:cubicBezTo>
                  <a:cubicBezTo>
                    <a:pt x="14" y="2"/>
                    <a:pt x="16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4" y="2"/>
                    <a:pt x="17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5" y="3"/>
                    <a:pt x="16" y="4"/>
                    <a:pt x="14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21" y="5"/>
                    <a:pt x="15" y="3"/>
                    <a:pt x="19" y="5"/>
                  </a:cubicBezTo>
                  <a:cubicBezTo>
                    <a:pt x="16" y="4"/>
                    <a:pt x="19" y="5"/>
                    <a:pt x="16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16" y="4"/>
                    <a:pt x="20" y="6"/>
                    <a:pt x="16" y="5"/>
                  </a:cubicBezTo>
                  <a:cubicBezTo>
                    <a:pt x="17" y="5"/>
                    <a:pt x="19" y="6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5" y="5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7" y="6"/>
                    <a:pt x="17" y="6"/>
                    <a:pt x="16" y="5"/>
                  </a:cubicBezTo>
                  <a:cubicBezTo>
                    <a:pt x="18" y="6"/>
                    <a:pt x="15" y="5"/>
                    <a:pt x="18" y="6"/>
                  </a:cubicBezTo>
                  <a:cubicBezTo>
                    <a:pt x="13" y="5"/>
                    <a:pt x="15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4" y="6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5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7" y="7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7" y="7"/>
                    <a:pt x="16" y="7"/>
                  </a:cubicBezTo>
                  <a:cubicBezTo>
                    <a:pt x="17" y="8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8"/>
                    <a:pt x="13" y="7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7" y="9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3" y="8"/>
                    <a:pt x="13" y="8"/>
                    <a:pt x="14" y="9"/>
                  </a:cubicBezTo>
                  <a:cubicBezTo>
                    <a:pt x="10" y="7"/>
                    <a:pt x="13" y="9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8" y="8"/>
                    <a:pt x="11" y="9"/>
                    <a:pt x="10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" y="8"/>
                    <a:pt x="13" y="11"/>
                    <a:pt x="10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11" y="10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" y="8"/>
                    <a:pt x="11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11"/>
                    <a:pt x="9" y="10"/>
                    <a:pt x="9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9" name="Freeform 608"/>
            <p:cNvSpPr/>
            <p:nvPr/>
          </p:nvSpPr>
          <p:spPr bwMode="auto">
            <a:xfrm>
              <a:off x="6281486" y="39532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0" name="Freeform 609"/>
            <p:cNvSpPr/>
            <p:nvPr/>
          </p:nvSpPr>
          <p:spPr bwMode="auto">
            <a:xfrm>
              <a:off x="6313317" y="3928036"/>
              <a:ext cx="265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1" name="Freeform 610"/>
            <p:cNvSpPr/>
            <p:nvPr/>
          </p:nvSpPr>
          <p:spPr bwMode="auto">
            <a:xfrm>
              <a:off x="6115701" y="3943952"/>
              <a:ext cx="265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2" name="Freeform 611"/>
            <p:cNvSpPr/>
            <p:nvPr/>
          </p:nvSpPr>
          <p:spPr bwMode="auto">
            <a:xfrm>
              <a:off x="6109070" y="3941299"/>
              <a:ext cx="18568" cy="9285"/>
            </a:xfrm>
            <a:custGeom>
              <a:avLst/>
              <a:gdLst>
                <a:gd name="T0" fmla="*/ 5 w 6"/>
                <a:gd name="T1" fmla="*/ 2 h 3"/>
                <a:gd name="T2" fmla="*/ 5 w 6"/>
                <a:gd name="T3" fmla="*/ 2 h 3"/>
                <a:gd name="T4" fmla="*/ 2 w 6"/>
                <a:gd name="T5" fmla="*/ 1 h 3"/>
                <a:gd name="T6" fmla="*/ 5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6" y="3"/>
                    <a:pt x="5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3" name="Freeform 612"/>
            <p:cNvSpPr/>
            <p:nvPr/>
          </p:nvSpPr>
          <p:spPr bwMode="auto">
            <a:xfrm>
              <a:off x="6118354" y="3943952"/>
              <a:ext cx="9283" cy="6632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1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0"/>
                    <a:pt x="2" y="1"/>
                    <a:pt x="3" y="1"/>
                  </a:cubicBezTo>
                  <a:cubicBezTo>
                    <a:pt x="1" y="1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4" name="Freeform 613"/>
            <p:cNvSpPr/>
            <p:nvPr/>
          </p:nvSpPr>
          <p:spPr bwMode="auto">
            <a:xfrm>
              <a:off x="6127638" y="39386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5" name="Freeform 614"/>
            <p:cNvSpPr/>
            <p:nvPr/>
          </p:nvSpPr>
          <p:spPr bwMode="auto">
            <a:xfrm>
              <a:off x="6115701" y="3890900"/>
              <a:ext cx="75597" cy="59683"/>
            </a:xfrm>
            <a:custGeom>
              <a:avLst/>
              <a:gdLst>
                <a:gd name="T0" fmla="*/ 11 w 24"/>
                <a:gd name="T1" fmla="*/ 17 h 19"/>
                <a:gd name="T2" fmla="*/ 10 w 24"/>
                <a:gd name="T3" fmla="*/ 18 h 19"/>
                <a:gd name="T4" fmla="*/ 8 w 24"/>
                <a:gd name="T5" fmla="*/ 18 h 19"/>
                <a:gd name="T6" fmla="*/ 8 w 24"/>
                <a:gd name="T7" fmla="*/ 18 h 19"/>
                <a:gd name="T8" fmla="*/ 6 w 24"/>
                <a:gd name="T9" fmla="*/ 17 h 19"/>
                <a:gd name="T10" fmla="*/ 5 w 24"/>
                <a:gd name="T11" fmla="*/ 18 h 19"/>
                <a:gd name="T12" fmla="*/ 1 w 24"/>
                <a:gd name="T13" fmla="*/ 17 h 19"/>
                <a:gd name="T14" fmla="*/ 1 w 24"/>
                <a:gd name="T15" fmla="*/ 17 h 19"/>
                <a:gd name="T16" fmla="*/ 1 w 24"/>
                <a:gd name="T17" fmla="*/ 17 h 19"/>
                <a:gd name="T18" fmla="*/ 1 w 24"/>
                <a:gd name="T19" fmla="*/ 16 h 19"/>
                <a:gd name="T20" fmla="*/ 4 w 24"/>
                <a:gd name="T21" fmla="*/ 16 h 19"/>
                <a:gd name="T22" fmla="*/ 4 w 24"/>
                <a:gd name="T23" fmla="*/ 15 h 19"/>
                <a:gd name="T24" fmla="*/ 7 w 24"/>
                <a:gd name="T25" fmla="*/ 16 h 19"/>
                <a:gd name="T26" fmla="*/ 7 w 24"/>
                <a:gd name="T27" fmla="*/ 12 h 19"/>
                <a:gd name="T28" fmla="*/ 7 w 24"/>
                <a:gd name="T29" fmla="*/ 11 h 19"/>
                <a:gd name="T30" fmla="*/ 10 w 24"/>
                <a:gd name="T31" fmla="*/ 11 h 19"/>
                <a:gd name="T32" fmla="*/ 11 w 24"/>
                <a:gd name="T33" fmla="*/ 10 h 19"/>
                <a:gd name="T34" fmla="*/ 13 w 24"/>
                <a:gd name="T35" fmla="*/ 7 h 19"/>
                <a:gd name="T36" fmla="*/ 16 w 24"/>
                <a:gd name="T37" fmla="*/ 6 h 19"/>
                <a:gd name="T38" fmla="*/ 13 w 24"/>
                <a:gd name="T39" fmla="*/ 2 h 19"/>
                <a:gd name="T40" fmla="*/ 14 w 24"/>
                <a:gd name="T41" fmla="*/ 2 h 19"/>
                <a:gd name="T42" fmla="*/ 16 w 24"/>
                <a:gd name="T43" fmla="*/ 3 h 19"/>
                <a:gd name="T44" fmla="*/ 16 w 24"/>
                <a:gd name="T45" fmla="*/ 3 h 19"/>
                <a:gd name="T46" fmla="*/ 13 w 24"/>
                <a:gd name="T47" fmla="*/ 1 h 19"/>
                <a:gd name="T48" fmla="*/ 12 w 24"/>
                <a:gd name="T49" fmla="*/ 1 h 19"/>
                <a:gd name="T50" fmla="*/ 16 w 24"/>
                <a:gd name="T51" fmla="*/ 3 h 19"/>
                <a:gd name="T52" fmla="*/ 21 w 24"/>
                <a:gd name="T53" fmla="*/ 5 h 19"/>
                <a:gd name="T54" fmla="*/ 20 w 24"/>
                <a:gd name="T55" fmla="*/ 5 h 19"/>
                <a:gd name="T56" fmla="*/ 21 w 24"/>
                <a:gd name="T57" fmla="*/ 5 h 19"/>
                <a:gd name="T58" fmla="*/ 18 w 24"/>
                <a:gd name="T59" fmla="*/ 4 h 19"/>
                <a:gd name="T60" fmla="*/ 21 w 24"/>
                <a:gd name="T61" fmla="*/ 6 h 19"/>
                <a:gd name="T62" fmla="*/ 20 w 24"/>
                <a:gd name="T63" fmla="*/ 6 h 19"/>
                <a:gd name="T64" fmla="*/ 22 w 24"/>
                <a:gd name="T65" fmla="*/ 8 h 19"/>
                <a:gd name="T66" fmla="*/ 20 w 24"/>
                <a:gd name="T67" fmla="*/ 8 h 19"/>
                <a:gd name="T68" fmla="*/ 18 w 24"/>
                <a:gd name="T69" fmla="*/ 7 h 19"/>
                <a:gd name="T70" fmla="*/ 19 w 24"/>
                <a:gd name="T71" fmla="*/ 8 h 19"/>
                <a:gd name="T72" fmla="*/ 20 w 24"/>
                <a:gd name="T73" fmla="*/ 10 h 19"/>
                <a:gd name="T74" fmla="*/ 15 w 24"/>
                <a:gd name="T75" fmla="*/ 8 h 19"/>
                <a:gd name="T76" fmla="*/ 17 w 24"/>
                <a:gd name="T77" fmla="*/ 9 h 19"/>
                <a:gd name="T78" fmla="*/ 18 w 24"/>
                <a:gd name="T79" fmla="*/ 10 h 19"/>
                <a:gd name="T80" fmla="*/ 17 w 24"/>
                <a:gd name="T81" fmla="*/ 10 h 19"/>
                <a:gd name="T82" fmla="*/ 16 w 24"/>
                <a:gd name="T83" fmla="*/ 11 h 19"/>
                <a:gd name="T84" fmla="*/ 15 w 24"/>
                <a:gd name="T85" fmla="*/ 11 h 19"/>
                <a:gd name="T86" fmla="*/ 15 w 24"/>
                <a:gd name="T87" fmla="*/ 11 h 19"/>
                <a:gd name="T88" fmla="*/ 15 w 24"/>
                <a:gd name="T89" fmla="*/ 12 h 19"/>
                <a:gd name="T90" fmla="*/ 15 w 24"/>
                <a:gd name="T91" fmla="*/ 13 h 19"/>
                <a:gd name="T92" fmla="*/ 13 w 24"/>
                <a:gd name="T93" fmla="*/ 13 h 19"/>
                <a:gd name="T94" fmla="*/ 11 w 24"/>
                <a:gd name="T95" fmla="*/ 14 h 19"/>
                <a:gd name="T96" fmla="*/ 11 w 24"/>
                <a:gd name="T97" fmla="*/ 14 h 19"/>
                <a:gd name="T98" fmla="*/ 9 w 24"/>
                <a:gd name="T99" fmla="*/ 14 h 19"/>
                <a:gd name="T100" fmla="*/ 9 w 24"/>
                <a:gd name="T101" fmla="*/ 15 h 19"/>
                <a:gd name="T102" fmla="*/ 10 w 24"/>
                <a:gd name="T103" fmla="*/ 15 h 19"/>
                <a:gd name="T104" fmla="*/ 10 w 24"/>
                <a:gd name="T105" fmla="*/ 16 h 19"/>
                <a:gd name="T106" fmla="*/ 10 w 24"/>
                <a:gd name="T107" fmla="*/ 16 h 19"/>
                <a:gd name="T108" fmla="*/ 10 w 24"/>
                <a:gd name="T109" fmla="*/ 16 h 19"/>
                <a:gd name="T110" fmla="*/ 10 w 24"/>
                <a:gd name="T1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19">
                  <a:moveTo>
                    <a:pt x="10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9" y="16"/>
                    <a:pt x="11" y="18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8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9"/>
                    <a:pt x="6" y="17"/>
                    <a:pt x="8" y="18"/>
                  </a:cubicBezTo>
                  <a:cubicBezTo>
                    <a:pt x="7" y="18"/>
                    <a:pt x="7" y="18"/>
                    <a:pt x="6" y="17"/>
                  </a:cubicBezTo>
                  <a:cubicBezTo>
                    <a:pt x="5" y="17"/>
                    <a:pt x="5" y="18"/>
                    <a:pt x="3" y="17"/>
                  </a:cubicBezTo>
                  <a:cubicBezTo>
                    <a:pt x="3" y="17"/>
                    <a:pt x="4" y="17"/>
                    <a:pt x="5" y="18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2" y="18"/>
                    <a:pt x="2" y="18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3" y="18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6"/>
                    <a:pt x="3" y="17"/>
                  </a:cubicBezTo>
                  <a:cubicBezTo>
                    <a:pt x="1" y="16"/>
                    <a:pt x="3" y="17"/>
                    <a:pt x="1" y="16"/>
                  </a:cubicBezTo>
                  <a:cubicBezTo>
                    <a:pt x="2" y="16"/>
                    <a:pt x="1" y="16"/>
                    <a:pt x="3" y="17"/>
                  </a:cubicBezTo>
                  <a:cubicBezTo>
                    <a:pt x="2" y="16"/>
                    <a:pt x="4" y="16"/>
                    <a:pt x="4" y="16"/>
                  </a:cubicBezTo>
                  <a:cubicBezTo>
                    <a:pt x="7" y="17"/>
                    <a:pt x="3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6" y="16"/>
                    <a:pt x="5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4" y="14"/>
                    <a:pt x="6" y="14"/>
                    <a:pt x="5" y="13"/>
                  </a:cubicBezTo>
                  <a:cubicBezTo>
                    <a:pt x="5" y="12"/>
                    <a:pt x="2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0" y="12"/>
                    <a:pt x="7" y="10"/>
                    <a:pt x="10" y="11"/>
                  </a:cubicBezTo>
                  <a:cubicBezTo>
                    <a:pt x="10" y="10"/>
                    <a:pt x="10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9" y="8"/>
                    <a:pt x="10" y="8"/>
                  </a:cubicBezTo>
                  <a:cubicBezTo>
                    <a:pt x="9" y="7"/>
                    <a:pt x="15" y="9"/>
                    <a:pt x="13" y="7"/>
                  </a:cubicBezTo>
                  <a:cubicBezTo>
                    <a:pt x="10" y="6"/>
                    <a:pt x="17" y="8"/>
                    <a:pt x="14" y="7"/>
                  </a:cubicBezTo>
                  <a:cubicBezTo>
                    <a:pt x="8" y="4"/>
                    <a:pt x="12" y="5"/>
                    <a:pt x="16" y="6"/>
                  </a:cubicBezTo>
                  <a:cubicBezTo>
                    <a:pt x="14" y="4"/>
                    <a:pt x="19" y="6"/>
                    <a:pt x="15" y="4"/>
                  </a:cubicBezTo>
                  <a:cubicBezTo>
                    <a:pt x="18" y="5"/>
                    <a:pt x="12" y="2"/>
                    <a:pt x="13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1"/>
                    <a:pt x="18" y="4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8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3" y="1"/>
                    <a:pt x="18" y="3"/>
                    <a:pt x="13" y="1"/>
                  </a:cubicBezTo>
                  <a:cubicBezTo>
                    <a:pt x="13" y="1"/>
                    <a:pt x="12" y="1"/>
                    <a:pt x="11" y="0"/>
                  </a:cubicBezTo>
                  <a:cubicBezTo>
                    <a:pt x="10" y="0"/>
                    <a:pt x="10" y="0"/>
                    <a:pt x="12" y="1"/>
                  </a:cubicBezTo>
                  <a:cubicBezTo>
                    <a:pt x="14" y="2"/>
                    <a:pt x="16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7" y="3"/>
                    <a:pt x="18" y="3"/>
                  </a:cubicBezTo>
                  <a:cubicBezTo>
                    <a:pt x="18" y="4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4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6"/>
                    <a:pt x="18" y="4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20" y="5"/>
                    <a:pt x="18" y="4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4" y="8"/>
                    <a:pt x="18" y="5"/>
                    <a:pt x="22" y="7"/>
                  </a:cubicBezTo>
                  <a:cubicBezTo>
                    <a:pt x="19" y="6"/>
                    <a:pt x="23" y="7"/>
                    <a:pt x="20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0" y="7"/>
                    <a:pt x="23" y="8"/>
                    <a:pt x="20" y="7"/>
                  </a:cubicBezTo>
                  <a:cubicBezTo>
                    <a:pt x="20" y="7"/>
                    <a:pt x="22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18" y="7"/>
                  </a:cubicBezTo>
                  <a:cubicBezTo>
                    <a:pt x="21" y="9"/>
                    <a:pt x="21" y="8"/>
                    <a:pt x="22" y="9"/>
                  </a:cubicBezTo>
                  <a:cubicBezTo>
                    <a:pt x="20" y="8"/>
                    <a:pt x="20" y="9"/>
                    <a:pt x="19" y="8"/>
                  </a:cubicBezTo>
                  <a:cubicBezTo>
                    <a:pt x="21" y="9"/>
                    <a:pt x="18" y="8"/>
                    <a:pt x="21" y="9"/>
                  </a:cubicBezTo>
                  <a:cubicBezTo>
                    <a:pt x="16" y="7"/>
                    <a:pt x="18" y="9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7" y="9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5" y="8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1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2"/>
                    <a:pt x="15" y="11"/>
                    <a:pt x="15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5" y="11"/>
                    <a:pt x="19" y="13"/>
                    <a:pt x="15" y="12"/>
                  </a:cubicBezTo>
                  <a:cubicBezTo>
                    <a:pt x="15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2" y="12"/>
                    <a:pt x="15" y="13"/>
                    <a:pt x="12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2"/>
                    <a:pt x="12" y="13"/>
                    <a:pt x="12" y="13"/>
                  </a:cubicBezTo>
                  <a:cubicBezTo>
                    <a:pt x="12" y="14"/>
                    <a:pt x="11" y="13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15" y="16"/>
                    <a:pt x="11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4"/>
                    <a:pt x="13" y="15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6" y="13"/>
                    <a:pt x="12" y="16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7"/>
                    <a:pt x="10" y="15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1" y="17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6" name="Freeform 615"/>
            <p:cNvSpPr/>
            <p:nvPr/>
          </p:nvSpPr>
          <p:spPr bwMode="auto">
            <a:xfrm>
              <a:off x="6140901" y="39479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7" name="Freeform 616"/>
            <p:cNvSpPr/>
            <p:nvPr/>
          </p:nvSpPr>
          <p:spPr bwMode="auto">
            <a:xfrm>
              <a:off x="6180689" y="39068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8" name="Freeform 617"/>
            <p:cNvSpPr/>
            <p:nvPr/>
          </p:nvSpPr>
          <p:spPr bwMode="auto">
            <a:xfrm>
              <a:off x="5613041" y="3893553"/>
              <a:ext cx="3978" cy="3979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9" name="Freeform 618"/>
            <p:cNvSpPr/>
            <p:nvPr/>
          </p:nvSpPr>
          <p:spPr bwMode="auto">
            <a:xfrm>
              <a:off x="5603757" y="3888248"/>
              <a:ext cx="13263" cy="18568"/>
            </a:xfrm>
            <a:custGeom>
              <a:avLst/>
              <a:gdLst>
                <a:gd name="T0" fmla="*/ 0 w 4"/>
                <a:gd name="T1" fmla="*/ 4 h 6"/>
                <a:gd name="T2" fmla="*/ 0 w 4"/>
                <a:gd name="T3" fmla="*/ 5 h 6"/>
                <a:gd name="T4" fmla="*/ 3 w 4"/>
                <a:gd name="T5" fmla="*/ 2 h 6"/>
                <a:gd name="T6" fmla="*/ 0 w 4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0" name="Freeform 619"/>
            <p:cNvSpPr/>
            <p:nvPr/>
          </p:nvSpPr>
          <p:spPr bwMode="auto">
            <a:xfrm>
              <a:off x="5597126" y="3893553"/>
              <a:ext cx="6631" cy="9285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2"/>
                    <a:pt x="0" y="2"/>
                  </a:cubicBezTo>
                  <a:cubicBezTo>
                    <a:pt x="1" y="1"/>
                    <a:pt x="1" y="3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1" name="Freeform 620"/>
            <p:cNvSpPr/>
            <p:nvPr/>
          </p:nvSpPr>
          <p:spPr bwMode="auto">
            <a:xfrm>
              <a:off x="5707207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2" name="Freeform 621"/>
            <p:cNvSpPr/>
            <p:nvPr/>
          </p:nvSpPr>
          <p:spPr bwMode="auto">
            <a:xfrm>
              <a:off x="5339828" y="3778166"/>
              <a:ext cx="449608" cy="370032"/>
            </a:xfrm>
            <a:custGeom>
              <a:avLst/>
              <a:gdLst>
                <a:gd name="T0" fmla="*/ 135 w 143"/>
                <a:gd name="T1" fmla="*/ 15 h 118"/>
                <a:gd name="T2" fmla="*/ 125 w 143"/>
                <a:gd name="T3" fmla="*/ 10 h 118"/>
                <a:gd name="T4" fmla="*/ 101 w 143"/>
                <a:gd name="T5" fmla="*/ 13 h 118"/>
                <a:gd name="T6" fmla="*/ 100 w 143"/>
                <a:gd name="T7" fmla="*/ 14 h 118"/>
                <a:gd name="T8" fmla="*/ 94 w 143"/>
                <a:gd name="T9" fmla="*/ 18 h 118"/>
                <a:gd name="T10" fmla="*/ 80 w 143"/>
                <a:gd name="T11" fmla="*/ 29 h 118"/>
                <a:gd name="T12" fmla="*/ 84 w 143"/>
                <a:gd name="T13" fmla="*/ 37 h 118"/>
                <a:gd name="T14" fmla="*/ 83 w 143"/>
                <a:gd name="T15" fmla="*/ 35 h 118"/>
                <a:gd name="T16" fmla="*/ 82 w 143"/>
                <a:gd name="T17" fmla="*/ 34 h 118"/>
                <a:gd name="T18" fmla="*/ 84 w 143"/>
                <a:gd name="T19" fmla="*/ 32 h 118"/>
                <a:gd name="T20" fmla="*/ 104 w 143"/>
                <a:gd name="T21" fmla="*/ 17 h 118"/>
                <a:gd name="T22" fmla="*/ 117 w 143"/>
                <a:gd name="T23" fmla="*/ 16 h 118"/>
                <a:gd name="T24" fmla="*/ 124 w 143"/>
                <a:gd name="T25" fmla="*/ 15 h 118"/>
                <a:gd name="T26" fmla="*/ 132 w 143"/>
                <a:gd name="T27" fmla="*/ 49 h 118"/>
                <a:gd name="T28" fmla="*/ 112 w 143"/>
                <a:gd name="T29" fmla="*/ 73 h 118"/>
                <a:gd name="T30" fmla="*/ 104 w 143"/>
                <a:gd name="T31" fmla="*/ 80 h 118"/>
                <a:gd name="T32" fmla="*/ 87 w 143"/>
                <a:gd name="T33" fmla="*/ 103 h 118"/>
                <a:gd name="T34" fmla="*/ 65 w 143"/>
                <a:gd name="T35" fmla="*/ 101 h 118"/>
                <a:gd name="T36" fmla="*/ 45 w 143"/>
                <a:gd name="T37" fmla="*/ 82 h 118"/>
                <a:gd name="T38" fmla="*/ 8 w 143"/>
                <a:gd name="T39" fmla="*/ 55 h 118"/>
                <a:gd name="T40" fmla="*/ 46 w 143"/>
                <a:gd name="T41" fmla="*/ 10 h 118"/>
                <a:gd name="T42" fmla="*/ 60 w 143"/>
                <a:gd name="T43" fmla="*/ 16 h 118"/>
                <a:gd name="T44" fmla="*/ 64 w 143"/>
                <a:gd name="T45" fmla="*/ 19 h 118"/>
                <a:gd name="T46" fmla="*/ 69 w 143"/>
                <a:gd name="T47" fmla="*/ 18 h 118"/>
                <a:gd name="T48" fmla="*/ 70 w 143"/>
                <a:gd name="T49" fmla="*/ 20 h 118"/>
                <a:gd name="T50" fmla="*/ 67 w 143"/>
                <a:gd name="T51" fmla="*/ 27 h 118"/>
                <a:gd name="T52" fmla="*/ 74 w 143"/>
                <a:gd name="T53" fmla="*/ 22 h 118"/>
                <a:gd name="T54" fmla="*/ 74 w 143"/>
                <a:gd name="T55" fmla="*/ 21 h 118"/>
                <a:gd name="T56" fmla="*/ 74 w 143"/>
                <a:gd name="T57" fmla="*/ 16 h 118"/>
                <a:gd name="T58" fmla="*/ 72 w 143"/>
                <a:gd name="T59" fmla="*/ 14 h 118"/>
                <a:gd name="T60" fmla="*/ 59 w 143"/>
                <a:gd name="T61" fmla="*/ 8 h 118"/>
                <a:gd name="T62" fmla="*/ 52 w 143"/>
                <a:gd name="T63" fmla="*/ 5 h 118"/>
                <a:gd name="T64" fmla="*/ 48 w 143"/>
                <a:gd name="T65" fmla="*/ 2 h 118"/>
                <a:gd name="T66" fmla="*/ 42 w 143"/>
                <a:gd name="T67" fmla="*/ 2 h 118"/>
                <a:gd name="T68" fmla="*/ 21 w 143"/>
                <a:gd name="T69" fmla="*/ 11 h 118"/>
                <a:gd name="T70" fmla="*/ 14 w 143"/>
                <a:gd name="T71" fmla="*/ 16 h 118"/>
                <a:gd name="T72" fmla="*/ 7 w 143"/>
                <a:gd name="T73" fmla="*/ 27 h 118"/>
                <a:gd name="T74" fmla="*/ 3 w 143"/>
                <a:gd name="T75" fmla="*/ 38 h 118"/>
                <a:gd name="T76" fmla="*/ 5 w 143"/>
                <a:gd name="T77" fmla="*/ 71 h 118"/>
                <a:gd name="T78" fmla="*/ 12 w 143"/>
                <a:gd name="T79" fmla="*/ 70 h 118"/>
                <a:gd name="T80" fmla="*/ 14 w 143"/>
                <a:gd name="T81" fmla="*/ 75 h 118"/>
                <a:gd name="T82" fmla="*/ 18 w 143"/>
                <a:gd name="T83" fmla="*/ 78 h 118"/>
                <a:gd name="T84" fmla="*/ 18 w 143"/>
                <a:gd name="T85" fmla="*/ 79 h 118"/>
                <a:gd name="T86" fmla="*/ 53 w 143"/>
                <a:gd name="T87" fmla="*/ 97 h 118"/>
                <a:gd name="T88" fmla="*/ 55 w 143"/>
                <a:gd name="T89" fmla="*/ 98 h 118"/>
                <a:gd name="T90" fmla="*/ 61 w 143"/>
                <a:gd name="T91" fmla="*/ 105 h 118"/>
                <a:gd name="T92" fmla="*/ 64 w 143"/>
                <a:gd name="T93" fmla="*/ 108 h 118"/>
                <a:gd name="T94" fmla="*/ 72 w 143"/>
                <a:gd name="T95" fmla="*/ 117 h 118"/>
                <a:gd name="T96" fmla="*/ 72 w 143"/>
                <a:gd name="T97" fmla="*/ 118 h 118"/>
                <a:gd name="T98" fmla="*/ 72 w 143"/>
                <a:gd name="T99" fmla="*/ 118 h 118"/>
                <a:gd name="T100" fmla="*/ 79 w 143"/>
                <a:gd name="T101" fmla="*/ 118 h 118"/>
                <a:gd name="T102" fmla="*/ 79 w 143"/>
                <a:gd name="T103" fmla="*/ 118 h 118"/>
                <a:gd name="T104" fmla="*/ 81 w 143"/>
                <a:gd name="T105" fmla="*/ 117 h 118"/>
                <a:gd name="T106" fmla="*/ 94 w 143"/>
                <a:gd name="T107" fmla="*/ 98 h 118"/>
                <a:gd name="T108" fmla="*/ 111 w 143"/>
                <a:gd name="T109" fmla="*/ 82 h 118"/>
                <a:gd name="T110" fmla="*/ 117 w 143"/>
                <a:gd name="T111" fmla="*/ 76 h 118"/>
                <a:gd name="T112" fmla="*/ 129 w 143"/>
                <a:gd name="T113" fmla="*/ 64 h 118"/>
                <a:gd name="T114" fmla="*/ 131 w 143"/>
                <a:gd name="T115" fmla="*/ 60 h 118"/>
                <a:gd name="T116" fmla="*/ 138 w 143"/>
                <a:gd name="T117" fmla="*/ 50 h 118"/>
                <a:gd name="T118" fmla="*/ 139 w 143"/>
                <a:gd name="T119" fmla="*/ 47 h 118"/>
                <a:gd name="T120" fmla="*/ 141 w 143"/>
                <a:gd name="T121" fmla="*/ 35 h 118"/>
                <a:gd name="T122" fmla="*/ 140 w 143"/>
                <a:gd name="T123" fmla="*/ 26 h 118"/>
                <a:gd name="T124" fmla="*/ 140 w 143"/>
                <a:gd name="T125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118">
                  <a:moveTo>
                    <a:pt x="133" y="16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30" y="15"/>
                    <a:pt x="129" y="11"/>
                    <a:pt x="125" y="11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6" y="7"/>
                    <a:pt x="108" y="11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4"/>
                    <a:pt x="100" y="15"/>
                    <a:pt x="100" y="15"/>
                  </a:cubicBezTo>
                  <a:cubicBezTo>
                    <a:pt x="99" y="14"/>
                    <a:pt x="100" y="14"/>
                    <a:pt x="100" y="14"/>
                  </a:cubicBezTo>
                  <a:cubicBezTo>
                    <a:pt x="97" y="12"/>
                    <a:pt x="95" y="17"/>
                    <a:pt x="94" y="16"/>
                  </a:cubicBezTo>
                  <a:cubicBezTo>
                    <a:pt x="93" y="16"/>
                    <a:pt x="94" y="17"/>
                    <a:pt x="94" y="18"/>
                  </a:cubicBezTo>
                  <a:cubicBezTo>
                    <a:pt x="89" y="21"/>
                    <a:pt x="83" y="25"/>
                    <a:pt x="81" y="30"/>
                  </a:cubicBezTo>
                  <a:cubicBezTo>
                    <a:pt x="81" y="30"/>
                    <a:pt x="80" y="30"/>
                    <a:pt x="80" y="29"/>
                  </a:cubicBezTo>
                  <a:cubicBezTo>
                    <a:pt x="81" y="35"/>
                    <a:pt x="80" y="34"/>
                    <a:pt x="83" y="38"/>
                  </a:cubicBezTo>
                  <a:cubicBezTo>
                    <a:pt x="83" y="38"/>
                    <a:pt x="83" y="37"/>
                    <a:pt x="84" y="37"/>
                  </a:cubicBezTo>
                  <a:cubicBezTo>
                    <a:pt x="84" y="35"/>
                    <a:pt x="80" y="37"/>
                    <a:pt x="82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4"/>
                    <a:pt x="80" y="36"/>
                    <a:pt x="81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3" y="34"/>
                    <a:pt x="81" y="32"/>
                  </a:cubicBezTo>
                  <a:cubicBezTo>
                    <a:pt x="83" y="33"/>
                    <a:pt x="82" y="31"/>
                    <a:pt x="84" y="32"/>
                  </a:cubicBezTo>
                  <a:cubicBezTo>
                    <a:pt x="83" y="31"/>
                    <a:pt x="84" y="30"/>
                    <a:pt x="83" y="29"/>
                  </a:cubicBezTo>
                  <a:cubicBezTo>
                    <a:pt x="88" y="25"/>
                    <a:pt x="95" y="19"/>
                    <a:pt x="104" y="17"/>
                  </a:cubicBezTo>
                  <a:cubicBezTo>
                    <a:pt x="107" y="12"/>
                    <a:pt x="113" y="17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8" y="15"/>
                    <a:pt x="121" y="15"/>
                    <a:pt x="122" y="16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33" y="21"/>
                    <a:pt x="136" y="31"/>
                    <a:pt x="133" y="43"/>
                  </a:cubicBezTo>
                  <a:cubicBezTo>
                    <a:pt x="133" y="45"/>
                    <a:pt x="130" y="51"/>
                    <a:pt x="132" y="49"/>
                  </a:cubicBezTo>
                  <a:cubicBezTo>
                    <a:pt x="129" y="52"/>
                    <a:pt x="127" y="54"/>
                    <a:pt x="124" y="56"/>
                  </a:cubicBezTo>
                  <a:cubicBezTo>
                    <a:pt x="119" y="61"/>
                    <a:pt x="115" y="66"/>
                    <a:pt x="112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0" y="75"/>
                    <a:pt x="106" y="77"/>
                    <a:pt x="104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0" y="89"/>
                    <a:pt x="90" y="94"/>
                    <a:pt x="87" y="103"/>
                  </a:cubicBezTo>
                  <a:cubicBezTo>
                    <a:pt x="84" y="106"/>
                    <a:pt x="76" y="111"/>
                    <a:pt x="77" y="114"/>
                  </a:cubicBezTo>
                  <a:cubicBezTo>
                    <a:pt x="73" y="109"/>
                    <a:pt x="69" y="105"/>
                    <a:pt x="65" y="10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58" y="95"/>
                    <a:pt x="54" y="86"/>
                    <a:pt x="45" y="82"/>
                  </a:cubicBezTo>
                  <a:cubicBezTo>
                    <a:pt x="37" y="75"/>
                    <a:pt x="25" y="78"/>
                    <a:pt x="18" y="70"/>
                  </a:cubicBezTo>
                  <a:cubicBezTo>
                    <a:pt x="16" y="66"/>
                    <a:pt x="4" y="62"/>
                    <a:pt x="8" y="55"/>
                  </a:cubicBezTo>
                  <a:cubicBezTo>
                    <a:pt x="15" y="44"/>
                    <a:pt x="15" y="34"/>
                    <a:pt x="18" y="22"/>
                  </a:cubicBezTo>
                  <a:cubicBezTo>
                    <a:pt x="24" y="15"/>
                    <a:pt x="34" y="3"/>
                    <a:pt x="46" y="10"/>
                  </a:cubicBezTo>
                  <a:cubicBezTo>
                    <a:pt x="52" y="8"/>
                    <a:pt x="55" y="16"/>
                    <a:pt x="59" y="17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20"/>
                    <a:pt x="66" y="15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22"/>
                    <a:pt x="69" y="16"/>
                    <a:pt x="68" y="19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0" y="19"/>
                    <a:pt x="68" y="19"/>
                    <a:pt x="68" y="20"/>
                  </a:cubicBezTo>
                  <a:cubicBezTo>
                    <a:pt x="69" y="20"/>
                    <a:pt x="70" y="19"/>
                    <a:pt x="70" y="20"/>
                  </a:cubicBezTo>
                  <a:cubicBezTo>
                    <a:pt x="67" y="23"/>
                    <a:pt x="73" y="21"/>
                    <a:pt x="70" y="25"/>
                  </a:cubicBezTo>
                  <a:cubicBezTo>
                    <a:pt x="69" y="24"/>
                    <a:pt x="69" y="27"/>
                    <a:pt x="67" y="27"/>
                  </a:cubicBezTo>
                  <a:cubicBezTo>
                    <a:pt x="67" y="28"/>
                    <a:pt x="69" y="29"/>
                    <a:pt x="70" y="27"/>
                  </a:cubicBezTo>
                  <a:cubicBezTo>
                    <a:pt x="72" y="25"/>
                    <a:pt x="74" y="24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3" y="22"/>
                    <a:pt x="74" y="21"/>
                  </a:cubicBezTo>
                  <a:cubicBezTo>
                    <a:pt x="73" y="20"/>
                    <a:pt x="74" y="18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2" y="17"/>
                    <a:pt x="72" y="16"/>
                    <a:pt x="71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2"/>
                    <a:pt x="68" y="16"/>
                    <a:pt x="70" y="14"/>
                  </a:cubicBezTo>
                  <a:cubicBezTo>
                    <a:pt x="67" y="12"/>
                    <a:pt x="63" y="10"/>
                    <a:pt x="59" y="8"/>
                  </a:cubicBezTo>
                  <a:cubicBezTo>
                    <a:pt x="58" y="9"/>
                    <a:pt x="56" y="7"/>
                    <a:pt x="56" y="10"/>
                  </a:cubicBezTo>
                  <a:cubicBezTo>
                    <a:pt x="56" y="7"/>
                    <a:pt x="54" y="5"/>
                    <a:pt x="52" y="5"/>
                  </a:cubicBezTo>
                  <a:cubicBezTo>
                    <a:pt x="52" y="4"/>
                    <a:pt x="53" y="4"/>
                    <a:pt x="53" y="4"/>
                  </a:cubicBezTo>
                  <a:cubicBezTo>
                    <a:pt x="51" y="0"/>
                    <a:pt x="49" y="7"/>
                    <a:pt x="48" y="2"/>
                  </a:cubicBezTo>
                  <a:cubicBezTo>
                    <a:pt x="47" y="5"/>
                    <a:pt x="44" y="0"/>
                    <a:pt x="42" y="4"/>
                  </a:cubicBezTo>
                  <a:cubicBezTo>
                    <a:pt x="42" y="4"/>
                    <a:pt x="42" y="3"/>
                    <a:pt x="42" y="2"/>
                  </a:cubicBezTo>
                  <a:cubicBezTo>
                    <a:pt x="38" y="2"/>
                    <a:pt x="32" y="2"/>
                    <a:pt x="29" y="4"/>
                  </a:cubicBezTo>
                  <a:cubicBezTo>
                    <a:pt x="27" y="7"/>
                    <a:pt x="21" y="7"/>
                    <a:pt x="21" y="11"/>
                  </a:cubicBezTo>
                  <a:cubicBezTo>
                    <a:pt x="19" y="12"/>
                    <a:pt x="15" y="13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9"/>
                    <a:pt x="11" y="22"/>
                    <a:pt x="12" y="25"/>
                  </a:cubicBezTo>
                  <a:cubicBezTo>
                    <a:pt x="8" y="24"/>
                    <a:pt x="8" y="26"/>
                    <a:pt x="7" y="27"/>
                  </a:cubicBezTo>
                  <a:cubicBezTo>
                    <a:pt x="7" y="29"/>
                    <a:pt x="5" y="33"/>
                    <a:pt x="6" y="36"/>
                  </a:cubicBezTo>
                  <a:cubicBezTo>
                    <a:pt x="4" y="36"/>
                    <a:pt x="6" y="39"/>
                    <a:pt x="3" y="38"/>
                  </a:cubicBezTo>
                  <a:cubicBezTo>
                    <a:pt x="6" y="48"/>
                    <a:pt x="0" y="57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7" y="71"/>
                    <a:pt x="10" y="70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3" y="71"/>
                    <a:pt x="13" y="74"/>
                    <a:pt x="15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6" y="75"/>
                    <a:pt x="16" y="79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9" y="79"/>
                    <a:pt x="19" y="80"/>
                    <a:pt x="18" y="79"/>
                  </a:cubicBezTo>
                  <a:cubicBezTo>
                    <a:pt x="30" y="86"/>
                    <a:pt x="44" y="87"/>
                    <a:pt x="54" y="96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6" y="101"/>
                    <a:pt x="60" y="101"/>
                    <a:pt x="62" y="104"/>
                  </a:cubicBezTo>
                  <a:cubicBezTo>
                    <a:pt x="62" y="104"/>
                    <a:pt x="61" y="104"/>
                    <a:pt x="61" y="105"/>
                  </a:cubicBezTo>
                  <a:cubicBezTo>
                    <a:pt x="64" y="105"/>
                    <a:pt x="61" y="110"/>
                    <a:pt x="65" y="107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7" y="110"/>
                    <a:pt x="69" y="113"/>
                    <a:pt x="71" y="115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66" y="117"/>
                    <a:pt x="80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06"/>
                    <a:pt x="92" y="105"/>
                    <a:pt x="94" y="9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8" y="91"/>
                    <a:pt x="106" y="88"/>
                    <a:pt x="111" y="82"/>
                  </a:cubicBezTo>
                  <a:cubicBezTo>
                    <a:pt x="113" y="80"/>
                    <a:pt x="114" y="77"/>
                    <a:pt x="116" y="75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69"/>
                    <a:pt x="128" y="70"/>
                    <a:pt x="129" y="63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8" y="62"/>
                    <a:pt x="132" y="62"/>
                    <a:pt x="129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29" y="53"/>
                    <a:pt x="139" y="56"/>
                    <a:pt x="137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7" y="49"/>
                    <a:pt x="137" y="47"/>
                    <a:pt x="138" y="47"/>
                  </a:cubicBezTo>
                  <a:cubicBezTo>
                    <a:pt x="138" y="47"/>
                    <a:pt x="138" y="47"/>
                    <a:pt x="139" y="47"/>
                  </a:cubicBezTo>
                  <a:cubicBezTo>
                    <a:pt x="143" y="44"/>
                    <a:pt x="140" y="39"/>
                    <a:pt x="140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39" y="33"/>
                    <a:pt x="141" y="29"/>
                    <a:pt x="139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39" y="21"/>
                    <a:pt x="136" y="18"/>
                    <a:pt x="133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3" name="Freeform 622"/>
            <p:cNvSpPr/>
            <p:nvPr/>
          </p:nvSpPr>
          <p:spPr bwMode="auto">
            <a:xfrm>
              <a:off x="5654156" y="38219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4" name="Freeform 623"/>
            <p:cNvSpPr/>
            <p:nvPr/>
          </p:nvSpPr>
          <p:spPr bwMode="auto">
            <a:xfrm>
              <a:off x="5571926" y="3828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5" name="Freeform 624"/>
            <p:cNvSpPr/>
            <p:nvPr/>
          </p:nvSpPr>
          <p:spPr bwMode="auto">
            <a:xfrm>
              <a:off x="6109070" y="4414780"/>
              <a:ext cx="2652" cy="663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6" name="Freeform 625"/>
            <p:cNvSpPr/>
            <p:nvPr/>
          </p:nvSpPr>
          <p:spPr bwMode="auto">
            <a:xfrm>
              <a:off x="6097133" y="4425390"/>
              <a:ext cx="9283" cy="928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3"/>
                    <a:pt x="3" y="0"/>
                  </a:cubicBezTo>
                  <a:cubicBezTo>
                    <a:pt x="0" y="3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7" name="Freeform 626"/>
            <p:cNvSpPr/>
            <p:nvPr/>
          </p:nvSpPr>
          <p:spPr bwMode="auto">
            <a:xfrm>
              <a:off x="6106418" y="4437327"/>
              <a:ext cx="2652" cy="928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1" y="3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8" name="Freeform 627"/>
            <p:cNvSpPr/>
            <p:nvPr/>
          </p:nvSpPr>
          <p:spPr bwMode="auto">
            <a:xfrm>
              <a:off x="6166100" y="45566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9" name="Freeform 628"/>
            <p:cNvSpPr/>
            <p:nvPr/>
          </p:nvSpPr>
          <p:spPr bwMode="auto">
            <a:xfrm>
              <a:off x="4866346" y="4377644"/>
              <a:ext cx="1362088" cy="226794"/>
            </a:xfrm>
            <a:custGeom>
              <a:avLst/>
              <a:gdLst>
                <a:gd name="T0" fmla="*/ 394 w 434"/>
                <a:gd name="T1" fmla="*/ 69 h 72"/>
                <a:gd name="T2" fmla="*/ 407 w 434"/>
                <a:gd name="T3" fmla="*/ 66 h 72"/>
                <a:gd name="T4" fmla="*/ 432 w 434"/>
                <a:gd name="T5" fmla="*/ 48 h 72"/>
                <a:gd name="T6" fmla="*/ 432 w 434"/>
                <a:gd name="T7" fmla="*/ 47 h 72"/>
                <a:gd name="T8" fmla="*/ 430 w 434"/>
                <a:gd name="T9" fmla="*/ 39 h 72"/>
                <a:gd name="T10" fmla="*/ 415 w 434"/>
                <a:gd name="T11" fmla="*/ 21 h 72"/>
                <a:gd name="T12" fmla="*/ 396 w 434"/>
                <a:gd name="T13" fmla="*/ 22 h 72"/>
                <a:gd name="T14" fmla="*/ 400 w 434"/>
                <a:gd name="T15" fmla="*/ 22 h 72"/>
                <a:gd name="T16" fmla="*/ 402 w 434"/>
                <a:gd name="T17" fmla="*/ 22 h 72"/>
                <a:gd name="T18" fmla="*/ 413 w 434"/>
                <a:gd name="T19" fmla="*/ 25 h 72"/>
                <a:gd name="T20" fmla="*/ 427 w 434"/>
                <a:gd name="T21" fmla="*/ 48 h 72"/>
                <a:gd name="T22" fmla="*/ 414 w 434"/>
                <a:gd name="T23" fmla="*/ 57 h 72"/>
                <a:gd name="T24" fmla="*/ 405 w 434"/>
                <a:gd name="T25" fmla="*/ 62 h 72"/>
                <a:gd name="T26" fmla="*/ 306 w 434"/>
                <a:gd name="T27" fmla="*/ 58 h 72"/>
                <a:gd name="T28" fmla="*/ 292 w 434"/>
                <a:gd name="T29" fmla="*/ 54 h 72"/>
                <a:gd name="T30" fmla="*/ 256 w 434"/>
                <a:gd name="T31" fmla="*/ 45 h 72"/>
                <a:gd name="T32" fmla="*/ 215 w 434"/>
                <a:gd name="T33" fmla="*/ 27 h 72"/>
                <a:gd name="T34" fmla="*/ 146 w 434"/>
                <a:gd name="T35" fmla="*/ 5 h 72"/>
                <a:gd name="T36" fmla="*/ 77 w 434"/>
                <a:gd name="T37" fmla="*/ 13 h 72"/>
                <a:gd name="T38" fmla="*/ 19 w 434"/>
                <a:gd name="T39" fmla="*/ 32 h 72"/>
                <a:gd name="T40" fmla="*/ 14 w 434"/>
                <a:gd name="T41" fmla="*/ 36 h 72"/>
                <a:gd name="T42" fmla="*/ 11 w 434"/>
                <a:gd name="T43" fmla="*/ 40 h 72"/>
                <a:gd name="T44" fmla="*/ 10 w 434"/>
                <a:gd name="T45" fmla="*/ 40 h 72"/>
                <a:gd name="T46" fmla="*/ 4 w 434"/>
                <a:gd name="T47" fmla="*/ 40 h 72"/>
                <a:gd name="T48" fmla="*/ 1 w 434"/>
                <a:gd name="T49" fmla="*/ 41 h 72"/>
                <a:gd name="T50" fmla="*/ 4 w 434"/>
                <a:gd name="T51" fmla="*/ 44 h 72"/>
                <a:gd name="T52" fmla="*/ 11 w 434"/>
                <a:gd name="T53" fmla="*/ 46 h 72"/>
                <a:gd name="T54" fmla="*/ 13 w 434"/>
                <a:gd name="T55" fmla="*/ 44 h 72"/>
                <a:gd name="T56" fmla="*/ 15 w 434"/>
                <a:gd name="T57" fmla="*/ 43 h 72"/>
                <a:gd name="T58" fmla="*/ 29 w 434"/>
                <a:gd name="T59" fmla="*/ 33 h 72"/>
                <a:gd name="T60" fmla="*/ 35 w 434"/>
                <a:gd name="T61" fmla="*/ 34 h 72"/>
                <a:gd name="T62" fmla="*/ 45 w 434"/>
                <a:gd name="T63" fmla="*/ 28 h 72"/>
                <a:gd name="T64" fmla="*/ 58 w 434"/>
                <a:gd name="T65" fmla="*/ 26 h 72"/>
                <a:gd name="T66" fmla="*/ 76 w 434"/>
                <a:gd name="T67" fmla="*/ 19 h 72"/>
                <a:gd name="T68" fmla="*/ 85 w 434"/>
                <a:gd name="T69" fmla="*/ 15 h 72"/>
                <a:gd name="T70" fmla="*/ 100 w 434"/>
                <a:gd name="T71" fmla="*/ 13 h 72"/>
                <a:gd name="T72" fmla="*/ 135 w 434"/>
                <a:gd name="T73" fmla="*/ 13 h 72"/>
                <a:gd name="T74" fmla="*/ 140 w 434"/>
                <a:gd name="T75" fmla="*/ 7 h 72"/>
                <a:gd name="T76" fmla="*/ 145 w 434"/>
                <a:gd name="T77" fmla="*/ 10 h 72"/>
                <a:gd name="T78" fmla="*/ 150 w 434"/>
                <a:gd name="T79" fmla="*/ 11 h 72"/>
                <a:gd name="T80" fmla="*/ 152 w 434"/>
                <a:gd name="T81" fmla="*/ 11 h 72"/>
                <a:gd name="T82" fmla="*/ 200 w 434"/>
                <a:gd name="T83" fmla="*/ 24 h 72"/>
                <a:gd name="T84" fmla="*/ 202 w 434"/>
                <a:gd name="T85" fmla="*/ 25 h 72"/>
                <a:gd name="T86" fmla="*/ 214 w 434"/>
                <a:gd name="T87" fmla="*/ 31 h 72"/>
                <a:gd name="T88" fmla="*/ 219 w 434"/>
                <a:gd name="T89" fmla="*/ 34 h 72"/>
                <a:gd name="T90" fmla="*/ 243 w 434"/>
                <a:gd name="T91" fmla="*/ 46 h 72"/>
                <a:gd name="T92" fmla="*/ 266 w 434"/>
                <a:gd name="T93" fmla="*/ 52 h 72"/>
                <a:gd name="T94" fmla="*/ 306 w 434"/>
                <a:gd name="T95" fmla="*/ 62 h 72"/>
                <a:gd name="T96" fmla="*/ 329 w 434"/>
                <a:gd name="T97" fmla="*/ 66 h 72"/>
                <a:gd name="T98" fmla="*/ 332 w 434"/>
                <a:gd name="T99" fmla="*/ 65 h 72"/>
                <a:gd name="T100" fmla="*/ 349 w 434"/>
                <a:gd name="T101" fmla="*/ 67 h 72"/>
                <a:gd name="T102" fmla="*/ 353 w 434"/>
                <a:gd name="T103" fmla="*/ 68 h 72"/>
                <a:gd name="T104" fmla="*/ 369 w 434"/>
                <a:gd name="T105" fmla="*/ 68 h 72"/>
                <a:gd name="T106" fmla="*/ 379 w 434"/>
                <a:gd name="T107" fmla="*/ 69 h 72"/>
                <a:gd name="T108" fmla="*/ 381 w 434"/>
                <a:gd name="T109" fmla="*/ 68 h 72"/>
                <a:gd name="T110" fmla="*/ 394 w 434"/>
                <a:gd name="T11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" h="72">
                  <a:moveTo>
                    <a:pt x="394" y="67"/>
                  </a:moveTo>
                  <a:cubicBezTo>
                    <a:pt x="394" y="69"/>
                    <a:pt x="394" y="69"/>
                    <a:pt x="394" y="69"/>
                  </a:cubicBezTo>
                  <a:cubicBezTo>
                    <a:pt x="398" y="66"/>
                    <a:pt x="403" y="68"/>
                    <a:pt x="407" y="66"/>
                  </a:cubicBezTo>
                  <a:cubicBezTo>
                    <a:pt x="407" y="66"/>
                    <a:pt x="407" y="66"/>
                    <a:pt x="407" y="66"/>
                  </a:cubicBezTo>
                  <a:cubicBezTo>
                    <a:pt x="417" y="64"/>
                    <a:pt x="428" y="58"/>
                    <a:pt x="432" y="48"/>
                  </a:cubicBezTo>
                  <a:cubicBezTo>
                    <a:pt x="432" y="48"/>
                    <a:pt x="432" y="48"/>
                    <a:pt x="432" y="48"/>
                  </a:cubicBezTo>
                  <a:cubicBezTo>
                    <a:pt x="432" y="48"/>
                    <a:pt x="431" y="47"/>
                    <a:pt x="431" y="47"/>
                  </a:cubicBezTo>
                  <a:cubicBezTo>
                    <a:pt x="432" y="47"/>
                    <a:pt x="432" y="47"/>
                    <a:pt x="432" y="47"/>
                  </a:cubicBezTo>
                  <a:cubicBezTo>
                    <a:pt x="434" y="45"/>
                    <a:pt x="431" y="41"/>
                    <a:pt x="432" y="39"/>
                  </a:cubicBezTo>
                  <a:cubicBezTo>
                    <a:pt x="431" y="39"/>
                    <a:pt x="431" y="39"/>
                    <a:pt x="430" y="39"/>
                  </a:cubicBezTo>
                  <a:cubicBezTo>
                    <a:pt x="427" y="32"/>
                    <a:pt x="422" y="25"/>
                    <a:pt x="414" y="23"/>
                  </a:cubicBezTo>
                  <a:cubicBezTo>
                    <a:pt x="414" y="23"/>
                    <a:pt x="414" y="22"/>
                    <a:pt x="415" y="21"/>
                  </a:cubicBezTo>
                  <a:cubicBezTo>
                    <a:pt x="407" y="22"/>
                    <a:pt x="401" y="19"/>
                    <a:pt x="396" y="20"/>
                  </a:cubicBezTo>
                  <a:cubicBezTo>
                    <a:pt x="396" y="21"/>
                    <a:pt x="396" y="21"/>
                    <a:pt x="396" y="22"/>
                  </a:cubicBezTo>
                  <a:cubicBezTo>
                    <a:pt x="397" y="22"/>
                    <a:pt x="399" y="19"/>
                    <a:pt x="401" y="21"/>
                  </a:cubicBezTo>
                  <a:cubicBezTo>
                    <a:pt x="400" y="22"/>
                    <a:pt x="400" y="22"/>
                    <a:pt x="400" y="22"/>
                  </a:cubicBezTo>
                  <a:cubicBezTo>
                    <a:pt x="402" y="22"/>
                    <a:pt x="401" y="19"/>
                    <a:pt x="402" y="20"/>
                  </a:cubicBezTo>
                  <a:cubicBezTo>
                    <a:pt x="402" y="21"/>
                    <a:pt x="402" y="22"/>
                    <a:pt x="402" y="22"/>
                  </a:cubicBezTo>
                  <a:cubicBezTo>
                    <a:pt x="405" y="22"/>
                    <a:pt x="407" y="23"/>
                    <a:pt x="410" y="22"/>
                  </a:cubicBezTo>
                  <a:cubicBezTo>
                    <a:pt x="410" y="24"/>
                    <a:pt x="413" y="23"/>
                    <a:pt x="413" y="25"/>
                  </a:cubicBezTo>
                  <a:cubicBezTo>
                    <a:pt x="414" y="25"/>
                    <a:pt x="415" y="26"/>
                    <a:pt x="416" y="25"/>
                  </a:cubicBezTo>
                  <a:cubicBezTo>
                    <a:pt x="422" y="29"/>
                    <a:pt x="431" y="43"/>
                    <a:pt x="427" y="48"/>
                  </a:cubicBezTo>
                  <a:cubicBezTo>
                    <a:pt x="428" y="55"/>
                    <a:pt x="419" y="55"/>
                    <a:pt x="414" y="58"/>
                  </a:cubicBezTo>
                  <a:cubicBezTo>
                    <a:pt x="414" y="57"/>
                    <a:pt x="414" y="57"/>
                    <a:pt x="414" y="57"/>
                  </a:cubicBezTo>
                  <a:cubicBezTo>
                    <a:pt x="412" y="59"/>
                    <a:pt x="409" y="60"/>
                    <a:pt x="407" y="60"/>
                  </a:cubicBezTo>
                  <a:cubicBezTo>
                    <a:pt x="405" y="62"/>
                    <a:pt x="405" y="62"/>
                    <a:pt x="405" y="62"/>
                  </a:cubicBezTo>
                  <a:cubicBezTo>
                    <a:pt x="389" y="62"/>
                    <a:pt x="373" y="65"/>
                    <a:pt x="357" y="63"/>
                  </a:cubicBezTo>
                  <a:cubicBezTo>
                    <a:pt x="339" y="61"/>
                    <a:pt x="324" y="56"/>
                    <a:pt x="306" y="58"/>
                  </a:cubicBezTo>
                  <a:cubicBezTo>
                    <a:pt x="306" y="57"/>
                    <a:pt x="306" y="57"/>
                    <a:pt x="306" y="57"/>
                  </a:cubicBezTo>
                  <a:cubicBezTo>
                    <a:pt x="301" y="57"/>
                    <a:pt x="297" y="54"/>
                    <a:pt x="292" y="54"/>
                  </a:cubicBezTo>
                  <a:cubicBezTo>
                    <a:pt x="292" y="53"/>
                    <a:pt x="292" y="53"/>
                    <a:pt x="292" y="53"/>
                  </a:cubicBezTo>
                  <a:cubicBezTo>
                    <a:pt x="280" y="53"/>
                    <a:pt x="268" y="46"/>
                    <a:pt x="256" y="45"/>
                  </a:cubicBezTo>
                  <a:cubicBezTo>
                    <a:pt x="243" y="40"/>
                    <a:pt x="229" y="34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04" y="23"/>
                    <a:pt x="196" y="13"/>
                    <a:pt x="183" y="11"/>
                  </a:cubicBezTo>
                  <a:cubicBezTo>
                    <a:pt x="172" y="5"/>
                    <a:pt x="158" y="8"/>
                    <a:pt x="146" y="5"/>
                  </a:cubicBezTo>
                  <a:cubicBezTo>
                    <a:pt x="138" y="0"/>
                    <a:pt x="128" y="9"/>
                    <a:pt x="121" y="5"/>
                  </a:cubicBezTo>
                  <a:cubicBezTo>
                    <a:pt x="105" y="0"/>
                    <a:pt x="91" y="6"/>
                    <a:pt x="77" y="13"/>
                  </a:cubicBezTo>
                  <a:cubicBezTo>
                    <a:pt x="64" y="15"/>
                    <a:pt x="53" y="24"/>
                    <a:pt x="39" y="26"/>
                  </a:cubicBezTo>
                  <a:cubicBezTo>
                    <a:pt x="34" y="31"/>
                    <a:pt x="25" y="28"/>
                    <a:pt x="19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6" y="31"/>
                    <a:pt x="17" y="39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1" y="34"/>
                    <a:pt x="13" y="41"/>
                    <a:pt x="11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0"/>
                    <a:pt x="10" y="40"/>
                  </a:cubicBezTo>
                  <a:cubicBezTo>
                    <a:pt x="9" y="40"/>
                    <a:pt x="11" y="42"/>
                    <a:pt x="9" y="42"/>
                  </a:cubicBezTo>
                  <a:cubicBezTo>
                    <a:pt x="7" y="38"/>
                    <a:pt x="7" y="44"/>
                    <a:pt x="4" y="40"/>
                  </a:cubicBezTo>
                  <a:cubicBezTo>
                    <a:pt x="5" y="40"/>
                    <a:pt x="2" y="40"/>
                    <a:pt x="3" y="38"/>
                  </a:cubicBezTo>
                  <a:cubicBezTo>
                    <a:pt x="2" y="37"/>
                    <a:pt x="0" y="39"/>
                    <a:pt x="1" y="41"/>
                  </a:cubicBezTo>
                  <a:cubicBezTo>
                    <a:pt x="2" y="43"/>
                    <a:pt x="2" y="45"/>
                    <a:pt x="5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5"/>
                    <a:pt x="5" y="44"/>
                    <a:pt x="6" y="45"/>
                  </a:cubicBezTo>
                  <a:cubicBezTo>
                    <a:pt x="8" y="44"/>
                    <a:pt x="9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4"/>
                    <a:pt x="12" y="44"/>
                    <a:pt x="13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4" y="40"/>
                    <a:pt x="15" y="43"/>
                  </a:cubicBezTo>
                  <a:cubicBezTo>
                    <a:pt x="19" y="41"/>
                    <a:pt x="23" y="38"/>
                    <a:pt x="27" y="36"/>
                  </a:cubicBezTo>
                  <a:cubicBezTo>
                    <a:pt x="27" y="35"/>
                    <a:pt x="31" y="35"/>
                    <a:pt x="29" y="33"/>
                  </a:cubicBezTo>
                  <a:cubicBezTo>
                    <a:pt x="31" y="35"/>
                    <a:pt x="34" y="34"/>
                    <a:pt x="36" y="33"/>
                  </a:cubicBezTo>
                  <a:cubicBezTo>
                    <a:pt x="36" y="34"/>
                    <a:pt x="36" y="34"/>
                    <a:pt x="35" y="34"/>
                  </a:cubicBezTo>
                  <a:cubicBezTo>
                    <a:pt x="39" y="36"/>
                    <a:pt x="37" y="30"/>
                    <a:pt x="41" y="33"/>
                  </a:cubicBezTo>
                  <a:cubicBezTo>
                    <a:pt x="40" y="30"/>
                    <a:pt x="45" y="32"/>
                    <a:pt x="45" y="28"/>
                  </a:cubicBezTo>
                  <a:cubicBezTo>
                    <a:pt x="46" y="29"/>
                    <a:pt x="46" y="29"/>
                    <a:pt x="46" y="30"/>
                  </a:cubicBezTo>
                  <a:cubicBezTo>
                    <a:pt x="50" y="28"/>
                    <a:pt x="55" y="28"/>
                    <a:pt x="58" y="26"/>
                  </a:cubicBezTo>
                  <a:cubicBezTo>
                    <a:pt x="60" y="23"/>
                    <a:pt x="66" y="25"/>
                    <a:pt x="67" y="21"/>
                  </a:cubicBezTo>
                  <a:cubicBezTo>
                    <a:pt x="69" y="21"/>
                    <a:pt x="73" y="21"/>
                    <a:pt x="76" y="19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9" y="19"/>
                    <a:pt x="83" y="17"/>
                    <a:pt x="85" y="15"/>
                  </a:cubicBezTo>
                  <a:cubicBezTo>
                    <a:pt x="87" y="18"/>
                    <a:pt x="88" y="17"/>
                    <a:pt x="90" y="18"/>
                  </a:cubicBezTo>
                  <a:cubicBezTo>
                    <a:pt x="92" y="16"/>
                    <a:pt x="96" y="15"/>
                    <a:pt x="100" y="13"/>
                  </a:cubicBezTo>
                  <a:cubicBezTo>
                    <a:pt x="100" y="15"/>
                    <a:pt x="102" y="12"/>
                    <a:pt x="103" y="14"/>
                  </a:cubicBezTo>
                  <a:cubicBezTo>
                    <a:pt x="112" y="8"/>
                    <a:pt x="125" y="9"/>
                    <a:pt x="13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8" y="9"/>
                    <a:pt x="140" y="7"/>
                  </a:cubicBezTo>
                  <a:cubicBezTo>
                    <a:pt x="140" y="7"/>
                    <a:pt x="140" y="8"/>
                    <a:pt x="139" y="8"/>
                  </a:cubicBezTo>
                  <a:cubicBezTo>
                    <a:pt x="141" y="8"/>
                    <a:pt x="143" y="10"/>
                    <a:pt x="145" y="10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7" y="10"/>
                    <a:pt x="148" y="13"/>
                    <a:pt x="150" y="11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2"/>
                    <a:pt x="152" y="13"/>
                    <a:pt x="151" y="13"/>
                  </a:cubicBezTo>
                  <a:cubicBezTo>
                    <a:pt x="167" y="15"/>
                    <a:pt x="185" y="16"/>
                    <a:pt x="200" y="24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202" y="25"/>
                    <a:pt x="202" y="25"/>
                    <a:pt x="202" y="25"/>
                  </a:cubicBezTo>
                  <a:cubicBezTo>
                    <a:pt x="202" y="25"/>
                    <a:pt x="202" y="25"/>
                    <a:pt x="202" y="26"/>
                  </a:cubicBezTo>
                  <a:cubicBezTo>
                    <a:pt x="205" y="29"/>
                    <a:pt x="210" y="29"/>
                    <a:pt x="214" y="31"/>
                  </a:cubicBezTo>
                  <a:cubicBezTo>
                    <a:pt x="213" y="31"/>
                    <a:pt x="212" y="32"/>
                    <a:pt x="213" y="32"/>
                  </a:cubicBezTo>
                  <a:cubicBezTo>
                    <a:pt x="217" y="32"/>
                    <a:pt x="216" y="37"/>
                    <a:pt x="219" y="34"/>
                  </a:cubicBezTo>
                  <a:cubicBezTo>
                    <a:pt x="219" y="34"/>
                    <a:pt x="219" y="35"/>
                    <a:pt x="219" y="35"/>
                  </a:cubicBezTo>
                  <a:cubicBezTo>
                    <a:pt x="227" y="38"/>
                    <a:pt x="235" y="42"/>
                    <a:pt x="243" y="46"/>
                  </a:cubicBezTo>
                  <a:cubicBezTo>
                    <a:pt x="251" y="46"/>
                    <a:pt x="258" y="51"/>
                    <a:pt x="266" y="51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76" y="52"/>
                    <a:pt x="285" y="58"/>
                    <a:pt x="295" y="60"/>
                  </a:cubicBezTo>
                  <a:cubicBezTo>
                    <a:pt x="299" y="61"/>
                    <a:pt x="302" y="61"/>
                    <a:pt x="306" y="62"/>
                  </a:cubicBezTo>
                  <a:cubicBezTo>
                    <a:pt x="306" y="63"/>
                    <a:pt x="306" y="63"/>
                    <a:pt x="306" y="63"/>
                  </a:cubicBezTo>
                  <a:cubicBezTo>
                    <a:pt x="314" y="60"/>
                    <a:pt x="321" y="69"/>
                    <a:pt x="329" y="66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5"/>
                    <a:pt x="332" y="68"/>
                    <a:pt x="332" y="65"/>
                  </a:cubicBezTo>
                  <a:cubicBezTo>
                    <a:pt x="334" y="66"/>
                    <a:pt x="334" y="66"/>
                    <a:pt x="334" y="66"/>
                  </a:cubicBezTo>
                  <a:cubicBezTo>
                    <a:pt x="339" y="62"/>
                    <a:pt x="342" y="70"/>
                    <a:pt x="349" y="67"/>
                  </a:cubicBezTo>
                  <a:cubicBezTo>
                    <a:pt x="348" y="68"/>
                    <a:pt x="348" y="68"/>
                    <a:pt x="348" y="68"/>
                  </a:cubicBezTo>
                  <a:cubicBezTo>
                    <a:pt x="350" y="67"/>
                    <a:pt x="352" y="67"/>
                    <a:pt x="353" y="68"/>
                  </a:cubicBezTo>
                  <a:cubicBezTo>
                    <a:pt x="353" y="68"/>
                    <a:pt x="353" y="68"/>
                    <a:pt x="353" y="68"/>
                  </a:cubicBezTo>
                  <a:cubicBezTo>
                    <a:pt x="358" y="72"/>
                    <a:pt x="364" y="68"/>
                    <a:pt x="369" y="68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71" y="68"/>
                    <a:pt x="376" y="70"/>
                    <a:pt x="379" y="69"/>
                  </a:cubicBezTo>
                  <a:cubicBezTo>
                    <a:pt x="379" y="70"/>
                    <a:pt x="379" y="70"/>
                    <a:pt x="379" y="70"/>
                  </a:cubicBezTo>
                  <a:cubicBezTo>
                    <a:pt x="381" y="68"/>
                    <a:pt x="381" y="68"/>
                    <a:pt x="381" y="68"/>
                  </a:cubicBezTo>
                  <a:cubicBezTo>
                    <a:pt x="381" y="70"/>
                    <a:pt x="381" y="70"/>
                    <a:pt x="381" y="70"/>
                  </a:cubicBezTo>
                  <a:cubicBezTo>
                    <a:pt x="386" y="70"/>
                    <a:pt x="390" y="68"/>
                    <a:pt x="394" y="6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0" name="Freeform 629"/>
            <p:cNvSpPr/>
            <p:nvPr/>
          </p:nvSpPr>
          <p:spPr bwMode="auto">
            <a:xfrm>
              <a:off x="6221804" y="45248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1" name="Freeform 630"/>
            <p:cNvSpPr/>
            <p:nvPr/>
          </p:nvSpPr>
          <p:spPr bwMode="auto">
            <a:xfrm>
              <a:off x="4900829" y="45222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2" name="Freeform 631"/>
            <p:cNvSpPr/>
            <p:nvPr/>
          </p:nvSpPr>
          <p:spPr bwMode="auto">
            <a:xfrm>
              <a:off x="4983059" y="2144190"/>
              <a:ext cx="0" cy="663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3" name="Freeform 632"/>
            <p:cNvSpPr/>
            <p:nvPr/>
          </p:nvSpPr>
          <p:spPr bwMode="auto">
            <a:xfrm>
              <a:off x="4988364" y="2129602"/>
              <a:ext cx="9283" cy="928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0 w 3"/>
                <a:gd name="T5" fmla="*/ 3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2" y="1"/>
                    <a:pt x="0" y="3"/>
                  </a:cubicBezTo>
                  <a:cubicBezTo>
                    <a:pt x="3" y="0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4" name="Freeform 633"/>
            <p:cNvSpPr/>
            <p:nvPr/>
          </p:nvSpPr>
          <p:spPr bwMode="auto">
            <a:xfrm>
              <a:off x="4985711" y="2118991"/>
              <a:ext cx="2652" cy="10610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3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0" y="0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5" name="Freeform 634"/>
            <p:cNvSpPr/>
            <p:nvPr/>
          </p:nvSpPr>
          <p:spPr bwMode="auto">
            <a:xfrm>
              <a:off x="4928681" y="2006257"/>
              <a:ext cx="0" cy="3979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6" name="Freeform 635"/>
            <p:cNvSpPr/>
            <p:nvPr/>
          </p:nvSpPr>
          <p:spPr bwMode="auto">
            <a:xfrm>
              <a:off x="4863693" y="1962490"/>
              <a:ext cx="1364741" cy="226794"/>
            </a:xfrm>
            <a:custGeom>
              <a:avLst/>
              <a:gdLst>
                <a:gd name="T0" fmla="*/ 41 w 435"/>
                <a:gd name="T1" fmla="*/ 3 h 72"/>
                <a:gd name="T2" fmla="*/ 28 w 435"/>
                <a:gd name="T3" fmla="*/ 6 h 72"/>
                <a:gd name="T4" fmla="*/ 3 w 435"/>
                <a:gd name="T5" fmla="*/ 23 h 72"/>
                <a:gd name="T6" fmla="*/ 3 w 435"/>
                <a:gd name="T7" fmla="*/ 25 h 72"/>
                <a:gd name="T8" fmla="*/ 5 w 435"/>
                <a:gd name="T9" fmla="*/ 32 h 72"/>
                <a:gd name="T10" fmla="*/ 20 w 435"/>
                <a:gd name="T11" fmla="*/ 51 h 72"/>
                <a:gd name="T12" fmla="*/ 39 w 435"/>
                <a:gd name="T13" fmla="*/ 50 h 72"/>
                <a:gd name="T14" fmla="*/ 34 w 435"/>
                <a:gd name="T15" fmla="*/ 50 h 72"/>
                <a:gd name="T16" fmla="*/ 33 w 435"/>
                <a:gd name="T17" fmla="*/ 50 h 72"/>
                <a:gd name="T18" fmla="*/ 21 w 435"/>
                <a:gd name="T19" fmla="*/ 46 h 72"/>
                <a:gd name="T20" fmla="*/ 8 w 435"/>
                <a:gd name="T21" fmla="*/ 23 h 72"/>
                <a:gd name="T22" fmla="*/ 21 w 435"/>
                <a:gd name="T23" fmla="*/ 14 h 72"/>
                <a:gd name="T24" fmla="*/ 30 w 435"/>
                <a:gd name="T25" fmla="*/ 9 h 72"/>
                <a:gd name="T26" fmla="*/ 129 w 435"/>
                <a:gd name="T27" fmla="*/ 14 h 72"/>
                <a:gd name="T28" fmla="*/ 143 w 435"/>
                <a:gd name="T29" fmla="*/ 18 h 72"/>
                <a:gd name="T30" fmla="*/ 178 w 435"/>
                <a:gd name="T31" fmla="*/ 27 h 72"/>
                <a:gd name="T32" fmla="*/ 219 w 435"/>
                <a:gd name="T33" fmla="*/ 45 h 72"/>
                <a:gd name="T34" fmla="*/ 289 w 435"/>
                <a:gd name="T35" fmla="*/ 67 h 72"/>
                <a:gd name="T36" fmla="*/ 357 w 435"/>
                <a:gd name="T37" fmla="*/ 58 h 72"/>
                <a:gd name="T38" fmla="*/ 415 w 435"/>
                <a:gd name="T39" fmla="*/ 40 h 72"/>
                <a:gd name="T40" fmla="*/ 421 w 435"/>
                <a:gd name="T41" fmla="*/ 36 h 72"/>
                <a:gd name="T42" fmla="*/ 423 w 435"/>
                <a:gd name="T43" fmla="*/ 32 h 72"/>
                <a:gd name="T44" fmla="*/ 425 w 435"/>
                <a:gd name="T45" fmla="*/ 32 h 72"/>
                <a:gd name="T46" fmla="*/ 431 w 435"/>
                <a:gd name="T47" fmla="*/ 31 h 72"/>
                <a:gd name="T48" fmla="*/ 433 w 435"/>
                <a:gd name="T49" fmla="*/ 31 h 72"/>
                <a:gd name="T50" fmla="*/ 431 w 435"/>
                <a:gd name="T51" fmla="*/ 28 h 72"/>
                <a:gd name="T52" fmla="*/ 424 w 435"/>
                <a:gd name="T53" fmla="*/ 26 h 72"/>
                <a:gd name="T54" fmla="*/ 421 w 435"/>
                <a:gd name="T55" fmla="*/ 28 h 72"/>
                <a:gd name="T56" fmla="*/ 419 w 435"/>
                <a:gd name="T57" fmla="*/ 28 h 72"/>
                <a:gd name="T58" fmla="*/ 406 w 435"/>
                <a:gd name="T59" fmla="*/ 39 h 72"/>
                <a:gd name="T60" fmla="*/ 399 w 435"/>
                <a:gd name="T61" fmla="*/ 38 h 72"/>
                <a:gd name="T62" fmla="*/ 390 w 435"/>
                <a:gd name="T63" fmla="*/ 44 h 72"/>
                <a:gd name="T64" fmla="*/ 376 w 435"/>
                <a:gd name="T65" fmla="*/ 45 h 72"/>
                <a:gd name="T66" fmla="*/ 359 w 435"/>
                <a:gd name="T67" fmla="*/ 53 h 72"/>
                <a:gd name="T68" fmla="*/ 350 w 435"/>
                <a:gd name="T69" fmla="*/ 57 h 72"/>
                <a:gd name="T70" fmla="*/ 335 w 435"/>
                <a:gd name="T71" fmla="*/ 59 h 72"/>
                <a:gd name="T72" fmla="*/ 300 w 435"/>
                <a:gd name="T73" fmla="*/ 59 h 72"/>
                <a:gd name="T74" fmla="*/ 295 w 435"/>
                <a:gd name="T75" fmla="*/ 65 h 72"/>
                <a:gd name="T76" fmla="*/ 290 w 435"/>
                <a:gd name="T77" fmla="*/ 62 h 72"/>
                <a:gd name="T78" fmla="*/ 284 w 435"/>
                <a:gd name="T79" fmla="*/ 61 h 72"/>
                <a:gd name="T80" fmla="*/ 283 w 435"/>
                <a:gd name="T81" fmla="*/ 61 h 72"/>
                <a:gd name="T82" fmla="*/ 235 w 435"/>
                <a:gd name="T83" fmla="*/ 47 h 72"/>
                <a:gd name="T84" fmla="*/ 232 w 435"/>
                <a:gd name="T85" fmla="*/ 47 h 72"/>
                <a:gd name="T86" fmla="*/ 221 w 435"/>
                <a:gd name="T87" fmla="*/ 41 h 72"/>
                <a:gd name="T88" fmla="*/ 215 w 435"/>
                <a:gd name="T89" fmla="*/ 38 h 72"/>
                <a:gd name="T90" fmla="*/ 192 w 435"/>
                <a:gd name="T91" fmla="*/ 26 h 72"/>
                <a:gd name="T92" fmla="*/ 169 w 435"/>
                <a:gd name="T93" fmla="*/ 20 h 72"/>
                <a:gd name="T94" fmla="*/ 128 w 435"/>
                <a:gd name="T95" fmla="*/ 10 h 72"/>
                <a:gd name="T96" fmla="*/ 106 w 435"/>
                <a:gd name="T97" fmla="*/ 6 h 72"/>
                <a:gd name="T98" fmla="*/ 102 w 435"/>
                <a:gd name="T99" fmla="*/ 7 h 72"/>
                <a:gd name="T100" fmla="*/ 86 w 435"/>
                <a:gd name="T101" fmla="*/ 5 h 72"/>
                <a:gd name="T102" fmla="*/ 81 w 435"/>
                <a:gd name="T103" fmla="*/ 4 h 72"/>
                <a:gd name="T104" fmla="*/ 66 w 435"/>
                <a:gd name="T105" fmla="*/ 3 h 72"/>
                <a:gd name="T106" fmla="*/ 55 w 435"/>
                <a:gd name="T107" fmla="*/ 3 h 72"/>
                <a:gd name="T108" fmla="*/ 54 w 435"/>
                <a:gd name="T109" fmla="*/ 3 h 72"/>
                <a:gd name="T110" fmla="*/ 40 w 435"/>
                <a:gd name="T1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5" h="72">
                  <a:moveTo>
                    <a:pt x="40" y="4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37" y="6"/>
                    <a:pt x="32" y="4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7" y="8"/>
                    <a:pt x="6" y="1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7"/>
                    <a:pt x="4" y="31"/>
                    <a:pt x="3" y="32"/>
                  </a:cubicBezTo>
                  <a:cubicBezTo>
                    <a:pt x="3" y="33"/>
                    <a:pt x="4" y="33"/>
                    <a:pt x="5" y="32"/>
                  </a:cubicBezTo>
                  <a:cubicBezTo>
                    <a:pt x="7" y="40"/>
                    <a:pt x="13" y="47"/>
                    <a:pt x="21" y="49"/>
                  </a:cubicBezTo>
                  <a:cubicBezTo>
                    <a:pt x="21" y="49"/>
                    <a:pt x="21" y="50"/>
                    <a:pt x="20" y="51"/>
                  </a:cubicBezTo>
                  <a:cubicBezTo>
                    <a:pt x="27" y="50"/>
                    <a:pt x="34" y="53"/>
                    <a:pt x="39" y="52"/>
                  </a:cubicBezTo>
                  <a:cubicBezTo>
                    <a:pt x="39" y="51"/>
                    <a:pt x="39" y="51"/>
                    <a:pt x="39" y="50"/>
                  </a:cubicBezTo>
                  <a:cubicBezTo>
                    <a:pt x="37" y="49"/>
                    <a:pt x="36" y="53"/>
                    <a:pt x="34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50"/>
                    <a:pt x="34" y="53"/>
                    <a:pt x="33" y="51"/>
                  </a:cubicBezTo>
                  <a:cubicBezTo>
                    <a:pt x="32" y="51"/>
                    <a:pt x="33" y="50"/>
                    <a:pt x="33" y="50"/>
                  </a:cubicBezTo>
                  <a:cubicBezTo>
                    <a:pt x="30" y="50"/>
                    <a:pt x="27" y="49"/>
                    <a:pt x="24" y="50"/>
                  </a:cubicBezTo>
                  <a:cubicBezTo>
                    <a:pt x="24" y="48"/>
                    <a:pt x="22" y="49"/>
                    <a:pt x="21" y="46"/>
                  </a:cubicBezTo>
                  <a:cubicBezTo>
                    <a:pt x="20" y="47"/>
                    <a:pt x="20" y="46"/>
                    <a:pt x="19" y="47"/>
                  </a:cubicBezTo>
                  <a:cubicBezTo>
                    <a:pt x="12" y="42"/>
                    <a:pt x="4" y="29"/>
                    <a:pt x="8" y="23"/>
                  </a:cubicBezTo>
                  <a:cubicBezTo>
                    <a:pt x="7" y="17"/>
                    <a:pt x="16" y="17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5" y="12"/>
                    <a:pt x="28" y="1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45" y="9"/>
                    <a:pt x="61" y="7"/>
                    <a:pt x="77" y="9"/>
                  </a:cubicBezTo>
                  <a:cubicBezTo>
                    <a:pt x="95" y="10"/>
                    <a:pt x="110" y="16"/>
                    <a:pt x="129" y="14"/>
                  </a:cubicBezTo>
                  <a:cubicBezTo>
                    <a:pt x="129" y="15"/>
                    <a:pt x="129" y="15"/>
                    <a:pt x="128" y="15"/>
                  </a:cubicBezTo>
                  <a:cubicBezTo>
                    <a:pt x="133" y="15"/>
                    <a:pt x="138" y="18"/>
                    <a:pt x="143" y="18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55" y="18"/>
                    <a:pt x="166" y="25"/>
                    <a:pt x="178" y="27"/>
                  </a:cubicBezTo>
                  <a:cubicBezTo>
                    <a:pt x="191" y="32"/>
                    <a:pt x="206" y="38"/>
                    <a:pt x="220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31" y="49"/>
                    <a:pt x="239" y="59"/>
                    <a:pt x="251" y="61"/>
                  </a:cubicBezTo>
                  <a:cubicBezTo>
                    <a:pt x="263" y="67"/>
                    <a:pt x="277" y="64"/>
                    <a:pt x="289" y="67"/>
                  </a:cubicBezTo>
                  <a:cubicBezTo>
                    <a:pt x="297" y="72"/>
                    <a:pt x="307" y="63"/>
                    <a:pt x="314" y="67"/>
                  </a:cubicBezTo>
                  <a:cubicBezTo>
                    <a:pt x="329" y="71"/>
                    <a:pt x="344" y="66"/>
                    <a:pt x="357" y="58"/>
                  </a:cubicBezTo>
                  <a:cubicBezTo>
                    <a:pt x="371" y="57"/>
                    <a:pt x="382" y="47"/>
                    <a:pt x="396" y="46"/>
                  </a:cubicBezTo>
                  <a:cubicBezTo>
                    <a:pt x="401" y="41"/>
                    <a:pt x="409" y="44"/>
                    <a:pt x="415" y="40"/>
                  </a:cubicBezTo>
                  <a:cubicBezTo>
                    <a:pt x="415" y="39"/>
                    <a:pt x="415" y="39"/>
                    <a:pt x="415" y="39"/>
                  </a:cubicBezTo>
                  <a:cubicBezTo>
                    <a:pt x="418" y="40"/>
                    <a:pt x="418" y="33"/>
                    <a:pt x="421" y="36"/>
                  </a:cubicBezTo>
                  <a:cubicBezTo>
                    <a:pt x="421" y="36"/>
                    <a:pt x="421" y="36"/>
                    <a:pt x="421" y="36"/>
                  </a:cubicBezTo>
                  <a:cubicBezTo>
                    <a:pt x="423" y="38"/>
                    <a:pt x="421" y="30"/>
                    <a:pt x="423" y="32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4" y="30"/>
                    <a:pt x="424" y="32"/>
                    <a:pt x="425" y="32"/>
                  </a:cubicBezTo>
                  <a:cubicBezTo>
                    <a:pt x="425" y="32"/>
                    <a:pt x="424" y="30"/>
                    <a:pt x="425" y="30"/>
                  </a:cubicBezTo>
                  <a:cubicBezTo>
                    <a:pt x="428" y="34"/>
                    <a:pt x="428" y="27"/>
                    <a:pt x="431" y="31"/>
                  </a:cubicBezTo>
                  <a:cubicBezTo>
                    <a:pt x="430" y="32"/>
                    <a:pt x="433" y="32"/>
                    <a:pt x="432" y="34"/>
                  </a:cubicBezTo>
                  <a:cubicBezTo>
                    <a:pt x="432" y="34"/>
                    <a:pt x="435" y="33"/>
                    <a:pt x="433" y="31"/>
                  </a:cubicBezTo>
                  <a:cubicBezTo>
                    <a:pt x="432" y="29"/>
                    <a:pt x="432" y="27"/>
                    <a:pt x="430" y="26"/>
                  </a:cubicBezTo>
                  <a:cubicBezTo>
                    <a:pt x="431" y="28"/>
                    <a:pt x="431" y="28"/>
                    <a:pt x="431" y="28"/>
                  </a:cubicBezTo>
                  <a:cubicBezTo>
                    <a:pt x="429" y="27"/>
                    <a:pt x="430" y="27"/>
                    <a:pt x="429" y="27"/>
                  </a:cubicBezTo>
                  <a:cubicBezTo>
                    <a:pt x="427" y="27"/>
                    <a:pt x="426" y="26"/>
                    <a:pt x="424" y="26"/>
                  </a:cubicBezTo>
                  <a:cubicBezTo>
                    <a:pt x="424" y="26"/>
                    <a:pt x="424" y="26"/>
                    <a:pt x="424" y="26"/>
                  </a:cubicBezTo>
                  <a:cubicBezTo>
                    <a:pt x="424" y="28"/>
                    <a:pt x="422" y="28"/>
                    <a:pt x="421" y="28"/>
                  </a:cubicBezTo>
                  <a:cubicBezTo>
                    <a:pt x="421" y="27"/>
                    <a:pt x="421" y="27"/>
                    <a:pt x="421" y="27"/>
                  </a:cubicBezTo>
                  <a:cubicBezTo>
                    <a:pt x="419" y="26"/>
                    <a:pt x="420" y="31"/>
                    <a:pt x="419" y="28"/>
                  </a:cubicBezTo>
                  <a:cubicBezTo>
                    <a:pt x="416" y="31"/>
                    <a:pt x="412" y="33"/>
                    <a:pt x="407" y="36"/>
                  </a:cubicBezTo>
                  <a:cubicBezTo>
                    <a:pt x="407" y="37"/>
                    <a:pt x="404" y="37"/>
                    <a:pt x="406" y="39"/>
                  </a:cubicBezTo>
                  <a:cubicBezTo>
                    <a:pt x="404" y="37"/>
                    <a:pt x="400" y="38"/>
                    <a:pt x="399" y="38"/>
                  </a:cubicBezTo>
                  <a:cubicBezTo>
                    <a:pt x="399" y="38"/>
                    <a:pt x="399" y="38"/>
                    <a:pt x="399" y="38"/>
                  </a:cubicBezTo>
                  <a:cubicBezTo>
                    <a:pt x="396" y="36"/>
                    <a:pt x="398" y="42"/>
                    <a:pt x="394" y="39"/>
                  </a:cubicBezTo>
                  <a:cubicBezTo>
                    <a:pt x="395" y="42"/>
                    <a:pt x="390" y="40"/>
                    <a:pt x="390" y="44"/>
                  </a:cubicBezTo>
                  <a:cubicBezTo>
                    <a:pt x="389" y="43"/>
                    <a:pt x="389" y="43"/>
                    <a:pt x="389" y="42"/>
                  </a:cubicBezTo>
                  <a:cubicBezTo>
                    <a:pt x="385" y="44"/>
                    <a:pt x="380" y="44"/>
                    <a:pt x="376" y="45"/>
                  </a:cubicBezTo>
                  <a:cubicBezTo>
                    <a:pt x="374" y="49"/>
                    <a:pt x="369" y="47"/>
                    <a:pt x="368" y="51"/>
                  </a:cubicBezTo>
                  <a:cubicBezTo>
                    <a:pt x="365" y="51"/>
                    <a:pt x="361" y="51"/>
                    <a:pt x="359" y="53"/>
                  </a:cubicBezTo>
                  <a:cubicBezTo>
                    <a:pt x="359" y="52"/>
                    <a:pt x="359" y="52"/>
                    <a:pt x="359" y="52"/>
                  </a:cubicBezTo>
                  <a:cubicBezTo>
                    <a:pt x="356" y="53"/>
                    <a:pt x="352" y="54"/>
                    <a:pt x="350" y="57"/>
                  </a:cubicBezTo>
                  <a:cubicBezTo>
                    <a:pt x="348" y="54"/>
                    <a:pt x="347" y="55"/>
                    <a:pt x="345" y="54"/>
                  </a:cubicBezTo>
                  <a:cubicBezTo>
                    <a:pt x="343" y="56"/>
                    <a:pt x="338" y="57"/>
                    <a:pt x="335" y="59"/>
                  </a:cubicBezTo>
                  <a:cubicBezTo>
                    <a:pt x="334" y="57"/>
                    <a:pt x="332" y="60"/>
                    <a:pt x="332" y="58"/>
                  </a:cubicBezTo>
                  <a:cubicBezTo>
                    <a:pt x="323" y="63"/>
                    <a:pt x="310" y="63"/>
                    <a:pt x="300" y="59"/>
                  </a:cubicBezTo>
                  <a:cubicBezTo>
                    <a:pt x="300" y="59"/>
                    <a:pt x="300" y="59"/>
                    <a:pt x="300" y="59"/>
                  </a:cubicBezTo>
                  <a:cubicBezTo>
                    <a:pt x="298" y="60"/>
                    <a:pt x="297" y="63"/>
                    <a:pt x="295" y="65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3" y="64"/>
                    <a:pt x="292" y="62"/>
                    <a:pt x="290" y="62"/>
                  </a:cubicBezTo>
                  <a:cubicBezTo>
                    <a:pt x="290" y="62"/>
                    <a:pt x="290" y="62"/>
                    <a:pt x="290" y="61"/>
                  </a:cubicBezTo>
                  <a:cubicBezTo>
                    <a:pt x="288" y="62"/>
                    <a:pt x="287" y="59"/>
                    <a:pt x="284" y="61"/>
                  </a:cubicBezTo>
                  <a:cubicBezTo>
                    <a:pt x="284" y="60"/>
                    <a:pt x="284" y="60"/>
                    <a:pt x="284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0"/>
                    <a:pt x="283" y="59"/>
                    <a:pt x="284" y="59"/>
                  </a:cubicBezTo>
                  <a:cubicBezTo>
                    <a:pt x="268" y="56"/>
                    <a:pt x="250" y="56"/>
                    <a:pt x="235" y="47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0" y="43"/>
                    <a:pt x="225" y="43"/>
                    <a:pt x="221" y="41"/>
                  </a:cubicBezTo>
                  <a:cubicBezTo>
                    <a:pt x="221" y="41"/>
                    <a:pt x="222" y="40"/>
                    <a:pt x="222" y="40"/>
                  </a:cubicBezTo>
                  <a:cubicBezTo>
                    <a:pt x="218" y="40"/>
                    <a:pt x="219" y="35"/>
                    <a:pt x="215" y="38"/>
                  </a:cubicBezTo>
                  <a:cubicBezTo>
                    <a:pt x="215" y="38"/>
                    <a:pt x="216" y="37"/>
                    <a:pt x="216" y="37"/>
                  </a:cubicBezTo>
                  <a:cubicBezTo>
                    <a:pt x="208" y="33"/>
                    <a:pt x="199" y="30"/>
                    <a:pt x="192" y="26"/>
                  </a:cubicBezTo>
                  <a:cubicBezTo>
                    <a:pt x="183" y="26"/>
                    <a:pt x="177" y="20"/>
                    <a:pt x="169" y="2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9" y="20"/>
                    <a:pt x="150" y="14"/>
                    <a:pt x="140" y="12"/>
                  </a:cubicBezTo>
                  <a:cubicBezTo>
                    <a:pt x="135" y="11"/>
                    <a:pt x="132" y="11"/>
                    <a:pt x="128" y="1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1" y="11"/>
                    <a:pt x="114" y="3"/>
                    <a:pt x="106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5" y="7"/>
                    <a:pt x="102" y="3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96" y="10"/>
                    <a:pt x="92" y="2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5"/>
                    <a:pt x="83" y="5"/>
                    <a:pt x="81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7" y="0"/>
                    <a:pt x="71" y="3"/>
                    <a:pt x="66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4" y="4"/>
                    <a:pt x="59" y="2"/>
                    <a:pt x="55" y="3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49" y="2"/>
                    <a:pt x="45" y="3"/>
                    <a:pt x="4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7" name="Freeform 636"/>
            <p:cNvSpPr/>
            <p:nvPr/>
          </p:nvSpPr>
          <p:spPr bwMode="auto">
            <a:xfrm>
              <a:off x="4872978" y="2038088"/>
              <a:ext cx="0" cy="2652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8" name="Freeform 637"/>
            <p:cNvSpPr/>
            <p:nvPr/>
          </p:nvSpPr>
          <p:spPr bwMode="auto">
            <a:xfrm>
              <a:off x="6191299" y="2040741"/>
              <a:ext cx="2652" cy="397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96" name="文本框 795"/>
          <p:cNvSpPr txBox="1"/>
          <p:nvPr/>
        </p:nvSpPr>
        <p:spPr>
          <a:xfrm>
            <a:off x="3478901" y="2183570"/>
            <a:ext cx="4892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课题现状及发展情况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22490" y="1589907"/>
            <a:ext cx="1540622" cy="2906438"/>
            <a:chOff x="1689712" y="1710267"/>
            <a:chExt cx="1540622" cy="2906438"/>
          </a:xfrm>
        </p:grpSpPr>
        <p:sp>
          <p:nvSpPr>
            <p:cNvPr id="655" name="Freeform 79"/>
            <p:cNvSpPr/>
            <p:nvPr/>
          </p:nvSpPr>
          <p:spPr bwMode="auto">
            <a:xfrm rot="377113">
              <a:off x="2205784" y="2709769"/>
              <a:ext cx="635489" cy="794629"/>
            </a:xfrm>
            <a:custGeom>
              <a:avLst/>
              <a:gdLst>
                <a:gd name="T0" fmla="*/ 591 w 591"/>
                <a:gd name="T1" fmla="*/ 739 h 739"/>
                <a:gd name="T2" fmla="*/ 591 w 591"/>
                <a:gd name="T3" fmla="*/ 739 h 739"/>
                <a:gd name="T4" fmla="*/ 0 w 591"/>
                <a:gd name="T5" fmla="*/ 739 h 739"/>
                <a:gd name="T6" fmla="*/ 0 w 591"/>
                <a:gd name="T7" fmla="*/ 739 h 739"/>
                <a:gd name="T8" fmla="*/ 0 w 591"/>
                <a:gd name="T9" fmla="*/ 0 h 739"/>
                <a:gd name="T10" fmla="*/ 0 w 591"/>
                <a:gd name="T11" fmla="*/ 0 h 739"/>
                <a:gd name="T12" fmla="*/ 444 w 591"/>
                <a:gd name="T13" fmla="*/ 0 h 739"/>
                <a:gd name="T14" fmla="*/ 558 w 591"/>
                <a:gd name="T15" fmla="*/ 47 h 739"/>
                <a:gd name="T16" fmla="*/ 591 w 591"/>
                <a:gd name="T17" fmla="*/ 407 h 739"/>
                <a:gd name="T18" fmla="*/ 591 w 591"/>
                <a:gd name="T19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739">
                  <a:moveTo>
                    <a:pt x="591" y="739"/>
                  </a:moveTo>
                  <a:lnTo>
                    <a:pt x="591" y="739"/>
                  </a:lnTo>
                  <a:lnTo>
                    <a:pt x="0" y="739"/>
                  </a:lnTo>
                  <a:lnTo>
                    <a:pt x="0" y="7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558" y="47"/>
                  </a:lnTo>
                  <a:lnTo>
                    <a:pt x="591" y="407"/>
                  </a:lnTo>
                  <a:lnTo>
                    <a:pt x="591" y="7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6" name="Freeform 80"/>
            <p:cNvSpPr/>
            <p:nvPr/>
          </p:nvSpPr>
          <p:spPr bwMode="auto">
            <a:xfrm rot="377113">
              <a:off x="2416137" y="2753259"/>
              <a:ext cx="97851" cy="492477"/>
            </a:xfrm>
            <a:custGeom>
              <a:avLst/>
              <a:gdLst>
                <a:gd name="T0" fmla="*/ 0 w 38"/>
                <a:gd name="T1" fmla="*/ 14 h 193"/>
                <a:gd name="T2" fmla="*/ 19 w 38"/>
                <a:gd name="T3" fmla="*/ 0 h 193"/>
                <a:gd name="T4" fmla="*/ 37 w 38"/>
                <a:gd name="T5" fmla="*/ 14 h 193"/>
                <a:gd name="T6" fmla="*/ 23 w 38"/>
                <a:gd name="T7" fmla="*/ 29 h 193"/>
                <a:gd name="T8" fmla="*/ 37 w 38"/>
                <a:gd name="T9" fmla="*/ 167 h 193"/>
                <a:gd name="T10" fmla="*/ 21 w 38"/>
                <a:gd name="T11" fmla="*/ 193 h 193"/>
                <a:gd name="T12" fmla="*/ 3 w 38"/>
                <a:gd name="T13" fmla="*/ 167 h 193"/>
                <a:gd name="T14" fmla="*/ 13 w 38"/>
                <a:gd name="T15" fmla="*/ 29 h 193"/>
                <a:gd name="T16" fmla="*/ 0 w 38"/>
                <a:gd name="T17" fmla="*/ 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93">
                  <a:moveTo>
                    <a:pt x="0" y="14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1" y="28"/>
                    <a:pt x="23" y="29"/>
                  </a:cubicBezTo>
                  <a:cubicBezTo>
                    <a:pt x="23" y="29"/>
                    <a:pt x="38" y="154"/>
                    <a:pt x="37" y="167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3" y="167"/>
                    <a:pt x="6" y="49"/>
                    <a:pt x="13" y="29"/>
                  </a:cubicBezTo>
                  <a:cubicBezTo>
                    <a:pt x="13" y="29"/>
                    <a:pt x="1" y="26"/>
                    <a:pt x="0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7" name="Freeform 81"/>
            <p:cNvSpPr/>
            <p:nvPr/>
          </p:nvSpPr>
          <p:spPr bwMode="auto">
            <a:xfrm rot="377113">
              <a:off x="2355666" y="2704007"/>
              <a:ext cx="267744" cy="126883"/>
            </a:xfrm>
            <a:custGeom>
              <a:avLst/>
              <a:gdLst>
                <a:gd name="T0" fmla="*/ 249 w 249"/>
                <a:gd name="T1" fmla="*/ 0 h 118"/>
                <a:gd name="T2" fmla="*/ 123 w 249"/>
                <a:gd name="T3" fmla="*/ 5 h 118"/>
                <a:gd name="T4" fmla="*/ 0 w 249"/>
                <a:gd name="T5" fmla="*/ 0 h 118"/>
                <a:gd name="T6" fmla="*/ 50 w 249"/>
                <a:gd name="T7" fmla="*/ 116 h 118"/>
                <a:gd name="T8" fmla="*/ 128 w 249"/>
                <a:gd name="T9" fmla="*/ 50 h 118"/>
                <a:gd name="T10" fmla="*/ 206 w 249"/>
                <a:gd name="T11" fmla="*/ 118 h 118"/>
                <a:gd name="T12" fmla="*/ 249 w 249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18">
                  <a:moveTo>
                    <a:pt x="249" y="0"/>
                  </a:moveTo>
                  <a:lnTo>
                    <a:pt x="123" y="5"/>
                  </a:lnTo>
                  <a:lnTo>
                    <a:pt x="0" y="0"/>
                  </a:lnTo>
                  <a:lnTo>
                    <a:pt x="50" y="116"/>
                  </a:lnTo>
                  <a:lnTo>
                    <a:pt x="128" y="50"/>
                  </a:lnTo>
                  <a:lnTo>
                    <a:pt x="206" y="11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5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8" name="Freeform 82"/>
            <p:cNvSpPr/>
            <p:nvPr/>
          </p:nvSpPr>
          <p:spPr bwMode="auto">
            <a:xfrm rot="377113">
              <a:off x="2392191" y="2548975"/>
              <a:ext cx="224733" cy="183872"/>
            </a:xfrm>
            <a:custGeom>
              <a:avLst/>
              <a:gdLst>
                <a:gd name="T0" fmla="*/ 88 w 88"/>
                <a:gd name="T1" fmla="*/ 60 h 72"/>
                <a:gd name="T2" fmla="*/ 45 w 88"/>
                <a:gd name="T3" fmla="*/ 72 h 72"/>
                <a:gd name="T4" fmla="*/ 0 w 88"/>
                <a:gd name="T5" fmla="*/ 60 h 72"/>
                <a:gd name="T6" fmla="*/ 0 w 88"/>
                <a:gd name="T7" fmla="*/ 0 h 72"/>
                <a:gd name="T8" fmla="*/ 88 w 88"/>
                <a:gd name="T9" fmla="*/ 0 h 72"/>
                <a:gd name="T10" fmla="*/ 88 w 88"/>
                <a:gd name="T1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88" y="60"/>
                  </a:moveTo>
                  <a:cubicBezTo>
                    <a:pt x="88" y="60"/>
                    <a:pt x="74" y="72"/>
                    <a:pt x="45" y="72"/>
                  </a:cubicBezTo>
                  <a:cubicBezTo>
                    <a:pt x="14" y="72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88" y="60"/>
                  </a:lnTo>
                  <a:close/>
                </a:path>
              </a:pathLst>
            </a:custGeom>
            <a:solidFill>
              <a:srgbClr val="E5B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9" name="Freeform 83"/>
            <p:cNvSpPr/>
            <p:nvPr/>
          </p:nvSpPr>
          <p:spPr bwMode="auto">
            <a:xfrm rot="377113">
              <a:off x="2326086" y="2015559"/>
              <a:ext cx="477423" cy="461294"/>
            </a:xfrm>
            <a:custGeom>
              <a:avLst/>
              <a:gdLst>
                <a:gd name="T0" fmla="*/ 187 w 187"/>
                <a:gd name="T1" fmla="*/ 91 h 181"/>
                <a:gd name="T2" fmla="*/ 103 w 187"/>
                <a:gd name="T3" fmla="*/ 181 h 181"/>
                <a:gd name="T4" fmla="*/ 78 w 187"/>
                <a:gd name="T5" fmla="*/ 181 h 181"/>
                <a:gd name="T6" fmla="*/ 0 w 187"/>
                <a:gd name="T7" fmla="*/ 91 h 181"/>
                <a:gd name="T8" fmla="*/ 0 w 187"/>
                <a:gd name="T9" fmla="*/ 91 h 181"/>
                <a:gd name="T10" fmla="*/ 78 w 187"/>
                <a:gd name="T11" fmla="*/ 1 h 181"/>
                <a:gd name="T12" fmla="*/ 103 w 187"/>
                <a:gd name="T13" fmla="*/ 1 h 181"/>
                <a:gd name="T14" fmla="*/ 187 w 187"/>
                <a:gd name="T15" fmla="*/ 9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81">
                  <a:moveTo>
                    <a:pt x="187" y="91"/>
                  </a:moveTo>
                  <a:cubicBezTo>
                    <a:pt x="187" y="140"/>
                    <a:pt x="147" y="181"/>
                    <a:pt x="103" y="181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35" y="181"/>
                    <a:pt x="0" y="14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0"/>
                    <a:pt x="35" y="1"/>
                    <a:pt x="78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47" y="1"/>
                    <a:pt x="187" y="7"/>
                    <a:pt x="187" y="91"/>
                  </a:cubicBez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0" name="Freeform 84"/>
            <p:cNvSpPr/>
            <p:nvPr/>
          </p:nvSpPr>
          <p:spPr bwMode="auto">
            <a:xfrm rot="377113">
              <a:off x="2335803" y="2033866"/>
              <a:ext cx="410756" cy="578499"/>
            </a:xfrm>
            <a:custGeom>
              <a:avLst/>
              <a:gdLst>
                <a:gd name="T0" fmla="*/ 161 w 161"/>
                <a:gd name="T1" fmla="*/ 148 h 227"/>
                <a:gd name="T2" fmla="*/ 82 w 161"/>
                <a:gd name="T3" fmla="*/ 227 h 227"/>
                <a:gd name="T4" fmla="*/ 82 w 161"/>
                <a:gd name="T5" fmla="*/ 227 h 227"/>
                <a:gd name="T6" fmla="*/ 3 w 161"/>
                <a:gd name="T7" fmla="*/ 148 h 227"/>
                <a:gd name="T8" fmla="*/ 3 w 161"/>
                <a:gd name="T9" fmla="*/ 79 h 227"/>
                <a:gd name="T10" fmla="*/ 82 w 161"/>
                <a:gd name="T11" fmla="*/ 0 h 227"/>
                <a:gd name="T12" fmla="*/ 82 w 161"/>
                <a:gd name="T13" fmla="*/ 0 h 227"/>
                <a:gd name="T14" fmla="*/ 161 w 161"/>
                <a:gd name="T15" fmla="*/ 79 h 227"/>
                <a:gd name="T16" fmla="*/ 161 w 161"/>
                <a:gd name="T17" fmla="*/ 14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27">
                  <a:moveTo>
                    <a:pt x="161" y="148"/>
                  </a:moveTo>
                  <a:cubicBezTo>
                    <a:pt x="161" y="192"/>
                    <a:pt x="126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38" y="227"/>
                    <a:pt x="3" y="192"/>
                    <a:pt x="3" y="148"/>
                  </a:cubicBezTo>
                  <a:cubicBezTo>
                    <a:pt x="3" y="148"/>
                    <a:pt x="0" y="96"/>
                    <a:pt x="3" y="79"/>
                  </a:cubicBezTo>
                  <a:cubicBezTo>
                    <a:pt x="11" y="28"/>
                    <a:pt x="38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26" y="0"/>
                    <a:pt x="133" y="25"/>
                    <a:pt x="161" y="79"/>
                  </a:cubicBezTo>
                  <a:lnTo>
                    <a:pt x="161" y="148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1" name="Freeform 85"/>
            <p:cNvSpPr/>
            <p:nvPr/>
          </p:nvSpPr>
          <p:spPr bwMode="auto">
            <a:xfrm rot="377113">
              <a:off x="2330025" y="4366166"/>
              <a:ext cx="204303" cy="250539"/>
            </a:xfrm>
            <a:custGeom>
              <a:avLst/>
              <a:gdLst>
                <a:gd name="T0" fmla="*/ 16 w 80"/>
                <a:gd name="T1" fmla="*/ 18 h 98"/>
                <a:gd name="T2" fmla="*/ 6 w 80"/>
                <a:gd name="T3" fmla="*/ 83 h 98"/>
                <a:gd name="T4" fmla="*/ 53 w 80"/>
                <a:gd name="T5" fmla="*/ 52 h 98"/>
                <a:gd name="T6" fmla="*/ 55 w 80"/>
                <a:gd name="T7" fmla="*/ 56 h 98"/>
                <a:gd name="T8" fmla="*/ 80 w 80"/>
                <a:gd name="T9" fmla="*/ 33 h 98"/>
                <a:gd name="T10" fmla="*/ 56 w 80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98">
                  <a:moveTo>
                    <a:pt x="16" y="18"/>
                  </a:moveTo>
                  <a:cubicBezTo>
                    <a:pt x="13" y="33"/>
                    <a:pt x="0" y="77"/>
                    <a:pt x="6" y="83"/>
                  </a:cubicBezTo>
                  <a:cubicBezTo>
                    <a:pt x="21" y="98"/>
                    <a:pt x="48" y="65"/>
                    <a:pt x="53" y="52"/>
                  </a:cubicBezTo>
                  <a:cubicBezTo>
                    <a:pt x="54" y="54"/>
                    <a:pt x="54" y="54"/>
                    <a:pt x="55" y="56"/>
                  </a:cubicBezTo>
                  <a:cubicBezTo>
                    <a:pt x="68" y="45"/>
                    <a:pt x="73" y="41"/>
                    <a:pt x="80" y="33"/>
                  </a:cubicBezTo>
                  <a:cubicBezTo>
                    <a:pt x="75" y="24"/>
                    <a:pt x="63" y="5"/>
                    <a:pt x="5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2" name="Freeform 86"/>
            <p:cNvSpPr/>
            <p:nvPr/>
          </p:nvSpPr>
          <p:spPr bwMode="auto">
            <a:xfrm rot="377113">
              <a:off x="1689712" y="4336070"/>
              <a:ext cx="235486" cy="173119"/>
            </a:xfrm>
            <a:custGeom>
              <a:avLst/>
              <a:gdLst>
                <a:gd name="T0" fmla="*/ 39 w 92"/>
                <a:gd name="T1" fmla="*/ 3 h 68"/>
                <a:gd name="T2" fmla="*/ 3 w 92"/>
                <a:gd name="T3" fmla="*/ 48 h 68"/>
                <a:gd name="T4" fmla="*/ 58 w 92"/>
                <a:gd name="T5" fmla="*/ 44 h 68"/>
                <a:gd name="T6" fmla="*/ 59 w 92"/>
                <a:gd name="T7" fmla="*/ 48 h 68"/>
                <a:gd name="T8" fmla="*/ 91 w 92"/>
                <a:gd name="T9" fmla="*/ 40 h 68"/>
                <a:gd name="T10" fmla="*/ 86 w 92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8">
                  <a:moveTo>
                    <a:pt x="39" y="3"/>
                  </a:moveTo>
                  <a:cubicBezTo>
                    <a:pt x="29" y="15"/>
                    <a:pt x="0" y="39"/>
                    <a:pt x="3" y="48"/>
                  </a:cubicBezTo>
                  <a:cubicBezTo>
                    <a:pt x="8" y="68"/>
                    <a:pt x="47" y="52"/>
                    <a:pt x="58" y="44"/>
                  </a:cubicBezTo>
                  <a:cubicBezTo>
                    <a:pt x="58" y="46"/>
                    <a:pt x="58" y="46"/>
                    <a:pt x="59" y="48"/>
                  </a:cubicBezTo>
                  <a:cubicBezTo>
                    <a:pt x="75" y="45"/>
                    <a:pt x="81" y="44"/>
                    <a:pt x="91" y="40"/>
                  </a:cubicBezTo>
                  <a:cubicBezTo>
                    <a:pt x="92" y="30"/>
                    <a:pt x="90" y="7"/>
                    <a:pt x="86" y="0"/>
                  </a:cubicBezTo>
                </a:path>
              </a:pathLst>
            </a:custGeom>
            <a:solidFill>
              <a:srgbClr val="2B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3" name="Freeform 87"/>
            <p:cNvSpPr/>
            <p:nvPr/>
          </p:nvSpPr>
          <p:spPr bwMode="auto">
            <a:xfrm rot="377113">
              <a:off x="1797016" y="3474429"/>
              <a:ext cx="951620" cy="930114"/>
            </a:xfrm>
            <a:custGeom>
              <a:avLst/>
              <a:gdLst>
                <a:gd name="T0" fmla="*/ 123 w 373"/>
                <a:gd name="T1" fmla="*/ 3 h 365"/>
                <a:gd name="T2" fmla="*/ 373 w 373"/>
                <a:gd name="T3" fmla="*/ 3 h 365"/>
                <a:gd name="T4" fmla="*/ 365 w 373"/>
                <a:gd name="T5" fmla="*/ 90 h 365"/>
                <a:gd name="T6" fmla="*/ 231 w 373"/>
                <a:gd name="T7" fmla="*/ 208 h 365"/>
                <a:gd name="T8" fmla="*/ 296 w 373"/>
                <a:gd name="T9" fmla="*/ 342 h 365"/>
                <a:gd name="T10" fmla="*/ 233 w 373"/>
                <a:gd name="T11" fmla="*/ 364 h 365"/>
                <a:gd name="T12" fmla="*/ 170 w 373"/>
                <a:gd name="T13" fmla="*/ 212 h 365"/>
                <a:gd name="T14" fmla="*/ 202 w 373"/>
                <a:gd name="T15" fmla="*/ 98 h 365"/>
                <a:gd name="T16" fmla="*/ 80 w 373"/>
                <a:gd name="T17" fmla="*/ 147 h 365"/>
                <a:gd name="T18" fmla="*/ 78 w 373"/>
                <a:gd name="T19" fmla="*/ 357 h 365"/>
                <a:gd name="T20" fmla="*/ 19 w 373"/>
                <a:gd name="T21" fmla="*/ 360 h 365"/>
                <a:gd name="T22" fmla="*/ 0 w 373"/>
                <a:gd name="T23" fmla="*/ 133 h 365"/>
                <a:gd name="T24" fmla="*/ 123 w 373"/>
                <a:gd name="T25" fmla="*/ 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3" h="365">
                  <a:moveTo>
                    <a:pt x="123" y="3"/>
                  </a:moveTo>
                  <a:cubicBezTo>
                    <a:pt x="166" y="0"/>
                    <a:pt x="373" y="3"/>
                    <a:pt x="373" y="3"/>
                  </a:cubicBezTo>
                  <a:cubicBezTo>
                    <a:pt x="373" y="3"/>
                    <a:pt x="373" y="69"/>
                    <a:pt x="365" y="90"/>
                  </a:cubicBezTo>
                  <a:cubicBezTo>
                    <a:pt x="339" y="160"/>
                    <a:pt x="227" y="122"/>
                    <a:pt x="231" y="208"/>
                  </a:cubicBezTo>
                  <a:cubicBezTo>
                    <a:pt x="234" y="247"/>
                    <a:pt x="296" y="342"/>
                    <a:pt x="296" y="342"/>
                  </a:cubicBezTo>
                  <a:cubicBezTo>
                    <a:pt x="296" y="342"/>
                    <a:pt x="264" y="359"/>
                    <a:pt x="233" y="364"/>
                  </a:cubicBezTo>
                  <a:cubicBezTo>
                    <a:pt x="209" y="323"/>
                    <a:pt x="178" y="261"/>
                    <a:pt x="170" y="212"/>
                  </a:cubicBezTo>
                  <a:cubicBezTo>
                    <a:pt x="158" y="147"/>
                    <a:pt x="220" y="98"/>
                    <a:pt x="202" y="98"/>
                  </a:cubicBezTo>
                  <a:cubicBezTo>
                    <a:pt x="191" y="98"/>
                    <a:pt x="105" y="114"/>
                    <a:pt x="80" y="147"/>
                  </a:cubicBezTo>
                  <a:cubicBezTo>
                    <a:pt x="52" y="179"/>
                    <a:pt x="78" y="312"/>
                    <a:pt x="78" y="357"/>
                  </a:cubicBezTo>
                  <a:cubicBezTo>
                    <a:pt x="61" y="365"/>
                    <a:pt x="36" y="364"/>
                    <a:pt x="19" y="360"/>
                  </a:cubicBezTo>
                  <a:cubicBezTo>
                    <a:pt x="15" y="323"/>
                    <a:pt x="0" y="141"/>
                    <a:pt x="0" y="133"/>
                  </a:cubicBezTo>
                  <a:cubicBezTo>
                    <a:pt x="0" y="99"/>
                    <a:pt x="70" y="39"/>
                    <a:pt x="123" y="3"/>
                  </a:cubicBezTo>
                </a:path>
              </a:pathLst>
            </a:custGeom>
            <a:solidFill>
              <a:srgbClr val="529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4" name="Freeform 88"/>
            <p:cNvSpPr/>
            <p:nvPr/>
          </p:nvSpPr>
          <p:spPr bwMode="auto">
            <a:xfrm rot="377113">
              <a:off x="2717239" y="2319833"/>
              <a:ext cx="72044" cy="133334"/>
            </a:xfrm>
            <a:custGeom>
              <a:avLst/>
              <a:gdLst>
                <a:gd name="T0" fmla="*/ 28 w 28"/>
                <a:gd name="T1" fmla="*/ 37 h 52"/>
                <a:gd name="T2" fmla="*/ 14 w 28"/>
                <a:gd name="T3" fmla="*/ 52 h 52"/>
                <a:gd name="T4" fmla="*/ 14 w 28"/>
                <a:gd name="T5" fmla="*/ 52 h 52"/>
                <a:gd name="T6" fmla="*/ 0 w 28"/>
                <a:gd name="T7" fmla="*/ 37 h 52"/>
                <a:gd name="T8" fmla="*/ 0 w 28"/>
                <a:gd name="T9" fmla="*/ 14 h 52"/>
                <a:gd name="T10" fmla="*/ 14 w 28"/>
                <a:gd name="T11" fmla="*/ 0 h 52"/>
                <a:gd name="T12" fmla="*/ 14 w 28"/>
                <a:gd name="T13" fmla="*/ 0 h 52"/>
                <a:gd name="T14" fmla="*/ 28 w 28"/>
                <a:gd name="T15" fmla="*/ 14 h 52"/>
                <a:gd name="T16" fmla="*/ 28 w 28"/>
                <a:gd name="T17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2">
                  <a:moveTo>
                    <a:pt x="28" y="37"/>
                  </a:moveTo>
                  <a:cubicBezTo>
                    <a:pt x="28" y="45"/>
                    <a:pt x="22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45"/>
                    <a:pt x="0" y="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lnTo>
                    <a:pt x="28" y="37"/>
                  </a:lnTo>
                  <a:close/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5" name="Freeform 89"/>
            <p:cNvSpPr/>
            <p:nvPr/>
          </p:nvSpPr>
          <p:spPr bwMode="auto">
            <a:xfrm rot="377113">
              <a:off x="2439298" y="2270543"/>
              <a:ext cx="46237" cy="150539"/>
            </a:xfrm>
            <a:custGeom>
              <a:avLst/>
              <a:gdLst>
                <a:gd name="T0" fmla="*/ 0 w 43"/>
                <a:gd name="T1" fmla="*/ 0 h 140"/>
                <a:gd name="T2" fmla="*/ 0 w 43"/>
                <a:gd name="T3" fmla="*/ 140 h 140"/>
                <a:gd name="T4" fmla="*/ 43 w 43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140">
                  <a:moveTo>
                    <a:pt x="0" y="0"/>
                  </a:moveTo>
                  <a:lnTo>
                    <a:pt x="0" y="140"/>
                  </a:lnTo>
                  <a:lnTo>
                    <a:pt x="43" y="140"/>
                  </a:lnTo>
                </a:path>
              </a:pathLst>
            </a:cu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6" name="Freeform 90"/>
            <p:cNvSpPr/>
            <p:nvPr/>
          </p:nvSpPr>
          <p:spPr bwMode="auto">
            <a:xfrm rot="377113">
              <a:off x="2661956" y="2749987"/>
              <a:ext cx="447315" cy="906458"/>
            </a:xfrm>
            <a:custGeom>
              <a:avLst/>
              <a:gdLst>
                <a:gd name="T0" fmla="*/ 0 w 175"/>
                <a:gd name="T1" fmla="*/ 0 h 356"/>
                <a:gd name="T2" fmla="*/ 74 w 175"/>
                <a:gd name="T3" fmla="*/ 25 h 356"/>
                <a:gd name="T4" fmla="*/ 175 w 175"/>
                <a:gd name="T5" fmla="*/ 354 h 356"/>
                <a:gd name="T6" fmla="*/ 102 w 175"/>
                <a:gd name="T7" fmla="*/ 356 h 356"/>
                <a:gd name="T8" fmla="*/ 32 w 175"/>
                <a:gd name="T9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56">
                  <a:moveTo>
                    <a:pt x="0" y="0"/>
                  </a:moveTo>
                  <a:cubicBezTo>
                    <a:pt x="0" y="0"/>
                    <a:pt x="53" y="0"/>
                    <a:pt x="74" y="25"/>
                  </a:cubicBezTo>
                  <a:cubicBezTo>
                    <a:pt x="89" y="44"/>
                    <a:pt x="175" y="354"/>
                    <a:pt x="175" y="354"/>
                  </a:cubicBezTo>
                  <a:cubicBezTo>
                    <a:pt x="102" y="356"/>
                    <a:pt x="102" y="356"/>
                    <a:pt x="102" y="356"/>
                  </a:cubicBezTo>
                  <a:cubicBezTo>
                    <a:pt x="32" y="98"/>
                    <a:pt x="32" y="98"/>
                    <a:pt x="32" y="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Freeform 91"/>
            <p:cNvSpPr/>
            <p:nvPr/>
          </p:nvSpPr>
          <p:spPr bwMode="auto">
            <a:xfrm rot="377113">
              <a:off x="2910976" y="3675617"/>
              <a:ext cx="319358" cy="124732"/>
            </a:xfrm>
            <a:custGeom>
              <a:avLst/>
              <a:gdLst>
                <a:gd name="T0" fmla="*/ 2 w 125"/>
                <a:gd name="T1" fmla="*/ 2 h 49"/>
                <a:gd name="T2" fmla="*/ 17 w 125"/>
                <a:gd name="T3" fmla="*/ 46 h 49"/>
                <a:gd name="T4" fmla="*/ 124 w 125"/>
                <a:gd name="T5" fmla="*/ 43 h 49"/>
                <a:gd name="T6" fmla="*/ 62 w 125"/>
                <a:gd name="T7" fmla="*/ 20 h 49"/>
                <a:gd name="T8" fmla="*/ 48 w 125"/>
                <a:gd name="T9" fmla="*/ 0 h 49"/>
                <a:gd name="T10" fmla="*/ 2 w 125"/>
                <a:gd name="T1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9">
                  <a:moveTo>
                    <a:pt x="2" y="2"/>
                  </a:moveTo>
                  <a:cubicBezTo>
                    <a:pt x="2" y="2"/>
                    <a:pt x="0" y="41"/>
                    <a:pt x="17" y="46"/>
                  </a:cubicBezTo>
                  <a:cubicBezTo>
                    <a:pt x="28" y="49"/>
                    <a:pt x="125" y="48"/>
                    <a:pt x="124" y="43"/>
                  </a:cubicBezTo>
                  <a:cubicBezTo>
                    <a:pt x="119" y="19"/>
                    <a:pt x="77" y="27"/>
                    <a:pt x="62" y="20"/>
                  </a:cubicBezTo>
                  <a:cubicBezTo>
                    <a:pt x="57" y="18"/>
                    <a:pt x="48" y="0"/>
                    <a:pt x="48" y="0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2C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Line 92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Line 93"/>
            <p:cNvSpPr>
              <a:spLocks noChangeShapeType="1"/>
            </p:cNvSpPr>
            <p:nvPr/>
          </p:nvSpPr>
          <p:spPr bwMode="auto">
            <a:xfrm rot="377113">
              <a:off x="2468383" y="19429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Line 94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1" name="Line 95"/>
            <p:cNvSpPr>
              <a:spLocks noChangeShapeType="1"/>
            </p:cNvSpPr>
            <p:nvPr/>
          </p:nvSpPr>
          <p:spPr bwMode="auto">
            <a:xfrm rot="377113">
              <a:off x="2683989" y="21560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Freeform 96"/>
            <p:cNvSpPr/>
            <p:nvPr/>
          </p:nvSpPr>
          <p:spPr bwMode="auto">
            <a:xfrm rot="377113">
              <a:off x="1791912" y="2163727"/>
              <a:ext cx="587101" cy="736564"/>
            </a:xfrm>
            <a:custGeom>
              <a:avLst/>
              <a:gdLst>
                <a:gd name="T0" fmla="*/ 159 w 230"/>
                <a:gd name="T1" fmla="*/ 0 h 289"/>
                <a:gd name="T2" fmla="*/ 173 w 230"/>
                <a:gd name="T3" fmla="*/ 55 h 289"/>
                <a:gd name="T4" fmla="*/ 73 w 230"/>
                <a:gd name="T5" fmla="*/ 109 h 289"/>
                <a:gd name="T6" fmla="*/ 202 w 230"/>
                <a:gd name="T7" fmla="*/ 195 h 289"/>
                <a:gd name="T8" fmla="*/ 230 w 230"/>
                <a:gd name="T9" fmla="*/ 194 h 289"/>
                <a:gd name="T10" fmla="*/ 217 w 230"/>
                <a:gd name="T11" fmla="*/ 261 h 289"/>
                <a:gd name="T12" fmla="*/ 191 w 230"/>
                <a:gd name="T13" fmla="*/ 275 h 289"/>
                <a:gd name="T14" fmla="*/ 186 w 230"/>
                <a:gd name="T15" fmla="*/ 289 h 289"/>
                <a:gd name="T16" fmla="*/ 0 w 230"/>
                <a:gd name="T17" fmla="*/ 89 h 289"/>
                <a:gd name="T18" fmla="*/ 48 w 230"/>
                <a:gd name="T19" fmla="*/ 47 h 289"/>
                <a:gd name="T20" fmla="*/ 159 w 230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89">
                  <a:moveTo>
                    <a:pt x="159" y="0"/>
                  </a:move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72" y="103"/>
                    <a:pt x="73" y="109"/>
                  </a:cubicBezTo>
                  <a:cubicBezTo>
                    <a:pt x="75" y="117"/>
                    <a:pt x="184" y="194"/>
                    <a:pt x="202" y="195"/>
                  </a:cubicBezTo>
                  <a:cubicBezTo>
                    <a:pt x="225" y="196"/>
                    <a:pt x="230" y="194"/>
                    <a:pt x="230" y="194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191" y="275"/>
                    <a:pt x="191" y="275"/>
                    <a:pt x="191" y="275"/>
                  </a:cubicBezTo>
                  <a:cubicBezTo>
                    <a:pt x="186" y="289"/>
                    <a:pt x="186" y="289"/>
                    <a:pt x="186" y="289"/>
                  </a:cubicBezTo>
                  <a:cubicBezTo>
                    <a:pt x="186" y="289"/>
                    <a:pt x="2" y="144"/>
                    <a:pt x="0" y="89"/>
                  </a:cubicBezTo>
                  <a:cubicBezTo>
                    <a:pt x="0" y="69"/>
                    <a:pt x="48" y="47"/>
                    <a:pt x="48" y="4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3" name="Line 97"/>
            <p:cNvSpPr>
              <a:spLocks noChangeShapeType="1"/>
            </p:cNvSpPr>
            <p:nvPr/>
          </p:nvSpPr>
          <p:spPr bwMode="auto">
            <a:xfrm rot="377113">
              <a:off x="2423378" y="2491682"/>
              <a:ext cx="94624" cy="0"/>
            </a:xfrm>
            <a:prstGeom prst="line">
              <a:avLst/>
            </a:prstGeom>
            <a:noFill/>
            <a:ln w="14288" cap="flat">
              <a:solidFill>
                <a:srgbClr val="D3A79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4" name="Oval 98"/>
            <p:cNvSpPr>
              <a:spLocks noChangeArrowheads="1"/>
            </p:cNvSpPr>
            <p:nvPr/>
          </p:nvSpPr>
          <p:spPr bwMode="auto">
            <a:xfrm rot="377113">
              <a:off x="2564198" y="2272551"/>
              <a:ext cx="35484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5" name="Oval 99"/>
            <p:cNvSpPr>
              <a:spLocks noChangeArrowheads="1"/>
            </p:cNvSpPr>
            <p:nvPr/>
          </p:nvSpPr>
          <p:spPr bwMode="auto">
            <a:xfrm rot="377113">
              <a:off x="2372877" y="2251538"/>
              <a:ext cx="36559" cy="38710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6" name="Freeform 100"/>
            <p:cNvSpPr/>
            <p:nvPr/>
          </p:nvSpPr>
          <p:spPr bwMode="auto">
            <a:xfrm rot="377113">
              <a:off x="2231334" y="2187768"/>
              <a:ext cx="219356" cy="94624"/>
            </a:xfrm>
            <a:custGeom>
              <a:avLst/>
              <a:gdLst>
                <a:gd name="T0" fmla="*/ 9 w 86"/>
                <a:gd name="T1" fmla="*/ 37 h 37"/>
                <a:gd name="T2" fmla="*/ 28 w 86"/>
                <a:gd name="T3" fmla="*/ 37 h 37"/>
                <a:gd name="T4" fmla="*/ 83 w 86"/>
                <a:gd name="T5" fmla="*/ 11 h 37"/>
                <a:gd name="T6" fmla="*/ 30 w 86"/>
                <a:gd name="T7" fmla="*/ 0 h 37"/>
                <a:gd name="T8" fmla="*/ 0 w 86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7">
                  <a:moveTo>
                    <a:pt x="9" y="37"/>
                  </a:moveTo>
                  <a:cubicBezTo>
                    <a:pt x="9" y="37"/>
                    <a:pt x="20" y="37"/>
                    <a:pt x="28" y="37"/>
                  </a:cubicBezTo>
                  <a:cubicBezTo>
                    <a:pt x="43" y="37"/>
                    <a:pt x="86" y="30"/>
                    <a:pt x="83" y="11"/>
                  </a:cubicBezTo>
                  <a:cubicBezTo>
                    <a:pt x="82" y="0"/>
                    <a:pt x="41" y="1"/>
                    <a:pt x="30" y="0"/>
                  </a:cubicBezTo>
                  <a:cubicBezTo>
                    <a:pt x="10" y="0"/>
                    <a:pt x="0" y="1"/>
                    <a:pt x="0" y="1"/>
                  </a:cubicBezTo>
                </a:path>
              </a:pathLst>
            </a:custGeom>
            <a:solidFill>
              <a:srgbClr val="DBB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7" name="Freeform 101"/>
            <p:cNvSpPr/>
            <p:nvPr/>
          </p:nvSpPr>
          <p:spPr bwMode="auto">
            <a:xfrm rot="377113">
              <a:off x="2460765" y="217101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01"/>
            <p:cNvSpPr/>
            <p:nvPr/>
          </p:nvSpPr>
          <p:spPr bwMode="auto">
            <a:xfrm rot="377113">
              <a:off x="2556030" y="2180251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01"/>
            <p:cNvSpPr/>
            <p:nvPr/>
          </p:nvSpPr>
          <p:spPr bwMode="auto">
            <a:xfrm rot="377113">
              <a:off x="2355578" y="2107676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01"/>
            <p:cNvSpPr/>
            <p:nvPr/>
          </p:nvSpPr>
          <p:spPr bwMode="auto">
            <a:xfrm rot="377113">
              <a:off x="2407155" y="2125337"/>
              <a:ext cx="204303" cy="66667"/>
            </a:xfrm>
            <a:custGeom>
              <a:avLst/>
              <a:gdLst>
                <a:gd name="T0" fmla="*/ 80 w 80"/>
                <a:gd name="T1" fmla="*/ 0 h 26"/>
                <a:gd name="T2" fmla="*/ 30 w 80"/>
                <a:gd name="T3" fmla="*/ 23 h 26"/>
                <a:gd name="T4" fmla="*/ 43 w 80"/>
                <a:gd name="T5" fmla="*/ 4 h 26"/>
                <a:gd name="T6" fmla="*/ 0 w 80"/>
                <a:gd name="T7" fmla="*/ 23 h 26"/>
                <a:gd name="T8" fmla="*/ 16 w 80"/>
                <a:gd name="T9" fmla="*/ 0 h 26"/>
                <a:gd name="T10" fmla="*/ 80 w 8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6">
                  <a:moveTo>
                    <a:pt x="80" y="0"/>
                  </a:moveTo>
                  <a:cubicBezTo>
                    <a:pt x="80" y="0"/>
                    <a:pt x="53" y="26"/>
                    <a:pt x="30" y="23"/>
                  </a:cubicBezTo>
                  <a:cubicBezTo>
                    <a:pt x="30" y="23"/>
                    <a:pt x="43" y="11"/>
                    <a:pt x="43" y="4"/>
                  </a:cubicBezTo>
                  <a:cubicBezTo>
                    <a:pt x="43" y="4"/>
                    <a:pt x="16" y="23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936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9" name="组合 188"/>
            <p:cNvGrpSpPr/>
            <p:nvPr/>
          </p:nvGrpSpPr>
          <p:grpSpPr>
            <a:xfrm rot="871715">
              <a:off x="2248819" y="1710267"/>
              <a:ext cx="802060" cy="564831"/>
              <a:chOff x="6299201" y="3889375"/>
              <a:chExt cx="676275" cy="476250"/>
            </a:xfrm>
            <a:solidFill>
              <a:srgbClr val="5292B7"/>
            </a:solidFill>
          </p:grpSpPr>
          <p:sp>
            <p:nvSpPr>
              <p:cNvPr id="190" name="Freeform 11"/>
              <p:cNvSpPr/>
              <p:nvPr/>
            </p:nvSpPr>
            <p:spPr bwMode="auto">
              <a:xfrm>
                <a:off x="6299201" y="3889375"/>
                <a:ext cx="650875" cy="276225"/>
              </a:xfrm>
              <a:custGeom>
                <a:avLst/>
                <a:gdLst>
                  <a:gd name="T0" fmla="*/ 203 w 410"/>
                  <a:gd name="T1" fmla="*/ 174 h 174"/>
                  <a:gd name="T2" fmla="*/ 0 w 410"/>
                  <a:gd name="T3" fmla="*/ 87 h 174"/>
                  <a:gd name="T4" fmla="*/ 208 w 410"/>
                  <a:gd name="T5" fmla="*/ 0 h 174"/>
                  <a:gd name="T6" fmla="*/ 410 w 410"/>
                  <a:gd name="T7" fmla="*/ 85 h 174"/>
                  <a:gd name="T8" fmla="*/ 203 w 410"/>
                  <a:gd name="T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0" h="174">
                    <a:moveTo>
                      <a:pt x="203" y="174"/>
                    </a:moveTo>
                    <a:lnTo>
                      <a:pt x="0" y="87"/>
                    </a:lnTo>
                    <a:lnTo>
                      <a:pt x="208" y="0"/>
                    </a:lnTo>
                    <a:lnTo>
                      <a:pt x="410" y="85"/>
                    </a:lnTo>
                    <a:lnTo>
                      <a:pt x="203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Rectangle 12"/>
              <p:cNvSpPr>
                <a:spLocks noChangeArrowheads="1"/>
              </p:cNvSpPr>
              <p:nvPr/>
            </p:nvSpPr>
            <p:spPr bwMode="auto">
              <a:xfrm>
                <a:off x="6921501" y="4021138"/>
                <a:ext cx="20638" cy="2016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Oval 13"/>
              <p:cNvSpPr>
                <a:spLocks noChangeArrowheads="1"/>
              </p:cNvSpPr>
              <p:nvPr/>
            </p:nvSpPr>
            <p:spPr bwMode="auto">
              <a:xfrm>
                <a:off x="6900863" y="4198938"/>
                <a:ext cx="63500" cy="619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14"/>
              <p:cNvSpPr/>
              <p:nvPr/>
            </p:nvSpPr>
            <p:spPr bwMode="auto">
              <a:xfrm>
                <a:off x="6891338" y="4230688"/>
                <a:ext cx="47625" cy="134937"/>
              </a:xfrm>
              <a:custGeom>
                <a:avLst/>
                <a:gdLst>
                  <a:gd name="T0" fmla="*/ 15 w 26"/>
                  <a:gd name="T1" fmla="*/ 4 h 74"/>
                  <a:gd name="T2" fmla="*/ 6 w 26"/>
                  <a:gd name="T3" fmla="*/ 74 h 74"/>
                  <a:gd name="T4" fmla="*/ 26 w 26"/>
                  <a:gd name="T5" fmla="*/ 74 h 74"/>
                  <a:gd name="T6" fmla="*/ 26 w 26"/>
                  <a:gd name="T7" fmla="*/ 0 h 74"/>
                  <a:gd name="T8" fmla="*/ 15 w 26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4">
                    <a:moveTo>
                      <a:pt x="15" y="4"/>
                    </a:moveTo>
                    <a:cubicBezTo>
                      <a:pt x="15" y="4"/>
                      <a:pt x="0" y="32"/>
                      <a:pt x="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5" y="6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15"/>
              <p:cNvSpPr/>
              <p:nvPr/>
            </p:nvSpPr>
            <p:spPr bwMode="auto">
              <a:xfrm>
                <a:off x="6929438" y="4230688"/>
                <a:ext cx="46038" cy="134937"/>
              </a:xfrm>
              <a:custGeom>
                <a:avLst/>
                <a:gdLst>
                  <a:gd name="T0" fmla="*/ 11 w 25"/>
                  <a:gd name="T1" fmla="*/ 4 h 74"/>
                  <a:gd name="T2" fmla="*/ 20 w 25"/>
                  <a:gd name="T3" fmla="*/ 74 h 74"/>
                  <a:gd name="T4" fmla="*/ 0 w 25"/>
                  <a:gd name="T5" fmla="*/ 74 h 74"/>
                  <a:gd name="T6" fmla="*/ 0 w 25"/>
                  <a:gd name="T7" fmla="*/ 0 h 74"/>
                  <a:gd name="T8" fmla="*/ 11 w 25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4">
                    <a:moveTo>
                      <a:pt x="11" y="4"/>
                    </a:moveTo>
                    <a:cubicBezTo>
                      <a:pt x="11" y="4"/>
                      <a:pt x="25" y="32"/>
                      <a:pt x="2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6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16"/>
              <p:cNvSpPr/>
              <p:nvPr/>
            </p:nvSpPr>
            <p:spPr bwMode="auto">
              <a:xfrm>
                <a:off x="6425746" y="4064302"/>
                <a:ext cx="376238" cy="235099"/>
              </a:xfrm>
              <a:custGeom>
                <a:avLst/>
                <a:gdLst>
                  <a:gd name="T0" fmla="*/ 207 w 207"/>
                  <a:gd name="T1" fmla="*/ 0 h 147"/>
                  <a:gd name="T2" fmla="*/ 103 w 207"/>
                  <a:gd name="T3" fmla="*/ 47 h 147"/>
                  <a:gd name="T4" fmla="*/ 0 w 207"/>
                  <a:gd name="T5" fmla="*/ 0 h 147"/>
                  <a:gd name="T6" fmla="*/ 0 w 207"/>
                  <a:gd name="T7" fmla="*/ 113 h 147"/>
                  <a:gd name="T8" fmla="*/ 101 w 207"/>
                  <a:gd name="T9" fmla="*/ 146 h 147"/>
                  <a:gd name="T10" fmla="*/ 101 w 207"/>
                  <a:gd name="T11" fmla="*/ 147 h 147"/>
                  <a:gd name="T12" fmla="*/ 103 w 207"/>
                  <a:gd name="T13" fmla="*/ 146 h 147"/>
                  <a:gd name="T14" fmla="*/ 106 w 207"/>
                  <a:gd name="T15" fmla="*/ 147 h 147"/>
                  <a:gd name="T16" fmla="*/ 106 w 207"/>
                  <a:gd name="T17" fmla="*/ 146 h 147"/>
                  <a:gd name="T18" fmla="*/ 207 w 207"/>
                  <a:gd name="T19" fmla="*/ 113 h 147"/>
                  <a:gd name="T20" fmla="*/ 207 w 207"/>
                  <a:gd name="T21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7" h="147">
                    <a:moveTo>
                      <a:pt x="207" y="0"/>
                    </a:moveTo>
                    <a:cubicBezTo>
                      <a:pt x="207" y="1"/>
                      <a:pt x="120" y="39"/>
                      <a:pt x="103" y="47"/>
                    </a:cubicBezTo>
                    <a:cubicBezTo>
                      <a:pt x="87" y="39"/>
                      <a:pt x="0" y="1"/>
                      <a:pt x="0" y="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28" y="141"/>
                      <a:pt x="83" y="146"/>
                      <a:pt x="101" y="146"/>
                    </a:cubicBezTo>
                    <a:cubicBezTo>
                      <a:pt x="101" y="147"/>
                      <a:pt x="101" y="147"/>
                      <a:pt x="101" y="147"/>
                    </a:cubicBezTo>
                    <a:cubicBezTo>
                      <a:pt x="101" y="147"/>
                      <a:pt x="102" y="147"/>
                      <a:pt x="103" y="146"/>
                    </a:cubicBezTo>
                    <a:cubicBezTo>
                      <a:pt x="105" y="147"/>
                      <a:pt x="106" y="147"/>
                      <a:pt x="106" y="147"/>
                    </a:cubicBezTo>
                    <a:cubicBezTo>
                      <a:pt x="106" y="146"/>
                      <a:pt x="106" y="146"/>
                      <a:pt x="106" y="146"/>
                    </a:cubicBezTo>
                    <a:cubicBezTo>
                      <a:pt x="124" y="146"/>
                      <a:pt x="179" y="141"/>
                      <a:pt x="207" y="113"/>
                    </a:cubicBezTo>
                    <a:lnTo>
                      <a:pt x="2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5" name="组合 204"/>
          <p:cNvGrpSpPr/>
          <p:nvPr/>
        </p:nvGrpSpPr>
        <p:grpSpPr>
          <a:xfrm>
            <a:off x="11423218" y="2180828"/>
            <a:ext cx="789850" cy="969362"/>
            <a:chOff x="9375775" y="3089275"/>
            <a:chExt cx="1711325" cy="2100263"/>
          </a:xfrm>
        </p:grpSpPr>
        <p:sp>
          <p:nvSpPr>
            <p:cNvPr id="206" name="Freeform 5"/>
            <p:cNvSpPr/>
            <p:nvPr/>
          </p:nvSpPr>
          <p:spPr bwMode="auto">
            <a:xfrm>
              <a:off x="9375775" y="3089275"/>
              <a:ext cx="1711325" cy="2100263"/>
            </a:xfrm>
            <a:custGeom>
              <a:avLst/>
              <a:gdLst>
                <a:gd name="T0" fmla="*/ 453 w 453"/>
                <a:gd name="T1" fmla="*/ 447 h 557"/>
                <a:gd name="T2" fmla="*/ 451 w 453"/>
                <a:gd name="T3" fmla="*/ 375 h 557"/>
                <a:gd name="T4" fmla="*/ 430 w 453"/>
                <a:gd name="T5" fmla="*/ 347 h 557"/>
                <a:gd name="T6" fmla="*/ 451 w 453"/>
                <a:gd name="T7" fmla="*/ 342 h 557"/>
                <a:gd name="T8" fmla="*/ 451 w 453"/>
                <a:gd name="T9" fmla="*/ 214 h 557"/>
                <a:gd name="T10" fmla="*/ 343 w 453"/>
                <a:gd name="T11" fmla="*/ 214 h 557"/>
                <a:gd name="T12" fmla="*/ 306 w 453"/>
                <a:gd name="T13" fmla="*/ 41 h 557"/>
                <a:gd name="T14" fmla="*/ 127 w 453"/>
                <a:gd name="T15" fmla="*/ 35 h 557"/>
                <a:gd name="T16" fmla="*/ 60 w 453"/>
                <a:gd name="T17" fmla="*/ 196 h 557"/>
                <a:gd name="T18" fmla="*/ 143 w 453"/>
                <a:gd name="T19" fmla="*/ 290 h 557"/>
                <a:gd name="T20" fmla="*/ 41 w 453"/>
                <a:gd name="T21" fmla="*/ 407 h 557"/>
                <a:gd name="T22" fmla="*/ 3 w 453"/>
                <a:gd name="T23" fmla="*/ 468 h 557"/>
                <a:gd name="T24" fmla="*/ 60 w 453"/>
                <a:gd name="T25" fmla="*/ 520 h 557"/>
                <a:gd name="T26" fmla="*/ 175 w 453"/>
                <a:gd name="T27" fmla="*/ 433 h 557"/>
                <a:gd name="T28" fmla="*/ 203 w 453"/>
                <a:gd name="T29" fmla="*/ 551 h 557"/>
                <a:gd name="T30" fmla="*/ 338 w 453"/>
                <a:gd name="T31" fmla="*/ 557 h 557"/>
                <a:gd name="T32" fmla="*/ 361 w 453"/>
                <a:gd name="T33" fmla="*/ 510 h 557"/>
                <a:gd name="T34" fmla="*/ 401 w 453"/>
                <a:gd name="T35" fmla="*/ 536 h 557"/>
                <a:gd name="T36" fmla="*/ 453 w 453"/>
                <a:gd name="T37" fmla="*/ 44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3" h="557">
                  <a:moveTo>
                    <a:pt x="453" y="447"/>
                  </a:moveTo>
                  <a:cubicBezTo>
                    <a:pt x="451" y="375"/>
                    <a:pt x="451" y="375"/>
                    <a:pt x="451" y="375"/>
                  </a:cubicBezTo>
                  <a:cubicBezTo>
                    <a:pt x="441" y="362"/>
                    <a:pt x="429" y="348"/>
                    <a:pt x="430" y="347"/>
                  </a:cubicBezTo>
                  <a:cubicBezTo>
                    <a:pt x="435" y="346"/>
                    <a:pt x="445" y="343"/>
                    <a:pt x="451" y="342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10" y="209"/>
                    <a:pt x="343" y="213"/>
                    <a:pt x="343" y="214"/>
                  </a:cubicBezTo>
                  <a:cubicBezTo>
                    <a:pt x="363" y="151"/>
                    <a:pt x="362" y="83"/>
                    <a:pt x="306" y="41"/>
                  </a:cubicBezTo>
                  <a:cubicBezTo>
                    <a:pt x="254" y="2"/>
                    <a:pt x="182" y="0"/>
                    <a:pt x="127" y="35"/>
                  </a:cubicBezTo>
                  <a:cubicBezTo>
                    <a:pt x="73" y="69"/>
                    <a:pt x="46" y="133"/>
                    <a:pt x="60" y="196"/>
                  </a:cubicBezTo>
                  <a:cubicBezTo>
                    <a:pt x="70" y="239"/>
                    <a:pt x="107" y="267"/>
                    <a:pt x="143" y="290"/>
                  </a:cubicBezTo>
                  <a:cubicBezTo>
                    <a:pt x="145" y="292"/>
                    <a:pt x="48" y="399"/>
                    <a:pt x="41" y="407"/>
                  </a:cubicBezTo>
                  <a:cubicBezTo>
                    <a:pt x="26" y="426"/>
                    <a:pt x="5" y="444"/>
                    <a:pt x="3" y="468"/>
                  </a:cubicBezTo>
                  <a:cubicBezTo>
                    <a:pt x="0" y="506"/>
                    <a:pt x="27" y="524"/>
                    <a:pt x="60" y="520"/>
                  </a:cubicBezTo>
                  <a:cubicBezTo>
                    <a:pt x="104" y="513"/>
                    <a:pt x="159" y="475"/>
                    <a:pt x="175" y="433"/>
                  </a:cubicBezTo>
                  <a:cubicBezTo>
                    <a:pt x="188" y="470"/>
                    <a:pt x="199" y="511"/>
                    <a:pt x="203" y="551"/>
                  </a:cubicBezTo>
                  <a:cubicBezTo>
                    <a:pt x="338" y="557"/>
                    <a:pt x="338" y="557"/>
                    <a:pt x="338" y="557"/>
                  </a:cubicBezTo>
                  <a:cubicBezTo>
                    <a:pt x="338" y="541"/>
                    <a:pt x="344" y="509"/>
                    <a:pt x="361" y="510"/>
                  </a:cubicBezTo>
                  <a:cubicBezTo>
                    <a:pt x="376" y="511"/>
                    <a:pt x="389" y="525"/>
                    <a:pt x="401" y="536"/>
                  </a:cubicBezTo>
                  <a:cubicBezTo>
                    <a:pt x="428" y="519"/>
                    <a:pt x="453" y="481"/>
                    <a:pt x="453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6"/>
            <p:cNvSpPr/>
            <p:nvPr/>
          </p:nvSpPr>
          <p:spPr bwMode="auto">
            <a:xfrm>
              <a:off x="10071100" y="3681413"/>
              <a:ext cx="287338" cy="225425"/>
            </a:xfrm>
            <a:custGeom>
              <a:avLst/>
              <a:gdLst>
                <a:gd name="T0" fmla="*/ 62 w 76"/>
                <a:gd name="T1" fmla="*/ 1 h 60"/>
                <a:gd name="T2" fmla="*/ 59 w 76"/>
                <a:gd name="T3" fmla="*/ 8 h 60"/>
                <a:gd name="T4" fmla="*/ 39 w 76"/>
                <a:gd name="T5" fmla="*/ 43 h 60"/>
                <a:gd name="T6" fmla="*/ 11 w 76"/>
                <a:gd name="T7" fmla="*/ 35 h 60"/>
                <a:gd name="T8" fmla="*/ 4 w 76"/>
                <a:gd name="T9" fmla="*/ 33 h 60"/>
                <a:gd name="T10" fmla="*/ 2 w 76"/>
                <a:gd name="T11" fmla="*/ 40 h 60"/>
                <a:gd name="T12" fmla="*/ 43 w 76"/>
                <a:gd name="T13" fmla="*/ 53 h 60"/>
                <a:gd name="T14" fmla="*/ 68 w 76"/>
                <a:gd name="T15" fmla="*/ 4 h 60"/>
                <a:gd name="T16" fmla="*/ 62 w 76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0">
                  <a:moveTo>
                    <a:pt x="62" y="1"/>
                  </a:moveTo>
                  <a:cubicBezTo>
                    <a:pt x="59" y="2"/>
                    <a:pt x="57" y="5"/>
                    <a:pt x="59" y="8"/>
                  </a:cubicBezTo>
                  <a:cubicBezTo>
                    <a:pt x="64" y="22"/>
                    <a:pt x="52" y="37"/>
                    <a:pt x="39" y="43"/>
                  </a:cubicBezTo>
                  <a:cubicBezTo>
                    <a:pt x="33" y="46"/>
                    <a:pt x="19" y="50"/>
                    <a:pt x="11" y="35"/>
                  </a:cubicBezTo>
                  <a:cubicBezTo>
                    <a:pt x="10" y="33"/>
                    <a:pt x="6" y="32"/>
                    <a:pt x="4" y="33"/>
                  </a:cubicBezTo>
                  <a:cubicBezTo>
                    <a:pt x="1" y="34"/>
                    <a:pt x="0" y="37"/>
                    <a:pt x="2" y="40"/>
                  </a:cubicBezTo>
                  <a:cubicBezTo>
                    <a:pt x="10" y="55"/>
                    <a:pt x="26" y="60"/>
                    <a:pt x="43" y="53"/>
                  </a:cubicBezTo>
                  <a:cubicBezTo>
                    <a:pt x="61" y="45"/>
                    <a:pt x="76" y="24"/>
                    <a:pt x="68" y="4"/>
                  </a:cubicBezTo>
                  <a:cubicBezTo>
                    <a:pt x="67" y="1"/>
                    <a:pt x="64" y="0"/>
                    <a:pt x="62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5"/>
            <p:cNvSpPr/>
            <p:nvPr/>
          </p:nvSpPr>
          <p:spPr bwMode="auto">
            <a:xfrm>
              <a:off x="9715500" y="3654425"/>
              <a:ext cx="219075" cy="215900"/>
            </a:xfrm>
            <a:custGeom>
              <a:avLst/>
              <a:gdLst>
                <a:gd name="T0" fmla="*/ 50 w 58"/>
                <a:gd name="T1" fmla="*/ 1 h 57"/>
                <a:gd name="T2" fmla="*/ 6 w 58"/>
                <a:gd name="T3" fmla="*/ 8 h 57"/>
                <a:gd name="T4" fmla="*/ 1 w 58"/>
                <a:gd name="T5" fmla="*/ 16 h 57"/>
                <a:gd name="T6" fmla="*/ 8 w 58"/>
                <a:gd name="T7" fmla="*/ 22 h 57"/>
                <a:gd name="T8" fmla="*/ 40 w 58"/>
                <a:gd name="T9" fmla="*/ 16 h 57"/>
                <a:gd name="T10" fmla="*/ 28 w 58"/>
                <a:gd name="T11" fmla="*/ 47 h 57"/>
                <a:gd name="T12" fmla="*/ 27 w 58"/>
                <a:gd name="T13" fmla="*/ 49 h 57"/>
                <a:gd name="T14" fmla="*/ 31 w 58"/>
                <a:gd name="T15" fmla="*/ 56 h 57"/>
                <a:gd name="T16" fmla="*/ 40 w 58"/>
                <a:gd name="T17" fmla="*/ 52 h 57"/>
                <a:gd name="T18" fmla="*/ 57 w 58"/>
                <a:gd name="T19" fmla="*/ 10 h 57"/>
                <a:gd name="T20" fmla="*/ 56 w 58"/>
                <a:gd name="T21" fmla="*/ 3 h 57"/>
                <a:gd name="T22" fmla="*/ 50 w 58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7">
                  <a:moveTo>
                    <a:pt x="50" y="1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2" y="9"/>
                    <a:pt x="0" y="13"/>
                    <a:pt x="1" y="16"/>
                  </a:cubicBezTo>
                  <a:cubicBezTo>
                    <a:pt x="1" y="20"/>
                    <a:pt x="5" y="22"/>
                    <a:pt x="8" y="22"/>
                  </a:cubicBezTo>
                  <a:cubicBezTo>
                    <a:pt x="8" y="22"/>
                    <a:pt x="27" y="18"/>
                    <a:pt x="40" y="16"/>
                  </a:cubicBezTo>
                  <a:cubicBezTo>
                    <a:pt x="35" y="28"/>
                    <a:pt x="28" y="47"/>
                    <a:pt x="28" y="47"/>
                  </a:cubicBezTo>
                  <a:cubicBezTo>
                    <a:pt x="27" y="48"/>
                    <a:pt x="27" y="49"/>
                    <a:pt x="27" y="49"/>
                  </a:cubicBezTo>
                  <a:cubicBezTo>
                    <a:pt x="27" y="52"/>
                    <a:pt x="29" y="55"/>
                    <a:pt x="31" y="56"/>
                  </a:cubicBezTo>
                  <a:cubicBezTo>
                    <a:pt x="35" y="57"/>
                    <a:pt x="39" y="55"/>
                    <a:pt x="40" y="5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7"/>
                    <a:pt x="58" y="5"/>
                    <a:pt x="56" y="3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16"/>
            <p:cNvSpPr/>
            <p:nvPr/>
          </p:nvSpPr>
          <p:spPr bwMode="auto">
            <a:xfrm>
              <a:off x="10315575" y="3379788"/>
              <a:ext cx="219075" cy="214313"/>
            </a:xfrm>
            <a:custGeom>
              <a:avLst/>
              <a:gdLst>
                <a:gd name="T0" fmla="*/ 37 w 58"/>
                <a:gd name="T1" fmla="*/ 2 h 57"/>
                <a:gd name="T2" fmla="*/ 3 w 58"/>
                <a:gd name="T3" fmla="*/ 31 h 57"/>
                <a:gd name="T4" fmla="*/ 1 w 58"/>
                <a:gd name="T5" fmla="*/ 37 h 57"/>
                <a:gd name="T6" fmla="*/ 6 w 58"/>
                <a:gd name="T7" fmla="*/ 42 h 57"/>
                <a:gd name="T8" fmla="*/ 49 w 58"/>
                <a:gd name="T9" fmla="*/ 56 h 57"/>
                <a:gd name="T10" fmla="*/ 57 w 58"/>
                <a:gd name="T11" fmla="*/ 52 h 57"/>
                <a:gd name="T12" fmla="*/ 58 w 58"/>
                <a:gd name="T13" fmla="*/ 50 h 57"/>
                <a:gd name="T14" fmla="*/ 53 w 58"/>
                <a:gd name="T15" fmla="*/ 43 h 57"/>
                <a:gd name="T16" fmla="*/ 21 w 58"/>
                <a:gd name="T17" fmla="*/ 33 h 57"/>
                <a:gd name="T18" fmla="*/ 46 w 58"/>
                <a:gd name="T19" fmla="*/ 12 h 57"/>
                <a:gd name="T20" fmla="*/ 48 w 58"/>
                <a:gd name="T21" fmla="*/ 7 h 57"/>
                <a:gd name="T22" fmla="*/ 47 w 58"/>
                <a:gd name="T23" fmla="*/ 3 h 57"/>
                <a:gd name="T24" fmla="*/ 37 w 58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7">
                  <a:moveTo>
                    <a:pt x="37" y="2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1" y="32"/>
                    <a:pt x="0" y="35"/>
                    <a:pt x="1" y="37"/>
                  </a:cubicBezTo>
                  <a:cubicBezTo>
                    <a:pt x="1" y="40"/>
                    <a:pt x="3" y="42"/>
                    <a:pt x="6" y="4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7"/>
                    <a:pt x="56" y="55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7"/>
                    <a:pt x="56" y="44"/>
                    <a:pt x="53" y="43"/>
                  </a:cubicBezTo>
                  <a:cubicBezTo>
                    <a:pt x="53" y="43"/>
                    <a:pt x="34" y="37"/>
                    <a:pt x="21" y="33"/>
                  </a:cubicBezTo>
                  <a:cubicBezTo>
                    <a:pt x="31" y="25"/>
                    <a:pt x="46" y="12"/>
                    <a:pt x="46" y="12"/>
                  </a:cubicBezTo>
                  <a:cubicBezTo>
                    <a:pt x="47" y="11"/>
                    <a:pt x="48" y="9"/>
                    <a:pt x="48" y="7"/>
                  </a:cubicBezTo>
                  <a:cubicBezTo>
                    <a:pt x="48" y="6"/>
                    <a:pt x="48" y="4"/>
                    <a:pt x="47" y="3"/>
                  </a:cubicBezTo>
                  <a:cubicBezTo>
                    <a:pt x="44" y="0"/>
                    <a:pt x="40" y="0"/>
                    <a:pt x="37" y="2"/>
                  </a:cubicBezTo>
                  <a:close/>
                </a:path>
              </a:pathLst>
            </a:custGeom>
            <a:solidFill>
              <a:srgbClr val="7E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7" name="TextBox 17"/>
          <p:cNvSpPr txBox="1"/>
          <p:nvPr/>
        </p:nvSpPr>
        <p:spPr>
          <a:xfrm>
            <a:off x="4700206" y="3527972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课题现状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8" name="TextBox 18"/>
          <p:cNvSpPr txBox="1"/>
          <p:nvPr/>
        </p:nvSpPr>
        <p:spPr>
          <a:xfrm>
            <a:off x="4700206" y="3974565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发展情况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9" name="TextBox 19"/>
          <p:cNvSpPr txBox="1"/>
          <p:nvPr/>
        </p:nvSpPr>
        <p:spPr>
          <a:xfrm>
            <a:off x="5860371" y="3626016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5B6"/>
                </a:solidFill>
                <a:cs typeface="+mn-ea"/>
                <a:sym typeface="+mn-lt"/>
              </a:rPr>
              <a:t>PRESENT SITUATION</a:t>
            </a:r>
            <a:endParaRPr lang="zh-CN" altLang="en-US" sz="1200" dirty="0">
              <a:solidFill>
                <a:srgbClr val="0075B6"/>
              </a:solidFill>
              <a:cs typeface="+mn-ea"/>
              <a:sym typeface="+mn-lt"/>
            </a:endParaRPr>
          </a:p>
        </p:txBody>
      </p:sp>
      <p:sp>
        <p:nvSpPr>
          <p:cNvPr id="230" name="TextBox 20"/>
          <p:cNvSpPr txBox="1"/>
          <p:nvPr/>
        </p:nvSpPr>
        <p:spPr>
          <a:xfrm>
            <a:off x="5860371" y="4073784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5B6"/>
                </a:solidFill>
                <a:cs typeface="+mn-ea"/>
                <a:sym typeface="+mn-lt"/>
              </a:rPr>
              <a:t>DEVELOPMENT</a:t>
            </a:r>
            <a:endParaRPr lang="zh-CN" altLang="en-US" sz="1200" dirty="0">
              <a:solidFill>
                <a:srgbClr val="0075B6"/>
              </a:solidFill>
              <a:cs typeface="+mn-ea"/>
              <a:sym typeface="+mn-lt"/>
            </a:endParaRPr>
          </a:p>
        </p:txBody>
      </p:sp>
      <p:sp>
        <p:nvSpPr>
          <p:cNvPr id="231" name="椭圆 230"/>
          <p:cNvSpPr/>
          <p:nvPr/>
        </p:nvSpPr>
        <p:spPr>
          <a:xfrm>
            <a:off x="4393618" y="3606270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5B6"/>
              </a:solidFill>
              <a:cs typeface="+mn-ea"/>
              <a:sym typeface="+mn-lt"/>
            </a:endParaRPr>
          </a:p>
        </p:txBody>
      </p:sp>
      <p:sp>
        <p:nvSpPr>
          <p:cNvPr id="232" name="椭圆 231"/>
          <p:cNvSpPr/>
          <p:nvPr/>
        </p:nvSpPr>
        <p:spPr>
          <a:xfrm>
            <a:off x="4393618" y="4043633"/>
            <a:ext cx="274777" cy="2747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5B6"/>
              </a:solidFill>
              <a:cs typeface="+mn-ea"/>
              <a:sym typeface="+mn-lt"/>
            </a:endParaRPr>
          </a:p>
        </p:txBody>
      </p:sp>
      <p:sp>
        <p:nvSpPr>
          <p:cNvPr id="233" name="文本框 232"/>
          <p:cNvSpPr txBox="1"/>
          <p:nvPr/>
        </p:nvSpPr>
        <p:spPr>
          <a:xfrm>
            <a:off x="9047534" y="760625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YANSHIFU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100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27" grpId="0"/>
          <p:bldP spid="228" grpId="0"/>
          <p:bldP spid="229" grpId="0"/>
          <p:bldP spid="230" grpId="0"/>
          <p:bldP spid="231" grpId="0" animBg="1"/>
          <p:bldP spid="232" grpId="0" animBg="1"/>
          <p:bldP spid="2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100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4" grpId="0" animBg="1"/>
          <p:bldP spid="796" grpId="0"/>
          <p:bldP spid="227" grpId="0"/>
          <p:bldP spid="228" grpId="0"/>
          <p:bldP spid="229" grpId="0"/>
          <p:bldP spid="230" grpId="0"/>
          <p:bldP spid="231" grpId="0" animBg="1"/>
          <p:bldP spid="232" grpId="0" animBg="1"/>
          <p:bldP spid="233" grpId="0"/>
        </p:bldLst>
      </p:timing>
    </mc:Fallback>
  </mc:AlternateContent>
</p:sld>
</file>

<file path=ppt/tags/tag1.xml><?xml version="1.0" encoding="utf-8"?>
<p:tagLst xmlns:p="http://schemas.openxmlformats.org/presentationml/2006/main">
  <p:tag name="SELECTED" val="True"/>
</p:tagLst>
</file>

<file path=ppt/tags/tag2.xml><?xml version="1.0" encoding="utf-8"?>
<p:tagLst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gency FB"/>
        <a:ea typeface="时尚中黑简体"/>
        <a:cs typeface=""/>
      </a:majorFont>
      <a:minorFont>
        <a:latin typeface="Agency FB"/>
        <a:ea typeface="时尚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3724</Words>
  <Application>WPS 演示</Application>
  <PresentationFormat>自定义</PresentationFormat>
  <Paragraphs>639</Paragraphs>
  <Slides>32</Slides>
  <Notes>32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Calibri</vt:lpstr>
      <vt:lpstr>Agency FB</vt:lpstr>
      <vt:lpstr>时尚中黑简体</vt:lpstr>
      <vt:lpstr>方正兰亭细黑_GBK</vt:lpstr>
      <vt:lpstr>Kozuka Gothic Pro R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344</cp:revision>
  <dcterms:created xsi:type="dcterms:W3CDTF">2014-12-04T03:30:00Z</dcterms:created>
  <dcterms:modified xsi:type="dcterms:W3CDTF">2017-06-06T03:25:53Z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