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91" r:id="rId5"/>
    <p:sldId id="298" r:id="rId6"/>
    <p:sldId id="304" r:id="rId7"/>
    <p:sldId id="317" r:id="rId8"/>
    <p:sldId id="300" r:id="rId9"/>
    <p:sldId id="361" r:id="rId10"/>
    <p:sldId id="364" r:id="rId11"/>
    <p:sldId id="365" r:id="rId12"/>
    <p:sldId id="366" r:id="rId13"/>
    <p:sldId id="351" r:id="rId14"/>
    <p:sldId id="352" r:id="rId15"/>
    <p:sldId id="315" r:id="rId16"/>
    <p:sldId id="285" r:id="rId1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  <a:sym typeface="宋体" panose="02010600030101010101" pitchFamily="2" charset="-122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  <a:sym typeface="宋体" panose="02010600030101010101" pitchFamily="2" charset="-122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  <a:sym typeface="宋体" panose="02010600030101010101" pitchFamily="2" charset="-122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  <a:sym typeface="宋体" panose="02010600030101010101" pitchFamily="2" charset="-122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  <a:sym typeface="宋体" panose="02010600030101010101" pitchFamily="2" charset="-122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  <a:sym typeface="宋体" panose="02010600030101010101" pitchFamily="2" charset="-122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  <a:sym typeface="宋体" panose="02010600030101010101" pitchFamily="2" charset="-122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  <a:sym typeface="宋体" panose="02010600030101010101" pitchFamily="2" charset="-122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  <a:sym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92" y="-90"/>
      </p:cViewPr>
      <p:guideLst>
        <p:guide orient="horz" pos="38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B8491DB-BA06-44EB-BD17-D516D1CAC289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16389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defTabSz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 defTabSz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 defTabSz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 defTabSz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 defTabSz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zh-CN" sz="1200" smtClean="0">
                <a:latin typeface="Arial" panose="020B0604020202020204" pitchFamily="34" charset="0"/>
              </a:rPr>
              <a:t>单击此处编辑母版文本样式</a:t>
            </a:r>
            <a:endParaRPr lang="zh-CN" sz="1200" smtClean="0">
              <a:latin typeface="Arial" panose="020B0604020202020204" pitchFamily="34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zh-CN" sz="1200" smtClean="0">
                <a:latin typeface="Arial" panose="020B0604020202020204" pitchFamily="34" charset="0"/>
              </a:rPr>
              <a:t>第二级</a:t>
            </a:r>
            <a:endParaRPr lang="zh-CN" sz="1200" smtClean="0">
              <a:latin typeface="Arial" panose="020B0604020202020204" pitchFamily="34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zh-CN" sz="1200" smtClean="0">
                <a:latin typeface="Arial" panose="020B0604020202020204" pitchFamily="34" charset="0"/>
              </a:rPr>
              <a:t>第三级</a:t>
            </a:r>
            <a:endParaRPr lang="zh-CN" sz="1200" smtClean="0">
              <a:latin typeface="Arial" panose="020B0604020202020204" pitchFamily="34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zh-CN" sz="1200" smtClean="0">
                <a:latin typeface="Arial" panose="020B0604020202020204" pitchFamily="34" charset="0"/>
              </a:rPr>
              <a:t>第四级</a:t>
            </a:r>
            <a:endParaRPr lang="zh-CN" sz="1200" smtClean="0">
              <a:latin typeface="Arial" panose="020B0604020202020204" pitchFamily="34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zh-CN" sz="1200" smtClean="0">
                <a:latin typeface="Arial" panose="020B0604020202020204" pitchFamily="34" charset="0"/>
              </a:rPr>
              <a:t>第五级</a:t>
            </a:r>
            <a:endParaRPr lang="zh-CN" sz="1200" smtClean="0">
              <a:latin typeface="Arial" panose="020B0604020202020204" pitchFamily="34" charset="0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161806F7-2FE0-4254-8419-B7B5530989B7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AB8491DB-BA06-44EB-BD17-D516D1CAC289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161806F7-2FE0-4254-8419-B7B5530989B7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892D-7DCA-473C-A0D8-97BB0C6790D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4D3D3-79B1-46F7-8358-F65E96D41991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3EDC-8A55-4D56-A92D-A723A5C183E5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4453-07C2-4428-9CA9-533BA86D5B5B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46050-7CAA-4B25-8401-2E706B16951A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218A-B786-4601-B7D2-EB9E03A6148E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16317-6E04-48D3-A876-BF86CAA7DDD4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D755-3138-4900-AEFB-49A98F856995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1B31B-3706-44D4-A93B-F010CC27F4D8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43286-5F0B-448E-BFC5-AE076AA596C9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2AC2-320E-4C1F-969C-25683CAD9288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AB780-7DD6-4B2C-AD30-8F306C4A41B6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94074-DB47-4901-B8EA-7F584BE651CC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A68CC-B33B-4256-A25A-DD8C861E4FF5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4B7A-914F-4E57-946C-ECC1EB936DA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7E27B-8D40-4987-86C4-A04B5D60056F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85D-2F95-440B-8B96-5787E1118F41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BBEE0-312E-4EBE-BDCD-4E0F13B93643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7CFF5-4EAE-4F64-9EA4-AF1639666708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E841F-A639-4A6C-BAF9-644A154AE909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EDD8-6010-4C21-AF5A-37C50AC03F0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D987-3831-4613-B236-60FF7E408A2F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AFD3D-A733-4910-A932-3CC751C83DE8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2164-E100-4CB4-86E3-F49F5B40C6D4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宋体" panose="02010600030101010101" pitchFamily="2" charset="-122"/>
              </a:rPr>
              <a:t>单击此处编辑母版标题样式</a:t>
            </a:r>
            <a:endParaRPr lang="zh-CN" smtClean="0">
              <a:sym typeface="宋体" panose="02010600030101010101" pitchFamily="2" charset="-122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宋体" panose="02010600030101010101" pitchFamily="2" charset="-122"/>
              </a:rPr>
              <a:t>单击此处编辑母版文本样式</a:t>
            </a:r>
            <a:endParaRPr lang="zh-CN" smtClean="0">
              <a:sym typeface="宋体" panose="02010600030101010101" pitchFamily="2" charset="-122"/>
            </a:endParaRP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  <a:endParaRPr lang="zh-CN" smtClean="0">
              <a:sym typeface="Calibri" panose="020F0502020204030204" pitchFamily="34" charset="0"/>
            </a:endParaRP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  <a:endParaRPr lang="zh-CN" smtClean="0">
              <a:sym typeface="Calibri" panose="020F0502020204030204" pitchFamily="34" charset="0"/>
            </a:endParaRP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  <a:endParaRPr lang="zh-CN" smtClean="0">
              <a:sym typeface="Calibri" panose="020F0502020204030204" pitchFamily="34" charset="0"/>
            </a:endParaRP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33F5DDF-F7FC-4B3B-A611-27B001422CB4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6A633BB-423D-41E9-8F9D-E0E5E6EBC43A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宋体" panose="02010600030101010101" pitchFamily="2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宋体" panose="02010600030101010101" pitchFamily="2" charset="-122"/>
        </a:defRPr>
      </a:lvl9pPr>
    </p:titleStyle>
    <p:bodyStyle>
      <a:lvl1pPr marL="228600" indent="-228600" algn="l" defTabSz="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宋体" panose="02010600030101010101" pitchFamily="2" charset="-122"/>
        </a:defRPr>
      </a:lvl1pPr>
      <a:lvl2pPr marL="6858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228"/>
          <p:cNvSpPr>
            <a:spLocks noChangeArrowheads="1"/>
          </p:cNvSpPr>
          <p:nvPr/>
        </p:nvSpPr>
        <p:spPr bwMode="auto">
          <a:xfrm>
            <a:off x="-17463" y="0"/>
            <a:ext cx="12209463" cy="6904038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3076" name="矩形 27"/>
          <p:cNvSpPr>
            <a:spLocks noChangeArrowheads="1"/>
          </p:cNvSpPr>
          <p:nvPr/>
        </p:nvSpPr>
        <p:spPr bwMode="auto">
          <a:xfrm>
            <a:off x="4058285" y="3119438"/>
            <a:ext cx="405701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特雅宋简" panose="02000000000000000000" charset="-122"/>
                <a:ea typeface="方正特雅宋简" panose="02000000000000000000" charset="-122"/>
                <a:sym typeface="A-OTF Gothic MB101 Pro H" panose="020B0800000000000000" charset="-128"/>
              </a:rPr>
              <a:t>I</a:t>
            </a:r>
            <a:r>
              <a:rPr lang="zh-CN" altLang="en-US" sz="2400" b="1">
                <a:solidFill>
                  <a:schemeClr val="bg1"/>
                </a:solidFill>
                <a:latin typeface="方正特雅宋简" panose="02000000000000000000" charset="-122"/>
                <a:ea typeface="方正特雅宋简" panose="02000000000000000000" charset="-122"/>
                <a:sym typeface="A-OTF Gothic MB101 Pro H" panose="020B0800000000000000" charset="-128"/>
              </a:rPr>
              <a:t>nnovation</a:t>
            </a:r>
            <a:r>
              <a:rPr lang="en-US" altLang="zh-CN" sz="2400" b="1">
                <a:solidFill>
                  <a:schemeClr val="bg1"/>
                </a:solidFill>
                <a:latin typeface="方正特雅宋简" panose="02000000000000000000" charset="-122"/>
                <a:ea typeface="方正特雅宋简" panose="02000000000000000000" charset="-122"/>
                <a:sym typeface="A-OTF Gothic MB101 Pro H" panose="020B0800000000000000" charset="-128"/>
              </a:rPr>
              <a:t>&amp;Reformation</a:t>
            </a:r>
            <a:endParaRPr lang="zh-CN" altLang="en-US" sz="2400" b="1">
              <a:solidFill>
                <a:schemeClr val="bg1"/>
              </a:solidFill>
              <a:latin typeface="方正特雅宋简" panose="02000000000000000000" charset="-122"/>
              <a:ea typeface="方正特雅宋简" panose="02000000000000000000" charset="-122"/>
              <a:sym typeface="A-OTF Gothic MB101 Pro H" panose="020B0800000000000000" charset="-128"/>
            </a:endParaRPr>
          </a:p>
        </p:txBody>
      </p:sp>
      <p:sp>
        <p:nvSpPr>
          <p:cNvPr id="3077" name="矩形 30"/>
          <p:cNvSpPr>
            <a:spLocks noChangeArrowheads="1"/>
          </p:cNvSpPr>
          <p:nvPr/>
        </p:nvSpPr>
        <p:spPr bwMode="auto">
          <a:xfrm>
            <a:off x="4978718" y="3726815"/>
            <a:ext cx="2214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方正特雅宋简" panose="02000000000000000000" charset="-122"/>
                <a:ea typeface="方正特雅宋简" panose="02000000000000000000" charset="-122"/>
                <a:sym typeface="微软雅黑" panose="020B0503020204020204" pitchFamily="34" charset="-122"/>
              </a:rPr>
              <a:t>汇报人</a:t>
            </a:r>
            <a:r>
              <a:rPr lang="zh-CN" altLang="en-US" sz="2000" dirty="0" smtClean="0">
                <a:solidFill>
                  <a:schemeClr val="bg1"/>
                </a:solidFill>
                <a:latin typeface="方正特雅宋简" panose="02000000000000000000" charset="-122"/>
                <a:ea typeface="方正特雅宋简" panose="02000000000000000000" charset="-122"/>
                <a:sym typeface="微软雅黑" panose="020B0503020204020204" pitchFamily="34" charset="-122"/>
              </a:rPr>
              <a:t>：</a:t>
            </a:r>
            <a:r>
              <a:rPr lang="zh-CN" altLang="en-US" sz="2000" dirty="0">
                <a:solidFill>
                  <a:schemeClr val="bg1"/>
                </a:solidFill>
                <a:latin typeface="方正特雅宋简" panose="02000000000000000000" charset="-122"/>
                <a:ea typeface="方正特雅宋简" panose="02000000000000000000" charset="-122"/>
                <a:sym typeface="微软雅黑" panose="020B0503020204020204" pitchFamily="34" charset="-122"/>
              </a:rPr>
              <a:t>情缘素材</a:t>
            </a:r>
            <a:endParaRPr lang="zh-CN" altLang="en-US" sz="2000" dirty="0">
              <a:solidFill>
                <a:schemeClr val="bg1"/>
              </a:solidFill>
              <a:latin typeface="方正特雅宋简" panose="02000000000000000000" charset="-122"/>
              <a:ea typeface="方正特雅宋简" panose="02000000000000000000" charset="-122"/>
              <a:sym typeface="微软雅黑" panose="020B0503020204020204" pitchFamily="34" charset="-122"/>
            </a:endParaRPr>
          </a:p>
        </p:txBody>
      </p:sp>
      <p:sp>
        <p:nvSpPr>
          <p:cNvPr id="3078" name="矩形 27"/>
          <p:cNvSpPr>
            <a:spLocks noChangeArrowheads="1"/>
          </p:cNvSpPr>
          <p:nvPr/>
        </p:nvSpPr>
        <p:spPr bwMode="auto">
          <a:xfrm>
            <a:off x="2177415" y="2105025"/>
            <a:ext cx="781875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chemeClr val="bg1"/>
                </a:solidFill>
                <a:latin typeface="方正特雅宋简" panose="02000000000000000000" charset="-122"/>
                <a:ea typeface="方正特雅宋简" panose="02000000000000000000" charset="-122"/>
                <a:sym typeface="微软雅黑" panose="020B0503020204020204" pitchFamily="34" charset="-122"/>
              </a:rPr>
              <a:t>2017</a:t>
            </a:r>
            <a:r>
              <a:rPr lang="zh-CN" altLang="en-US" sz="6000" dirty="0">
                <a:solidFill>
                  <a:srgbClr val="FFD966"/>
                </a:solidFill>
                <a:latin typeface="方正特雅宋简" panose="02000000000000000000" charset="-122"/>
                <a:ea typeface="方正特雅宋简" panose="02000000000000000000" charset="-122"/>
                <a:sym typeface="微软雅黑" panose="020B0503020204020204" pitchFamily="34" charset="-122"/>
              </a:rPr>
              <a:t>药品医院分析</a:t>
            </a:r>
            <a:endParaRPr lang="zh-CN" altLang="en-US" sz="1800" dirty="0">
              <a:latin typeface="方正特雅宋简" panose="02000000000000000000" charset="-122"/>
              <a:ea typeface="方正特雅宋简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5489" r="7587" b="4828"/>
          <a:stretch>
            <a:fillRect/>
          </a:stretch>
        </p:blipFill>
        <p:spPr bwMode="auto">
          <a:xfrm>
            <a:off x="0" y="-31750"/>
            <a:ext cx="12192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12291" name="组合 20"/>
          <p:cNvGrpSpPr/>
          <p:nvPr/>
        </p:nvGrpSpPr>
        <p:grpSpPr bwMode="auto">
          <a:xfrm>
            <a:off x="4911725" y="1125538"/>
            <a:ext cx="2414588" cy="2039937"/>
            <a:chOff x="0" y="0"/>
            <a:chExt cx="2414850" cy="2039698"/>
          </a:xfrm>
        </p:grpSpPr>
        <p:sp>
          <p:nvSpPr>
            <p:cNvPr id="12346" name="圆角矩形 243"/>
            <p:cNvSpPr>
              <a:spLocks noChangeArrowheads="1"/>
            </p:cNvSpPr>
            <p:nvPr/>
          </p:nvSpPr>
          <p:spPr bwMode="auto">
            <a:xfrm>
              <a:off x="0" y="0"/>
              <a:ext cx="2414850" cy="2039698"/>
            </a:xfrm>
            <a:prstGeom prst="roundRect">
              <a:avLst>
                <a:gd name="adj" fmla="val 538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347" name="矩形 244"/>
            <p:cNvSpPr>
              <a:spLocks noChangeArrowheads="1"/>
            </p:cNvSpPr>
            <p:nvPr/>
          </p:nvSpPr>
          <p:spPr bwMode="auto">
            <a:xfrm>
              <a:off x="499539" y="235019"/>
              <a:ext cx="141577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品类</a:t>
              </a:r>
              <a:endParaRPr lang="en-US" sz="48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管理</a:t>
              </a:r>
              <a:endParaRPr lang="zh-CN" altLang="en-US" sz="1800"/>
            </a:p>
          </p:txBody>
        </p:sp>
      </p:grpSp>
      <p:grpSp>
        <p:nvGrpSpPr>
          <p:cNvPr id="12294" name="组合 22"/>
          <p:cNvGrpSpPr/>
          <p:nvPr/>
        </p:nvGrpSpPr>
        <p:grpSpPr bwMode="auto">
          <a:xfrm>
            <a:off x="4911725" y="1125538"/>
            <a:ext cx="2414588" cy="2039937"/>
            <a:chOff x="0" y="0"/>
            <a:chExt cx="2414850" cy="2039698"/>
          </a:xfrm>
        </p:grpSpPr>
        <p:sp>
          <p:nvSpPr>
            <p:cNvPr id="12344" name="圆角矩形 247"/>
            <p:cNvSpPr>
              <a:spLocks noChangeArrowheads="1"/>
            </p:cNvSpPr>
            <p:nvPr/>
          </p:nvSpPr>
          <p:spPr bwMode="auto">
            <a:xfrm>
              <a:off x="0" y="0"/>
              <a:ext cx="2414850" cy="2039698"/>
            </a:xfrm>
            <a:prstGeom prst="roundRect">
              <a:avLst>
                <a:gd name="adj" fmla="val 538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345" name="矩形 248"/>
            <p:cNvSpPr>
              <a:spLocks noChangeArrowheads="1"/>
            </p:cNvSpPr>
            <p:nvPr/>
          </p:nvSpPr>
          <p:spPr bwMode="auto">
            <a:xfrm>
              <a:off x="555911" y="672383"/>
              <a:ext cx="14157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宣传</a:t>
              </a:r>
              <a:endParaRPr lang="zh-CN" altLang="en-US" sz="1800"/>
            </a:p>
          </p:txBody>
        </p:sp>
      </p:grpSp>
      <p:sp>
        <p:nvSpPr>
          <p:cNvPr id="12293" name="矩形 74"/>
          <p:cNvSpPr>
            <a:spLocks noChangeArrowheads="1"/>
          </p:cNvSpPr>
          <p:nvPr/>
        </p:nvSpPr>
        <p:spPr bwMode="auto">
          <a:xfrm>
            <a:off x="-9525" y="-42863"/>
            <a:ext cx="12209463" cy="56197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268788"/>
            <a:ext cx="12223751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标题 1"/>
          <p:cNvSpPr>
            <a:spLocks noChangeArrowheads="1"/>
          </p:cNvSpPr>
          <p:nvPr/>
        </p:nvSpPr>
        <p:spPr bwMode="auto">
          <a:xfrm>
            <a:off x="3895725" y="5329238"/>
            <a:ext cx="4667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软件改变当前药店运营模式</a:t>
            </a:r>
            <a:b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300" name="组合 17"/>
          <p:cNvGrpSpPr/>
          <p:nvPr/>
        </p:nvGrpSpPr>
        <p:grpSpPr bwMode="auto">
          <a:xfrm>
            <a:off x="2927350" y="1111250"/>
            <a:ext cx="33985200" cy="3082925"/>
            <a:chOff x="0" y="0"/>
            <a:chExt cx="33984688" cy="3083371"/>
          </a:xfrm>
        </p:grpSpPr>
        <p:grpSp>
          <p:nvGrpSpPr>
            <p:cNvPr id="12318" name="组合 5"/>
            <p:cNvGrpSpPr/>
            <p:nvPr/>
          </p:nvGrpSpPr>
          <p:grpSpPr bwMode="auto">
            <a:xfrm>
              <a:off x="0" y="0"/>
              <a:ext cx="6398994" cy="3083371"/>
              <a:chOff x="0" y="0"/>
              <a:chExt cx="6398994" cy="3083371"/>
            </a:xfrm>
          </p:grpSpPr>
          <p:sp>
            <p:nvSpPr>
              <p:cNvPr id="12341" name="圆角矩形 136"/>
              <p:cNvSpPr>
                <a:spLocks noChangeArrowheads="1"/>
              </p:cNvSpPr>
              <p:nvPr/>
            </p:nvSpPr>
            <p:spPr bwMode="auto">
              <a:xfrm>
                <a:off x="1960689" y="0"/>
                <a:ext cx="2414850" cy="2039698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2342" name="矩形 137"/>
              <p:cNvSpPr>
                <a:spLocks noChangeArrowheads="1"/>
              </p:cNvSpPr>
              <p:nvPr/>
            </p:nvSpPr>
            <p:spPr bwMode="auto">
              <a:xfrm>
                <a:off x="2460228" y="235019"/>
                <a:ext cx="1415772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48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品类</a:t>
                </a:r>
                <a:endParaRPr lang="en-US" sz="4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48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管理</a:t>
                </a:r>
                <a:endParaRPr lang="zh-CN" altLang="en-US" sz="1800"/>
              </a:p>
            </p:txBody>
          </p:sp>
          <p:sp>
            <p:nvSpPr>
              <p:cNvPr id="12343" name="矩形 2"/>
              <p:cNvSpPr>
                <a:spLocks noChangeArrowheads="1"/>
              </p:cNvSpPr>
              <p:nvPr/>
            </p:nvSpPr>
            <p:spPr bwMode="auto">
              <a:xfrm>
                <a:off x="0" y="2252374"/>
                <a:ext cx="639899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通过消费者行为、市场分析等数据给出品类管理建议，制定药品陈列计划，调整库存</a:t>
                </a:r>
                <a:endParaRPr lang="zh-CN" altLang="en-US" sz="1800"/>
              </a:p>
            </p:txBody>
          </p:sp>
        </p:grpSp>
        <p:grpSp>
          <p:nvGrpSpPr>
            <p:cNvPr id="12319" name="组合 4"/>
            <p:cNvGrpSpPr/>
            <p:nvPr/>
          </p:nvGrpSpPr>
          <p:grpSpPr bwMode="auto">
            <a:xfrm>
              <a:off x="4270614" y="919871"/>
              <a:ext cx="245551" cy="245551"/>
              <a:chOff x="0" y="0"/>
              <a:chExt cx="245551" cy="245551"/>
            </a:xfrm>
          </p:grpSpPr>
          <p:sp>
            <p:nvSpPr>
              <p:cNvPr id="12339" name="椭圆 1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5551" cy="245551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9525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3" name="椭圆 139"/>
              <p:cNvSpPr>
                <a:spLocks noChangeArrowheads="1"/>
              </p:cNvSpPr>
              <p:nvPr/>
            </p:nvSpPr>
            <p:spPr bwMode="auto">
              <a:xfrm>
                <a:off x="75009" y="75010"/>
                <a:ext cx="95531" cy="95531"/>
              </a:xfrm>
              <a:prstGeom prst="ellipse">
                <a:avLst/>
              </a:pr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12320" name="直接连接符 170"/>
            <p:cNvSpPr>
              <a:spLocks noChangeShapeType="1"/>
            </p:cNvSpPr>
            <p:nvPr/>
          </p:nvSpPr>
          <p:spPr bwMode="auto">
            <a:xfrm>
              <a:off x="4516370" y="1043139"/>
              <a:ext cx="10242396" cy="1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321" name="组合 171"/>
            <p:cNvGrpSpPr/>
            <p:nvPr/>
          </p:nvGrpSpPr>
          <p:grpSpPr bwMode="auto">
            <a:xfrm>
              <a:off x="11556497" y="0"/>
              <a:ext cx="9209336" cy="3083371"/>
              <a:chOff x="0" y="0"/>
              <a:chExt cx="9209336" cy="3083371"/>
            </a:xfrm>
          </p:grpSpPr>
          <p:sp>
            <p:nvSpPr>
              <p:cNvPr id="12336" name="圆角矩形 172"/>
              <p:cNvSpPr>
                <a:spLocks noChangeArrowheads="1"/>
              </p:cNvSpPr>
              <p:nvPr/>
            </p:nvSpPr>
            <p:spPr bwMode="auto">
              <a:xfrm>
                <a:off x="3332288" y="0"/>
                <a:ext cx="2414850" cy="2039698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4" name="矩形 173"/>
              <p:cNvSpPr>
                <a:spLocks noChangeArrowheads="1"/>
              </p:cNvSpPr>
              <p:nvPr/>
            </p:nvSpPr>
            <p:spPr bwMode="auto">
              <a:xfrm>
                <a:off x="3831827" y="235019"/>
                <a:ext cx="1415772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48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定价</a:t>
                </a:r>
                <a:endParaRPr lang="en-US" sz="4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48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调整</a:t>
                </a:r>
                <a:endParaRPr lang="zh-CN" altLang="en-US" sz="1800"/>
              </a:p>
            </p:txBody>
          </p:sp>
          <p:sp>
            <p:nvSpPr>
              <p:cNvPr id="12338" name="矩形 178"/>
              <p:cNvSpPr>
                <a:spLocks noChangeArrowheads="1"/>
              </p:cNvSpPr>
              <p:nvPr/>
            </p:nvSpPr>
            <p:spPr bwMode="auto">
              <a:xfrm>
                <a:off x="0" y="2252374"/>
                <a:ext cx="920933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通过消费者行为、市场分析等数据，确定竞销品、次竞销品、一般品、非竞争品，制定应对策略，调整价格，确定自己的价格形象</a:t>
                </a:r>
                <a:endParaRPr lang="zh-CN" altLang="en-US" sz="1800"/>
              </a:p>
            </p:txBody>
          </p:sp>
        </p:grpSp>
        <p:grpSp>
          <p:nvGrpSpPr>
            <p:cNvPr id="12322" name="组合 179"/>
            <p:cNvGrpSpPr/>
            <p:nvPr/>
          </p:nvGrpSpPr>
          <p:grpSpPr bwMode="auto">
            <a:xfrm>
              <a:off x="14758828" y="919871"/>
              <a:ext cx="245551" cy="245551"/>
              <a:chOff x="0" y="0"/>
              <a:chExt cx="245551" cy="245551"/>
            </a:xfrm>
          </p:grpSpPr>
          <p:sp>
            <p:nvSpPr>
              <p:cNvPr id="5" name="椭圆 18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5551" cy="245551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9525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2335" name="椭圆 182"/>
              <p:cNvSpPr>
                <a:spLocks noChangeArrowheads="1"/>
              </p:cNvSpPr>
              <p:nvPr/>
            </p:nvSpPr>
            <p:spPr bwMode="auto">
              <a:xfrm>
                <a:off x="75009" y="75010"/>
                <a:ext cx="95531" cy="95531"/>
              </a:xfrm>
              <a:prstGeom prst="ellipse">
                <a:avLst/>
              </a:pr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12323" name="组合 183"/>
            <p:cNvGrpSpPr/>
            <p:nvPr/>
          </p:nvGrpSpPr>
          <p:grpSpPr bwMode="auto">
            <a:xfrm>
              <a:off x="23885547" y="0"/>
              <a:ext cx="10099141" cy="3083371"/>
              <a:chOff x="0" y="0"/>
              <a:chExt cx="10099141" cy="3083371"/>
            </a:xfrm>
          </p:grpSpPr>
          <p:sp>
            <p:nvSpPr>
              <p:cNvPr id="12331" name="圆角矩形 184"/>
              <p:cNvSpPr>
                <a:spLocks noChangeArrowheads="1"/>
              </p:cNvSpPr>
              <p:nvPr/>
            </p:nvSpPr>
            <p:spPr bwMode="auto">
              <a:xfrm>
                <a:off x="3763096" y="0"/>
                <a:ext cx="2414850" cy="2039698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2332" name="矩形 185"/>
              <p:cNvSpPr>
                <a:spLocks noChangeArrowheads="1"/>
              </p:cNvSpPr>
              <p:nvPr/>
            </p:nvSpPr>
            <p:spPr bwMode="auto">
              <a:xfrm>
                <a:off x="4319007" y="672383"/>
                <a:ext cx="141577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48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宣传</a:t>
                </a:r>
                <a:endParaRPr lang="zh-CN" altLang="en-US" sz="1800"/>
              </a:p>
            </p:txBody>
          </p:sp>
          <p:sp>
            <p:nvSpPr>
              <p:cNvPr id="12333" name="矩形 187"/>
              <p:cNvSpPr>
                <a:spLocks noChangeArrowheads="1"/>
              </p:cNvSpPr>
              <p:nvPr/>
            </p:nvSpPr>
            <p:spPr bwMode="auto">
              <a:xfrm>
                <a:off x="0" y="2252374"/>
                <a:ext cx="10099141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软件实现药店位置与产品展示与推荐，促销活动信息展示与推荐，针对用户个性化设置的信息推送，更多的媒体宣传展示和社会化营销活动的参与</a:t>
                </a:r>
                <a:endParaRPr lang="zh-CN" altLang="en-US" sz="1800"/>
              </a:p>
            </p:txBody>
          </p:sp>
        </p:grpSp>
        <p:grpSp>
          <p:nvGrpSpPr>
            <p:cNvPr id="12324" name="组合 188"/>
            <p:cNvGrpSpPr/>
            <p:nvPr/>
          </p:nvGrpSpPr>
          <p:grpSpPr bwMode="auto">
            <a:xfrm>
              <a:off x="17139690" y="938485"/>
              <a:ext cx="245551" cy="245551"/>
              <a:chOff x="0" y="0"/>
              <a:chExt cx="245551" cy="245551"/>
            </a:xfrm>
          </p:grpSpPr>
          <p:sp>
            <p:nvSpPr>
              <p:cNvPr id="12329" name="椭圆 18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5551" cy="245551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9525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2330" name="椭圆 190"/>
              <p:cNvSpPr>
                <a:spLocks noChangeArrowheads="1"/>
              </p:cNvSpPr>
              <p:nvPr/>
            </p:nvSpPr>
            <p:spPr bwMode="auto">
              <a:xfrm>
                <a:off x="75009" y="75010"/>
                <a:ext cx="95531" cy="95531"/>
              </a:xfrm>
              <a:prstGeom prst="ellipse">
                <a:avLst/>
              </a:pr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12325" name="直接连接符 192"/>
            <p:cNvSpPr>
              <a:spLocks noChangeShapeType="1"/>
            </p:cNvSpPr>
            <p:nvPr/>
          </p:nvSpPr>
          <p:spPr bwMode="auto">
            <a:xfrm>
              <a:off x="17384451" y="1087595"/>
              <a:ext cx="10243983" cy="1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326" name="组合 193"/>
            <p:cNvGrpSpPr/>
            <p:nvPr/>
          </p:nvGrpSpPr>
          <p:grpSpPr bwMode="auto">
            <a:xfrm>
              <a:off x="27515837" y="953121"/>
              <a:ext cx="245551" cy="245551"/>
              <a:chOff x="0" y="0"/>
              <a:chExt cx="245551" cy="245551"/>
            </a:xfrm>
          </p:grpSpPr>
          <p:sp>
            <p:nvSpPr>
              <p:cNvPr id="6" name="椭圆 1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5551" cy="245551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9525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2328" name="椭圆 195"/>
              <p:cNvSpPr>
                <a:spLocks noChangeArrowheads="1"/>
              </p:cNvSpPr>
              <p:nvPr/>
            </p:nvSpPr>
            <p:spPr bwMode="auto">
              <a:xfrm>
                <a:off x="75009" y="75010"/>
                <a:ext cx="95531" cy="95531"/>
              </a:xfrm>
              <a:prstGeom prst="ellipse">
                <a:avLst/>
              </a:pr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</p:grpSp>
      <p:grpSp>
        <p:nvGrpSpPr>
          <p:cNvPr id="12327" name="组合 19"/>
          <p:cNvGrpSpPr/>
          <p:nvPr/>
        </p:nvGrpSpPr>
        <p:grpSpPr bwMode="auto">
          <a:xfrm>
            <a:off x="-5324475" y="1116013"/>
            <a:ext cx="16598900" cy="3082925"/>
            <a:chOff x="0" y="0"/>
            <a:chExt cx="16599447" cy="3083371"/>
          </a:xfrm>
        </p:grpSpPr>
        <p:sp>
          <p:nvSpPr>
            <p:cNvPr id="12312" name="圆角矩形 199"/>
            <p:cNvSpPr>
              <a:spLocks noChangeArrowheads="1"/>
            </p:cNvSpPr>
            <p:nvPr/>
          </p:nvSpPr>
          <p:spPr bwMode="auto">
            <a:xfrm>
              <a:off x="10263402" y="0"/>
              <a:ext cx="2414850" cy="2039698"/>
            </a:xfrm>
            <a:prstGeom prst="roundRect">
              <a:avLst>
                <a:gd name="adj" fmla="val 538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313" name="矩形 200"/>
            <p:cNvSpPr>
              <a:spLocks noChangeArrowheads="1"/>
            </p:cNvSpPr>
            <p:nvPr/>
          </p:nvSpPr>
          <p:spPr bwMode="auto">
            <a:xfrm>
              <a:off x="10819313" y="672383"/>
              <a:ext cx="14157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宣传</a:t>
              </a:r>
              <a:endParaRPr lang="zh-CN" altLang="en-US" sz="1800"/>
            </a:p>
          </p:txBody>
        </p:sp>
        <p:sp>
          <p:nvSpPr>
            <p:cNvPr id="12314" name="矩形 201"/>
            <p:cNvSpPr>
              <a:spLocks noChangeArrowheads="1"/>
            </p:cNvSpPr>
            <p:nvPr/>
          </p:nvSpPr>
          <p:spPr bwMode="auto">
            <a:xfrm>
              <a:off x="6500306" y="2252374"/>
              <a:ext cx="1009914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软件实现药店位置与产品展示与推荐，促销活动信息展示与推荐，针对用户个性化设置的信息推送，更多的媒体宣传展示和社会化营销活动的参与</a:t>
              </a:r>
              <a:endParaRPr lang="zh-CN" altLang="en-US" sz="1800"/>
            </a:p>
          </p:txBody>
        </p:sp>
        <p:sp>
          <p:nvSpPr>
            <p:cNvPr id="12315" name="直接连接符 202"/>
            <p:cNvSpPr>
              <a:spLocks noChangeShapeType="1"/>
            </p:cNvSpPr>
            <p:nvPr/>
          </p:nvSpPr>
          <p:spPr bwMode="auto">
            <a:xfrm>
              <a:off x="0" y="1087594"/>
              <a:ext cx="10242888" cy="1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6" name="椭圆 203"/>
            <p:cNvSpPr>
              <a:spLocks noChangeArrowheads="1"/>
            </p:cNvSpPr>
            <p:nvPr/>
          </p:nvSpPr>
          <p:spPr bwMode="auto">
            <a:xfrm>
              <a:off x="10130596" y="953121"/>
              <a:ext cx="245551" cy="245551"/>
            </a:xfrm>
            <a:prstGeom prst="ellipse">
              <a:avLst/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9525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317" name="椭圆 204"/>
            <p:cNvSpPr>
              <a:spLocks noChangeArrowheads="1"/>
            </p:cNvSpPr>
            <p:nvPr/>
          </p:nvSpPr>
          <p:spPr bwMode="auto">
            <a:xfrm>
              <a:off x="10205605" y="1028131"/>
              <a:ext cx="95531" cy="95531"/>
            </a:xfrm>
            <a:prstGeom prst="ellipse">
              <a:avLst/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2334" name="组合 23"/>
          <p:cNvGrpSpPr/>
          <p:nvPr/>
        </p:nvGrpSpPr>
        <p:grpSpPr bwMode="auto">
          <a:xfrm>
            <a:off x="1528763" y="2041525"/>
            <a:ext cx="2414587" cy="2039938"/>
            <a:chOff x="0" y="0"/>
            <a:chExt cx="2414850" cy="2039698"/>
          </a:xfrm>
        </p:grpSpPr>
        <p:sp>
          <p:nvSpPr>
            <p:cNvPr id="12310" name="圆角矩形 276"/>
            <p:cNvSpPr>
              <a:spLocks noChangeArrowheads="1"/>
            </p:cNvSpPr>
            <p:nvPr/>
          </p:nvSpPr>
          <p:spPr bwMode="auto">
            <a:xfrm>
              <a:off x="0" y="0"/>
              <a:ext cx="2414850" cy="2039698"/>
            </a:xfrm>
            <a:prstGeom prst="roundRect">
              <a:avLst>
                <a:gd name="adj" fmla="val 538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311" name="矩形 277"/>
            <p:cNvSpPr>
              <a:spLocks noChangeArrowheads="1"/>
            </p:cNvSpPr>
            <p:nvPr/>
          </p:nvSpPr>
          <p:spPr bwMode="auto">
            <a:xfrm>
              <a:off x="499539" y="235019"/>
              <a:ext cx="141577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品类</a:t>
              </a:r>
              <a:endParaRPr lang="en-US" sz="48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管理</a:t>
              </a:r>
              <a:endParaRPr lang="zh-CN" altLang="en-US" sz="1800"/>
            </a:p>
          </p:txBody>
        </p:sp>
      </p:grpSp>
      <p:grpSp>
        <p:nvGrpSpPr>
          <p:cNvPr id="12337" name="组合 24"/>
          <p:cNvGrpSpPr/>
          <p:nvPr/>
        </p:nvGrpSpPr>
        <p:grpSpPr bwMode="auto">
          <a:xfrm>
            <a:off x="4941888" y="2041525"/>
            <a:ext cx="2414587" cy="2039938"/>
            <a:chOff x="0" y="0"/>
            <a:chExt cx="2414850" cy="2039698"/>
          </a:xfrm>
        </p:grpSpPr>
        <p:sp>
          <p:nvSpPr>
            <p:cNvPr id="12308" name="圆角矩形 278"/>
            <p:cNvSpPr>
              <a:spLocks noChangeArrowheads="1"/>
            </p:cNvSpPr>
            <p:nvPr/>
          </p:nvSpPr>
          <p:spPr bwMode="auto">
            <a:xfrm>
              <a:off x="0" y="0"/>
              <a:ext cx="2414850" cy="2039698"/>
            </a:xfrm>
            <a:prstGeom prst="roundRect">
              <a:avLst>
                <a:gd name="adj" fmla="val 538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309" name="矩形 279"/>
            <p:cNvSpPr>
              <a:spLocks noChangeArrowheads="1"/>
            </p:cNvSpPr>
            <p:nvPr/>
          </p:nvSpPr>
          <p:spPr bwMode="auto">
            <a:xfrm>
              <a:off x="499539" y="235019"/>
              <a:ext cx="141577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定价</a:t>
              </a:r>
              <a:endParaRPr lang="en-US" sz="48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调整</a:t>
              </a:r>
              <a:endParaRPr lang="zh-CN" altLang="en-US" sz="1800"/>
            </a:p>
          </p:txBody>
        </p:sp>
      </p:grpSp>
      <p:grpSp>
        <p:nvGrpSpPr>
          <p:cNvPr id="12340" name="组合 25"/>
          <p:cNvGrpSpPr/>
          <p:nvPr/>
        </p:nvGrpSpPr>
        <p:grpSpPr bwMode="auto">
          <a:xfrm>
            <a:off x="8355013" y="2041525"/>
            <a:ext cx="2414587" cy="2039938"/>
            <a:chOff x="0" y="0"/>
            <a:chExt cx="2414850" cy="2039698"/>
          </a:xfrm>
        </p:grpSpPr>
        <p:sp>
          <p:nvSpPr>
            <p:cNvPr id="12306" name="圆角矩形 280"/>
            <p:cNvSpPr>
              <a:spLocks noChangeArrowheads="1"/>
            </p:cNvSpPr>
            <p:nvPr/>
          </p:nvSpPr>
          <p:spPr bwMode="auto">
            <a:xfrm>
              <a:off x="0" y="0"/>
              <a:ext cx="2414850" cy="2039698"/>
            </a:xfrm>
            <a:prstGeom prst="roundRect">
              <a:avLst>
                <a:gd name="adj" fmla="val 538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307" name="矩形 281"/>
            <p:cNvSpPr>
              <a:spLocks noChangeArrowheads="1"/>
            </p:cNvSpPr>
            <p:nvPr/>
          </p:nvSpPr>
          <p:spPr bwMode="auto">
            <a:xfrm>
              <a:off x="555911" y="672383"/>
              <a:ext cx="14157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宣传</a:t>
              </a:r>
              <a:endParaRPr lang="zh-CN" altLang="en-US" sz="1800"/>
            </a:p>
          </p:txBody>
        </p:sp>
      </p:grpSp>
      <p:grpSp>
        <p:nvGrpSpPr>
          <p:cNvPr id="12301" name="组合 6"/>
          <p:cNvGrpSpPr/>
          <p:nvPr/>
        </p:nvGrpSpPr>
        <p:grpSpPr bwMode="auto">
          <a:xfrm>
            <a:off x="765175" y="-31750"/>
            <a:ext cx="2074863" cy="1466850"/>
            <a:chOff x="0" y="0"/>
            <a:chExt cx="2454998" cy="1736952"/>
          </a:xfrm>
        </p:grpSpPr>
        <p:sp>
          <p:nvSpPr>
            <p:cNvPr id="12303" name="矩形 7"/>
            <p:cNvSpPr>
              <a:spLocks noChangeArrowheads="1"/>
            </p:cNvSpPr>
            <p:nvPr/>
          </p:nvSpPr>
          <p:spPr bwMode="auto">
            <a:xfrm>
              <a:off x="0" y="0"/>
              <a:ext cx="2454998" cy="1736952"/>
            </a:xfrm>
            <a:prstGeom prst="rect">
              <a:avLst/>
            </a:prstGeom>
            <a:solidFill>
              <a:srgbClr val="0E3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304" name="文本框 8"/>
            <p:cNvSpPr>
              <a:spLocks noChangeArrowheads="1"/>
            </p:cNvSpPr>
            <p:nvPr/>
          </p:nvSpPr>
          <p:spPr bwMode="auto">
            <a:xfrm>
              <a:off x="121202" y="836420"/>
              <a:ext cx="1918998" cy="765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</a:t>
              </a: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</a:t>
              </a:r>
              <a:endParaRPr lang="zh-CN" altLang="en-US" sz="1800"/>
            </a:p>
          </p:txBody>
        </p:sp>
        <p:sp>
          <p:nvSpPr>
            <p:cNvPr id="12305" name="矩形 9"/>
            <p:cNvSpPr>
              <a:spLocks noChangeArrowheads="1"/>
            </p:cNvSpPr>
            <p:nvPr/>
          </p:nvSpPr>
          <p:spPr bwMode="auto">
            <a:xfrm>
              <a:off x="1241587" y="740648"/>
              <a:ext cx="957956" cy="43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Consumer </a:t>
              </a:r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demand</a:t>
              </a:r>
              <a:endParaRPr lang="zh-CN" altLang="en-US" sz="1800"/>
            </a:p>
          </p:txBody>
        </p:sp>
      </p:grpSp>
      <p:sp>
        <p:nvSpPr>
          <p:cNvPr id="12302" name="Freeform 14"/>
          <p:cNvSpPr>
            <a:spLocks noEditPoints="1" noChangeArrowheads="1"/>
          </p:cNvSpPr>
          <p:nvPr/>
        </p:nvSpPr>
        <p:spPr bwMode="auto">
          <a:xfrm>
            <a:off x="1454150" y="136525"/>
            <a:ext cx="515938" cy="457200"/>
          </a:xfrm>
          <a:custGeom>
            <a:avLst/>
            <a:gdLst>
              <a:gd name="T0" fmla="*/ 2147483646 w 300"/>
              <a:gd name="T1" fmla="*/ 2147483646 h 266"/>
              <a:gd name="T2" fmla="*/ 2147483646 w 300"/>
              <a:gd name="T3" fmla="*/ 2147483646 h 266"/>
              <a:gd name="T4" fmla="*/ 2147483646 w 300"/>
              <a:gd name="T5" fmla="*/ 2147483646 h 266"/>
              <a:gd name="T6" fmla="*/ 2147483646 w 300"/>
              <a:gd name="T7" fmla="*/ 2147483646 h 266"/>
              <a:gd name="T8" fmla="*/ 0 w 300"/>
              <a:gd name="T9" fmla="*/ 2147483646 h 266"/>
              <a:gd name="T10" fmla="*/ 2147483646 w 300"/>
              <a:gd name="T11" fmla="*/ 0 h 266"/>
              <a:gd name="T12" fmla="*/ 2147483646 w 300"/>
              <a:gd name="T13" fmla="*/ 2147483646 h 266"/>
              <a:gd name="T14" fmla="*/ 2147483646 w 300"/>
              <a:gd name="T15" fmla="*/ 0 h 266"/>
              <a:gd name="T16" fmla="*/ 2147483646 w 300"/>
              <a:gd name="T17" fmla="*/ 2147483646 h 266"/>
              <a:gd name="T18" fmla="*/ 2147483646 w 300"/>
              <a:gd name="T19" fmla="*/ 2147483646 h 266"/>
              <a:gd name="T20" fmla="*/ 2147483646 w 300"/>
              <a:gd name="T21" fmla="*/ 2147483646 h 266"/>
              <a:gd name="T22" fmla="*/ 2147483646 w 300"/>
              <a:gd name="T23" fmla="*/ 2147483646 h 266"/>
              <a:gd name="T24" fmla="*/ 2147483646 w 300"/>
              <a:gd name="T25" fmla="*/ 2147483646 h 266"/>
              <a:gd name="T26" fmla="*/ 2147483646 w 300"/>
              <a:gd name="T27" fmla="*/ 2147483646 h 266"/>
              <a:gd name="T28" fmla="*/ 2147483646 w 300"/>
              <a:gd name="T29" fmla="*/ 2147483646 h 266"/>
              <a:gd name="T30" fmla="*/ 2147483646 w 300"/>
              <a:gd name="T31" fmla="*/ 2147483646 h 266"/>
              <a:gd name="T32" fmla="*/ 2147483646 w 300"/>
              <a:gd name="T33" fmla="*/ 2147483646 h 266"/>
              <a:gd name="T34" fmla="*/ 2147483646 w 300"/>
              <a:gd name="T35" fmla="*/ 2147483646 h 266"/>
              <a:gd name="T36" fmla="*/ 2147483646 w 300"/>
              <a:gd name="T37" fmla="*/ 2147483646 h 266"/>
              <a:gd name="T38" fmla="*/ 2147483646 w 300"/>
              <a:gd name="T39" fmla="*/ 2147483646 h 266"/>
              <a:gd name="T40" fmla="*/ 2147483646 w 300"/>
              <a:gd name="T41" fmla="*/ 2147483646 h 266"/>
              <a:gd name="T42" fmla="*/ 2147483646 w 300"/>
              <a:gd name="T43" fmla="*/ 2147483646 h 266"/>
              <a:gd name="T44" fmla="*/ 2147483646 w 300"/>
              <a:gd name="T45" fmla="*/ 2147483646 h 266"/>
              <a:gd name="T46" fmla="*/ 2147483646 w 300"/>
              <a:gd name="T47" fmla="*/ 2147483646 h 266"/>
              <a:gd name="T48" fmla="*/ 2147483646 w 300"/>
              <a:gd name="T49" fmla="*/ 2147483646 h 266"/>
              <a:gd name="T50" fmla="*/ 2147483646 w 300"/>
              <a:gd name="T51" fmla="*/ 2147483646 h 266"/>
              <a:gd name="T52" fmla="*/ 2147483646 w 300"/>
              <a:gd name="T53" fmla="*/ 2147483646 h 266"/>
              <a:gd name="T54" fmla="*/ 2147483646 w 300"/>
              <a:gd name="T55" fmla="*/ 2147483646 h 266"/>
              <a:gd name="T56" fmla="*/ 2147483646 w 300"/>
              <a:gd name="T57" fmla="*/ 2147483646 h 266"/>
              <a:gd name="T58" fmla="*/ 2147483646 w 300"/>
              <a:gd name="T59" fmla="*/ 2147483646 h 266"/>
              <a:gd name="T60" fmla="*/ 2147483646 w 300"/>
              <a:gd name="T61" fmla="*/ 2147483646 h 266"/>
              <a:gd name="T62" fmla="*/ 2147483646 w 300"/>
              <a:gd name="T63" fmla="*/ 2147483646 h 266"/>
              <a:gd name="T64" fmla="*/ 2147483646 w 300"/>
              <a:gd name="T65" fmla="*/ 2147483646 h 266"/>
              <a:gd name="T66" fmla="*/ 2147483646 w 300"/>
              <a:gd name="T67" fmla="*/ 2147483646 h 266"/>
              <a:gd name="T68" fmla="*/ 2147483646 w 300"/>
              <a:gd name="T69" fmla="*/ 2147483646 h 266"/>
              <a:gd name="T70" fmla="*/ 2147483646 w 300"/>
              <a:gd name="T71" fmla="*/ 2147483646 h 26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0"/>
              <a:gd name="T109" fmla="*/ 0 h 266"/>
              <a:gd name="T110" fmla="*/ 300 w 300"/>
              <a:gd name="T111" fmla="*/ 266 h 26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0" h="266">
                <a:moveTo>
                  <a:pt x="195" y="217"/>
                </a:moveTo>
                <a:cubicBezTo>
                  <a:pt x="195" y="221"/>
                  <a:pt x="195" y="224"/>
                  <a:pt x="196" y="227"/>
                </a:cubicBezTo>
                <a:cubicBezTo>
                  <a:pt x="170" y="250"/>
                  <a:pt x="149" y="266"/>
                  <a:pt x="149" y="266"/>
                </a:cubicBezTo>
                <a:cubicBezTo>
                  <a:pt x="149" y="266"/>
                  <a:pt x="32" y="176"/>
                  <a:pt x="8" y="116"/>
                </a:cubicBezTo>
                <a:cubicBezTo>
                  <a:pt x="4" y="106"/>
                  <a:pt x="0" y="90"/>
                  <a:pt x="0" y="78"/>
                </a:cubicBezTo>
                <a:cubicBezTo>
                  <a:pt x="0" y="35"/>
                  <a:pt x="35" y="0"/>
                  <a:pt x="78" y="0"/>
                </a:cubicBezTo>
                <a:cubicBezTo>
                  <a:pt x="110" y="0"/>
                  <a:pt x="138" y="20"/>
                  <a:pt x="150" y="48"/>
                </a:cubicBezTo>
                <a:cubicBezTo>
                  <a:pt x="162" y="20"/>
                  <a:pt x="190" y="0"/>
                  <a:pt x="222" y="0"/>
                </a:cubicBezTo>
                <a:cubicBezTo>
                  <a:pt x="265" y="0"/>
                  <a:pt x="300" y="35"/>
                  <a:pt x="300" y="78"/>
                </a:cubicBezTo>
                <a:cubicBezTo>
                  <a:pt x="300" y="91"/>
                  <a:pt x="296" y="106"/>
                  <a:pt x="292" y="116"/>
                </a:cubicBezTo>
                <a:cubicBezTo>
                  <a:pt x="287" y="130"/>
                  <a:pt x="275" y="146"/>
                  <a:pt x="262" y="162"/>
                </a:cubicBezTo>
                <a:cubicBezTo>
                  <a:pt x="258" y="161"/>
                  <a:pt x="255" y="161"/>
                  <a:pt x="251" y="161"/>
                </a:cubicBezTo>
                <a:cubicBezTo>
                  <a:pt x="220" y="161"/>
                  <a:pt x="195" y="186"/>
                  <a:pt x="195" y="217"/>
                </a:cubicBezTo>
                <a:close/>
                <a:moveTo>
                  <a:pt x="257" y="211"/>
                </a:moveTo>
                <a:cubicBezTo>
                  <a:pt x="275" y="211"/>
                  <a:pt x="275" y="211"/>
                  <a:pt x="275" y="211"/>
                </a:cubicBezTo>
                <a:cubicBezTo>
                  <a:pt x="275" y="223"/>
                  <a:pt x="275" y="223"/>
                  <a:pt x="275" y="223"/>
                </a:cubicBezTo>
                <a:cubicBezTo>
                  <a:pt x="257" y="223"/>
                  <a:pt x="257" y="223"/>
                  <a:pt x="257" y="223"/>
                </a:cubicBezTo>
                <a:cubicBezTo>
                  <a:pt x="257" y="241"/>
                  <a:pt x="257" y="241"/>
                  <a:pt x="257" y="241"/>
                </a:cubicBezTo>
                <a:cubicBezTo>
                  <a:pt x="245" y="241"/>
                  <a:pt x="245" y="241"/>
                  <a:pt x="245" y="241"/>
                </a:cubicBezTo>
                <a:cubicBezTo>
                  <a:pt x="245" y="223"/>
                  <a:pt x="245" y="223"/>
                  <a:pt x="245" y="223"/>
                </a:cubicBezTo>
                <a:cubicBezTo>
                  <a:pt x="227" y="223"/>
                  <a:pt x="227" y="223"/>
                  <a:pt x="227" y="223"/>
                </a:cubicBezTo>
                <a:cubicBezTo>
                  <a:pt x="227" y="211"/>
                  <a:pt x="227" y="211"/>
                  <a:pt x="227" y="211"/>
                </a:cubicBezTo>
                <a:cubicBezTo>
                  <a:pt x="245" y="211"/>
                  <a:pt x="245" y="211"/>
                  <a:pt x="245" y="211"/>
                </a:cubicBezTo>
                <a:cubicBezTo>
                  <a:pt x="245" y="193"/>
                  <a:pt x="245" y="193"/>
                  <a:pt x="245" y="193"/>
                </a:cubicBezTo>
                <a:cubicBezTo>
                  <a:pt x="257" y="193"/>
                  <a:pt x="257" y="193"/>
                  <a:pt x="257" y="193"/>
                </a:cubicBezTo>
                <a:lnTo>
                  <a:pt x="257" y="211"/>
                </a:lnTo>
                <a:close/>
                <a:moveTo>
                  <a:pt x="251" y="258"/>
                </a:moveTo>
                <a:cubicBezTo>
                  <a:pt x="229" y="258"/>
                  <a:pt x="210" y="240"/>
                  <a:pt x="210" y="217"/>
                </a:cubicBezTo>
                <a:cubicBezTo>
                  <a:pt x="210" y="194"/>
                  <a:pt x="229" y="176"/>
                  <a:pt x="251" y="176"/>
                </a:cubicBezTo>
                <a:cubicBezTo>
                  <a:pt x="274" y="176"/>
                  <a:pt x="293" y="194"/>
                  <a:pt x="293" y="217"/>
                </a:cubicBezTo>
                <a:cubicBezTo>
                  <a:pt x="293" y="240"/>
                  <a:pt x="274" y="258"/>
                  <a:pt x="251" y="258"/>
                </a:cubicBezTo>
                <a:close/>
                <a:moveTo>
                  <a:pt x="251" y="168"/>
                </a:moveTo>
                <a:cubicBezTo>
                  <a:pt x="224" y="168"/>
                  <a:pt x="203" y="190"/>
                  <a:pt x="203" y="217"/>
                </a:cubicBezTo>
                <a:cubicBezTo>
                  <a:pt x="203" y="244"/>
                  <a:pt x="224" y="266"/>
                  <a:pt x="251" y="266"/>
                </a:cubicBezTo>
                <a:cubicBezTo>
                  <a:pt x="278" y="266"/>
                  <a:pt x="300" y="244"/>
                  <a:pt x="300" y="217"/>
                </a:cubicBezTo>
                <a:cubicBezTo>
                  <a:pt x="300" y="190"/>
                  <a:pt x="278" y="168"/>
                  <a:pt x="251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3943" tIns="41972" rIns="83943" bIns="41972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1.06497 4.44444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5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6497 4.44444E-6 L -2.10364 4.44444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4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>
                                      <p:cBhvr>
                                        <p:cTn id="1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23633 -1.48148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0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998 -1.48148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1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6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2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5489" r="7587" b="4828"/>
          <a:stretch>
            <a:fillRect/>
          </a:stretch>
        </p:blipFill>
        <p:spPr bwMode="auto">
          <a:xfrm>
            <a:off x="0" y="-31750"/>
            <a:ext cx="12192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3315" name="矩形 74"/>
          <p:cNvSpPr>
            <a:spLocks noChangeArrowheads="1"/>
          </p:cNvSpPr>
          <p:nvPr/>
        </p:nvSpPr>
        <p:spPr bwMode="auto">
          <a:xfrm>
            <a:off x="-17463" y="-25400"/>
            <a:ext cx="12209463" cy="561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13316" name="组合 6"/>
          <p:cNvGrpSpPr/>
          <p:nvPr/>
        </p:nvGrpSpPr>
        <p:grpSpPr bwMode="auto">
          <a:xfrm>
            <a:off x="765175" y="-31750"/>
            <a:ext cx="2074863" cy="1466850"/>
            <a:chOff x="0" y="0"/>
            <a:chExt cx="2454998" cy="1736952"/>
          </a:xfrm>
        </p:grpSpPr>
        <p:sp>
          <p:nvSpPr>
            <p:cNvPr id="13439" name="矩形 7"/>
            <p:cNvSpPr>
              <a:spLocks noChangeArrowheads="1"/>
            </p:cNvSpPr>
            <p:nvPr/>
          </p:nvSpPr>
          <p:spPr bwMode="auto">
            <a:xfrm>
              <a:off x="0" y="0"/>
              <a:ext cx="2454998" cy="1736952"/>
            </a:xfrm>
            <a:prstGeom prst="rect">
              <a:avLst/>
            </a:prstGeom>
            <a:solidFill>
              <a:srgbClr val="0E3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3440" name="文本框 8"/>
            <p:cNvSpPr>
              <a:spLocks noChangeArrowheads="1"/>
            </p:cNvSpPr>
            <p:nvPr/>
          </p:nvSpPr>
          <p:spPr bwMode="auto">
            <a:xfrm>
              <a:off x="199142" y="836420"/>
              <a:ext cx="1918998" cy="765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商业</a:t>
              </a: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</a:t>
              </a:r>
              <a:endParaRPr lang="zh-CN" altLang="en-US" sz="1800"/>
            </a:p>
          </p:txBody>
        </p:sp>
        <p:sp>
          <p:nvSpPr>
            <p:cNvPr id="13441" name="矩形 9"/>
            <p:cNvSpPr>
              <a:spLocks noChangeArrowheads="1"/>
            </p:cNvSpPr>
            <p:nvPr/>
          </p:nvSpPr>
          <p:spPr bwMode="auto">
            <a:xfrm>
              <a:off x="1344895" y="740648"/>
              <a:ext cx="854648" cy="43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Business </a:t>
              </a:r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model</a:t>
              </a:r>
              <a:endParaRPr lang="zh-CN" altLang="en-US" sz="1800"/>
            </a:p>
          </p:txBody>
        </p:sp>
      </p:grpSp>
      <p:sp>
        <p:nvSpPr>
          <p:cNvPr id="13317" name="Freeform 73"/>
          <p:cNvSpPr>
            <a:spLocks noEditPoints="1" noChangeArrowheads="1"/>
          </p:cNvSpPr>
          <p:nvPr/>
        </p:nvSpPr>
        <p:spPr bwMode="auto">
          <a:xfrm>
            <a:off x="1487488" y="98425"/>
            <a:ext cx="514350" cy="495300"/>
          </a:xfrm>
          <a:custGeom>
            <a:avLst/>
            <a:gdLst>
              <a:gd name="T0" fmla="*/ 2147483646 w 2278"/>
              <a:gd name="T1" fmla="*/ 2147483646 h 2201"/>
              <a:gd name="T2" fmla="*/ 2147483646 w 2278"/>
              <a:gd name="T3" fmla="*/ 2147483646 h 2201"/>
              <a:gd name="T4" fmla="*/ 2147483646 w 2278"/>
              <a:gd name="T5" fmla="*/ 2147483646 h 2201"/>
              <a:gd name="T6" fmla="*/ 2147483646 w 2278"/>
              <a:gd name="T7" fmla="*/ 0 h 2201"/>
              <a:gd name="T8" fmla="*/ 2147483646 w 2278"/>
              <a:gd name="T9" fmla="*/ 2147483646 h 2201"/>
              <a:gd name="T10" fmla="*/ 2147483646 w 2278"/>
              <a:gd name="T11" fmla="*/ 2147483646 h 2201"/>
              <a:gd name="T12" fmla="*/ 2147483646 w 2278"/>
              <a:gd name="T13" fmla="*/ 2147483646 h 2201"/>
              <a:gd name="T14" fmla="*/ 0 w 2278"/>
              <a:gd name="T15" fmla="*/ 2147483646 h 2201"/>
              <a:gd name="T16" fmla="*/ 2147483646 w 2278"/>
              <a:gd name="T17" fmla="*/ 2147483646 h 2201"/>
              <a:gd name="T18" fmla="*/ 1910826281 w 2278"/>
              <a:gd name="T19" fmla="*/ 2147483646 h 2201"/>
              <a:gd name="T20" fmla="*/ 2147483646 w 2278"/>
              <a:gd name="T21" fmla="*/ 2147483646 h 2201"/>
              <a:gd name="T22" fmla="*/ 2147483646 w 2278"/>
              <a:gd name="T23" fmla="*/ 2147483646 h 2201"/>
              <a:gd name="T24" fmla="*/ 2147483646 w 2278"/>
              <a:gd name="T25" fmla="*/ 2147483646 h 2201"/>
              <a:gd name="T26" fmla="*/ 2147483646 w 2278"/>
              <a:gd name="T27" fmla="*/ 2147483646 h 2201"/>
              <a:gd name="T28" fmla="*/ 2147483646 w 2278"/>
              <a:gd name="T29" fmla="*/ 2147483646 h 2201"/>
              <a:gd name="T30" fmla="*/ 2147483646 w 2278"/>
              <a:gd name="T31" fmla="*/ 2147483646 h 2201"/>
              <a:gd name="T32" fmla="*/ 2147483646 w 2278"/>
              <a:gd name="T33" fmla="*/ 2147483646 h 2201"/>
              <a:gd name="T34" fmla="*/ 2147483646 w 2278"/>
              <a:gd name="T35" fmla="*/ 2147483646 h 2201"/>
              <a:gd name="T36" fmla="*/ 2147483646 w 2278"/>
              <a:gd name="T37" fmla="*/ 2147483646 h 2201"/>
              <a:gd name="T38" fmla="*/ 2147483646 w 2278"/>
              <a:gd name="T39" fmla="*/ 2147483646 h 2201"/>
              <a:gd name="T40" fmla="*/ 2147483646 w 2278"/>
              <a:gd name="T41" fmla="*/ 2147483646 h 2201"/>
              <a:gd name="T42" fmla="*/ 2147483646 w 2278"/>
              <a:gd name="T43" fmla="*/ 2147483646 h 2201"/>
              <a:gd name="T44" fmla="*/ 2147483646 w 2278"/>
              <a:gd name="T45" fmla="*/ 2147483646 h 2201"/>
              <a:gd name="T46" fmla="*/ 2147483646 w 2278"/>
              <a:gd name="T47" fmla="*/ 2147483646 h 2201"/>
              <a:gd name="T48" fmla="*/ 2147483646 w 2278"/>
              <a:gd name="T49" fmla="*/ 2147483646 h 2201"/>
              <a:gd name="T50" fmla="*/ 2147483646 w 2278"/>
              <a:gd name="T51" fmla="*/ 2147483646 h 2201"/>
              <a:gd name="T52" fmla="*/ 2147483646 w 2278"/>
              <a:gd name="T53" fmla="*/ 2147483646 h 2201"/>
              <a:gd name="T54" fmla="*/ 2147483646 w 2278"/>
              <a:gd name="T55" fmla="*/ 2147483646 h 2201"/>
              <a:gd name="T56" fmla="*/ 2147483646 w 2278"/>
              <a:gd name="T57" fmla="*/ 2147483646 h 2201"/>
              <a:gd name="T58" fmla="*/ 2147483646 w 2278"/>
              <a:gd name="T59" fmla="*/ 2147483646 h 2201"/>
              <a:gd name="T60" fmla="*/ 2147483646 w 2278"/>
              <a:gd name="T61" fmla="*/ 2147483646 h 2201"/>
              <a:gd name="T62" fmla="*/ 2147483646 w 2278"/>
              <a:gd name="T63" fmla="*/ 2147483646 h 2201"/>
              <a:gd name="T64" fmla="*/ 2147483646 w 2278"/>
              <a:gd name="T65" fmla="*/ 2147483646 h 2201"/>
              <a:gd name="T66" fmla="*/ 2147483646 w 2278"/>
              <a:gd name="T67" fmla="*/ 2147483646 h 2201"/>
              <a:gd name="T68" fmla="*/ 2147483646 w 2278"/>
              <a:gd name="T69" fmla="*/ 2147483646 h 2201"/>
              <a:gd name="T70" fmla="*/ 2147483646 w 2278"/>
              <a:gd name="T71" fmla="*/ 2147483646 h 2201"/>
              <a:gd name="T72" fmla="*/ 2147483646 w 2278"/>
              <a:gd name="T73" fmla="*/ 2147483646 h 2201"/>
              <a:gd name="T74" fmla="*/ 2147483646 w 2278"/>
              <a:gd name="T75" fmla="*/ 2147483646 h 2201"/>
              <a:gd name="T76" fmla="*/ 2147483646 w 2278"/>
              <a:gd name="T77" fmla="*/ 2147483646 h 2201"/>
              <a:gd name="T78" fmla="*/ 2147483646 w 2278"/>
              <a:gd name="T79" fmla="*/ 2147483646 h 2201"/>
              <a:gd name="T80" fmla="*/ 2147483646 w 2278"/>
              <a:gd name="T81" fmla="*/ 2147483646 h 2201"/>
              <a:gd name="T82" fmla="*/ 2147483646 w 2278"/>
              <a:gd name="T83" fmla="*/ 2147483646 h 2201"/>
              <a:gd name="T84" fmla="*/ 2147483646 w 2278"/>
              <a:gd name="T85" fmla="*/ 2147483646 h 2201"/>
              <a:gd name="T86" fmla="*/ 2147483646 w 2278"/>
              <a:gd name="T87" fmla="*/ 2147483646 h 2201"/>
              <a:gd name="T88" fmla="*/ 2147483646 w 2278"/>
              <a:gd name="T89" fmla="*/ 2147483646 h 2201"/>
              <a:gd name="T90" fmla="*/ 2147483646 w 2278"/>
              <a:gd name="T91" fmla="*/ 2147483646 h 2201"/>
              <a:gd name="T92" fmla="*/ 2147483646 w 2278"/>
              <a:gd name="T93" fmla="*/ 2147483646 h 2201"/>
              <a:gd name="T94" fmla="*/ 2147483646 w 2278"/>
              <a:gd name="T95" fmla="*/ 2147483646 h 2201"/>
              <a:gd name="T96" fmla="*/ 2147483646 w 2278"/>
              <a:gd name="T97" fmla="*/ 2147483646 h 2201"/>
              <a:gd name="T98" fmla="*/ 2147483646 w 2278"/>
              <a:gd name="T99" fmla="*/ 2147483646 h 2201"/>
              <a:gd name="T100" fmla="*/ 2147483646 w 2278"/>
              <a:gd name="T101" fmla="*/ 2147483646 h 2201"/>
              <a:gd name="T102" fmla="*/ 2147483646 w 2278"/>
              <a:gd name="T103" fmla="*/ 2147483646 h 2201"/>
              <a:gd name="T104" fmla="*/ 2147483646 w 2278"/>
              <a:gd name="T105" fmla="*/ 2147483646 h 2201"/>
              <a:gd name="T106" fmla="*/ 2147483646 w 2278"/>
              <a:gd name="T107" fmla="*/ 2147483646 h 2201"/>
              <a:gd name="T108" fmla="*/ 2147483646 w 2278"/>
              <a:gd name="T109" fmla="*/ 2147483646 h 2201"/>
              <a:gd name="T110" fmla="*/ 2147483646 w 2278"/>
              <a:gd name="T111" fmla="*/ 2147483646 h 2201"/>
              <a:gd name="T112" fmla="*/ 2147483646 w 2278"/>
              <a:gd name="T113" fmla="*/ 2147483646 h 220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78"/>
              <a:gd name="T172" fmla="*/ 0 h 2201"/>
              <a:gd name="T173" fmla="*/ 2278 w 2278"/>
              <a:gd name="T174" fmla="*/ 2201 h 220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78" h="2201">
                <a:moveTo>
                  <a:pt x="2125" y="983"/>
                </a:moveTo>
                <a:cubicBezTo>
                  <a:pt x="2074" y="983"/>
                  <a:pt x="2030" y="1007"/>
                  <a:pt x="2002" y="1045"/>
                </a:cubicBezTo>
                <a:cubicBezTo>
                  <a:pt x="1787" y="929"/>
                  <a:pt x="1787" y="929"/>
                  <a:pt x="1787" y="929"/>
                </a:cubicBezTo>
                <a:cubicBezTo>
                  <a:pt x="1795" y="914"/>
                  <a:pt x="1799" y="897"/>
                  <a:pt x="1799" y="879"/>
                </a:cubicBezTo>
                <a:cubicBezTo>
                  <a:pt x="1799" y="828"/>
                  <a:pt x="1764" y="785"/>
                  <a:pt x="1715" y="773"/>
                </a:cubicBezTo>
                <a:cubicBezTo>
                  <a:pt x="1729" y="640"/>
                  <a:pt x="1729" y="640"/>
                  <a:pt x="1729" y="640"/>
                </a:cubicBezTo>
                <a:cubicBezTo>
                  <a:pt x="1805" y="630"/>
                  <a:pt x="1863" y="566"/>
                  <a:pt x="1863" y="488"/>
                </a:cubicBezTo>
                <a:cubicBezTo>
                  <a:pt x="1863" y="404"/>
                  <a:pt x="1795" y="335"/>
                  <a:pt x="1711" y="335"/>
                </a:cubicBezTo>
                <a:cubicBezTo>
                  <a:pt x="1645" y="335"/>
                  <a:pt x="1589" y="377"/>
                  <a:pt x="1567" y="435"/>
                </a:cubicBezTo>
                <a:cubicBezTo>
                  <a:pt x="1472" y="427"/>
                  <a:pt x="1472" y="427"/>
                  <a:pt x="1472" y="427"/>
                </a:cubicBezTo>
                <a:cubicBezTo>
                  <a:pt x="1472" y="426"/>
                  <a:pt x="1472" y="425"/>
                  <a:pt x="1472" y="424"/>
                </a:cubicBezTo>
                <a:cubicBezTo>
                  <a:pt x="1472" y="364"/>
                  <a:pt x="1423" y="315"/>
                  <a:pt x="1363" y="315"/>
                </a:cubicBezTo>
                <a:cubicBezTo>
                  <a:pt x="1334" y="315"/>
                  <a:pt x="1309" y="326"/>
                  <a:pt x="1289" y="343"/>
                </a:cubicBezTo>
                <a:cubicBezTo>
                  <a:pt x="1187" y="250"/>
                  <a:pt x="1187" y="250"/>
                  <a:pt x="1187" y="250"/>
                </a:cubicBezTo>
                <a:cubicBezTo>
                  <a:pt x="1208" y="223"/>
                  <a:pt x="1221" y="190"/>
                  <a:pt x="1221" y="153"/>
                </a:cubicBezTo>
                <a:cubicBezTo>
                  <a:pt x="1221" y="69"/>
                  <a:pt x="1153" y="0"/>
                  <a:pt x="1068" y="0"/>
                </a:cubicBezTo>
                <a:cubicBezTo>
                  <a:pt x="984" y="0"/>
                  <a:pt x="916" y="69"/>
                  <a:pt x="916" y="153"/>
                </a:cubicBezTo>
                <a:cubicBezTo>
                  <a:pt x="916" y="197"/>
                  <a:pt x="935" y="237"/>
                  <a:pt x="965" y="265"/>
                </a:cubicBezTo>
                <a:cubicBezTo>
                  <a:pt x="856" y="422"/>
                  <a:pt x="856" y="422"/>
                  <a:pt x="856" y="422"/>
                </a:cubicBezTo>
                <a:cubicBezTo>
                  <a:pt x="842" y="416"/>
                  <a:pt x="827" y="412"/>
                  <a:pt x="810" y="412"/>
                </a:cubicBezTo>
                <a:cubicBezTo>
                  <a:pt x="760" y="412"/>
                  <a:pt x="717" y="446"/>
                  <a:pt x="705" y="493"/>
                </a:cubicBezTo>
                <a:cubicBezTo>
                  <a:pt x="561" y="480"/>
                  <a:pt x="561" y="480"/>
                  <a:pt x="561" y="480"/>
                </a:cubicBezTo>
                <a:cubicBezTo>
                  <a:pt x="561" y="480"/>
                  <a:pt x="561" y="479"/>
                  <a:pt x="561" y="478"/>
                </a:cubicBezTo>
                <a:cubicBezTo>
                  <a:pt x="561" y="394"/>
                  <a:pt x="493" y="325"/>
                  <a:pt x="408" y="325"/>
                </a:cubicBezTo>
                <a:cubicBezTo>
                  <a:pt x="324" y="325"/>
                  <a:pt x="256" y="394"/>
                  <a:pt x="256" y="478"/>
                </a:cubicBezTo>
                <a:cubicBezTo>
                  <a:pt x="256" y="546"/>
                  <a:pt x="300" y="603"/>
                  <a:pt x="362" y="623"/>
                </a:cubicBezTo>
                <a:cubicBezTo>
                  <a:pt x="348" y="732"/>
                  <a:pt x="348" y="732"/>
                  <a:pt x="348" y="732"/>
                </a:cubicBezTo>
                <a:cubicBezTo>
                  <a:pt x="291" y="736"/>
                  <a:pt x="246" y="783"/>
                  <a:pt x="246" y="841"/>
                </a:cubicBezTo>
                <a:cubicBezTo>
                  <a:pt x="246" y="873"/>
                  <a:pt x="259" y="901"/>
                  <a:pt x="281" y="921"/>
                </a:cubicBezTo>
                <a:cubicBezTo>
                  <a:pt x="221" y="1002"/>
                  <a:pt x="221" y="1002"/>
                  <a:pt x="221" y="1002"/>
                </a:cubicBezTo>
                <a:cubicBezTo>
                  <a:pt x="201" y="991"/>
                  <a:pt x="177" y="985"/>
                  <a:pt x="153" y="985"/>
                </a:cubicBezTo>
                <a:cubicBezTo>
                  <a:pt x="68" y="985"/>
                  <a:pt x="0" y="1054"/>
                  <a:pt x="0" y="1138"/>
                </a:cubicBezTo>
                <a:cubicBezTo>
                  <a:pt x="0" y="1222"/>
                  <a:pt x="68" y="1291"/>
                  <a:pt x="153" y="1291"/>
                </a:cubicBezTo>
                <a:cubicBezTo>
                  <a:pt x="190" y="1291"/>
                  <a:pt x="225" y="1277"/>
                  <a:pt x="251" y="1254"/>
                </a:cubicBezTo>
                <a:cubicBezTo>
                  <a:pt x="354" y="1339"/>
                  <a:pt x="354" y="1339"/>
                  <a:pt x="354" y="1339"/>
                </a:cubicBezTo>
                <a:cubicBezTo>
                  <a:pt x="344" y="1356"/>
                  <a:pt x="338" y="1375"/>
                  <a:pt x="338" y="1396"/>
                </a:cubicBezTo>
                <a:cubicBezTo>
                  <a:pt x="338" y="1436"/>
                  <a:pt x="359" y="1471"/>
                  <a:pt x="392" y="1490"/>
                </a:cubicBezTo>
                <a:cubicBezTo>
                  <a:pt x="332" y="1733"/>
                  <a:pt x="332" y="1733"/>
                  <a:pt x="332" y="1733"/>
                </a:cubicBezTo>
                <a:cubicBezTo>
                  <a:pt x="328" y="1732"/>
                  <a:pt x="323" y="1732"/>
                  <a:pt x="319" y="1732"/>
                </a:cubicBezTo>
                <a:cubicBezTo>
                  <a:pt x="235" y="1732"/>
                  <a:pt x="166" y="1800"/>
                  <a:pt x="166" y="1885"/>
                </a:cubicBezTo>
                <a:cubicBezTo>
                  <a:pt x="166" y="1969"/>
                  <a:pt x="235" y="2038"/>
                  <a:pt x="319" y="2038"/>
                </a:cubicBezTo>
                <a:cubicBezTo>
                  <a:pt x="399" y="2038"/>
                  <a:pt x="464" y="1977"/>
                  <a:pt x="471" y="1899"/>
                </a:cubicBezTo>
                <a:cubicBezTo>
                  <a:pt x="664" y="1884"/>
                  <a:pt x="664" y="1884"/>
                  <a:pt x="664" y="1884"/>
                </a:cubicBezTo>
                <a:cubicBezTo>
                  <a:pt x="676" y="1931"/>
                  <a:pt x="718" y="1966"/>
                  <a:pt x="769" y="1966"/>
                </a:cubicBezTo>
                <a:cubicBezTo>
                  <a:pt x="802" y="1966"/>
                  <a:pt x="832" y="1951"/>
                  <a:pt x="852" y="1928"/>
                </a:cubicBezTo>
                <a:cubicBezTo>
                  <a:pt x="931" y="1982"/>
                  <a:pt x="931" y="1982"/>
                  <a:pt x="931" y="1982"/>
                </a:cubicBezTo>
                <a:cubicBezTo>
                  <a:pt x="921" y="2002"/>
                  <a:pt x="916" y="2024"/>
                  <a:pt x="916" y="2049"/>
                </a:cubicBezTo>
                <a:cubicBezTo>
                  <a:pt x="916" y="2128"/>
                  <a:pt x="976" y="2193"/>
                  <a:pt x="1053" y="2200"/>
                </a:cubicBezTo>
                <a:cubicBezTo>
                  <a:pt x="1053" y="2201"/>
                  <a:pt x="1053" y="2201"/>
                  <a:pt x="1053" y="2201"/>
                </a:cubicBezTo>
                <a:cubicBezTo>
                  <a:pt x="1056" y="2201"/>
                  <a:pt x="1056" y="2201"/>
                  <a:pt x="1056" y="2201"/>
                </a:cubicBezTo>
                <a:cubicBezTo>
                  <a:pt x="1060" y="2201"/>
                  <a:pt x="1064" y="2201"/>
                  <a:pt x="1068" y="2201"/>
                </a:cubicBezTo>
                <a:cubicBezTo>
                  <a:pt x="1073" y="2201"/>
                  <a:pt x="1077" y="2201"/>
                  <a:pt x="1081" y="2201"/>
                </a:cubicBezTo>
                <a:cubicBezTo>
                  <a:pt x="1083" y="2201"/>
                  <a:pt x="1083" y="2201"/>
                  <a:pt x="1083" y="2201"/>
                </a:cubicBezTo>
                <a:cubicBezTo>
                  <a:pt x="1083" y="2201"/>
                  <a:pt x="1083" y="2201"/>
                  <a:pt x="1083" y="2201"/>
                </a:cubicBezTo>
                <a:cubicBezTo>
                  <a:pt x="1161" y="2193"/>
                  <a:pt x="1221" y="2128"/>
                  <a:pt x="1221" y="2049"/>
                </a:cubicBezTo>
                <a:cubicBezTo>
                  <a:pt x="1221" y="2011"/>
                  <a:pt x="1207" y="1976"/>
                  <a:pt x="1184" y="1949"/>
                </a:cubicBezTo>
                <a:cubicBezTo>
                  <a:pt x="1268" y="1853"/>
                  <a:pt x="1268" y="1853"/>
                  <a:pt x="1268" y="1853"/>
                </a:cubicBezTo>
                <a:cubicBezTo>
                  <a:pt x="1285" y="1863"/>
                  <a:pt x="1304" y="1869"/>
                  <a:pt x="1324" y="1869"/>
                </a:cubicBezTo>
                <a:cubicBezTo>
                  <a:pt x="1364" y="1869"/>
                  <a:pt x="1399" y="1847"/>
                  <a:pt x="1418" y="1815"/>
                </a:cubicBezTo>
                <a:cubicBezTo>
                  <a:pt x="1666" y="1872"/>
                  <a:pt x="1666" y="1872"/>
                  <a:pt x="1666" y="1872"/>
                </a:cubicBezTo>
                <a:cubicBezTo>
                  <a:pt x="1665" y="1876"/>
                  <a:pt x="1665" y="1880"/>
                  <a:pt x="1665" y="1885"/>
                </a:cubicBezTo>
                <a:cubicBezTo>
                  <a:pt x="1665" y="1969"/>
                  <a:pt x="1734" y="2038"/>
                  <a:pt x="1818" y="2038"/>
                </a:cubicBezTo>
                <a:cubicBezTo>
                  <a:pt x="1902" y="2038"/>
                  <a:pt x="1971" y="1969"/>
                  <a:pt x="1971" y="1885"/>
                </a:cubicBezTo>
                <a:cubicBezTo>
                  <a:pt x="1971" y="1820"/>
                  <a:pt x="1931" y="1765"/>
                  <a:pt x="1874" y="1743"/>
                </a:cubicBezTo>
                <a:cubicBezTo>
                  <a:pt x="1893" y="1572"/>
                  <a:pt x="1893" y="1572"/>
                  <a:pt x="1893" y="1572"/>
                </a:cubicBezTo>
                <a:cubicBezTo>
                  <a:pt x="1949" y="1567"/>
                  <a:pt x="1994" y="1520"/>
                  <a:pt x="1994" y="1463"/>
                </a:cubicBezTo>
                <a:cubicBezTo>
                  <a:pt x="1994" y="1436"/>
                  <a:pt x="1984" y="1412"/>
                  <a:pt x="1969" y="1393"/>
                </a:cubicBezTo>
                <a:cubicBezTo>
                  <a:pt x="2060" y="1273"/>
                  <a:pt x="2060" y="1273"/>
                  <a:pt x="2060" y="1273"/>
                </a:cubicBezTo>
                <a:cubicBezTo>
                  <a:pt x="2080" y="1283"/>
                  <a:pt x="2102" y="1288"/>
                  <a:pt x="2125" y="1288"/>
                </a:cubicBezTo>
                <a:cubicBezTo>
                  <a:pt x="2209" y="1288"/>
                  <a:pt x="2278" y="1220"/>
                  <a:pt x="2278" y="1135"/>
                </a:cubicBezTo>
                <a:cubicBezTo>
                  <a:pt x="2278" y="1051"/>
                  <a:pt x="2209" y="983"/>
                  <a:pt x="2125" y="983"/>
                </a:cubicBezTo>
                <a:close/>
                <a:moveTo>
                  <a:pt x="1940" y="1369"/>
                </a:moveTo>
                <a:cubicBezTo>
                  <a:pt x="1924" y="1359"/>
                  <a:pt x="1905" y="1353"/>
                  <a:pt x="1884" y="1353"/>
                </a:cubicBezTo>
                <a:cubicBezTo>
                  <a:pt x="1838" y="1353"/>
                  <a:pt x="1798" y="1383"/>
                  <a:pt x="1782" y="1424"/>
                </a:cubicBezTo>
                <a:cubicBezTo>
                  <a:pt x="1392" y="1262"/>
                  <a:pt x="1392" y="1262"/>
                  <a:pt x="1392" y="1262"/>
                </a:cubicBezTo>
                <a:cubicBezTo>
                  <a:pt x="1390" y="1268"/>
                  <a:pt x="1387" y="1273"/>
                  <a:pt x="1385" y="1279"/>
                </a:cubicBezTo>
                <a:cubicBezTo>
                  <a:pt x="1777" y="1441"/>
                  <a:pt x="1777" y="1441"/>
                  <a:pt x="1777" y="1441"/>
                </a:cubicBezTo>
                <a:cubicBezTo>
                  <a:pt x="1776" y="1448"/>
                  <a:pt x="1775" y="1455"/>
                  <a:pt x="1775" y="1463"/>
                </a:cubicBezTo>
                <a:cubicBezTo>
                  <a:pt x="1775" y="1513"/>
                  <a:pt x="1809" y="1555"/>
                  <a:pt x="1855" y="1568"/>
                </a:cubicBezTo>
                <a:cubicBezTo>
                  <a:pt x="1837" y="1733"/>
                  <a:pt x="1837" y="1733"/>
                  <a:pt x="1837" y="1733"/>
                </a:cubicBezTo>
                <a:cubicBezTo>
                  <a:pt x="1831" y="1733"/>
                  <a:pt x="1825" y="1732"/>
                  <a:pt x="1818" y="1732"/>
                </a:cubicBezTo>
                <a:cubicBezTo>
                  <a:pt x="1781" y="1732"/>
                  <a:pt x="1746" y="1746"/>
                  <a:pt x="1720" y="1768"/>
                </a:cubicBezTo>
                <a:cubicBezTo>
                  <a:pt x="1324" y="1372"/>
                  <a:pt x="1324" y="1372"/>
                  <a:pt x="1324" y="1372"/>
                </a:cubicBezTo>
                <a:cubicBezTo>
                  <a:pt x="1317" y="1379"/>
                  <a:pt x="1310" y="1386"/>
                  <a:pt x="1302" y="1393"/>
                </a:cubicBezTo>
                <a:cubicBezTo>
                  <a:pt x="1699" y="1789"/>
                  <a:pt x="1699" y="1789"/>
                  <a:pt x="1699" y="1789"/>
                </a:cubicBezTo>
                <a:cubicBezTo>
                  <a:pt x="1688" y="1803"/>
                  <a:pt x="1679" y="1818"/>
                  <a:pt x="1674" y="1835"/>
                </a:cubicBezTo>
                <a:cubicBezTo>
                  <a:pt x="1432" y="1779"/>
                  <a:pt x="1432" y="1779"/>
                  <a:pt x="1432" y="1779"/>
                </a:cubicBezTo>
                <a:cubicBezTo>
                  <a:pt x="1433" y="1773"/>
                  <a:pt x="1433" y="1766"/>
                  <a:pt x="1433" y="1759"/>
                </a:cubicBezTo>
                <a:cubicBezTo>
                  <a:pt x="1433" y="1699"/>
                  <a:pt x="1385" y="1650"/>
                  <a:pt x="1324" y="1650"/>
                </a:cubicBezTo>
                <a:cubicBezTo>
                  <a:pt x="1313" y="1650"/>
                  <a:pt x="1302" y="1652"/>
                  <a:pt x="1292" y="1655"/>
                </a:cubicBezTo>
                <a:cubicBezTo>
                  <a:pt x="1209" y="1454"/>
                  <a:pt x="1209" y="1454"/>
                  <a:pt x="1209" y="1454"/>
                </a:cubicBezTo>
                <a:cubicBezTo>
                  <a:pt x="1204" y="1457"/>
                  <a:pt x="1198" y="1459"/>
                  <a:pt x="1193" y="1461"/>
                </a:cubicBezTo>
                <a:cubicBezTo>
                  <a:pt x="1276" y="1662"/>
                  <a:pt x="1276" y="1662"/>
                  <a:pt x="1276" y="1662"/>
                </a:cubicBezTo>
                <a:cubicBezTo>
                  <a:pt x="1240" y="1680"/>
                  <a:pt x="1215" y="1717"/>
                  <a:pt x="1215" y="1759"/>
                </a:cubicBezTo>
                <a:cubicBezTo>
                  <a:pt x="1215" y="1786"/>
                  <a:pt x="1224" y="1810"/>
                  <a:pt x="1240" y="1828"/>
                </a:cubicBezTo>
                <a:cubicBezTo>
                  <a:pt x="1156" y="1924"/>
                  <a:pt x="1156" y="1924"/>
                  <a:pt x="1156" y="1924"/>
                </a:cubicBezTo>
                <a:cubicBezTo>
                  <a:pt x="1135" y="1909"/>
                  <a:pt x="1110" y="1899"/>
                  <a:pt x="1083" y="1897"/>
                </a:cubicBezTo>
                <a:cubicBezTo>
                  <a:pt x="1083" y="1484"/>
                  <a:pt x="1083" y="1484"/>
                  <a:pt x="1083" y="1484"/>
                </a:cubicBezTo>
                <a:cubicBezTo>
                  <a:pt x="1078" y="1484"/>
                  <a:pt x="1073" y="1484"/>
                  <a:pt x="1068" y="1484"/>
                </a:cubicBezTo>
                <a:cubicBezTo>
                  <a:pt x="1063" y="1484"/>
                  <a:pt x="1058" y="1484"/>
                  <a:pt x="1053" y="1484"/>
                </a:cubicBezTo>
                <a:cubicBezTo>
                  <a:pt x="1053" y="1897"/>
                  <a:pt x="1053" y="1897"/>
                  <a:pt x="1053" y="1897"/>
                </a:cubicBezTo>
                <a:cubicBezTo>
                  <a:pt x="1013" y="1901"/>
                  <a:pt x="977" y="1920"/>
                  <a:pt x="952" y="1950"/>
                </a:cubicBezTo>
                <a:cubicBezTo>
                  <a:pt x="871" y="1895"/>
                  <a:pt x="871" y="1895"/>
                  <a:pt x="871" y="1895"/>
                </a:cubicBezTo>
                <a:cubicBezTo>
                  <a:pt x="876" y="1883"/>
                  <a:pt x="878" y="1870"/>
                  <a:pt x="878" y="1857"/>
                </a:cubicBezTo>
                <a:cubicBezTo>
                  <a:pt x="878" y="1815"/>
                  <a:pt x="855" y="1779"/>
                  <a:pt x="820" y="1760"/>
                </a:cubicBezTo>
                <a:cubicBezTo>
                  <a:pt x="944" y="1461"/>
                  <a:pt x="944" y="1461"/>
                  <a:pt x="944" y="1461"/>
                </a:cubicBezTo>
                <a:cubicBezTo>
                  <a:pt x="939" y="1459"/>
                  <a:pt x="933" y="1457"/>
                  <a:pt x="928" y="1454"/>
                </a:cubicBezTo>
                <a:cubicBezTo>
                  <a:pt x="804" y="1753"/>
                  <a:pt x="804" y="1753"/>
                  <a:pt x="804" y="1753"/>
                </a:cubicBezTo>
                <a:cubicBezTo>
                  <a:pt x="793" y="1749"/>
                  <a:pt x="781" y="1747"/>
                  <a:pt x="769" y="1747"/>
                </a:cubicBezTo>
                <a:cubicBezTo>
                  <a:pt x="712" y="1747"/>
                  <a:pt x="666" y="1791"/>
                  <a:pt x="660" y="1846"/>
                </a:cubicBezTo>
                <a:cubicBezTo>
                  <a:pt x="470" y="1861"/>
                  <a:pt x="470" y="1861"/>
                  <a:pt x="470" y="1861"/>
                </a:cubicBezTo>
                <a:cubicBezTo>
                  <a:pt x="466" y="1834"/>
                  <a:pt x="454" y="1810"/>
                  <a:pt x="438" y="1789"/>
                </a:cubicBezTo>
                <a:cubicBezTo>
                  <a:pt x="835" y="1393"/>
                  <a:pt x="835" y="1393"/>
                  <a:pt x="835" y="1393"/>
                </a:cubicBezTo>
                <a:cubicBezTo>
                  <a:pt x="827" y="1386"/>
                  <a:pt x="820" y="1379"/>
                  <a:pt x="813" y="1372"/>
                </a:cubicBezTo>
                <a:cubicBezTo>
                  <a:pt x="417" y="1768"/>
                  <a:pt x="417" y="1768"/>
                  <a:pt x="417" y="1768"/>
                </a:cubicBezTo>
                <a:cubicBezTo>
                  <a:pt x="403" y="1756"/>
                  <a:pt x="387" y="1747"/>
                  <a:pt x="369" y="1741"/>
                </a:cubicBezTo>
                <a:cubicBezTo>
                  <a:pt x="428" y="1504"/>
                  <a:pt x="428" y="1504"/>
                  <a:pt x="428" y="1504"/>
                </a:cubicBezTo>
                <a:cubicBezTo>
                  <a:pt x="434" y="1505"/>
                  <a:pt x="440" y="1505"/>
                  <a:pt x="447" y="1505"/>
                </a:cubicBezTo>
                <a:cubicBezTo>
                  <a:pt x="507" y="1505"/>
                  <a:pt x="556" y="1457"/>
                  <a:pt x="556" y="1396"/>
                </a:cubicBezTo>
                <a:cubicBezTo>
                  <a:pt x="556" y="1384"/>
                  <a:pt x="554" y="1373"/>
                  <a:pt x="551" y="1362"/>
                </a:cubicBezTo>
                <a:cubicBezTo>
                  <a:pt x="752" y="1279"/>
                  <a:pt x="752" y="1279"/>
                  <a:pt x="752" y="1279"/>
                </a:cubicBezTo>
                <a:cubicBezTo>
                  <a:pt x="750" y="1273"/>
                  <a:pt x="747" y="1268"/>
                  <a:pt x="745" y="1262"/>
                </a:cubicBezTo>
                <a:cubicBezTo>
                  <a:pt x="544" y="1345"/>
                  <a:pt x="544" y="1345"/>
                  <a:pt x="544" y="1345"/>
                </a:cubicBezTo>
                <a:cubicBezTo>
                  <a:pt x="525" y="1311"/>
                  <a:pt x="489" y="1287"/>
                  <a:pt x="447" y="1287"/>
                </a:cubicBezTo>
                <a:cubicBezTo>
                  <a:pt x="421" y="1287"/>
                  <a:pt x="397" y="1296"/>
                  <a:pt x="379" y="1311"/>
                </a:cubicBezTo>
                <a:cubicBezTo>
                  <a:pt x="277" y="1226"/>
                  <a:pt x="277" y="1226"/>
                  <a:pt x="277" y="1226"/>
                </a:cubicBezTo>
                <a:cubicBezTo>
                  <a:pt x="292" y="1205"/>
                  <a:pt x="302" y="1180"/>
                  <a:pt x="305" y="1153"/>
                </a:cubicBezTo>
                <a:cubicBezTo>
                  <a:pt x="723" y="1153"/>
                  <a:pt x="723" y="1153"/>
                  <a:pt x="723" y="1153"/>
                </a:cubicBezTo>
                <a:cubicBezTo>
                  <a:pt x="722" y="1148"/>
                  <a:pt x="722" y="1143"/>
                  <a:pt x="722" y="1138"/>
                </a:cubicBezTo>
                <a:cubicBezTo>
                  <a:pt x="722" y="1133"/>
                  <a:pt x="722" y="1128"/>
                  <a:pt x="723" y="1123"/>
                </a:cubicBezTo>
                <a:cubicBezTo>
                  <a:pt x="305" y="1123"/>
                  <a:pt x="305" y="1123"/>
                  <a:pt x="305" y="1123"/>
                </a:cubicBezTo>
                <a:cubicBezTo>
                  <a:pt x="301" y="1083"/>
                  <a:pt x="281" y="1048"/>
                  <a:pt x="253" y="1023"/>
                </a:cubicBezTo>
                <a:cubicBezTo>
                  <a:pt x="312" y="942"/>
                  <a:pt x="312" y="942"/>
                  <a:pt x="312" y="942"/>
                </a:cubicBezTo>
                <a:cubicBezTo>
                  <a:pt x="325" y="947"/>
                  <a:pt x="340" y="950"/>
                  <a:pt x="355" y="950"/>
                </a:cubicBezTo>
                <a:cubicBezTo>
                  <a:pt x="397" y="950"/>
                  <a:pt x="433" y="927"/>
                  <a:pt x="451" y="892"/>
                </a:cubicBezTo>
                <a:cubicBezTo>
                  <a:pt x="745" y="1014"/>
                  <a:pt x="745" y="1014"/>
                  <a:pt x="745" y="1014"/>
                </a:cubicBezTo>
                <a:cubicBezTo>
                  <a:pt x="747" y="1008"/>
                  <a:pt x="750" y="1003"/>
                  <a:pt x="752" y="997"/>
                </a:cubicBezTo>
                <a:cubicBezTo>
                  <a:pt x="458" y="875"/>
                  <a:pt x="458" y="875"/>
                  <a:pt x="458" y="875"/>
                </a:cubicBezTo>
                <a:cubicBezTo>
                  <a:pt x="462" y="865"/>
                  <a:pt x="464" y="853"/>
                  <a:pt x="464" y="841"/>
                </a:cubicBezTo>
                <a:cubicBezTo>
                  <a:pt x="464" y="792"/>
                  <a:pt x="431" y="750"/>
                  <a:pt x="386" y="736"/>
                </a:cubicBezTo>
                <a:cubicBezTo>
                  <a:pt x="399" y="630"/>
                  <a:pt x="399" y="630"/>
                  <a:pt x="399" y="630"/>
                </a:cubicBezTo>
                <a:cubicBezTo>
                  <a:pt x="402" y="630"/>
                  <a:pt x="405" y="631"/>
                  <a:pt x="408" y="631"/>
                </a:cubicBezTo>
                <a:cubicBezTo>
                  <a:pt x="445" y="631"/>
                  <a:pt x="479" y="618"/>
                  <a:pt x="505" y="596"/>
                </a:cubicBezTo>
                <a:cubicBezTo>
                  <a:pt x="813" y="904"/>
                  <a:pt x="813" y="904"/>
                  <a:pt x="813" y="904"/>
                </a:cubicBezTo>
                <a:cubicBezTo>
                  <a:pt x="820" y="897"/>
                  <a:pt x="827" y="889"/>
                  <a:pt x="835" y="883"/>
                </a:cubicBezTo>
                <a:cubicBezTo>
                  <a:pt x="527" y="575"/>
                  <a:pt x="527" y="575"/>
                  <a:pt x="527" y="575"/>
                </a:cubicBezTo>
                <a:cubicBezTo>
                  <a:pt x="540" y="558"/>
                  <a:pt x="550" y="539"/>
                  <a:pt x="556" y="518"/>
                </a:cubicBezTo>
                <a:cubicBezTo>
                  <a:pt x="701" y="530"/>
                  <a:pt x="701" y="530"/>
                  <a:pt x="701" y="530"/>
                </a:cubicBezTo>
                <a:cubicBezTo>
                  <a:pt x="706" y="587"/>
                  <a:pt x="753" y="631"/>
                  <a:pt x="810" y="631"/>
                </a:cubicBezTo>
                <a:cubicBezTo>
                  <a:pt x="823" y="631"/>
                  <a:pt x="835" y="628"/>
                  <a:pt x="846" y="624"/>
                </a:cubicBezTo>
                <a:cubicBezTo>
                  <a:pt x="928" y="822"/>
                  <a:pt x="928" y="822"/>
                  <a:pt x="928" y="822"/>
                </a:cubicBezTo>
                <a:cubicBezTo>
                  <a:pt x="933" y="819"/>
                  <a:pt x="939" y="817"/>
                  <a:pt x="944" y="815"/>
                </a:cubicBezTo>
                <a:cubicBezTo>
                  <a:pt x="863" y="617"/>
                  <a:pt x="863" y="617"/>
                  <a:pt x="863" y="617"/>
                </a:cubicBezTo>
                <a:cubicBezTo>
                  <a:pt x="896" y="599"/>
                  <a:pt x="919" y="563"/>
                  <a:pt x="919" y="521"/>
                </a:cubicBezTo>
                <a:cubicBezTo>
                  <a:pt x="919" y="491"/>
                  <a:pt x="907" y="464"/>
                  <a:pt x="887" y="444"/>
                </a:cubicBezTo>
                <a:cubicBezTo>
                  <a:pt x="996" y="287"/>
                  <a:pt x="996" y="287"/>
                  <a:pt x="996" y="287"/>
                </a:cubicBezTo>
                <a:cubicBezTo>
                  <a:pt x="1013" y="297"/>
                  <a:pt x="1033" y="303"/>
                  <a:pt x="1053" y="305"/>
                </a:cubicBezTo>
                <a:cubicBezTo>
                  <a:pt x="1053" y="792"/>
                  <a:pt x="1053" y="792"/>
                  <a:pt x="1053" y="792"/>
                </a:cubicBezTo>
                <a:cubicBezTo>
                  <a:pt x="1058" y="792"/>
                  <a:pt x="1063" y="792"/>
                  <a:pt x="1068" y="792"/>
                </a:cubicBezTo>
                <a:cubicBezTo>
                  <a:pt x="1073" y="792"/>
                  <a:pt x="1078" y="792"/>
                  <a:pt x="1083" y="792"/>
                </a:cubicBezTo>
                <a:cubicBezTo>
                  <a:pt x="1083" y="305"/>
                  <a:pt x="1083" y="305"/>
                  <a:pt x="1083" y="305"/>
                </a:cubicBezTo>
                <a:cubicBezTo>
                  <a:pt x="1112" y="302"/>
                  <a:pt x="1138" y="292"/>
                  <a:pt x="1159" y="276"/>
                </a:cubicBezTo>
                <a:cubicBezTo>
                  <a:pt x="1266" y="373"/>
                  <a:pt x="1266" y="373"/>
                  <a:pt x="1266" y="373"/>
                </a:cubicBezTo>
                <a:cubicBezTo>
                  <a:pt x="1258" y="388"/>
                  <a:pt x="1253" y="406"/>
                  <a:pt x="1253" y="424"/>
                </a:cubicBezTo>
                <a:cubicBezTo>
                  <a:pt x="1253" y="467"/>
                  <a:pt x="1278" y="504"/>
                  <a:pt x="1314" y="522"/>
                </a:cubicBezTo>
                <a:cubicBezTo>
                  <a:pt x="1193" y="815"/>
                  <a:pt x="1193" y="815"/>
                  <a:pt x="1193" y="815"/>
                </a:cubicBezTo>
                <a:cubicBezTo>
                  <a:pt x="1198" y="817"/>
                  <a:pt x="1204" y="819"/>
                  <a:pt x="1209" y="822"/>
                </a:cubicBezTo>
                <a:cubicBezTo>
                  <a:pt x="1331" y="529"/>
                  <a:pt x="1331" y="529"/>
                  <a:pt x="1331" y="529"/>
                </a:cubicBezTo>
                <a:cubicBezTo>
                  <a:pt x="1341" y="532"/>
                  <a:pt x="1351" y="533"/>
                  <a:pt x="1363" y="533"/>
                </a:cubicBezTo>
                <a:cubicBezTo>
                  <a:pt x="1409" y="533"/>
                  <a:pt x="1448" y="505"/>
                  <a:pt x="1464" y="464"/>
                </a:cubicBezTo>
                <a:cubicBezTo>
                  <a:pt x="1559" y="472"/>
                  <a:pt x="1559" y="472"/>
                  <a:pt x="1559" y="472"/>
                </a:cubicBezTo>
                <a:cubicBezTo>
                  <a:pt x="1558" y="477"/>
                  <a:pt x="1558" y="483"/>
                  <a:pt x="1558" y="488"/>
                </a:cubicBezTo>
                <a:cubicBezTo>
                  <a:pt x="1558" y="527"/>
                  <a:pt x="1572" y="562"/>
                  <a:pt x="1596" y="589"/>
                </a:cubicBezTo>
                <a:cubicBezTo>
                  <a:pt x="1302" y="883"/>
                  <a:pt x="1302" y="883"/>
                  <a:pt x="1302" y="883"/>
                </a:cubicBezTo>
                <a:cubicBezTo>
                  <a:pt x="1310" y="889"/>
                  <a:pt x="1317" y="897"/>
                  <a:pt x="1324" y="904"/>
                </a:cubicBezTo>
                <a:cubicBezTo>
                  <a:pt x="1618" y="610"/>
                  <a:pt x="1618" y="610"/>
                  <a:pt x="1618" y="610"/>
                </a:cubicBezTo>
                <a:cubicBezTo>
                  <a:pt x="1639" y="625"/>
                  <a:pt x="1664" y="636"/>
                  <a:pt x="1691" y="640"/>
                </a:cubicBezTo>
                <a:cubicBezTo>
                  <a:pt x="1678" y="771"/>
                  <a:pt x="1678" y="771"/>
                  <a:pt x="1678" y="771"/>
                </a:cubicBezTo>
                <a:cubicBezTo>
                  <a:pt x="1623" y="777"/>
                  <a:pt x="1581" y="823"/>
                  <a:pt x="1581" y="879"/>
                </a:cubicBezTo>
                <a:cubicBezTo>
                  <a:pt x="1581" y="891"/>
                  <a:pt x="1583" y="903"/>
                  <a:pt x="1586" y="914"/>
                </a:cubicBezTo>
                <a:cubicBezTo>
                  <a:pt x="1385" y="997"/>
                  <a:pt x="1385" y="997"/>
                  <a:pt x="1385" y="997"/>
                </a:cubicBezTo>
                <a:cubicBezTo>
                  <a:pt x="1387" y="1003"/>
                  <a:pt x="1390" y="1008"/>
                  <a:pt x="1392" y="1014"/>
                </a:cubicBezTo>
                <a:cubicBezTo>
                  <a:pt x="1593" y="930"/>
                  <a:pt x="1593" y="930"/>
                  <a:pt x="1593" y="930"/>
                </a:cubicBezTo>
                <a:cubicBezTo>
                  <a:pt x="1612" y="965"/>
                  <a:pt x="1648" y="989"/>
                  <a:pt x="1690" y="989"/>
                </a:cubicBezTo>
                <a:cubicBezTo>
                  <a:pt x="1719" y="989"/>
                  <a:pt x="1745" y="978"/>
                  <a:pt x="1764" y="960"/>
                </a:cubicBezTo>
                <a:cubicBezTo>
                  <a:pt x="1983" y="1078"/>
                  <a:pt x="1983" y="1078"/>
                  <a:pt x="1983" y="1078"/>
                </a:cubicBezTo>
                <a:cubicBezTo>
                  <a:pt x="1978" y="1092"/>
                  <a:pt x="1974" y="1107"/>
                  <a:pt x="1973" y="1123"/>
                </a:cubicBezTo>
                <a:cubicBezTo>
                  <a:pt x="1414" y="1123"/>
                  <a:pt x="1414" y="1123"/>
                  <a:pt x="1414" y="1123"/>
                </a:cubicBezTo>
                <a:cubicBezTo>
                  <a:pt x="1415" y="1128"/>
                  <a:pt x="1415" y="1133"/>
                  <a:pt x="1415" y="1138"/>
                </a:cubicBezTo>
                <a:cubicBezTo>
                  <a:pt x="1415" y="1143"/>
                  <a:pt x="1415" y="1148"/>
                  <a:pt x="1414" y="1153"/>
                </a:cubicBezTo>
                <a:cubicBezTo>
                  <a:pt x="1973" y="1153"/>
                  <a:pt x="1973" y="1153"/>
                  <a:pt x="1973" y="1153"/>
                </a:cubicBezTo>
                <a:cubicBezTo>
                  <a:pt x="1978" y="1193"/>
                  <a:pt x="1998" y="1229"/>
                  <a:pt x="2028" y="1253"/>
                </a:cubicBezTo>
                <a:lnTo>
                  <a:pt x="1940" y="1369"/>
                </a:lnTo>
                <a:close/>
                <a:moveTo>
                  <a:pt x="1350" y="1031"/>
                </a:moveTo>
                <a:cubicBezTo>
                  <a:pt x="1348" y="1025"/>
                  <a:pt x="1345" y="1020"/>
                  <a:pt x="1343" y="1014"/>
                </a:cubicBezTo>
                <a:cubicBezTo>
                  <a:pt x="1330" y="985"/>
                  <a:pt x="1313" y="959"/>
                  <a:pt x="1292" y="936"/>
                </a:cubicBezTo>
                <a:cubicBezTo>
                  <a:pt x="1285" y="928"/>
                  <a:pt x="1278" y="921"/>
                  <a:pt x="1270" y="915"/>
                </a:cubicBezTo>
                <a:cubicBezTo>
                  <a:pt x="1247" y="894"/>
                  <a:pt x="1221" y="876"/>
                  <a:pt x="1192" y="863"/>
                </a:cubicBezTo>
                <a:cubicBezTo>
                  <a:pt x="1186" y="861"/>
                  <a:pt x="1181" y="858"/>
                  <a:pt x="1175" y="856"/>
                </a:cubicBezTo>
                <a:cubicBezTo>
                  <a:pt x="1147" y="845"/>
                  <a:pt x="1116" y="839"/>
                  <a:pt x="1083" y="837"/>
                </a:cubicBezTo>
                <a:cubicBezTo>
                  <a:pt x="1079" y="837"/>
                  <a:pt x="1073" y="837"/>
                  <a:pt x="1068" y="837"/>
                </a:cubicBezTo>
                <a:cubicBezTo>
                  <a:pt x="1063" y="837"/>
                  <a:pt x="1058" y="837"/>
                  <a:pt x="1053" y="837"/>
                </a:cubicBezTo>
                <a:cubicBezTo>
                  <a:pt x="1021" y="839"/>
                  <a:pt x="990" y="845"/>
                  <a:pt x="962" y="856"/>
                </a:cubicBezTo>
                <a:cubicBezTo>
                  <a:pt x="956" y="858"/>
                  <a:pt x="950" y="861"/>
                  <a:pt x="945" y="863"/>
                </a:cubicBezTo>
                <a:cubicBezTo>
                  <a:pt x="916" y="876"/>
                  <a:pt x="890" y="894"/>
                  <a:pt x="866" y="915"/>
                </a:cubicBezTo>
                <a:cubicBezTo>
                  <a:pt x="859" y="921"/>
                  <a:pt x="852" y="928"/>
                  <a:pt x="845" y="936"/>
                </a:cubicBezTo>
                <a:cubicBezTo>
                  <a:pt x="824" y="959"/>
                  <a:pt x="807" y="985"/>
                  <a:pt x="794" y="1014"/>
                </a:cubicBezTo>
                <a:cubicBezTo>
                  <a:pt x="791" y="1020"/>
                  <a:pt x="789" y="1025"/>
                  <a:pt x="787" y="1031"/>
                </a:cubicBezTo>
                <a:cubicBezTo>
                  <a:pt x="776" y="1060"/>
                  <a:pt x="769" y="1091"/>
                  <a:pt x="768" y="1123"/>
                </a:cubicBezTo>
                <a:cubicBezTo>
                  <a:pt x="767" y="1128"/>
                  <a:pt x="767" y="1133"/>
                  <a:pt x="767" y="1138"/>
                </a:cubicBezTo>
                <a:cubicBezTo>
                  <a:pt x="767" y="1143"/>
                  <a:pt x="767" y="1148"/>
                  <a:pt x="768" y="1153"/>
                </a:cubicBezTo>
                <a:cubicBezTo>
                  <a:pt x="769" y="1185"/>
                  <a:pt x="776" y="1216"/>
                  <a:pt x="787" y="1245"/>
                </a:cubicBezTo>
                <a:cubicBezTo>
                  <a:pt x="789" y="1250"/>
                  <a:pt x="791" y="1256"/>
                  <a:pt x="794" y="1261"/>
                </a:cubicBezTo>
                <a:cubicBezTo>
                  <a:pt x="807" y="1290"/>
                  <a:pt x="824" y="1317"/>
                  <a:pt x="845" y="1340"/>
                </a:cubicBezTo>
                <a:cubicBezTo>
                  <a:pt x="852" y="1347"/>
                  <a:pt x="859" y="1354"/>
                  <a:pt x="866" y="1361"/>
                </a:cubicBezTo>
                <a:cubicBezTo>
                  <a:pt x="890" y="1382"/>
                  <a:pt x="916" y="1399"/>
                  <a:pt x="945" y="1412"/>
                </a:cubicBezTo>
                <a:cubicBezTo>
                  <a:pt x="950" y="1415"/>
                  <a:pt x="956" y="1417"/>
                  <a:pt x="962" y="1419"/>
                </a:cubicBezTo>
                <a:cubicBezTo>
                  <a:pt x="990" y="1430"/>
                  <a:pt x="1021" y="1437"/>
                  <a:pt x="1053" y="1439"/>
                </a:cubicBezTo>
                <a:cubicBezTo>
                  <a:pt x="1058" y="1439"/>
                  <a:pt x="1063" y="1439"/>
                  <a:pt x="1068" y="1439"/>
                </a:cubicBezTo>
                <a:cubicBezTo>
                  <a:pt x="1073" y="1439"/>
                  <a:pt x="1079" y="1439"/>
                  <a:pt x="1083" y="1439"/>
                </a:cubicBezTo>
                <a:cubicBezTo>
                  <a:pt x="1116" y="1437"/>
                  <a:pt x="1147" y="1430"/>
                  <a:pt x="1175" y="1419"/>
                </a:cubicBezTo>
                <a:cubicBezTo>
                  <a:pt x="1181" y="1417"/>
                  <a:pt x="1186" y="1415"/>
                  <a:pt x="1192" y="1412"/>
                </a:cubicBezTo>
                <a:cubicBezTo>
                  <a:pt x="1221" y="1399"/>
                  <a:pt x="1247" y="1382"/>
                  <a:pt x="1270" y="1361"/>
                </a:cubicBezTo>
                <a:cubicBezTo>
                  <a:pt x="1278" y="1354"/>
                  <a:pt x="1285" y="1347"/>
                  <a:pt x="1292" y="1340"/>
                </a:cubicBezTo>
                <a:cubicBezTo>
                  <a:pt x="1313" y="1317"/>
                  <a:pt x="1330" y="1290"/>
                  <a:pt x="1343" y="1261"/>
                </a:cubicBezTo>
                <a:cubicBezTo>
                  <a:pt x="1345" y="1256"/>
                  <a:pt x="1348" y="1250"/>
                  <a:pt x="1350" y="1245"/>
                </a:cubicBezTo>
                <a:cubicBezTo>
                  <a:pt x="1361" y="1216"/>
                  <a:pt x="1368" y="1185"/>
                  <a:pt x="1369" y="1153"/>
                </a:cubicBezTo>
                <a:cubicBezTo>
                  <a:pt x="1369" y="1148"/>
                  <a:pt x="1370" y="1143"/>
                  <a:pt x="1370" y="1138"/>
                </a:cubicBezTo>
                <a:cubicBezTo>
                  <a:pt x="1370" y="1133"/>
                  <a:pt x="1369" y="1128"/>
                  <a:pt x="1369" y="1123"/>
                </a:cubicBezTo>
                <a:cubicBezTo>
                  <a:pt x="1368" y="1091"/>
                  <a:pt x="1361" y="1060"/>
                  <a:pt x="1350" y="10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11919" tIns="55960" rIns="111919" bIns="55960"/>
          <a:lstStyle/>
          <a:p>
            <a:endParaRPr lang="zh-CN" altLang="en-US"/>
          </a:p>
        </p:txBody>
      </p:sp>
      <p:grpSp>
        <p:nvGrpSpPr>
          <p:cNvPr id="13318" name="组合 142"/>
          <p:cNvGrpSpPr/>
          <p:nvPr/>
        </p:nvGrpSpPr>
        <p:grpSpPr bwMode="auto">
          <a:xfrm>
            <a:off x="8907463" y="2484438"/>
            <a:ext cx="2087562" cy="2087562"/>
            <a:chOff x="0" y="0"/>
            <a:chExt cx="2088302" cy="2088302"/>
          </a:xfrm>
        </p:grpSpPr>
        <p:grpSp>
          <p:nvGrpSpPr>
            <p:cNvPr id="13427" name="组合 143"/>
            <p:cNvGrpSpPr/>
            <p:nvPr/>
          </p:nvGrpSpPr>
          <p:grpSpPr bwMode="auto">
            <a:xfrm>
              <a:off x="0" y="0"/>
              <a:ext cx="2088302" cy="2088302"/>
              <a:chOff x="0" y="0"/>
              <a:chExt cx="1385864" cy="1385864"/>
            </a:xfrm>
          </p:grpSpPr>
          <p:sp>
            <p:nvSpPr>
              <p:cNvPr id="2" name="椭圆 153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1385864" cy="1385864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3438" name="椭圆 154"/>
              <p:cNvSpPr>
                <a:spLocks noChangeArrowheads="1"/>
              </p:cNvSpPr>
              <p:nvPr/>
            </p:nvSpPr>
            <p:spPr bwMode="auto">
              <a:xfrm flipH="1">
                <a:off x="164374" y="164372"/>
                <a:ext cx="1057118" cy="1057118"/>
              </a:xfrm>
              <a:prstGeom prst="ellipse">
                <a:avLst/>
              </a:prstGeom>
              <a:solidFill>
                <a:srgbClr val="1F3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13428" name="文本框 37"/>
            <p:cNvSpPr>
              <a:spLocks noChangeArrowheads="1"/>
            </p:cNvSpPr>
            <p:nvPr/>
          </p:nvSpPr>
          <p:spPr bwMode="auto">
            <a:xfrm>
              <a:off x="732206" y="1236411"/>
              <a:ext cx="564257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latinLnBrk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药店</a:t>
              </a:r>
              <a:endParaRPr lang="zh-CN" altLang="en-US" sz="1800"/>
            </a:p>
          </p:txBody>
        </p:sp>
        <p:grpSp>
          <p:nvGrpSpPr>
            <p:cNvPr id="13429" name="组合 26"/>
            <p:cNvGrpSpPr/>
            <p:nvPr/>
          </p:nvGrpSpPr>
          <p:grpSpPr bwMode="auto">
            <a:xfrm>
              <a:off x="651591" y="629005"/>
              <a:ext cx="725487" cy="612166"/>
              <a:chOff x="0" y="0"/>
              <a:chExt cx="866115" cy="729993"/>
            </a:xfrm>
          </p:grpSpPr>
          <p:grpSp>
            <p:nvGrpSpPr>
              <p:cNvPr id="13430" name="组合 25"/>
              <p:cNvGrpSpPr/>
              <p:nvPr/>
            </p:nvGrpSpPr>
            <p:grpSpPr bwMode="auto">
              <a:xfrm>
                <a:off x="0" y="0"/>
                <a:ext cx="866115" cy="729993"/>
                <a:chOff x="0" y="0"/>
                <a:chExt cx="866115" cy="729993"/>
              </a:xfrm>
            </p:grpSpPr>
            <p:grpSp>
              <p:nvGrpSpPr>
                <p:cNvPr id="3" name="组合 22"/>
                <p:cNvGrpSpPr/>
                <p:nvPr/>
              </p:nvGrpSpPr>
              <p:grpSpPr bwMode="auto">
                <a:xfrm>
                  <a:off x="0" y="0"/>
                  <a:ext cx="866115" cy="359121"/>
                  <a:chOff x="0" y="0"/>
                  <a:chExt cx="866115" cy="359121"/>
                </a:xfrm>
              </p:grpSpPr>
              <p:sp>
                <p:nvSpPr>
                  <p:cNvPr id="13435" name="任意多边形 15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866115" cy="359680"/>
                  </a:xfrm>
                  <a:custGeom>
                    <a:avLst/>
                    <a:gdLst>
                      <a:gd name="T0" fmla="*/ 0 w 866115"/>
                      <a:gd name="T1" fmla="*/ 251650 h 359121"/>
                      <a:gd name="T2" fmla="*/ 6036 w 866115"/>
                      <a:gd name="T3" fmla="*/ 354736 h 359121"/>
                      <a:gd name="T4" fmla="*/ 443620 w 866115"/>
                      <a:gd name="T5" fmla="*/ 115214 h 359121"/>
                      <a:gd name="T6" fmla="*/ 866115 w 866115"/>
                      <a:gd name="T7" fmla="*/ 360801 h 359121"/>
                      <a:gd name="T8" fmla="*/ 863097 w 866115"/>
                      <a:gd name="T9" fmla="*/ 260747 h 359121"/>
                      <a:gd name="T10" fmla="*/ 446638 w 866115"/>
                      <a:gd name="T11" fmla="*/ 0 h 359121"/>
                      <a:gd name="T12" fmla="*/ 0 w 866115"/>
                      <a:gd name="T13" fmla="*/ 251650 h 3591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66115"/>
                      <a:gd name="T22" fmla="*/ 0 h 359121"/>
                      <a:gd name="T23" fmla="*/ 866115 w 866115"/>
                      <a:gd name="T24" fmla="*/ 359121 h 35912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66115" h="359121">
                        <a:moveTo>
                          <a:pt x="0" y="250479"/>
                        </a:moveTo>
                        <a:lnTo>
                          <a:pt x="6036" y="353085"/>
                        </a:lnTo>
                        <a:lnTo>
                          <a:pt x="443620" y="114677"/>
                        </a:lnTo>
                        <a:lnTo>
                          <a:pt x="866115" y="359121"/>
                        </a:lnTo>
                        <a:lnTo>
                          <a:pt x="863097" y="259533"/>
                        </a:lnTo>
                        <a:lnTo>
                          <a:pt x="446638" y="0"/>
                        </a:lnTo>
                        <a:lnTo>
                          <a:pt x="0" y="25047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42719B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36" name="矩形 152"/>
                  <p:cNvSpPr>
                    <a:spLocks noChangeArrowheads="1"/>
                  </p:cNvSpPr>
                  <p:nvPr/>
                </p:nvSpPr>
                <p:spPr bwMode="auto">
                  <a:xfrm>
                    <a:off x="617842" y="45433"/>
                    <a:ext cx="111817" cy="13440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42719B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FFFFFF"/>
                      </a:solidFill>
                      <a:latin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3433" name="等腰三角形 149"/>
                <p:cNvSpPr>
                  <a:spLocks noChangeArrowheads="1"/>
                </p:cNvSpPr>
                <p:nvPr/>
              </p:nvSpPr>
              <p:spPr bwMode="auto">
                <a:xfrm>
                  <a:off x="128875" y="159017"/>
                  <a:ext cx="621632" cy="16658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3434" name="矩形 150"/>
                <p:cNvSpPr>
                  <a:spLocks noChangeArrowheads="1"/>
                </p:cNvSpPr>
                <p:nvPr/>
              </p:nvSpPr>
              <p:spPr bwMode="auto">
                <a:xfrm>
                  <a:off x="130770" y="325605"/>
                  <a:ext cx="619738" cy="4051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  <p:sp>
            <p:nvSpPr>
              <p:cNvPr id="13431" name="十字形 147"/>
              <p:cNvSpPr>
                <a:spLocks noChangeArrowheads="1"/>
              </p:cNvSpPr>
              <p:nvPr/>
            </p:nvSpPr>
            <p:spPr bwMode="auto">
              <a:xfrm>
                <a:off x="280493" y="318033"/>
                <a:ext cx="308920" cy="310461"/>
              </a:xfrm>
              <a:prstGeom prst="plus">
                <a:avLst>
                  <a:gd name="adj" fmla="val 35574"/>
                </a:avLst>
              </a:prstGeom>
              <a:solidFill>
                <a:srgbClr val="1F3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</p:grpSp>
      <p:grpSp>
        <p:nvGrpSpPr>
          <p:cNvPr id="13334" name="组合 13"/>
          <p:cNvGrpSpPr/>
          <p:nvPr/>
        </p:nvGrpSpPr>
        <p:grpSpPr bwMode="auto">
          <a:xfrm>
            <a:off x="7156450" y="2733675"/>
            <a:ext cx="1571625" cy="481013"/>
            <a:chOff x="0" y="0"/>
            <a:chExt cx="1571625" cy="481727"/>
          </a:xfrm>
        </p:grpSpPr>
        <p:sp>
          <p:nvSpPr>
            <p:cNvPr id="13424" name="左右箭头 67"/>
            <p:cNvSpPr>
              <a:spLocks noChangeArrowheads="1"/>
            </p:cNvSpPr>
            <p:nvPr/>
          </p:nvSpPr>
          <p:spPr bwMode="auto">
            <a:xfrm>
              <a:off x="0" y="297304"/>
              <a:ext cx="1571625" cy="184423"/>
            </a:xfrm>
            <a:prstGeom prst="leftRightArrow">
              <a:avLst>
                <a:gd name="adj1" fmla="val 50000"/>
                <a:gd name="adj2" fmla="val 49987"/>
              </a:avLst>
            </a:prstGeom>
            <a:solidFill>
              <a:srgbClr val="6F4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3425" name="Content Placeholder 27"/>
            <p:cNvSpPr>
              <a:spLocks noChangeArrowheads="1"/>
            </p:cNvSpPr>
            <p:nvPr/>
          </p:nvSpPr>
          <p:spPr bwMode="auto">
            <a:xfrm>
              <a:off x="73684" y="336308"/>
              <a:ext cx="148573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44805" indent="-34480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1200"/>
                </a:spcBef>
                <a:buSzPct val="80000"/>
                <a:buFont typeface="Arial" panose="020B0604020202020204" pitchFamily="34" charset="0"/>
                <a:buNone/>
              </a:pPr>
              <a:r>
                <a:rPr lang="en-US" altLang="zh-CN" sz="600">
                  <a:solidFill>
                    <a:schemeClr val="bg1"/>
                  </a:solidFill>
                  <a:latin typeface="Calibri Light" panose="020F0302020204030204" pitchFamily="34" charset="0"/>
                  <a:sym typeface="Consolas" panose="020B0609020204030204" pitchFamily="49" charset="0"/>
                </a:rPr>
                <a:t>01</a:t>
              </a:r>
              <a:r>
                <a:rPr lang="en-US" altLang="zh-CN" sz="600">
                  <a:solidFill>
                    <a:schemeClr val="bg1"/>
                  </a:solidFill>
                  <a:latin typeface="Calibri Light" panose="020F0302020204030204" pitchFamily="34" charset="0"/>
                  <a:sym typeface="Calibri" panose="020F0502020204030204" pitchFamily="34" charset="0"/>
                </a:rPr>
                <a:t>01011100</a:t>
              </a:r>
              <a:r>
                <a:rPr lang="en-US" altLang="zh-CN" sz="600">
                  <a:solidFill>
                    <a:schemeClr val="bg1"/>
                  </a:solidFill>
                  <a:latin typeface="Calibri Light" panose="020F0302020204030204" pitchFamily="34" charset="0"/>
                  <a:sym typeface="Consolas" panose="020B0609020204030204" pitchFamily="49" charset="0"/>
                </a:rPr>
                <a:t>101010101000101010001110101</a:t>
              </a:r>
              <a:endParaRPr lang="en-US" altLang="zh-CN" sz="600">
                <a:solidFill>
                  <a:schemeClr val="bg1"/>
                </a:solidFill>
                <a:latin typeface="Calibri Light" panose="020F0302020204030204" pitchFamily="34" charset="0"/>
                <a:sym typeface="Consolas" panose="020B0609020204030204" pitchFamily="49" charset="0"/>
              </a:endParaRPr>
            </a:p>
          </p:txBody>
        </p:sp>
        <p:sp>
          <p:nvSpPr>
            <p:cNvPr id="13426" name="文本框 43"/>
            <p:cNvSpPr>
              <a:spLocks noChangeArrowheads="1"/>
            </p:cNvSpPr>
            <p:nvPr/>
          </p:nvSpPr>
          <p:spPr bwMode="auto">
            <a:xfrm>
              <a:off x="171171" y="0"/>
              <a:ext cx="1211263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latinLnBrk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6F43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APP</a:t>
              </a:r>
              <a:r>
                <a:rPr lang="zh-CN" altLang="en-US" sz="1600" b="1">
                  <a:solidFill>
                    <a:srgbClr val="6F43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</a:t>
              </a:r>
              <a:r>
                <a:rPr lang="en-US" altLang="zh-CN" sz="1600" b="1">
                  <a:solidFill>
                    <a:srgbClr val="6F43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WEB</a:t>
              </a:r>
              <a:endParaRPr lang="zh-CN" altLang="en-US" sz="1600" b="1">
                <a:solidFill>
                  <a:srgbClr val="6F438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20" name="组合 77"/>
          <p:cNvGrpSpPr/>
          <p:nvPr/>
        </p:nvGrpSpPr>
        <p:grpSpPr bwMode="auto">
          <a:xfrm>
            <a:off x="1011238" y="2484438"/>
            <a:ext cx="2089150" cy="2087562"/>
            <a:chOff x="0" y="0"/>
            <a:chExt cx="2088302" cy="2088302"/>
          </a:xfrm>
        </p:grpSpPr>
        <p:grpSp>
          <p:nvGrpSpPr>
            <p:cNvPr id="13418" name="组合 78"/>
            <p:cNvGrpSpPr/>
            <p:nvPr/>
          </p:nvGrpSpPr>
          <p:grpSpPr bwMode="auto">
            <a:xfrm>
              <a:off x="0" y="0"/>
              <a:ext cx="2088302" cy="2088302"/>
              <a:chOff x="0" y="0"/>
              <a:chExt cx="1385864" cy="1385864"/>
            </a:xfrm>
          </p:grpSpPr>
          <p:sp>
            <p:nvSpPr>
              <p:cNvPr id="13422" name="椭圆 82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1385864" cy="1385864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3423" name="椭圆 83"/>
              <p:cNvSpPr>
                <a:spLocks noChangeArrowheads="1"/>
              </p:cNvSpPr>
              <p:nvPr/>
            </p:nvSpPr>
            <p:spPr bwMode="auto">
              <a:xfrm flipH="1">
                <a:off x="164374" y="164372"/>
                <a:ext cx="1057118" cy="1057118"/>
              </a:xfrm>
              <a:prstGeom prst="ellipse">
                <a:avLst/>
              </a:prstGeom>
              <a:solidFill>
                <a:srgbClr val="385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13419" name="组合 79"/>
            <p:cNvGrpSpPr/>
            <p:nvPr/>
          </p:nvGrpSpPr>
          <p:grpSpPr bwMode="auto">
            <a:xfrm>
              <a:off x="684135" y="599741"/>
              <a:ext cx="660400" cy="903288"/>
              <a:chOff x="0" y="0"/>
              <a:chExt cx="660865" cy="903223"/>
            </a:xfrm>
          </p:grpSpPr>
          <p:sp>
            <p:nvSpPr>
              <p:cNvPr id="13420" name="Freeform 139"/>
              <p:cNvSpPr>
                <a:spLocks noChangeAspect="1" noEditPoints="1" noChangeArrowheads="1"/>
              </p:cNvSpPr>
              <p:nvPr/>
            </p:nvSpPr>
            <p:spPr bwMode="auto">
              <a:xfrm>
                <a:off x="-201" y="547"/>
                <a:ext cx="660597" cy="512907"/>
              </a:xfrm>
              <a:custGeom>
                <a:avLst/>
                <a:gdLst>
                  <a:gd name="T0" fmla="*/ 2147483646 w 1384"/>
                  <a:gd name="T1" fmla="*/ 2147483646 h 1078"/>
                  <a:gd name="T2" fmla="*/ 2147483646 w 1384"/>
                  <a:gd name="T3" fmla="*/ 0 h 1078"/>
                  <a:gd name="T4" fmla="*/ 2147483646 w 1384"/>
                  <a:gd name="T5" fmla="*/ 2147483646 h 1078"/>
                  <a:gd name="T6" fmla="*/ 2147483646 w 1384"/>
                  <a:gd name="T7" fmla="*/ 2147483646 h 1078"/>
                  <a:gd name="T8" fmla="*/ 2147483646 w 1384"/>
                  <a:gd name="T9" fmla="*/ 2147483646 h 1078"/>
                  <a:gd name="T10" fmla="*/ 2147483646 w 1384"/>
                  <a:gd name="T11" fmla="*/ 2147483646 h 1078"/>
                  <a:gd name="T12" fmla="*/ 2147483646 w 1384"/>
                  <a:gd name="T13" fmla="*/ 2147483646 h 1078"/>
                  <a:gd name="T14" fmla="*/ 2147483646 w 1384"/>
                  <a:gd name="T15" fmla="*/ 2147483646 h 1078"/>
                  <a:gd name="T16" fmla="*/ 2147483646 w 1384"/>
                  <a:gd name="T17" fmla="*/ 2147483646 h 1078"/>
                  <a:gd name="T18" fmla="*/ 2147483646 w 1384"/>
                  <a:gd name="T19" fmla="*/ 2147483646 h 1078"/>
                  <a:gd name="T20" fmla="*/ 2147483646 w 1384"/>
                  <a:gd name="T21" fmla="*/ 2147483646 h 1078"/>
                  <a:gd name="T22" fmla="*/ 2147483646 w 1384"/>
                  <a:gd name="T23" fmla="*/ 2147483646 h 1078"/>
                  <a:gd name="T24" fmla="*/ 2147483646 w 1384"/>
                  <a:gd name="T25" fmla="*/ 2147483646 h 1078"/>
                  <a:gd name="T26" fmla="*/ 2147483646 w 1384"/>
                  <a:gd name="T27" fmla="*/ 2147483646 h 1078"/>
                  <a:gd name="T28" fmla="*/ 2147483646 w 1384"/>
                  <a:gd name="T29" fmla="*/ 2147483646 h 1078"/>
                  <a:gd name="T30" fmla="*/ 2147483646 w 1384"/>
                  <a:gd name="T31" fmla="*/ 2147483646 h 1078"/>
                  <a:gd name="T32" fmla="*/ 2147483646 w 1384"/>
                  <a:gd name="T33" fmla="*/ 2147483646 h 1078"/>
                  <a:gd name="T34" fmla="*/ 2147483646 w 1384"/>
                  <a:gd name="T35" fmla="*/ 2147483646 h 1078"/>
                  <a:gd name="T36" fmla="*/ 2147483646 w 1384"/>
                  <a:gd name="T37" fmla="*/ 0 h 1078"/>
                  <a:gd name="T38" fmla="*/ 2147483646 w 1384"/>
                  <a:gd name="T39" fmla="*/ 2147483646 h 1078"/>
                  <a:gd name="T40" fmla="*/ 2147483646 w 1384"/>
                  <a:gd name="T41" fmla="*/ 0 h 1078"/>
                  <a:gd name="T42" fmla="*/ 2147483646 w 1384"/>
                  <a:gd name="T43" fmla="*/ 2147483646 h 1078"/>
                  <a:gd name="T44" fmla="*/ 2147483646 w 1384"/>
                  <a:gd name="T45" fmla="*/ 2147483646 h 1078"/>
                  <a:gd name="T46" fmla="*/ 2147483646 w 1384"/>
                  <a:gd name="T47" fmla="*/ 2147483646 h 1078"/>
                  <a:gd name="T48" fmla="*/ 2147483646 w 1384"/>
                  <a:gd name="T49" fmla="*/ 2147483646 h 1078"/>
                  <a:gd name="T50" fmla="*/ 2147483646 w 1384"/>
                  <a:gd name="T51" fmla="*/ 2147483646 h 1078"/>
                  <a:gd name="T52" fmla="*/ 2147483646 w 1384"/>
                  <a:gd name="T53" fmla="*/ 2147483646 h 1078"/>
                  <a:gd name="T54" fmla="*/ 2147483646 w 1384"/>
                  <a:gd name="T55" fmla="*/ 2147483646 h 1078"/>
                  <a:gd name="T56" fmla="*/ 0 w 1384"/>
                  <a:gd name="T57" fmla="*/ 2147483646 h 1078"/>
                  <a:gd name="T58" fmla="*/ 2147483646 w 1384"/>
                  <a:gd name="T59" fmla="*/ 2147483646 h 1078"/>
                  <a:gd name="T60" fmla="*/ 2147483646 w 1384"/>
                  <a:gd name="T61" fmla="*/ 2147483646 h 1078"/>
                  <a:gd name="T62" fmla="*/ 2147483646 w 1384"/>
                  <a:gd name="T63" fmla="*/ 2147483646 h 1078"/>
                  <a:gd name="T64" fmla="*/ 2147483646 w 1384"/>
                  <a:gd name="T65" fmla="*/ 2147483646 h 1078"/>
                  <a:gd name="T66" fmla="*/ 2147483646 w 1384"/>
                  <a:gd name="T67" fmla="*/ 2147483646 h 1078"/>
                  <a:gd name="T68" fmla="*/ 2147483646 w 1384"/>
                  <a:gd name="T69" fmla="*/ 2147483646 h 1078"/>
                  <a:gd name="T70" fmla="*/ 2147483646 w 1384"/>
                  <a:gd name="T71" fmla="*/ 2147483646 h 1078"/>
                  <a:gd name="T72" fmla="*/ 2147483646 w 1384"/>
                  <a:gd name="T73" fmla="*/ 2147483646 h 1078"/>
                  <a:gd name="T74" fmla="*/ 2147483646 w 1384"/>
                  <a:gd name="T75" fmla="*/ 2147483646 h 1078"/>
                  <a:gd name="T76" fmla="*/ 2147483646 w 1384"/>
                  <a:gd name="T77" fmla="*/ 2147483646 h 1078"/>
                  <a:gd name="T78" fmla="*/ 2147483646 w 1384"/>
                  <a:gd name="T79" fmla="*/ 2147483646 h 1078"/>
                  <a:gd name="T80" fmla="*/ 2147483646 w 1384"/>
                  <a:gd name="T81" fmla="*/ 2147483646 h 1078"/>
                  <a:gd name="T82" fmla="*/ 2147483646 w 1384"/>
                  <a:gd name="T83" fmla="*/ 2147483646 h 1078"/>
                  <a:gd name="T84" fmla="*/ 2147483646 w 1384"/>
                  <a:gd name="T85" fmla="*/ 2147483646 h 1078"/>
                  <a:gd name="T86" fmla="*/ 2147483646 w 1384"/>
                  <a:gd name="T87" fmla="*/ 2147483646 h 1078"/>
                  <a:gd name="T88" fmla="*/ 2147483646 w 1384"/>
                  <a:gd name="T89" fmla="*/ 2147483646 h 1078"/>
                  <a:gd name="T90" fmla="*/ 2147483646 w 1384"/>
                  <a:gd name="T91" fmla="*/ 2147483646 h 107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84"/>
                  <a:gd name="T139" fmla="*/ 0 h 1078"/>
                  <a:gd name="T140" fmla="*/ 1384 w 1384"/>
                  <a:gd name="T141" fmla="*/ 1078 h 107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84" h="1078">
                    <a:moveTo>
                      <a:pt x="890" y="198"/>
                    </a:moveTo>
                    <a:cubicBezTo>
                      <a:pt x="890" y="308"/>
                      <a:pt x="801" y="396"/>
                      <a:pt x="692" y="396"/>
                    </a:cubicBezTo>
                    <a:cubicBezTo>
                      <a:pt x="583" y="396"/>
                      <a:pt x="494" y="308"/>
                      <a:pt x="494" y="198"/>
                    </a:cubicBezTo>
                    <a:cubicBezTo>
                      <a:pt x="494" y="89"/>
                      <a:pt x="583" y="0"/>
                      <a:pt x="692" y="0"/>
                    </a:cubicBezTo>
                    <a:cubicBezTo>
                      <a:pt x="801" y="0"/>
                      <a:pt x="890" y="89"/>
                      <a:pt x="890" y="198"/>
                    </a:cubicBezTo>
                    <a:close/>
                    <a:moveTo>
                      <a:pt x="1014" y="629"/>
                    </a:moveTo>
                    <a:cubicBezTo>
                      <a:pt x="1014" y="902"/>
                      <a:pt x="1014" y="902"/>
                      <a:pt x="1014" y="902"/>
                    </a:cubicBezTo>
                    <a:cubicBezTo>
                      <a:pt x="1014" y="939"/>
                      <a:pt x="984" y="969"/>
                      <a:pt x="947" y="969"/>
                    </a:cubicBezTo>
                    <a:cubicBezTo>
                      <a:pt x="941" y="969"/>
                      <a:pt x="941" y="969"/>
                      <a:pt x="941" y="969"/>
                    </a:cubicBezTo>
                    <a:cubicBezTo>
                      <a:pt x="941" y="1011"/>
                      <a:pt x="941" y="1011"/>
                      <a:pt x="941" y="1011"/>
                    </a:cubicBezTo>
                    <a:cubicBezTo>
                      <a:pt x="941" y="1048"/>
                      <a:pt x="911" y="1078"/>
                      <a:pt x="874" y="1078"/>
                    </a:cubicBezTo>
                    <a:cubicBezTo>
                      <a:pt x="761" y="1078"/>
                      <a:pt x="761" y="1078"/>
                      <a:pt x="761" y="1078"/>
                    </a:cubicBezTo>
                    <a:cubicBezTo>
                      <a:pt x="623" y="1078"/>
                      <a:pt x="623" y="1078"/>
                      <a:pt x="623" y="1078"/>
                    </a:cubicBezTo>
                    <a:cubicBezTo>
                      <a:pt x="510" y="1078"/>
                      <a:pt x="510" y="1078"/>
                      <a:pt x="510" y="1078"/>
                    </a:cubicBezTo>
                    <a:cubicBezTo>
                      <a:pt x="473" y="1078"/>
                      <a:pt x="443" y="1048"/>
                      <a:pt x="443" y="1011"/>
                    </a:cubicBezTo>
                    <a:cubicBezTo>
                      <a:pt x="443" y="969"/>
                      <a:pt x="443" y="969"/>
                      <a:pt x="443" y="969"/>
                    </a:cubicBezTo>
                    <a:cubicBezTo>
                      <a:pt x="437" y="969"/>
                      <a:pt x="437" y="969"/>
                      <a:pt x="437" y="969"/>
                    </a:cubicBezTo>
                    <a:cubicBezTo>
                      <a:pt x="400" y="969"/>
                      <a:pt x="370" y="939"/>
                      <a:pt x="370" y="902"/>
                    </a:cubicBezTo>
                    <a:cubicBezTo>
                      <a:pt x="370" y="629"/>
                      <a:pt x="370" y="629"/>
                      <a:pt x="370" y="629"/>
                    </a:cubicBezTo>
                    <a:cubicBezTo>
                      <a:pt x="370" y="592"/>
                      <a:pt x="400" y="562"/>
                      <a:pt x="437" y="562"/>
                    </a:cubicBezTo>
                    <a:cubicBezTo>
                      <a:pt x="439" y="562"/>
                      <a:pt x="439" y="562"/>
                      <a:pt x="439" y="562"/>
                    </a:cubicBezTo>
                    <a:cubicBezTo>
                      <a:pt x="443" y="562"/>
                      <a:pt x="443" y="562"/>
                      <a:pt x="443" y="562"/>
                    </a:cubicBezTo>
                    <a:cubicBezTo>
                      <a:pt x="443" y="520"/>
                      <a:pt x="443" y="520"/>
                      <a:pt x="443" y="520"/>
                    </a:cubicBezTo>
                    <a:cubicBezTo>
                      <a:pt x="443" y="483"/>
                      <a:pt x="473" y="453"/>
                      <a:pt x="510" y="453"/>
                    </a:cubicBezTo>
                    <a:cubicBezTo>
                      <a:pt x="512" y="453"/>
                      <a:pt x="512" y="453"/>
                      <a:pt x="512" y="453"/>
                    </a:cubicBezTo>
                    <a:cubicBezTo>
                      <a:pt x="872" y="453"/>
                      <a:pt x="872" y="453"/>
                      <a:pt x="872" y="453"/>
                    </a:cubicBezTo>
                    <a:cubicBezTo>
                      <a:pt x="874" y="453"/>
                      <a:pt x="874" y="453"/>
                      <a:pt x="874" y="453"/>
                    </a:cubicBezTo>
                    <a:cubicBezTo>
                      <a:pt x="911" y="453"/>
                      <a:pt x="941" y="483"/>
                      <a:pt x="941" y="520"/>
                    </a:cubicBezTo>
                    <a:cubicBezTo>
                      <a:pt x="941" y="562"/>
                      <a:pt x="941" y="562"/>
                      <a:pt x="941" y="562"/>
                    </a:cubicBezTo>
                    <a:cubicBezTo>
                      <a:pt x="945" y="562"/>
                      <a:pt x="945" y="562"/>
                      <a:pt x="945" y="562"/>
                    </a:cubicBezTo>
                    <a:cubicBezTo>
                      <a:pt x="947" y="562"/>
                      <a:pt x="947" y="562"/>
                      <a:pt x="947" y="562"/>
                    </a:cubicBezTo>
                    <a:cubicBezTo>
                      <a:pt x="984" y="562"/>
                      <a:pt x="1014" y="592"/>
                      <a:pt x="1014" y="629"/>
                    </a:cubicBezTo>
                    <a:close/>
                    <a:moveTo>
                      <a:pt x="235" y="0"/>
                    </a:moveTo>
                    <a:cubicBezTo>
                      <a:pt x="155" y="0"/>
                      <a:pt x="91" y="65"/>
                      <a:pt x="91" y="145"/>
                    </a:cubicBezTo>
                    <a:cubicBezTo>
                      <a:pt x="91" y="224"/>
                      <a:pt x="155" y="289"/>
                      <a:pt x="235" y="289"/>
                    </a:cubicBezTo>
                    <a:cubicBezTo>
                      <a:pt x="314" y="289"/>
                      <a:pt x="379" y="224"/>
                      <a:pt x="379" y="145"/>
                    </a:cubicBezTo>
                    <a:cubicBezTo>
                      <a:pt x="379" y="65"/>
                      <a:pt x="314" y="0"/>
                      <a:pt x="235" y="0"/>
                    </a:cubicBezTo>
                    <a:close/>
                    <a:moveTo>
                      <a:pt x="1149" y="0"/>
                    </a:moveTo>
                    <a:cubicBezTo>
                      <a:pt x="1070" y="0"/>
                      <a:pt x="1005" y="65"/>
                      <a:pt x="1005" y="145"/>
                    </a:cubicBezTo>
                    <a:cubicBezTo>
                      <a:pt x="1005" y="224"/>
                      <a:pt x="1070" y="289"/>
                      <a:pt x="1149" y="289"/>
                    </a:cubicBezTo>
                    <a:cubicBezTo>
                      <a:pt x="1229" y="289"/>
                      <a:pt x="1293" y="224"/>
                      <a:pt x="1293" y="145"/>
                    </a:cubicBezTo>
                    <a:cubicBezTo>
                      <a:pt x="1293" y="65"/>
                      <a:pt x="1229" y="0"/>
                      <a:pt x="1149" y="0"/>
                    </a:cubicBezTo>
                    <a:close/>
                    <a:moveTo>
                      <a:pt x="315" y="629"/>
                    </a:moveTo>
                    <a:cubicBezTo>
                      <a:pt x="315" y="579"/>
                      <a:pt x="344" y="536"/>
                      <a:pt x="387" y="517"/>
                    </a:cubicBezTo>
                    <a:cubicBezTo>
                      <a:pt x="388" y="475"/>
                      <a:pt x="411" y="437"/>
                      <a:pt x="445" y="416"/>
                    </a:cubicBezTo>
                    <a:cubicBezTo>
                      <a:pt x="438" y="412"/>
                      <a:pt x="429" y="410"/>
                      <a:pt x="420" y="410"/>
                    </a:cubicBezTo>
                    <a:cubicBezTo>
                      <a:pt x="419" y="410"/>
                      <a:pt x="419" y="410"/>
                      <a:pt x="419" y="410"/>
                    </a:cubicBezTo>
                    <a:cubicBezTo>
                      <a:pt x="416" y="410"/>
                      <a:pt x="416" y="410"/>
                      <a:pt x="416" y="410"/>
                    </a:cubicBezTo>
                    <a:cubicBezTo>
                      <a:pt x="416" y="379"/>
                      <a:pt x="416" y="379"/>
                      <a:pt x="416" y="379"/>
                    </a:cubicBezTo>
                    <a:cubicBezTo>
                      <a:pt x="416" y="352"/>
                      <a:pt x="395" y="330"/>
                      <a:pt x="368" y="330"/>
                    </a:cubicBezTo>
                    <a:cubicBezTo>
                      <a:pt x="366" y="330"/>
                      <a:pt x="366" y="330"/>
                      <a:pt x="366" y="330"/>
                    </a:cubicBezTo>
                    <a:cubicBezTo>
                      <a:pt x="104" y="330"/>
                      <a:pt x="104" y="330"/>
                      <a:pt x="104" y="330"/>
                    </a:cubicBezTo>
                    <a:cubicBezTo>
                      <a:pt x="102" y="330"/>
                      <a:pt x="102" y="330"/>
                      <a:pt x="102" y="330"/>
                    </a:cubicBezTo>
                    <a:cubicBezTo>
                      <a:pt x="75" y="330"/>
                      <a:pt x="53" y="352"/>
                      <a:pt x="53" y="379"/>
                    </a:cubicBezTo>
                    <a:cubicBezTo>
                      <a:pt x="53" y="410"/>
                      <a:pt x="53" y="410"/>
                      <a:pt x="53" y="410"/>
                    </a:cubicBezTo>
                    <a:cubicBezTo>
                      <a:pt x="51" y="410"/>
                      <a:pt x="51" y="410"/>
                      <a:pt x="51" y="410"/>
                    </a:cubicBezTo>
                    <a:cubicBezTo>
                      <a:pt x="49" y="410"/>
                      <a:pt x="49" y="410"/>
                      <a:pt x="49" y="410"/>
                    </a:cubicBezTo>
                    <a:cubicBezTo>
                      <a:pt x="22" y="410"/>
                      <a:pt x="0" y="431"/>
                      <a:pt x="0" y="458"/>
                    </a:cubicBezTo>
                    <a:cubicBezTo>
                      <a:pt x="0" y="658"/>
                      <a:pt x="0" y="658"/>
                      <a:pt x="0" y="658"/>
                    </a:cubicBezTo>
                    <a:cubicBezTo>
                      <a:pt x="0" y="684"/>
                      <a:pt x="22" y="706"/>
                      <a:pt x="49" y="706"/>
                    </a:cubicBezTo>
                    <a:cubicBezTo>
                      <a:pt x="53" y="706"/>
                      <a:pt x="53" y="706"/>
                      <a:pt x="53" y="706"/>
                    </a:cubicBezTo>
                    <a:cubicBezTo>
                      <a:pt x="53" y="737"/>
                      <a:pt x="53" y="737"/>
                      <a:pt x="53" y="737"/>
                    </a:cubicBezTo>
                    <a:cubicBezTo>
                      <a:pt x="53" y="764"/>
                      <a:pt x="75" y="786"/>
                      <a:pt x="102" y="786"/>
                    </a:cubicBezTo>
                    <a:cubicBezTo>
                      <a:pt x="185" y="786"/>
                      <a:pt x="185" y="786"/>
                      <a:pt x="185" y="786"/>
                    </a:cubicBezTo>
                    <a:cubicBezTo>
                      <a:pt x="285" y="786"/>
                      <a:pt x="285" y="786"/>
                      <a:pt x="285" y="786"/>
                    </a:cubicBezTo>
                    <a:cubicBezTo>
                      <a:pt x="315" y="786"/>
                      <a:pt x="315" y="786"/>
                      <a:pt x="315" y="786"/>
                    </a:cubicBezTo>
                    <a:lnTo>
                      <a:pt x="315" y="629"/>
                    </a:lnTo>
                    <a:close/>
                    <a:moveTo>
                      <a:pt x="1335" y="410"/>
                    </a:moveTo>
                    <a:cubicBezTo>
                      <a:pt x="1333" y="410"/>
                      <a:pt x="1333" y="410"/>
                      <a:pt x="1333" y="410"/>
                    </a:cubicBezTo>
                    <a:cubicBezTo>
                      <a:pt x="1331" y="410"/>
                      <a:pt x="1331" y="410"/>
                      <a:pt x="1331" y="410"/>
                    </a:cubicBezTo>
                    <a:cubicBezTo>
                      <a:pt x="1331" y="379"/>
                      <a:pt x="1331" y="379"/>
                      <a:pt x="1331" y="379"/>
                    </a:cubicBezTo>
                    <a:cubicBezTo>
                      <a:pt x="1331" y="352"/>
                      <a:pt x="1309" y="330"/>
                      <a:pt x="1282" y="330"/>
                    </a:cubicBezTo>
                    <a:cubicBezTo>
                      <a:pt x="1280" y="330"/>
                      <a:pt x="1280" y="330"/>
                      <a:pt x="1280" y="330"/>
                    </a:cubicBezTo>
                    <a:cubicBezTo>
                      <a:pt x="1018" y="330"/>
                      <a:pt x="1018" y="330"/>
                      <a:pt x="1018" y="330"/>
                    </a:cubicBezTo>
                    <a:cubicBezTo>
                      <a:pt x="1016" y="330"/>
                      <a:pt x="1016" y="330"/>
                      <a:pt x="1016" y="330"/>
                    </a:cubicBezTo>
                    <a:cubicBezTo>
                      <a:pt x="989" y="330"/>
                      <a:pt x="968" y="352"/>
                      <a:pt x="968" y="379"/>
                    </a:cubicBezTo>
                    <a:cubicBezTo>
                      <a:pt x="968" y="410"/>
                      <a:pt x="968" y="410"/>
                      <a:pt x="968" y="410"/>
                    </a:cubicBezTo>
                    <a:cubicBezTo>
                      <a:pt x="965" y="410"/>
                      <a:pt x="965" y="410"/>
                      <a:pt x="965" y="410"/>
                    </a:cubicBezTo>
                    <a:cubicBezTo>
                      <a:pt x="964" y="410"/>
                      <a:pt x="964" y="410"/>
                      <a:pt x="964" y="410"/>
                    </a:cubicBezTo>
                    <a:cubicBezTo>
                      <a:pt x="955" y="410"/>
                      <a:pt x="946" y="412"/>
                      <a:pt x="939" y="416"/>
                    </a:cubicBezTo>
                    <a:cubicBezTo>
                      <a:pt x="973" y="437"/>
                      <a:pt x="996" y="475"/>
                      <a:pt x="997" y="517"/>
                    </a:cubicBezTo>
                    <a:cubicBezTo>
                      <a:pt x="1040" y="536"/>
                      <a:pt x="1069" y="579"/>
                      <a:pt x="1069" y="629"/>
                    </a:cubicBezTo>
                    <a:cubicBezTo>
                      <a:pt x="1069" y="786"/>
                      <a:pt x="1069" y="786"/>
                      <a:pt x="1069" y="786"/>
                    </a:cubicBezTo>
                    <a:cubicBezTo>
                      <a:pt x="1099" y="786"/>
                      <a:pt x="1099" y="786"/>
                      <a:pt x="1099" y="786"/>
                    </a:cubicBezTo>
                    <a:cubicBezTo>
                      <a:pt x="1199" y="786"/>
                      <a:pt x="1199" y="786"/>
                      <a:pt x="1199" y="786"/>
                    </a:cubicBezTo>
                    <a:cubicBezTo>
                      <a:pt x="1282" y="786"/>
                      <a:pt x="1282" y="786"/>
                      <a:pt x="1282" y="786"/>
                    </a:cubicBezTo>
                    <a:cubicBezTo>
                      <a:pt x="1309" y="786"/>
                      <a:pt x="1331" y="764"/>
                      <a:pt x="1331" y="737"/>
                    </a:cubicBezTo>
                    <a:cubicBezTo>
                      <a:pt x="1331" y="706"/>
                      <a:pt x="1331" y="706"/>
                      <a:pt x="1331" y="706"/>
                    </a:cubicBezTo>
                    <a:cubicBezTo>
                      <a:pt x="1335" y="706"/>
                      <a:pt x="1335" y="706"/>
                      <a:pt x="1335" y="706"/>
                    </a:cubicBezTo>
                    <a:cubicBezTo>
                      <a:pt x="1362" y="706"/>
                      <a:pt x="1384" y="684"/>
                      <a:pt x="1384" y="658"/>
                    </a:cubicBezTo>
                    <a:cubicBezTo>
                      <a:pt x="1384" y="458"/>
                      <a:pt x="1384" y="458"/>
                      <a:pt x="1384" y="458"/>
                    </a:cubicBezTo>
                    <a:cubicBezTo>
                      <a:pt x="1384" y="431"/>
                      <a:pt x="1362" y="410"/>
                      <a:pt x="1335" y="4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3251" tIns="46626" rIns="93251" bIns="46626"/>
              <a:lstStyle/>
              <a:p>
                <a:endParaRPr lang="zh-CN" altLang="en-US"/>
              </a:p>
            </p:txBody>
          </p:sp>
          <p:sp>
            <p:nvSpPr>
              <p:cNvPr id="13421" name="文本框 37"/>
              <p:cNvSpPr>
                <a:spLocks noChangeArrowheads="1"/>
              </p:cNvSpPr>
              <p:nvPr/>
            </p:nvSpPr>
            <p:spPr bwMode="auto">
              <a:xfrm>
                <a:off x="23589" y="523632"/>
                <a:ext cx="564257" cy="379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latinLnBrk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用户</a:t>
                </a:r>
                <a:endParaRPr lang="zh-CN" altLang="en-US" sz="1800"/>
              </a:p>
            </p:txBody>
          </p:sp>
        </p:grpSp>
      </p:grpSp>
      <p:grpSp>
        <p:nvGrpSpPr>
          <p:cNvPr id="13345" name="组合 10"/>
          <p:cNvGrpSpPr/>
          <p:nvPr/>
        </p:nvGrpSpPr>
        <p:grpSpPr bwMode="auto">
          <a:xfrm>
            <a:off x="3297238" y="2727325"/>
            <a:ext cx="1533525" cy="490538"/>
            <a:chOff x="0" y="0"/>
            <a:chExt cx="1533517" cy="490126"/>
          </a:xfrm>
        </p:grpSpPr>
        <p:grpSp>
          <p:nvGrpSpPr>
            <p:cNvPr id="13414" name="组合 11"/>
            <p:cNvGrpSpPr/>
            <p:nvPr/>
          </p:nvGrpSpPr>
          <p:grpSpPr bwMode="auto">
            <a:xfrm>
              <a:off x="0" y="304389"/>
              <a:ext cx="1533517" cy="185737"/>
              <a:chOff x="0" y="0"/>
              <a:chExt cx="1533517" cy="185737"/>
            </a:xfrm>
          </p:grpSpPr>
          <p:sp>
            <p:nvSpPr>
              <p:cNvPr id="13416" name="左箭头 175"/>
              <p:cNvSpPr>
                <a:spLocks noChangeArrowheads="1"/>
              </p:cNvSpPr>
              <p:nvPr/>
            </p:nvSpPr>
            <p:spPr bwMode="auto">
              <a:xfrm>
                <a:off x="0" y="155"/>
                <a:ext cx="1455729" cy="185582"/>
              </a:xfrm>
              <a:prstGeom prst="leftArrow">
                <a:avLst>
                  <a:gd name="adj1" fmla="val 50000"/>
                  <a:gd name="adj2" fmla="val 49970"/>
                </a:avLst>
              </a:prstGeom>
              <a:solidFill>
                <a:srgbClr val="6F4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3417" name="Content Placeholder 27"/>
              <p:cNvSpPr>
                <a:spLocks noChangeArrowheads="1"/>
              </p:cNvSpPr>
              <p:nvPr/>
            </p:nvSpPr>
            <p:spPr bwMode="auto">
              <a:xfrm>
                <a:off x="47785" y="42043"/>
                <a:ext cx="1485732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marL="344805" indent="-344805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  <a:buSzPct val="80000"/>
                  <a:buFont typeface="Arial" panose="020B0604020202020204" pitchFamily="34" charset="0"/>
                  <a:buNone/>
                </a:pPr>
                <a:r>
                  <a:rPr lang="en-US" altLang="zh-CN" sz="600">
                    <a:solidFill>
                      <a:schemeClr val="bg1"/>
                    </a:solidFill>
                    <a:latin typeface="Calibri Light" panose="020F0302020204030204" pitchFamily="34" charset="0"/>
                    <a:sym typeface="Consolas" panose="020B0609020204030204" pitchFamily="49" charset="0"/>
                  </a:rPr>
                  <a:t>01</a:t>
                </a:r>
                <a:r>
                  <a:rPr lang="en-US" altLang="zh-CN" sz="600">
                    <a:solidFill>
                      <a:schemeClr val="bg1"/>
                    </a:solidFill>
                    <a:latin typeface="Calibri Light" panose="020F0302020204030204" pitchFamily="34" charset="0"/>
                    <a:sym typeface="Calibri" panose="020F0502020204030204" pitchFamily="34" charset="0"/>
                  </a:rPr>
                  <a:t>01011100</a:t>
                </a:r>
                <a:r>
                  <a:rPr lang="en-US" altLang="zh-CN" sz="600">
                    <a:solidFill>
                      <a:schemeClr val="bg1"/>
                    </a:solidFill>
                    <a:latin typeface="Calibri Light" panose="020F0302020204030204" pitchFamily="34" charset="0"/>
                    <a:sym typeface="Consolas" panose="020B0609020204030204" pitchFamily="49" charset="0"/>
                  </a:rPr>
                  <a:t>101010101000101010001110101</a:t>
                </a:r>
                <a:endParaRPr lang="en-US" altLang="zh-CN" sz="600">
                  <a:solidFill>
                    <a:schemeClr val="bg1"/>
                  </a:solidFill>
                  <a:latin typeface="Calibri Light" panose="020F0302020204030204" pitchFamily="34" charset="0"/>
                  <a:sym typeface="Consolas" panose="020B0609020204030204" pitchFamily="49" charset="0"/>
                </a:endParaRPr>
              </a:p>
            </p:txBody>
          </p:sp>
        </p:grpSp>
        <p:sp>
          <p:nvSpPr>
            <p:cNvPr id="13415" name="文本框 43"/>
            <p:cNvSpPr>
              <a:spLocks noChangeArrowheads="1"/>
            </p:cNvSpPr>
            <p:nvPr/>
          </p:nvSpPr>
          <p:spPr bwMode="auto">
            <a:xfrm>
              <a:off x="142848" y="0"/>
              <a:ext cx="1211263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latinLnBrk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6F43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APP</a:t>
              </a:r>
              <a:r>
                <a:rPr lang="zh-CN" altLang="en-US" sz="1600" b="1">
                  <a:solidFill>
                    <a:srgbClr val="6F43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</a:t>
              </a:r>
              <a:r>
                <a:rPr lang="en-US" altLang="zh-CN" sz="1600" b="1">
                  <a:solidFill>
                    <a:srgbClr val="6F43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WEB</a:t>
              </a:r>
              <a:endParaRPr lang="zh-CN" altLang="en-US" sz="1600" b="1">
                <a:solidFill>
                  <a:srgbClr val="6F438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50" name="组合 173"/>
          <p:cNvGrpSpPr/>
          <p:nvPr/>
        </p:nvGrpSpPr>
        <p:grpSpPr bwMode="auto">
          <a:xfrm>
            <a:off x="4932363" y="1933575"/>
            <a:ext cx="2089150" cy="2087563"/>
            <a:chOff x="0" y="0"/>
            <a:chExt cx="2088302" cy="2088302"/>
          </a:xfrm>
        </p:grpSpPr>
        <p:grpSp>
          <p:nvGrpSpPr>
            <p:cNvPr id="13408" name="组合 219"/>
            <p:cNvGrpSpPr/>
            <p:nvPr/>
          </p:nvGrpSpPr>
          <p:grpSpPr bwMode="auto">
            <a:xfrm>
              <a:off x="0" y="0"/>
              <a:ext cx="2088302" cy="2088302"/>
              <a:chOff x="0" y="0"/>
              <a:chExt cx="1385864" cy="1385864"/>
            </a:xfrm>
          </p:grpSpPr>
          <p:sp>
            <p:nvSpPr>
              <p:cNvPr id="13412" name="椭圆 225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1385864" cy="1385864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3413" name="椭圆 226"/>
              <p:cNvSpPr>
                <a:spLocks noChangeArrowheads="1"/>
              </p:cNvSpPr>
              <p:nvPr/>
            </p:nvSpPr>
            <p:spPr bwMode="auto">
              <a:xfrm flipH="1">
                <a:off x="164374" y="164372"/>
                <a:ext cx="1057118" cy="1057118"/>
              </a:xfrm>
              <a:prstGeom prst="ellipse">
                <a:avLst/>
              </a:prstGeom>
              <a:solidFill>
                <a:srgbClr val="5A3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13409" name="组合 222"/>
            <p:cNvGrpSpPr/>
            <p:nvPr/>
          </p:nvGrpSpPr>
          <p:grpSpPr bwMode="auto">
            <a:xfrm>
              <a:off x="429689" y="514647"/>
              <a:ext cx="1257300" cy="979492"/>
              <a:chOff x="0" y="0"/>
              <a:chExt cx="1256754" cy="979542"/>
            </a:xfrm>
          </p:grpSpPr>
          <p:sp>
            <p:nvSpPr>
              <p:cNvPr id="13410" name="文本框 36"/>
              <p:cNvSpPr>
                <a:spLocks noChangeArrowheads="1"/>
              </p:cNvSpPr>
              <p:nvPr/>
            </p:nvSpPr>
            <p:spPr bwMode="auto">
              <a:xfrm>
                <a:off x="0" y="599951"/>
                <a:ext cx="1256754" cy="379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latinLnBrk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医药数据库</a:t>
                </a:r>
                <a:endParaRPr lang="zh-CN" altLang="en-US" sz="1800"/>
              </a:p>
            </p:txBody>
          </p:sp>
          <p:sp>
            <p:nvSpPr>
              <p:cNvPr id="13411" name="Freeform 5"/>
              <p:cNvSpPr>
                <a:spLocks noChangeAspect="1" noEditPoints="1" noChangeArrowheads="1"/>
              </p:cNvSpPr>
              <p:nvPr/>
            </p:nvSpPr>
            <p:spPr bwMode="auto">
              <a:xfrm>
                <a:off x="352478" y="-115"/>
                <a:ext cx="555158" cy="598731"/>
              </a:xfrm>
              <a:custGeom>
                <a:avLst/>
                <a:gdLst>
                  <a:gd name="T0" fmla="*/ 0 w 144"/>
                  <a:gd name="T1" fmla="*/ 2147483646 h 156"/>
                  <a:gd name="T2" fmla="*/ 2147483646 w 144"/>
                  <a:gd name="T3" fmla="*/ 2147483646 h 156"/>
                  <a:gd name="T4" fmla="*/ 2147483646 w 144"/>
                  <a:gd name="T5" fmla="*/ 2147483646 h 156"/>
                  <a:gd name="T6" fmla="*/ 2147483646 w 144"/>
                  <a:gd name="T7" fmla="*/ 2147483646 h 156"/>
                  <a:gd name="T8" fmla="*/ 2147483646 w 144"/>
                  <a:gd name="T9" fmla="*/ 2147483646 h 156"/>
                  <a:gd name="T10" fmla="*/ 0 w 144"/>
                  <a:gd name="T11" fmla="*/ 2147483646 h 156"/>
                  <a:gd name="T12" fmla="*/ 0 w 144"/>
                  <a:gd name="T13" fmla="*/ 2147483646 h 156"/>
                  <a:gd name="T14" fmla="*/ 0 w 144"/>
                  <a:gd name="T15" fmla="*/ 2147483646 h 156"/>
                  <a:gd name="T16" fmla="*/ 2147483646 w 144"/>
                  <a:gd name="T17" fmla="*/ 2147483646 h 156"/>
                  <a:gd name="T18" fmla="*/ 2147483646 w 144"/>
                  <a:gd name="T19" fmla="*/ 2147483646 h 156"/>
                  <a:gd name="T20" fmla="*/ 2147483646 w 144"/>
                  <a:gd name="T21" fmla="*/ 2147483646 h 156"/>
                  <a:gd name="T22" fmla="*/ 2147483646 w 144"/>
                  <a:gd name="T23" fmla="*/ 2147483646 h 156"/>
                  <a:gd name="T24" fmla="*/ 0 w 144"/>
                  <a:gd name="T25" fmla="*/ 2147483646 h 156"/>
                  <a:gd name="T26" fmla="*/ 0 w 144"/>
                  <a:gd name="T27" fmla="*/ 2147483646 h 156"/>
                  <a:gd name="T28" fmla="*/ 2147483646 w 144"/>
                  <a:gd name="T29" fmla="*/ 0 h 156"/>
                  <a:gd name="T30" fmla="*/ 0 w 144"/>
                  <a:gd name="T31" fmla="*/ 2147483646 h 156"/>
                  <a:gd name="T32" fmla="*/ 0 w 144"/>
                  <a:gd name="T33" fmla="*/ 2147483646 h 156"/>
                  <a:gd name="T34" fmla="*/ 2147483646 w 144"/>
                  <a:gd name="T35" fmla="*/ 2147483646 h 156"/>
                  <a:gd name="T36" fmla="*/ 2147483646 w 144"/>
                  <a:gd name="T37" fmla="*/ 2147483646 h 156"/>
                  <a:gd name="T38" fmla="*/ 2147483646 w 144"/>
                  <a:gd name="T39" fmla="*/ 2147483646 h 156"/>
                  <a:gd name="T40" fmla="*/ 2147483646 w 144"/>
                  <a:gd name="T41" fmla="*/ 0 h 1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4"/>
                  <a:gd name="T64" fmla="*/ 0 h 156"/>
                  <a:gd name="T65" fmla="*/ 144 w 144"/>
                  <a:gd name="T66" fmla="*/ 156 h 1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4" h="156">
                    <a:moveTo>
                      <a:pt x="0" y="60"/>
                    </a:moveTo>
                    <a:cubicBezTo>
                      <a:pt x="0" y="68"/>
                      <a:pt x="32" y="75"/>
                      <a:pt x="72" y="75"/>
                    </a:cubicBezTo>
                    <a:cubicBezTo>
                      <a:pt x="112" y="75"/>
                      <a:pt x="144" y="68"/>
                      <a:pt x="144" y="60"/>
                    </a:cubicBezTo>
                    <a:cubicBezTo>
                      <a:pt x="144" y="97"/>
                      <a:pt x="144" y="97"/>
                      <a:pt x="144" y="97"/>
                    </a:cubicBezTo>
                    <a:cubicBezTo>
                      <a:pt x="144" y="105"/>
                      <a:pt x="112" y="112"/>
                      <a:pt x="72" y="112"/>
                    </a:cubicBezTo>
                    <a:cubicBezTo>
                      <a:pt x="32" y="112"/>
                      <a:pt x="0" y="105"/>
                      <a:pt x="0" y="97"/>
                    </a:cubicBezTo>
                    <a:lnTo>
                      <a:pt x="0" y="60"/>
                    </a:lnTo>
                    <a:close/>
                    <a:moveTo>
                      <a:pt x="0" y="140"/>
                    </a:moveTo>
                    <a:cubicBezTo>
                      <a:pt x="0" y="149"/>
                      <a:pt x="32" y="156"/>
                      <a:pt x="72" y="156"/>
                    </a:cubicBezTo>
                    <a:cubicBezTo>
                      <a:pt x="112" y="156"/>
                      <a:pt x="144" y="149"/>
                      <a:pt x="144" y="140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4" y="112"/>
                      <a:pt x="112" y="119"/>
                      <a:pt x="72" y="119"/>
                    </a:cubicBezTo>
                    <a:cubicBezTo>
                      <a:pt x="32" y="119"/>
                      <a:pt x="0" y="112"/>
                      <a:pt x="0" y="103"/>
                    </a:cubicBezTo>
                    <a:lnTo>
                      <a:pt x="0" y="140"/>
                    </a:lnTo>
                    <a:close/>
                    <a:moveTo>
                      <a:pt x="72" y="0"/>
                    </a:moveTo>
                    <a:cubicBezTo>
                      <a:pt x="32" y="0"/>
                      <a:pt x="0" y="7"/>
                      <a:pt x="0" y="16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62"/>
                      <a:pt x="32" y="69"/>
                      <a:pt x="72" y="69"/>
                    </a:cubicBezTo>
                    <a:cubicBezTo>
                      <a:pt x="112" y="69"/>
                      <a:pt x="144" y="62"/>
                      <a:pt x="144" y="53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4" y="7"/>
                      <a:pt x="112" y="0"/>
                      <a:pt x="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3323" name="组合 15"/>
          <p:cNvGrpSpPr/>
          <p:nvPr/>
        </p:nvGrpSpPr>
        <p:grpSpPr bwMode="auto">
          <a:xfrm>
            <a:off x="3297238" y="3817938"/>
            <a:ext cx="5418137" cy="184150"/>
            <a:chOff x="0" y="0"/>
            <a:chExt cx="5419102" cy="184150"/>
          </a:xfrm>
        </p:grpSpPr>
        <p:sp>
          <p:nvSpPr>
            <p:cNvPr id="13338" name="左箭头 93"/>
            <p:cNvSpPr>
              <a:spLocks noChangeArrowheads="1"/>
            </p:cNvSpPr>
            <p:nvPr/>
          </p:nvSpPr>
          <p:spPr bwMode="auto">
            <a:xfrm flipH="1">
              <a:off x="0" y="0"/>
              <a:ext cx="5419102" cy="18415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grpSp>
          <p:nvGrpSpPr>
            <p:cNvPr id="13339" name="组合 14"/>
            <p:cNvGrpSpPr>
              <a:grpSpLocks noChangeAspect="1"/>
            </p:cNvGrpSpPr>
            <p:nvPr/>
          </p:nvGrpSpPr>
          <p:grpSpPr bwMode="auto">
            <a:xfrm>
              <a:off x="15416" y="42020"/>
              <a:ext cx="5331811" cy="94486"/>
              <a:chOff x="0" y="0"/>
              <a:chExt cx="5331811" cy="94486"/>
            </a:xfrm>
          </p:grpSpPr>
          <p:sp>
            <p:nvSpPr>
              <p:cNvPr id="13340" name="Freeform 9"/>
              <p:cNvSpPr>
                <a:spLocks noChangeAspect="1" noChangeArrowheads="1"/>
              </p:cNvSpPr>
              <p:nvPr/>
            </p:nvSpPr>
            <p:spPr bwMode="auto">
              <a:xfrm>
                <a:off x="462" y="2430"/>
                <a:ext cx="52396" cy="88900"/>
              </a:xfrm>
              <a:custGeom>
                <a:avLst/>
                <a:gdLst>
                  <a:gd name="T0" fmla="*/ 808616649 w 339"/>
                  <a:gd name="T1" fmla="*/ 2060058693 h 584"/>
                  <a:gd name="T2" fmla="*/ 808616649 w 339"/>
                  <a:gd name="T3" fmla="*/ 1802562887 h 584"/>
                  <a:gd name="T4" fmla="*/ 1251684798 w 339"/>
                  <a:gd name="T5" fmla="*/ 1315749532 h 584"/>
                  <a:gd name="T6" fmla="*/ 790150536 w 339"/>
                  <a:gd name="T7" fmla="*/ 811324843 h 584"/>
                  <a:gd name="T8" fmla="*/ 539077869 w 339"/>
                  <a:gd name="T9" fmla="*/ 670225777 h 584"/>
                  <a:gd name="T10" fmla="*/ 686759163 w 339"/>
                  <a:gd name="T11" fmla="*/ 596142545 h 584"/>
                  <a:gd name="T12" fmla="*/ 1011696590 w 339"/>
                  <a:gd name="T13" fmla="*/ 673748135 h 584"/>
                  <a:gd name="T14" fmla="*/ 1085537237 w 339"/>
                  <a:gd name="T15" fmla="*/ 705494721 h 584"/>
                  <a:gd name="T16" fmla="*/ 1107682352 w 339"/>
                  <a:gd name="T17" fmla="*/ 634956833 h 584"/>
                  <a:gd name="T18" fmla="*/ 1196310263 w 339"/>
                  <a:gd name="T19" fmla="*/ 313944565 h 584"/>
                  <a:gd name="T20" fmla="*/ 1144614577 w 339"/>
                  <a:gd name="T21" fmla="*/ 292787888 h 584"/>
                  <a:gd name="T22" fmla="*/ 819677305 w 339"/>
                  <a:gd name="T23" fmla="*/ 215182298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39861334 h 584"/>
                  <a:gd name="T30" fmla="*/ 25847766 w 339"/>
                  <a:gd name="T31" fmla="*/ 709017079 h 584"/>
                  <a:gd name="T32" fmla="*/ 516908797 w 339"/>
                  <a:gd name="T33" fmla="*/ 1202874998 h 584"/>
                  <a:gd name="T34" fmla="*/ 738454850 w 339"/>
                  <a:gd name="T35" fmla="*/ 1351041614 h 584"/>
                  <a:gd name="T36" fmla="*/ 564925635 w 339"/>
                  <a:gd name="T37" fmla="*/ 1435691768 h 584"/>
                  <a:gd name="T38" fmla="*/ 184613674 w 339"/>
                  <a:gd name="T39" fmla="*/ 1336929348 h 584"/>
                  <a:gd name="T40" fmla="*/ 110773027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4033 w 339"/>
                  <a:gd name="T47" fmla="*/ 1724957297 h 584"/>
                  <a:gd name="T48" fmla="*/ 435686496 w 339"/>
                  <a:gd name="T49" fmla="*/ 1827241923 h 584"/>
                  <a:gd name="T50" fmla="*/ 435686496 w 339"/>
                  <a:gd name="T51" fmla="*/ 2060058693 h 584"/>
                  <a:gd name="T52" fmla="*/ 808616649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1" name="Freeform 9"/>
              <p:cNvSpPr>
                <a:spLocks noChangeAspect="1" noChangeArrowheads="1"/>
              </p:cNvSpPr>
              <p:nvPr/>
            </p:nvSpPr>
            <p:spPr bwMode="auto">
              <a:xfrm>
                <a:off x="79851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2" name="Freeform 9"/>
              <p:cNvSpPr>
                <a:spLocks noChangeAspect="1" noChangeArrowheads="1"/>
              </p:cNvSpPr>
              <p:nvPr/>
            </p:nvSpPr>
            <p:spPr bwMode="auto">
              <a:xfrm>
                <a:off x="157652" y="2430"/>
                <a:ext cx="52397" cy="88900"/>
              </a:xfrm>
              <a:custGeom>
                <a:avLst/>
                <a:gdLst>
                  <a:gd name="T0" fmla="*/ 808647538 w 339"/>
                  <a:gd name="T1" fmla="*/ 2060058693 h 584"/>
                  <a:gd name="T2" fmla="*/ 808647538 w 339"/>
                  <a:gd name="T3" fmla="*/ 1802562887 h 584"/>
                  <a:gd name="T4" fmla="*/ 1251756602 w 339"/>
                  <a:gd name="T5" fmla="*/ 1315749532 h 584"/>
                  <a:gd name="T6" fmla="*/ 790204567 w 339"/>
                  <a:gd name="T7" fmla="*/ 811324843 h 584"/>
                  <a:gd name="T8" fmla="*/ 539098359 w 339"/>
                  <a:gd name="T9" fmla="*/ 670225777 h 584"/>
                  <a:gd name="T10" fmla="*/ 686809366 w 339"/>
                  <a:gd name="T11" fmla="*/ 596142545 h 584"/>
                  <a:gd name="T12" fmla="*/ 1011735219 w 339"/>
                  <a:gd name="T13" fmla="*/ 673748135 h 584"/>
                  <a:gd name="T14" fmla="*/ 1085602624 w 339"/>
                  <a:gd name="T15" fmla="*/ 705494721 h 584"/>
                  <a:gd name="T16" fmla="*/ 1107748471 w 339"/>
                  <a:gd name="T17" fmla="*/ 634956833 h 584"/>
                  <a:gd name="T18" fmla="*/ 1196379928 w 339"/>
                  <a:gd name="T19" fmla="*/ 313944565 h 584"/>
                  <a:gd name="T20" fmla="*/ 1144682173 w 339"/>
                  <a:gd name="T21" fmla="*/ 292787888 h 584"/>
                  <a:gd name="T22" fmla="*/ 819732517 w 339"/>
                  <a:gd name="T23" fmla="*/ 215182298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39861334 h 584"/>
                  <a:gd name="T30" fmla="*/ 25848878 w 339"/>
                  <a:gd name="T31" fmla="*/ 709017079 h 584"/>
                  <a:gd name="T32" fmla="*/ 516952512 w 339"/>
                  <a:gd name="T33" fmla="*/ 1202874998 h 584"/>
                  <a:gd name="T34" fmla="*/ 738506966 w 339"/>
                  <a:gd name="T35" fmla="*/ 1351041614 h 584"/>
                  <a:gd name="T36" fmla="*/ 564947236 w 339"/>
                  <a:gd name="T37" fmla="*/ 1435691768 h 584"/>
                  <a:gd name="T38" fmla="*/ 184620752 w 339"/>
                  <a:gd name="T39" fmla="*/ 1336929348 h 584"/>
                  <a:gd name="T40" fmla="*/ 110777305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5651 w 339"/>
                  <a:gd name="T47" fmla="*/ 1724957297 h 584"/>
                  <a:gd name="T48" fmla="*/ 435703158 w 339"/>
                  <a:gd name="T49" fmla="*/ 1827241923 h 584"/>
                  <a:gd name="T50" fmla="*/ 435703158 w 339"/>
                  <a:gd name="T51" fmla="*/ 2060058693 h 584"/>
                  <a:gd name="T52" fmla="*/ 808647538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3" name="Freeform 9"/>
              <p:cNvSpPr>
                <a:spLocks noChangeAspect="1" noChangeArrowheads="1"/>
              </p:cNvSpPr>
              <p:nvPr/>
            </p:nvSpPr>
            <p:spPr bwMode="auto">
              <a:xfrm>
                <a:off x="237041" y="-745"/>
                <a:ext cx="50809" cy="90487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16715 h 584"/>
                  <a:gd name="T4" fmla="*/ 1141359737 w 339"/>
                  <a:gd name="T5" fmla="*/ 1387488612 h 584"/>
                  <a:gd name="T6" fmla="*/ 720501746 w 339"/>
                  <a:gd name="T7" fmla="*/ 855554740 h 584"/>
                  <a:gd name="T8" fmla="*/ 491551446 w 339"/>
                  <a:gd name="T9" fmla="*/ 706756306 h 584"/>
                  <a:gd name="T10" fmla="*/ 626243856 w 339"/>
                  <a:gd name="T11" fmla="*/ 628635966 h 584"/>
                  <a:gd name="T12" fmla="*/ 922518030 w 339"/>
                  <a:gd name="T13" fmla="*/ 710477584 h 584"/>
                  <a:gd name="T14" fmla="*/ 989841903 w 339"/>
                  <a:gd name="T15" fmla="*/ 743968000 h 584"/>
                  <a:gd name="T16" fmla="*/ 1010059239 w 339"/>
                  <a:gd name="T17" fmla="*/ 669568783 h 584"/>
                  <a:gd name="T18" fmla="*/ 1090861286 w 339"/>
                  <a:gd name="T19" fmla="*/ 331063268 h 584"/>
                  <a:gd name="T20" fmla="*/ 1043732417 w 339"/>
                  <a:gd name="T21" fmla="*/ 308736221 h 584"/>
                  <a:gd name="T22" fmla="*/ 747435761 w 339"/>
                  <a:gd name="T23" fmla="*/ 226918774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2928 h 584"/>
                  <a:gd name="T30" fmla="*/ 23564435 w 339"/>
                  <a:gd name="T31" fmla="*/ 747689123 h 584"/>
                  <a:gd name="T32" fmla="*/ 471356442 w 339"/>
                  <a:gd name="T33" fmla="*/ 1268459471 h 584"/>
                  <a:gd name="T34" fmla="*/ 673372876 w 339"/>
                  <a:gd name="T35" fmla="*/ 1424676290 h 584"/>
                  <a:gd name="T36" fmla="*/ 515115881 w 339"/>
                  <a:gd name="T37" fmla="*/ 1513960154 h 584"/>
                  <a:gd name="T38" fmla="*/ 168343256 w 339"/>
                  <a:gd name="T39" fmla="*/ 1409815660 h 584"/>
                  <a:gd name="T40" fmla="*/ 100996901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0412190 w 339"/>
                  <a:gd name="T47" fmla="*/ 1818975252 h 584"/>
                  <a:gd name="T48" fmla="*/ 397293556 w 339"/>
                  <a:gd name="T49" fmla="*/ 1926864885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4" name="Freeform 9"/>
              <p:cNvSpPr>
                <a:spLocks noChangeAspect="1" noChangeArrowheads="1"/>
              </p:cNvSpPr>
              <p:nvPr/>
            </p:nvSpPr>
            <p:spPr bwMode="auto">
              <a:xfrm>
                <a:off x="316430" y="-745"/>
                <a:ext cx="50809" cy="90487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16715 h 584"/>
                  <a:gd name="T4" fmla="*/ 1141359737 w 339"/>
                  <a:gd name="T5" fmla="*/ 1387488612 h 584"/>
                  <a:gd name="T6" fmla="*/ 720501746 w 339"/>
                  <a:gd name="T7" fmla="*/ 855554740 h 584"/>
                  <a:gd name="T8" fmla="*/ 491551446 w 339"/>
                  <a:gd name="T9" fmla="*/ 706756306 h 584"/>
                  <a:gd name="T10" fmla="*/ 626243856 w 339"/>
                  <a:gd name="T11" fmla="*/ 628635966 h 584"/>
                  <a:gd name="T12" fmla="*/ 922518030 w 339"/>
                  <a:gd name="T13" fmla="*/ 710477584 h 584"/>
                  <a:gd name="T14" fmla="*/ 989841903 w 339"/>
                  <a:gd name="T15" fmla="*/ 743968000 h 584"/>
                  <a:gd name="T16" fmla="*/ 1010059239 w 339"/>
                  <a:gd name="T17" fmla="*/ 669568783 h 584"/>
                  <a:gd name="T18" fmla="*/ 1090861286 w 339"/>
                  <a:gd name="T19" fmla="*/ 331063268 h 584"/>
                  <a:gd name="T20" fmla="*/ 1043732417 w 339"/>
                  <a:gd name="T21" fmla="*/ 308736221 h 584"/>
                  <a:gd name="T22" fmla="*/ 747435761 w 339"/>
                  <a:gd name="T23" fmla="*/ 226918774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2928 h 584"/>
                  <a:gd name="T30" fmla="*/ 23564435 w 339"/>
                  <a:gd name="T31" fmla="*/ 747689123 h 584"/>
                  <a:gd name="T32" fmla="*/ 471356442 w 339"/>
                  <a:gd name="T33" fmla="*/ 1268459471 h 584"/>
                  <a:gd name="T34" fmla="*/ 673372876 w 339"/>
                  <a:gd name="T35" fmla="*/ 1424676290 h 584"/>
                  <a:gd name="T36" fmla="*/ 515115881 w 339"/>
                  <a:gd name="T37" fmla="*/ 1513960154 h 584"/>
                  <a:gd name="T38" fmla="*/ 168343256 w 339"/>
                  <a:gd name="T39" fmla="*/ 1409815660 h 584"/>
                  <a:gd name="T40" fmla="*/ 100996901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0412190 w 339"/>
                  <a:gd name="T47" fmla="*/ 1818975252 h 584"/>
                  <a:gd name="T48" fmla="*/ 397293556 w 339"/>
                  <a:gd name="T49" fmla="*/ 1926864885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" name="Freeform 9"/>
              <p:cNvSpPr>
                <a:spLocks noChangeAspect="1" noChangeArrowheads="1"/>
              </p:cNvSpPr>
              <p:nvPr/>
            </p:nvSpPr>
            <p:spPr bwMode="auto">
              <a:xfrm>
                <a:off x="394232" y="-745"/>
                <a:ext cx="52396" cy="90487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16715 h 584"/>
                  <a:gd name="T4" fmla="*/ 1251684798 w 339"/>
                  <a:gd name="T5" fmla="*/ 1387488612 h 584"/>
                  <a:gd name="T6" fmla="*/ 790150536 w 339"/>
                  <a:gd name="T7" fmla="*/ 855554740 h 584"/>
                  <a:gd name="T8" fmla="*/ 539077869 w 339"/>
                  <a:gd name="T9" fmla="*/ 706756306 h 584"/>
                  <a:gd name="T10" fmla="*/ 686759163 w 339"/>
                  <a:gd name="T11" fmla="*/ 628635966 h 584"/>
                  <a:gd name="T12" fmla="*/ 1011696590 w 339"/>
                  <a:gd name="T13" fmla="*/ 710477584 h 584"/>
                  <a:gd name="T14" fmla="*/ 1085537237 w 339"/>
                  <a:gd name="T15" fmla="*/ 743968000 h 584"/>
                  <a:gd name="T16" fmla="*/ 1107682352 w 339"/>
                  <a:gd name="T17" fmla="*/ 669568783 h 584"/>
                  <a:gd name="T18" fmla="*/ 1196310263 w 339"/>
                  <a:gd name="T19" fmla="*/ 331063268 h 584"/>
                  <a:gd name="T20" fmla="*/ 1144614577 w 339"/>
                  <a:gd name="T21" fmla="*/ 308736221 h 584"/>
                  <a:gd name="T22" fmla="*/ 819677305 w 339"/>
                  <a:gd name="T23" fmla="*/ 226918774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2928 h 584"/>
                  <a:gd name="T30" fmla="*/ 25847766 w 339"/>
                  <a:gd name="T31" fmla="*/ 747689123 h 584"/>
                  <a:gd name="T32" fmla="*/ 516908797 w 339"/>
                  <a:gd name="T33" fmla="*/ 1268459471 h 584"/>
                  <a:gd name="T34" fmla="*/ 738454850 w 339"/>
                  <a:gd name="T35" fmla="*/ 1424676290 h 584"/>
                  <a:gd name="T36" fmla="*/ 564925635 w 339"/>
                  <a:gd name="T37" fmla="*/ 1513960154 h 584"/>
                  <a:gd name="T38" fmla="*/ 184613674 w 339"/>
                  <a:gd name="T39" fmla="*/ 1409815660 h 584"/>
                  <a:gd name="T40" fmla="*/ 110773027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4314033 w 339"/>
                  <a:gd name="T47" fmla="*/ 1818975252 h 584"/>
                  <a:gd name="T48" fmla="*/ 435686496 w 339"/>
                  <a:gd name="T49" fmla="*/ 1926864885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6" name="Freeform 9"/>
              <p:cNvSpPr>
                <a:spLocks noChangeAspect="1" noChangeArrowheads="1"/>
              </p:cNvSpPr>
              <p:nvPr/>
            </p:nvSpPr>
            <p:spPr bwMode="auto">
              <a:xfrm>
                <a:off x="473621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7" name="Freeform 9"/>
              <p:cNvSpPr>
                <a:spLocks noChangeAspect="1" noChangeArrowheads="1"/>
              </p:cNvSpPr>
              <p:nvPr/>
            </p:nvSpPr>
            <p:spPr bwMode="auto">
              <a:xfrm>
                <a:off x="551422" y="2430"/>
                <a:ext cx="52397" cy="88900"/>
              </a:xfrm>
              <a:custGeom>
                <a:avLst/>
                <a:gdLst>
                  <a:gd name="T0" fmla="*/ 808647538 w 339"/>
                  <a:gd name="T1" fmla="*/ 2060058693 h 584"/>
                  <a:gd name="T2" fmla="*/ 808647538 w 339"/>
                  <a:gd name="T3" fmla="*/ 1802562887 h 584"/>
                  <a:gd name="T4" fmla="*/ 1251756602 w 339"/>
                  <a:gd name="T5" fmla="*/ 1315749532 h 584"/>
                  <a:gd name="T6" fmla="*/ 790204567 w 339"/>
                  <a:gd name="T7" fmla="*/ 811324843 h 584"/>
                  <a:gd name="T8" fmla="*/ 539098359 w 339"/>
                  <a:gd name="T9" fmla="*/ 670225777 h 584"/>
                  <a:gd name="T10" fmla="*/ 686809366 w 339"/>
                  <a:gd name="T11" fmla="*/ 596142545 h 584"/>
                  <a:gd name="T12" fmla="*/ 1011735219 w 339"/>
                  <a:gd name="T13" fmla="*/ 673748135 h 584"/>
                  <a:gd name="T14" fmla="*/ 1085602624 w 339"/>
                  <a:gd name="T15" fmla="*/ 705494721 h 584"/>
                  <a:gd name="T16" fmla="*/ 1107748471 w 339"/>
                  <a:gd name="T17" fmla="*/ 634956833 h 584"/>
                  <a:gd name="T18" fmla="*/ 1196379928 w 339"/>
                  <a:gd name="T19" fmla="*/ 313944565 h 584"/>
                  <a:gd name="T20" fmla="*/ 1144682173 w 339"/>
                  <a:gd name="T21" fmla="*/ 292787888 h 584"/>
                  <a:gd name="T22" fmla="*/ 819732517 w 339"/>
                  <a:gd name="T23" fmla="*/ 215182298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39861334 h 584"/>
                  <a:gd name="T30" fmla="*/ 25848878 w 339"/>
                  <a:gd name="T31" fmla="*/ 709017079 h 584"/>
                  <a:gd name="T32" fmla="*/ 516952512 w 339"/>
                  <a:gd name="T33" fmla="*/ 1202874998 h 584"/>
                  <a:gd name="T34" fmla="*/ 738506966 w 339"/>
                  <a:gd name="T35" fmla="*/ 1351041614 h 584"/>
                  <a:gd name="T36" fmla="*/ 564947236 w 339"/>
                  <a:gd name="T37" fmla="*/ 1435691768 h 584"/>
                  <a:gd name="T38" fmla="*/ 184620752 w 339"/>
                  <a:gd name="T39" fmla="*/ 1336929348 h 584"/>
                  <a:gd name="T40" fmla="*/ 110777305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5651 w 339"/>
                  <a:gd name="T47" fmla="*/ 1724957297 h 584"/>
                  <a:gd name="T48" fmla="*/ 435703158 w 339"/>
                  <a:gd name="T49" fmla="*/ 1827241923 h 584"/>
                  <a:gd name="T50" fmla="*/ 435703158 w 339"/>
                  <a:gd name="T51" fmla="*/ 2060058693 h 584"/>
                  <a:gd name="T52" fmla="*/ 808647538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8" name="Freeform 9"/>
              <p:cNvSpPr>
                <a:spLocks noChangeAspect="1" noChangeArrowheads="1"/>
              </p:cNvSpPr>
              <p:nvPr/>
            </p:nvSpPr>
            <p:spPr bwMode="auto">
              <a:xfrm>
                <a:off x="630811" y="2430"/>
                <a:ext cx="52397" cy="88900"/>
              </a:xfrm>
              <a:custGeom>
                <a:avLst/>
                <a:gdLst>
                  <a:gd name="T0" fmla="*/ 808647538 w 339"/>
                  <a:gd name="T1" fmla="*/ 2060058693 h 584"/>
                  <a:gd name="T2" fmla="*/ 808647538 w 339"/>
                  <a:gd name="T3" fmla="*/ 1802562887 h 584"/>
                  <a:gd name="T4" fmla="*/ 1251756602 w 339"/>
                  <a:gd name="T5" fmla="*/ 1315749532 h 584"/>
                  <a:gd name="T6" fmla="*/ 790204567 w 339"/>
                  <a:gd name="T7" fmla="*/ 811324843 h 584"/>
                  <a:gd name="T8" fmla="*/ 539098359 w 339"/>
                  <a:gd name="T9" fmla="*/ 670225777 h 584"/>
                  <a:gd name="T10" fmla="*/ 686809366 w 339"/>
                  <a:gd name="T11" fmla="*/ 596142545 h 584"/>
                  <a:gd name="T12" fmla="*/ 1011735219 w 339"/>
                  <a:gd name="T13" fmla="*/ 673748135 h 584"/>
                  <a:gd name="T14" fmla="*/ 1085602624 w 339"/>
                  <a:gd name="T15" fmla="*/ 705494721 h 584"/>
                  <a:gd name="T16" fmla="*/ 1107748471 w 339"/>
                  <a:gd name="T17" fmla="*/ 634956833 h 584"/>
                  <a:gd name="T18" fmla="*/ 1196379928 w 339"/>
                  <a:gd name="T19" fmla="*/ 313944565 h 584"/>
                  <a:gd name="T20" fmla="*/ 1144682173 w 339"/>
                  <a:gd name="T21" fmla="*/ 292787888 h 584"/>
                  <a:gd name="T22" fmla="*/ 819732517 w 339"/>
                  <a:gd name="T23" fmla="*/ 215182298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39861334 h 584"/>
                  <a:gd name="T30" fmla="*/ 25848878 w 339"/>
                  <a:gd name="T31" fmla="*/ 709017079 h 584"/>
                  <a:gd name="T32" fmla="*/ 516952512 w 339"/>
                  <a:gd name="T33" fmla="*/ 1202874998 h 584"/>
                  <a:gd name="T34" fmla="*/ 738506966 w 339"/>
                  <a:gd name="T35" fmla="*/ 1351041614 h 584"/>
                  <a:gd name="T36" fmla="*/ 564947236 w 339"/>
                  <a:gd name="T37" fmla="*/ 1435691768 h 584"/>
                  <a:gd name="T38" fmla="*/ 184620752 w 339"/>
                  <a:gd name="T39" fmla="*/ 1336929348 h 584"/>
                  <a:gd name="T40" fmla="*/ 110777305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5651 w 339"/>
                  <a:gd name="T47" fmla="*/ 1724957297 h 584"/>
                  <a:gd name="T48" fmla="*/ 435703158 w 339"/>
                  <a:gd name="T49" fmla="*/ 1827241923 h 584"/>
                  <a:gd name="T50" fmla="*/ 435703158 w 339"/>
                  <a:gd name="T51" fmla="*/ 2060058693 h 584"/>
                  <a:gd name="T52" fmla="*/ 808647538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9" name="Freeform 9"/>
              <p:cNvSpPr>
                <a:spLocks noChangeAspect="1" noChangeArrowheads="1"/>
              </p:cNvSpPr>
              <p:nvPr/>
            </p:nvSpPr>
            <p:spPr bwMode="auto">
              <a:xfrm>
                <a:off x="710200" y="-745"/>
                <a:ext cx="50809" cy="90487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16715 h 584"/>
                  <a:gd name="T4" fmla="*/ 1141359737 w 339"/>
                  <a:gd name="T5" fmla="*/ 1387488612 h 584"/>
                  <a:gd name="T6" fmla="*/ 720501746 w 339"/>
                  <a:gd name="T7" fmla="*/ 855554740 h 584"/>
                  <a:gd name="T8" fmla="*/ 491551446 w 339"/>
                  <a:gd name="T9" fmla="*/ 706756306 h 584"/>
                  <a:gd name="T10" fmla="*/ 626243856 w 339"/>
                  <a:gd name="T11" fmla="*/ 628635966 h 584"/>
                  <a:gd name="T12" fmla="*/ 922518030 w 339"/>
                  <a:gd name="T13" fmla="*/ 710477584 h 584"/>
                  <a:gd name="T14" fmla="*/ 989841903 w 339"/>
                  <a:gd name="T15" fmla="*/ 743968000 h 584"/>
                  <a:gd name="T16" fmla="*/ 1010059239 w 339"/>
                  <a:gd name="T17" fmla="*/ 669568783 h 584"/>
                  <a:gd name="T18" fmla="*/ 1090861286 w 339"/>
                  <a:gd name="T19" fmla="*/ 331063268 h 584"/>
                  <a:gd name="T20" fmla="*/ 1043732417 w 339"/>
                  <a:gd name="T21" fmla="*/ 308736221 h 584"/>
                  <a:gd name="T22" fmla="*/ 747435761 w 339"/>
                  <a:gd name="T23" fmla="*/ 226918774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2928 h 584"/>
                  <a:gd name="T30" fmla="*/ 23564435 w 339"/>
                  <a:gd name="T31" fmla="*/ 747689123 h 584"/>
                  <a:gd name="T32" fmla="*/ 471356442 w 339"/>
                  <a:gd name="T33" fmla="*/ 1268459471 h 584"/>
                  <a:gd name="T34" fmla="*/ 673372876 w 339"/>
                  <a:gd name="T35" fmla="*/ 1424676290 h 584"/>
                  <a:gd name="T36" fmla="*/ 515115881 w 339"/>
                  <a:gd name="T37" fmla="*/ 1513960154 h 584"/>
                  <a:gd name="T38" fmla="*/ 168343256 w 339"/>
                  <a:gd name="T39" fmla="*/ 1409815660 h 584"/>
                  <a:gd name="T40" fmla="*/ 100996901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0412190 w 339"/>
                  <a:gd name="T47" fmla="*/ 1818975252 h 584"/>
                  <a:gd name="T48" fmla="*/ 397293556 w 339"/>
                  <a:gd name="T49" fmla="*/ 1926864885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" name="Freeform 9"/>
              <p:cNvSpPr>
                <a:spLocks noChangeAspect="1" noChangeArrowheads="1"/>
              </p:cNvSpPr>
              <p:nvPr/>
            </p:nvSpPr>
            <p:spPr bwMode="auto">
              <a:xfrm>
                <a:off x="788002" y="-745"/>
                <a:ext cx="52396" cy="90487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16715 h 584"/>
                  <a:gd name="T4" fmla="*/ 1251684798 w 339"/>
                  <a:gd name="T5" fmla="*/ 1387488612 h 584"/>
                  <a:gd name="T6" fmla="*/ 790150536 w 339"/>
                  <a:gd name="T7" fmla="*/ 855554740 h 584"/>
                  <a:gd name="T8" fmla="*/ 539077869 w 339"/>
                  <a:gd name="T9" fmla="*/ 706756306 h 584"/>
                  <a:gd name="T10" fmla="*/ 686759163 w 339"/>
                  <a:gd name="T11" fmla="*/ 628635966 h 584"/>
                  <a:gd name="T12" fmla="*/ 1011696590 w 339"/>
                  <a:gd name="T13" fmla="*/ 710477584 h 584"/>
                  <a:gd name="T14" fmla="*/ 1085537237 w 339"/>
                  <a:gd name="T15" fmla="*/ 743968000 h 584"/>
                  <a:gd name="T16" fmla="*/ 1107682352 w 339"/>
                  <a:gd name="T17" fmla="*/ 669568783 h 584"/>
                  <a:gd name="T18" fmla="*/ 1196310263 w 339"/>
                  <a:gd name="T19" fmla="*/ 331063268 h 584"/>
                  <a:gd name="T20" fmla="*/ 1144614577 w 339"/>
                  <a:gd name="T21" fmla="*/ 308736221 h 584"/>
                  <a:gd name="T22" fmla="*/ 819677305 w 339"/>
                  <a:gd name="T23" fmla="*/ 226918774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2928 h 584"/>
                  <a:gd name="T30" fmla="*/ 25847766 w 339"/>
                  <a:gd name="T31" fmla="*/ 747689123 h 584"/>
                  <a:gd name="T32" fmla="*/ 516908797 w 339"/>
                  <a:gd name="T33" fmla="*/ 1268459471 h 584"/>
                  <a:gd name="T34" fmla="*/ 738454850 w 339"/>
                  <a:gd name="T35" fmla="*/ 1424676290 h 584"/>
                  <a:gd name="T36" fmla="*/ 564925635 w 339"/>
                  <a:gd name="T37" fmla="*/ 1513960154 h 584"/>
                  <a:gd name="T38" fmla="*/ 184613674 w 339"/>
                  <a:gd name="T39" fmla="*/ 1409815660 h 584"/>
                  <a:gd name="T40" fmla="*/ 110773027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4314033 w 339"/>
                  <a:gd name="T47" fmla="*/ 1818975252 h 584"/>
                  <a:gd name="T48" fmla="*/ 435686496 w 339"/>
                  <a:gd name="T49" fmla="*/ 1926864885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1" name="Freeform 9"/>
              <p:cNvSpPr>
                <a:spLocks noChangeAspect="1" noChangeArrowheads="1"/>
              </p:cNvSpPr>
              <p:nvPr/>
            </p:nvSpPr>
            <p:spPr bwMode="auto">
              <a:xfrm>
                <a:off x="867391" y="-745"/>
                <a:ext cx="50809" cy="90487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16715 h 584"/>
                  <a:gd name="T4" fmla="*/ 1141359737 w 339"/>
                  <a:gd name="T5" fmla="*/ 1387488612 h 584"/>
                  <a:gd name="T6" fmla="*/ 720501746 w 339"/>
                  <a:gd name="T7" fmla="*/ 855554740 h 584"/>
                  <a:gd name="T8" fmla="*/ 491551446 w 339"/>
                  <a:gd name="T9" fmla="*/ 706756306 h 584"/>
                  <a:gd name="T10" fmla="*/ 626243856 w 339"/>
                  <a:gd name="T11" fmla="*/ 628635966 h 584"/>
                  <a:gd name="T12" fmla="*/ 922518030 w 339"/>
                  <a:gd name="T13" fmla="*/ 710477584 h 584"/>
                  <a:gd name="T14" fmla="*/ 989841903 w 339"/>
                  <a:gd name="T15" fmla="*/ 743968000 h 584"/>
                  <a:gd name="T16" fmla="*/ 1010059239 w 339"/>
                  <a:gd name="T17" fmla="*/ 669568783 h 584"/>
                  <a:gd name="T18" fmla="*/ 1090861286 w 339"/>
                  <a:gd name="T19" fmla="*/ 331063268 h 584"/>
                  <a:gd name="T20" fmla="*/ 1043732417 w 339"/>
                  <a:gd name="T21" fmla="*/ 308736221 h 584"/>
                  <a:gd name="T22" fmla="*/ 747435761 w 339"/>
                  <a:gd name="T23" fmla="*/ 226918774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2928 h 584"/>
                  <a:gd name="T30" fmla="*/ 23564435 w 339"/>
                  <a:gd name="T31" fmla="*/ 747689123 h 584"/>
                  <a:gd name="T32" fmla="*/ 471356442 w 339"/>
                  <a:gd name="T33" fmla="*/ 1268459471 h 584"/>
                  <a:gd name="T34" fmla="*/ 673372876 w 339"/>
                  <a:gd name="T35" fmla="*/ 1424676290 h 584"/>
                  <a:gd name="T36" fmla="*/ 515115881 w 339"/>
                  <a:gd name="T37" fmla="*/ 1513960154 h 584"/>
                  <a:gd name="T38" fmla="*/ 168343256 w 339"/>
                  <a:gd name="T39" fmla="*/ 1409815660 h 584"/>
                  <a:gd name="T40" fmla="*/ 100996901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0412190 w 339"/>
                  <a:gd name="T47" fmla="*/ 1818975252 h 584"/>
                  <a:gd name="T48" fmla="*/ 397293556 w 339"/>
                  <a:gd name="T49" fmla="*/ 1926864885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2" name="Freeform 9"/>
              <p:cNvSpPr>
                <a:spLocks noChangeAspect="1" noChangeArrowheads="1"/>
              </p:cNvSpPr>
              <p:nvPr/>
            </p:nvSpPr>
            <p:spPr bwMode="auto">
              <a:xfrm>
                <a:off x="946781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3" name="Freeform 9"/>
              <p:cNvSpPr>
                <a:spLocks noChangeAspect="1" noChangeArrowheads="1"/>
              </p:cNvSpPr>
              <p:nvPr/>
            </p:nvSpPr>
            <p:spPr bwMode="auto">
              <a:xfrm>
                <a:off x="1024581" y="4017"/>
                <a:ext cx="52397" cy="90488"/>
              </a:xfrm>
              <a:custGeom>
                <a:avLst/>
                <a:gdLst>
                  <a:gd name="T0" fmla="*/ 808647538 w 339"/>
                  <a:gd name="T1" fmla="*/ 2147483646 h 584"/>
                  <a:gd name="T2" fmla="*/ 808647538 w 339"/>
                  <a:gd name="T3" fmla="*/ 1900882811 h 584"/>
                  <a:gd name="T4" fmla="*/ 1251756602 w 339"/>
                  <a:gd name="T5" fmla="*/ 1387543302 h 584"/>
                  <a:gd name="T6" fmla="*/ 790204567 w 339"/>
                  <a:gd name="T7" fmla="*/ 855573647 h 584"/>
                  <a:gd name="T8" fmla="*/ 539098359 w 339"/>
                  <a:gd name="T9" fmla="*/ 706796035 h 584"/>
                  <a:gd name="T10" fmla="*/ 686809366 w 339"/>
                  <a:gd name="T11" fmla="*/ 628673902 h 584"/>
                  <a:gd name="T12" fmla="*/ 1011735219 w 339"/>
                  <a:gd name="T13" fmla="*/ 710517199 h 584"/>
                  <a:gd name="T14" fmla="*/ 1085602624 w 339"/>
                  <a:gd name="T15" fmla="*/ 743984434 h 584"/>
                  <a:gd name="T16" fmla="*/ 1107748471 w 339"/>
                  <a:gd name="T17" fmla="*/ 669583620 h 584"/>
                  <a:gd name="T18" fmla="*/ 1196379928 w 339"/>
                  <a:gd name="T19" fmla="*/ 331070491 h 584"/>
                  <a:gd name="T20" fmla="*/ 1144682173 w 339"/>
                  <a:gd name="T21" fmla="*/ 308743042 h 584"/>
                  <a:gd name="T22" fmla="*/ 819732517 w 339"/>
                  <a:gd name="T23" fmla="*/ 226923761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52948513 h 584"/>
                  <a:gd name="T30" fmla="*/ 25848878 w 339"/>
                  <a:gd name="T31" fmla="*/ 747705598 h 584"/>
                  <a:gd name="T32" fmla="*/ 516952512 w 339"/>
                  <a:gd name="T33" fmla="*/ 1268487590 h 584"/>
                  <a:gd name="T34" fmla="*/ 738506966 w 339"/>
                  <a:gd name="T35" fmla="*/ 1424731701 h 584"/>
                  <a:gd name="T36" fmla="*/ 564947236 w 339"/>
                  <a:gd name="T37" fmla="*/ 1514017481 h 584"/>
                  <a:gd name="T38" fmla="*/ 184620752 w 339"/>
                  <a:gd name="T39" fmla="*/ 1409846735 h 584"/>
                  <a:gd name="T40" fmla="*/ 110777305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5651 w 339"/>
                  <a:gd name="T47" fmla="*/ 1819039358 h 584"/>
                  <a:gd name="T48" fmla="*/ 435703158 w 339"/>
                  <a:gd name="T49" fmla="*/ 1926931424 h 584"/>
                  <a:gd name="T50" fmla="*/ 435703158 w 339"/>
                  <a:gd name="T51" fmla="*/ 2147483646 h 584"/>
                  <a:gd name="T52" fmla="*/ 808647538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4" name="Freeform 9"/>
              <p:cNvSpPr>
                <a:spLocks noChangeAspect="1" noChangeArrowheads="1"/>
              </p:cNvSpPr>
              <p:nvPr/>
            </p:nvSpPr>
            <p:spPr bwMode="auto">
              <a:xfrm>
                <a:off x="1103970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5" name="Freeform 9"/>
              <p:cNvSpPr>
                <a:spLocks noChangeAspect="1" noChangeArrowheads="1"/>
              </p:cNvSpPr>
              <p:nvPr/>
            </p:nvSpPr>
            <p:spPr bwMode="auto">
              <a:xfrm>
                <a:off x="1183360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6" name="Freeform 9"/>
              <p:cNvSpPr>
                <a:spLocks noChangeAspect="1" noChangeArrowheads="1"/>
              </p:cNvSpPr>
              <p:nvPr/>
            </p:nvSpPr>
            <p:spPr bwMode="auto">
              <a:xfrm>
                <a:off x="1261161" y="2430"/>
                <a:ext cx="52396" cy="88900"/>
              </a:xfrm>
              <a:custGeom>
                <a:avLst/>
                <a:gdLst>
                  <a:gd name="T0" fmla="*/ 808616649 w 339"/>
                  <a:gd name="T1" fmla="*/ 2060058693 h 584"/>
                  <a:gd name="T2" fmla="*/ 808616649 w 339"/>
                  <a:gd name="T3" fmla="*/ 1802562887 h 584"/>
                  <a:gd name="T4" fmla="*/ 1251684798 w 339"/>
                  <a:gd name="T5" fmla="*/ 1315749532 h 584"/>
                  <a:gd name="T6" fmla="*/ 790150536 w 339"/>
                  <a:gd name="T7" fmla="*/ 811324843 h 584"/>
                  <a:gd name="T8" fmla="*/ 539077869 w 339"/>
                  <a:gd name="T9" fmla="*/ 670225777 h 584"/>
                  <a:gd name="T10" fmla="*/ 686759163 w 339"/>
                  <a:gd name="T11" fmla="*/ 596142545 h 584"/>
                  <a:gd name="T12" fmla="*/ 1011696590 w 339"/>
                  <a:gd name="T13" fmla="*/ 673748135 h 584"/>
                  <a:gd name="T14" fmla="*/ 1085537237 w 339"/>
                  <a:gd name="T15" fmla="*/ 705494721 h 584"/>
                  <a:gd name="T16" fmla="*/ 1107682352 w 339"/>
                  <a:gd name="T17" fmla="*/ 634956833 h 584"/>
                  <a:gd name="T18" fmla="*/ 1196310263 w 339"/>
                  <a:gd name="T19" fmla="*/ 313944565 h 584"/>
                  <a:gd name="T20" fmla="*/ 1144614577 w 339"/>
                  <a:gd name="T21" fmla="*/ 292787888 h 584"/>
                  <a:gd name="T22" fmla="*/ 819677305 w 339"/>
                  <a:gd name="T23" fmla="*/ 215182298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39861334 h 584"/>
                  <a:gd name="T30" fmla="*/ 25847766 w 339"/>
                  <a:gd name="T31" fmla="*/ 709017079 h 584"/>
                  <a:gd name="T32" fmla="*/ 516908797 w 339"/>
                  <a:gd name="T33" fmla="*/ 1202874998 h 584"/>
                  <a:gd name="T34" fmla="*/ 738454850 w 339"/>
                  <a:gd name="T35" fmla="*/ 1351041614 h 584"/>
                  <a:gd name="T36" fmla="*/ 564925635 w 339"/>
                  <a:gd name="T37" fmla="*/ 1435691768 h 584"/>
                  <a:gd name="T38" fmla="*/ 184613674 w 339"/>
                  <a:gd name="T39" fmla="*/ 1336929348 h 584"/>
                  <a:gd name="T40" fmla="*/ 110773027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4033 w 339"/>
                  <a:gd name="T47" fmla="*/ 1724957297 h 584"/>
                  <a:gd name="T48" fmla="*/ 435686496 w 339"/>
                  <a:gd name="T49" fmla="*/ 1827241923 h 584"/>
                  <a:gd name="T50" fmla="*/ 435686496 w 339"/>
                  <a:gd name="T51" fmla="*/ 2060058693 h 584"/>
                  <a:gd name="T52" fmla="*/ 808616649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7" name="Freeform 9"/>
              <p:cNvSpPr>
                <a:spLocks noChangeAspect="1" noChangeArrowheads="1"/>
              </p:cNvSpPr>
              <p:nvPr/>
            </p:nvSpPr>
            <p:spPr bwMode="auto">
              <a:xfrm>
                <a:off x="1340551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8" name="Freeform 9"/>
              <p:cNvSpPr>
                <a:spLocks noChangeAspect="1" noChangeArrowheads="1"/>
              </p:cNvSpPr>
              <p:nvPr/>
            </p:nvSpPr>
            <p:spPr bwMode="auto">
              <a:xfrm>
                <a:off x="1418351" y="4017"/>
                <a:ext cx="52397" cy="90488"/>
              </a:xfrm>
              <a:custGeom>
                <a:avLst/>
                <a:gdLst>
                  <a:gd name="T0" fmla="*/ 808647538 w 339"/>
                  <a:gd name="T1" fmla="*/ 2147483646 h 584"/>
                  <a:gd name="T2" fmla="*/ 808647538 w 339"/>
                  <a:gd name="T3" fmla="*/ 1900882811 h 584"/>
                  <a:gd name="T4" fmla="*/ 1251756602 w 339"/>
                  <a:gd name="T5" fmla="*/ 1387543302 h 584"/>
                  <a:gd name="T6" fmla="*/ 790204567 w 339"/>
                  <a:gd name="T7" fmla="*/ 855573647 h 584"/>
                  <a:gd name="T8" fmla="*/ 539098359 w 339"/>
                  <a:gd name="T9" fmla="*/ 706796035 h 584"/>
                  <a:gd name="T10" fmla="*/ 686809366 w 339"/>
                  <a:gd name="T11" fmla="*/ 628673902 h 584"/>
                  <a:gd name="T12" fmla="*/ 1011735219 w 339"/>
                  <a:gd name="T13" fmla="*/ 710517199 h 584"/>
                  <a:gd name="T14" fmla="*/ 1085602624 w 339"/>
                  <a:gd name="T15" fmla="*/ 743984434 h 584"/>
                  <a:gd name="T16" fmla="*/ 1107748471 w 339"/>
                  <a:gd name="T17" fmla="*/ 669583620 h 584"/>
                  <a:gd name="T18" fmla="*/ 1196379928 w 339"/>
                  <a:gd name="T19" fmla="*/ 331070491 h 584"/>
                  <a:gd name="T20" fmla="*/ 1144682173 w 339"/>
                  <a:gd name="T21" fmla="*/ 308743042 h 584"/>
                  <a:gd name="T22" fmla="*/ 819732517 w 339"/>
                  <a:gd name="T23" fmla="*/ 226923761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52948513 h 584"/>
                  <a:gd name="T30" fmla="*/ 25848878 w 339"/>
                  <a:gd name="T31" fmla="*/ 747705598 h 584"/>
                  <a:gd name="T32" fmla="*/ 516952512 w 339"/>
                  <a:gd name="T33" fmla="*/ 1268487590 h 584"/>
                  <a:gd name="T34" fmla="*/ 738506966 w 339"/>
                  <a:gd name="T35" fmla="*/ 1424731701 h 584"/>
                  <a:gd name="T36" fmla="*/ 564947236 w 339"/>
                  <a:gd name="T37" fmla="*/ 1514017481 h 584"/>
                  <a:gd name="T38" fmla="*/ 184620752 w 339"/>
                  <a:gd name="T39" fmla="*/ 1409846735 h 584"/>
                  <a:gd name="T40" fmla="*/ 110777305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5651 w 339"/>
                  <a:gd name="T47" fmla="*/ 1819039358 h 584"/>
                  <a:gd name="T48" fmla="*/ 435703158 w 339"/>
                  <a:gd name="T49" fmla="*/ 1926931424 h 584"/>
                  <a:gd name="T50" fmla="*/ 435703158 w 339"/>
                  <a:gd name="T51" fmla="*/ 2147483646 h 584"/>
                  <a:gd name="T52" fmla="*/ 808647538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9" name="Freeform 9"/>
              <p:cNvSpPr>
                <a:spLocks noChangeAspect="1" noChangeArrowheads="1"/>
              </p:cNvSpPr>
              <p:nvPr/>
            </p:nvSpPr>
            <p:spPr bwMode="auto">
              <a:xfrm>
                <a:off x="1497741" y="4017"/>
                <a:ext cx="52397" cy="90488"/>
              </a:xfrm>
              <a:custGeom>
                <a:avLst/>
                <a:gdLst>
                  <a:gd name="T0" fmla="*/ 808647538 w 339"/>
                  <a:gd name="T1" fmla="*/ 2147483646 h 584"/>
                  <a:gd name="T2" fmla="*/ 808647538 w 339"/>
                  <a:gd name="T3" fmla="*/ 1900882811 h 584"/>
                  <a:gd name="T4" fmla="*/ 1251756602 w 339"/>
                  <a:gd name="T5" fmla="*/ 1387543302 h 584"/>
                  <a:gd name="T6" fmla="*/ 790204567 w 339"/>
                  <a:gd name="T7" fmla="*/ 855573647 h 584"/>
                  <a:gd name="T8" fmla="*/ 539098359 w 339"/>
                  <a:gd name="T9" fmla="*/ 706796035 h 584"/>
                  <a:gd name="T10" fmla="*/ 686809366 w 339"/>
                  <a:gd name="T11" fmla="*/ 628673902 h 584"/>
                  <a:gd name="T12" fmla="*/ 1011735219 w 339"/>
                  <a:gd name="T13" fmla="*/ 710517199 h 584"/>
                  <a:gd name="T14" fmla="*/ 1085602624 w 339"/>
                  <a:gd name="T15" fmla="*/ 743984434 h 584"/>
                  <a:gd name="T16" fmla="*/ 1107748471 w 339"/>
                  <a:gd name="T17" fmla="*/ 669583620 h 584"/>
                  <a:gd name="T18" fmla="*/ 1196379928 w 339"/>
                  <a:gd name="T19" fmla="*/ 331070491 h 584"/>
                  <a:gd name="T20" fmla="*/ 1144682173 w 339"/>
                  <a:gd name="T21" fmla="*/ 308743042 h 584"/>
                  <a:gd name="T22" fmla="*/ 819732517 w 339"/>
                  <a:gd name="T23" fmla="*/ 226923761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52948513 h 584"/>
                  <a:gd name="T30" fmla="*/ 25848878 w 339"/>
                  <a:gd name="T31" fmla="*/ 747705598 h 584"/>
                  <a:gd name="T32" fmla="*/ 516952512 w 339"/>
                  <a:gd name="T33" fmla="*/ 1268487590 h 584"/>
                  <a:gd name="T34" fmla="*/ 738506966 w 339"/>
                  <a:gd name="T35" fmla="*/ 1424731701 h 584"/>
                  <a:gd name="T36" fmla="*/ 564947236 w 339"/>
                  <a:gd name="T37" fmla="*/ 1514017481 h 584"/>
                  <a:gd name="T38" fmla="*/ 184620752 w 339"/>
                  <a:gd name="T39" fmla="*/ 1409846735 h 584"/>
                  <a:gd name="T40" fmla="*/ 110777305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5651 w 339"/>
                  <a:gd name="T47" fmla="*/ 1819039358 h 584"/>
                  <a:gd name="T48" fmla="*/ 435703158 w 339"/>
                  <a:gd name="T49" fmla="*/ 1926931424 h 584"/>
                  <a:gd name="T50" fmla="*/ 435703158 w 339"/>
                  <a:gd name="T51" fmla="*/ 2147483646 h 584"/>
                  <a:gd name="T52" fmla="*/ 808647538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0" name="Freeform 9"/>
              <p:cNvSpPr>
                <a:spLocks noChangeAspect="1" noChangeArrowheads="1"/>
              </p:cNvSpPr>
              <p:nvPr/>
            </p:nvSpPr>
            <p:spPr bwMode="auto">
              <a:xfrm>
                <a:off x="1577130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1" name="Freeform 9"/>
              <p:cNvSpPr>
                <a:spLocks noChangeAspect="1" noChangeArrowheads="1"/>
              </p:cNvSpPr>
              <p:nvPr/>
            </p:nvSpPr>
            <p:spPr bwMode="auto">
              <a:xfrm>
                <a:off x="1654932" y="2430"/>
                <a:ext cx="52396" cy="88900"/>
              </a:xfrm>
              <a:custGeom>
                <a:avLst/>
                <a:gdLst>
                  <a:gd name="T0" fmla="*/ 808616649 w 339"/>
                  <a:gd name="T1" fmla="*/ 2060058693 h 584"/>
                  <a:gd name="T2" fmla="*/ 808616649 w 339"/>
                  <a:gd name="T3" fmla="*/ 1802562887 h 584"/>
                  <a:gd name="T4" fmla="*/ 1251684798 w 339"/>
                  <a:gd name="T5" fmla="*/ 1315749532 h 584"/>
                  <a:gd name="T6" fmla="*/ 790150536 w 339"/>
                  <a:gd name="T7" fmla="*/ 811324843 h 584"/>
                  <a:gd name="T8" fmla="*/ 539077869 w 339"/>
                  <a:gd name="T9" fmla="*/ 670225777 h 584"/>
                  <a:gd name="T10" fmla="*/ 686759163 w 339"/>
                  <a:gd name="T11" fmla="*/ 596142545 h 584"/>
                  <a:gd name="T12" fmla="*/ 1011696590 w 339"/>
                  <a:gd name="T13" fmla="*/ 673748135 h 584"/>
                  <a:gd name="T14" fmla="*/ 1085537237 w 339"/>
                  <a:gd name="T15" fmla="*/ 705494721 h 584"/>
                  <a:gd name="T16" fmla="*/ 1107682352 w 339"/>
                  <a:gd name="T17" fmla="*/ 634956833 h 584"/>
                  <a:gd name="T18" fmla="*/ 1196310263 w 339"/>
                  <a:gd name="T19" fmla="*/ 313944565 h 584"/>
                  <a:gd name="T20" fmla="*/ 1144614577 w 339"/>
                  <a:gd name="T21" fmla="*/ 292787888 h 584"/>
                  <a:gd name="T22" fmla="*/ 819677305 w 339"/>
                  <a:gd name="T23" fmla="*/ 215182298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39861334 h 584"/>
                  <a:gd name="T30" fmla="*/ 25847766 w 339"/>
                  <a:gd name="T31" fmla="*/ 709017079 h 584"/>
                  <a:gd name="T32" fmla="*/ 516908797 w 339"/>
                  <a:gd name="T33" fmla="*/ 1202874998 h 584"/>
                  <a:gd name="T34" fmla="*/ 738454850 w 339"/>
                  <a:gd name="T35" fmla="*/ 1351041614 h 584"/>
                  <a:gd name="T36" fmla="*/ 564925635 w 339"/>
                  <a:gd name="T37" fmla="*/ 1435691768 h 584"/>
                  <a:gd name="T38" fmla="*/ 184613674 w 339"/>
                  <a:gd name="T39" fmla="*/ 1336929348 h 584"/>
                  <a:gd name="T40" fmla="*/ 110773027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4033 w 339"/>
                  <a:gd name="T47" fmla="*/ 1724957297 h 584"/>
                  <a:gd name="T48" fmla="*/ 435686496 w 339"/>
                  <a:gd name="T49" fmla="*/ 1827241923 h 584"/>
                  <a:gd name="T50" fmla="*/ 435686496 w 339"/>
                  <a:gd name="T51" fmla="*/ 2060058693 h 584"/>
                  <a:gd name="T52" fmla="*/ 808616649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2" name="Freeform 9"/>
              <p:cNvSpPr>
                <a:spLocks noChangeAspect="1" noChangeArrowheads="1"/>
              </p:cNvSpPr>
              <p:nvPr/>
            </p:nvSpPr>
            <p:spPr bwMode="auto">
              <a:xfrm>
                <a:off x="1734321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3" name="Freeform 9"/>
              <p:cNvSpPr>
                <a:spLocks noChangeAspect="1" noChangeArrowheads="1"/>
              </p:cNvSpPr>
              <p:nvPr/>
            </p:nvSpPr>
            <p:spPr bwMode="auto">
              <a:xfrm>
                <a:off x="1813710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4" name="Freeform 9"/>
              <p:cNvSpPr>
                <a:spLocks noChangeAspect="1" noChangeArrowheads="1"/>
              </p:cNvSpPr>
              <p:nvPr/>
            </p:nvSpPr>
            <p:spPr bwMode="auto">
              <a:xfrm>
                <a:off x="1891511" y="4017"/>
                <a:ext cx="52397" cy="90488"/>
              </a:xfrm>
              <a:custGeom>
                <a:avLst/>
                <a:gdLst>
                  <a:gd name="T0" fmla="*/ 808647538 w 339"/>
                  <a:gd name="T1" fmla="*/ 2147483646 h 584"/>
                  <a:gd name="T2" fmla="*/ 808647538 w 339"/>
                  <a:gd name="T3" fmla="*/ 1900882811 h 584"/>
                  <a:gd name="T4" fmla="*/ 1251756602 w 339"/>
                  <a:gd name="T5" fmla="*/ 1387543302 h 584"/>
                  <a:gd name="T6" fmla="*/ 790204567 w 339"/>
                  <a:gd name="T7" fmla="*/ 855573647 h 584"/>
                  <a:gd name="T8" fmla="*/ 539098359 w 339"/>
                  <a:gd name="T9" fmla="*/ 706796035 h 584"/>
                  <a:gd name="T10" fmla="*/ 686809366 w 339"/>
                  <a:gd name="T11" fmla="*/ 628673902 h 584"/>
                  <a:gd name="T12" fmla="*/ 1011735219 w 339"/>
                  <a:gd name="T13" fmla="*/ 710517199 h 584"/>
                  <a:gd name="T14" fmla="*/ 1085602624 w 339"/>
                  <a:gd name="T15" fmla="*/ 743984434 h 584"/>
                  <a:gd name="T16" fmla="*/ 1107748471 w 339"/>
                  <a:gd name="T17" fmla="*/ 669583620 h 584"/>
                  <a:gd name="T18" fmla="*/ 1196379928 w 339"/>
                  <a:gd name="T19" fmla="*/ 331070491 h 584"/>
                  <a:gd name="T20" fmla="*/ 1144682173 w 339"/>
                  <a:gd name="T21" fmla="*/ 308743042 h 584"/>
                  <a:gd name="T22" fmla="*/ 819732517 w 339"/>
                  <a:gd name="T23" fmla="*/ 226923761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52948513 h 584"/>
                  <a:gd name="T30" fmla="*/ 25848878 w 339"/>
                  <a:gd name="T31" fmla="*/ 747705598 h 584"/>
                  <a:gd name="T32" fmla="*/ 516952512 w 339"/>
                  <a:gd name="T33" fmla="*/ 1268487590 h 584"/>
                  <a:gd name="T34" fmla="*/ 738506966 w 339"/>
                  <a:gd name="T35" fmla="*/ 1424731701 h 584"/>
                  <a:gd name="T36" fmla="*/ 564947236 w 339"/>
                  <a:gd name="T37" fmla="*/ 1514017481 h 584"/>
                  <a:gd name="T38" fmla="*/ 184620752 w 339"/>
                  <a:gd name="T39" fmla="*/ 1409846735 h 584"/>
                  <a:gd name="T40" fmla="*/ 110777305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5651 w 339"/>
                  <a:gd name="T47" fmla="*/ 1819039358 h 584"/>
                  <a:gd name="T48" fmla="*/ 435703158 w 339"/>
                  <a:gd name="T49" fmla="*/ 1926931424 h 584"/>
                  <a:gd name="T50" fmla="*/ 435703158 w 339"/>
                  <a:gd name="T51" fmla="*/ 2147483646 h 584"/>
                  <a:gd name="T52" fmla="*/ 808647538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5" name="Freeform 9"/>
              <p:cNvSpPr>
                <a:spLocks noChangeAspect="1" noChangeArrowheads="1"/>
              </p:cNvSpPr>
              <p:nvPr/>
            </p:nvSpPr>
            <p:spPr bwMode="auto">
              <a:xfrm>
                <a:off x="1970900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6" name="Freeform 9"/>
              <p:cNvSpPr>
                <a:spLocks noChangeAspect="1" noChangeArrowheads="1"/>
              </p:cNvSpPr>
              <p:nvPr/>
            </p:nvSpPr>
            <p:spPr bwMode="auto">
              <a:xfrm>
                <a:off x="2048702" y="4017"/>
                <a:ext cx="52396" cy="90488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82811 h 584"/>
                  <a:gd name="T4" fmla="*/ 1251684798 w 339"/>
                  <a:gd name="T5" fmla="*/ 1387543302 h 584"/>
                  <a:gd name="T6" fmla="*/ 790150536 w 339"/>
                  <a:gd name="T7" fmla="*/ 855573647 h 584"/>
                  <a:gd name="T8" fmla="*/ 539077869 w 339"/>
                  <a:gd name="T9" fmla="*/ 706796035 h 584"/>
                  <a:gd name="T10" fmla="*/ 686759163 w 339"/>
                  <a:gd name="T11" fmla="*/ 628673902 h 584"/>
                  <a:gd name="T12" fmla="*/ 1011696590 w 339"/>
                  <a:gd name="T13" fmla="*/ 710517199 h 584"/>
                  <a:gd name="T14" fmla="*/ 1085537237 w 339"/>
                  <a:gd name="T15" fmla="*/ 743984434 h 584"/>
                  <a:gd name="T16" fmla="*/ 1107682352 w 339"/>
                  <a:gd name="T17" fmla="*/ 669583620 h 584"/>
                  <a:gd name="T18" fmla="*/ 1196310263 w 339"/>
                  <a:gd name="T19" fmla="*/ 331070491 h 584"/>
                  <a:gd name="T20" fmla="*/ 1144614577 w 339"/>
                  <a:gd name="T21" fmla="*/ 308743042 h 584"/>
                  <a:gd name="T22" fmla="*/ 819677305 w 339"/>
                  <a:gd name="T23" fmla="*/ 226923761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8513 h 584"/>
                  <a:gd name="T30" fmla="*/ 25847766 w 339"/>
                  <a:gd name="T31" fmla="*/ 747705598 h 584"/>
                  <a:gd name="T32" fmla="*/ 516908797 w 339"/>
                  <a:gd name="T33" fmla="*/ 1268487590 h 584"/>
                  <a:gd name="T34" fmla="*/ 738454850 w 339"/>
                  <a:gd name="T35" fmla="*/ 1424731701 h 584"/>
                  <a:gd name="T36" fmla="*/ 564925635 w 339"/>
                  <a:gd name="T37" fmla="*/ 1514017481 h 584"/>
                  <a:gd name="T38" fmla="*/ 184613674 w 339"/>
                  <a:gd name="T39" fmla="*/ 1409846735 h 584"/>
                  <a:gd name="T40" fmla="*/ 110773027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4033 w 339"/>
                  <a:gd name="T47" fmla="*/ 1819039358 h 584"/>
                  <a:gd name="T48" fmla="*/ 435686496 w 339"/>
                  <a:gd name="T49" fmla="*/ 1926931424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7" name="Freeform 9"/>
              <p:cNvSpPr>
                <a:spLocks noChangeAspect="1" noChangeArrowheads="1"/>
              </p:cNvSpPr>
              <p:nvPr/>
            </p:nvSpPr>
            <p:spPr bwMode="auto">
              <a:xfrm>
                <a:off x="2128091" y="842"/>
                <a:ext cx="52396" cy="90488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82811 h 584"/>
                  <a:gd name="T4" fmla="*/ 1251684798 w 339"/>
                  <a:gd name="T5" fmla="*/ 1387543302 h 584"/>
                  <a:gd name="T6" fmla="*/ 790150536 w 339"/>
                  <a:gd name="T7" fmla="*/ 855573647 h 584"/>
                  <a:gd name="T8" fmla="*/ 539077869 w 339"/>
                  <a:gd name="T9" fmla="*/ 706796035 h 584"/>
                  <a:gd name="T10" fmla="*/ 686759163 w 339"/>
                  <a:gd name="T11" fmla="*/ 628673902 h 584"/>
                  <a:gd name="T12" fmla="*/ 1011696590 w 339"/>
                  <a:gd name="T13" fmla="*/ 710517199 h 584"/>
                  <a:gd name="T14" fmla="*/ 1085537237 w 339"/>
                  <a:gd name="T15" fmla="*/ 743984434 h 584"/>
                  <a:gd name="T16" fmla="*/ 1107682352 w 339"/>
                  <a:gd name="T17" fmla="*/ 669583620 h 584"/>
                  <a:gd name="T18" fmla="*/ 1196310263 w 339"/>
                  <a:gd name="T19" fmla="*/ 331070491 h 584"/>
                  <a:gd name="T20" fmla="*/ 1144614577 w 339"/>
                  <a:gd name="T21" fmla="*/ 308743042 h 584"/>
                  <a:gd name="T22" fmla="*/ 819677305 w 339"/>
                  <a:gd name="T23" fmla="*/ 226923761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8513 h 584"/>
                  <a:gd name="T30" fmla="*/ 25847766 w 339"/>
                  <a:gd name="T31" fmla="*/ 747705598 h 584"/>
                  <a:gd name="T32" fmla="*/ 516908797 w 339"/>
                  <a:gd name="T33" fmla="*/ 1268487590 h 584"/>
                  <a:gd name="T34" fmla="*/ 738454850 w 339"/>
                  <a:gd name="T35" fmla="*/ 1424731701 h 584"/>
                  <a:gd name="T36" fmla="*/ 564925635 w 339"/>
                  <a:gd name="T37" fmla="*/ 1514017481 h 584"/>
                  <a:gd name="T38" fmla="*/ 184613674 w 339"/>
                  <a:gd name="T39" fmla="*/ 1409846735 h 584"/>
                  <a:gd name="T40" fmla="*/ 110773027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4033 w 339"/>
                  <a:gd name="T47" fmla="*/ 1819039358 h 584"/>
                  <a:gd name="T48" fmla="*/ 435686496 w 339"/>
                  <a:gd name="T49" fmla="*/ 1926931424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8" name="Freeform 9"/>
              <p:cNvSpPr>
                <a:spLocks noChangeAspect="1" noChangeArrowheads="1"/>
              </p:cNvSpPr>
              <p:nvPr/>
            </p:nvSpPr>
            <p:spPr bwMode="auto">
              <a:xfrm>
                <a:off x="2207480" y="842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9" name="Freeform 9"/>
              <p:cNvSpPr>
                <a:spLocks noChangeAspect="1" noChangeArrowheads="1"/>
              </p:cNvSpPr>
              <p:nvPr/>
            </p:nvSpPr>
            <p:spPr bwMode="auto">
              <a:xfrm>
                <a:off x="2285281" y="842"/>
                <a:ext cx="52397" cy="90488"/>
              </a:xfrm>
              <a:custGeom>
                <a:avLst/>
                <a:gdLst>
                  <a:gd name="T0" fmla="*/ 808647538 w 339"/>
                  <a:gd name="T1" fmla="*/ 2147483646 h 584"/>
                  <a:gd name="T2" fmla="*/ 808647538 w 339"/>
                  <a:gd name="T3" fmla="*/ 1900882811 h 584"/>
                  <a:gd name="T4" fmla="*/ 1251756602 w 339"/>
                  <a:gd name="T5" fmla="*/ 1387543302 h 584"/>
                  <a:gd name="T6" fmla="*/ 790204567 w 339"/>
                  <a:gd name="T7" fmla="*/ 855573647 h 584"/>
                  <a:gd name="T8" fmla="*/ 539098359 w 339"/>
                  <a:gd name="T9" fmla="*/ 706796035 h 584"/>
                  <a:gd name="T10" fmla="*/ 686809366 w 339"/>
                  <a:gd name="T11" fmla="*/ 628673902 h 584"/>
                  <a:gd name="T12" fmla="*/ 1011735219 w 339"/>
                  <a:gd name="T13" fmla="*/ 710517199 h 584"/>
                  <a:gd name="T14" fmla="*/ 1085602624 w 339"/>
                  <a:gd name="T15" fmla="*/ 743984434 h 584"/>
                  <a:gd name="T16" fmla="*/ 1107748471 w 339"/>
                  <a:gd name="T17" fmla="*/ 669583620 h 584"/>
                  <a:gd name="T18" fmla="*/ 1196379928 w 339"/>
                  <a:gd name="T19" fmla="*/ 331070491 h 584"/>
                  <a:gd name="T20" fmla="*/ 1144682173 w 339"/>
                  <a:gd name="T21" fmla="*/ 308743042 h 584"/>
                  <a:gd name="T22" fmla="*/ 819732517 w 339"/>
                  <a:gd name="T23" fmla="*/ 226923761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52948513 h 584"/>
                  <a:gd name="T30" fmla="*/ 25848878 w 339"/>
                  <a:gd name="T31" fmla="*/ 747705598 h 584"/>
                  <a:gd name="T32" fmla="*/ 516952512 w 339"/>
                  <a:gd name="T33" fmla="*/ 1268487590 h 584"/>
                  <a:gd name="T34" fmla="*/ 738506966 w 339"/>
                  <a:gd name="T35" fmla="*/ 1424731701 h 584"/>
                  <a:gd name="T36" fmla="*/ 564947236 w 339"/>
                  <a:gd name="T37" fmla="*/ 1514017481 h 584"/>
                  <a:gd name="T38" fmla="*/ 184620752 w 339"/>
                  <a:gd name="T39" fmla="*/ 1409846735 h 584"/>
                  <a:gd name="T40" fmla="*/ 110777305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5651 w 339"/>
                  <a:gd name="T47" fmla="*/ 1819039358 h 584"/>
                  <a:gd name="T48" fmla="*/ 435703158 w 339"/>
                  <a:gd name="T49" fmla="*/ 1926931424 h 584"/>
                  <a:gd name="T50" fmla="*/ 435703158 w 339"/>
                  <a:gd name="T51" fmla="*/ 2147483646 h 584"/>
                  <a:gd name="T52" fmla="*/ 808647538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0" name="Freeform 9"/>
              <p:cNvSpPr>
                <a:spLocks noChangeAspect="1" noChangeArrowheads="1"/>
              </p:cNvSpPr>
              <p:nvPr/>
            </p:nvSpPr>
            <p:spPr bwMode="auto">
              <a:xfrm>
                <a:off x="2364670" y="4017"/>
                <a:ext cx="52397" cy="90488"/>
              </a:xfrm>
              <a:custGeom>
                <a:avLst/>
                <a:gdLst>
                  <a:gd name="T0" fmla="*/ 808647538 w 339"/>
                  <a:gd name="T1" fmla="*/ 2147483646 h 584"/>
                  <a:gd name="T2" fmla="*/ 808647538 w 339"/>
                  <a:gd name="T3" fmla="*/ 1900882811 h 584"/>
                  <a:gd name="T4" fmla="*/ 1251756602 w 339"/>
                  <a:gd name="T5" fmla="*/ 1387543302 h 584"/>
                  <a:gd name="T6" fmla="*/ 790204567 w 339"/>
                  <a:gd name="T7" fmla="*/ 855573647 h 584"/>
                  <a:gd name="T8" fmla="*/ 539098359 w 339"/>
                  <a:gd name="T9" fmla="*/ 706796035 h 584"/>
                  <a:gd name="T10" fmla="*/ 686809366 w 339"/>
                  <a:gd name="T11" fmla="*/ 628673902 h 584"/>
                  <a:gd name="T12" fmla="*/ 1011735219 w 339"/>
                  <a:gd name="T13" fmla="*/ 710517199 h 584"/>
                  <a:gd name="T14" fmla="*/ 1085602624 w 339"/>
                  <a:gd name="T15" fmla="*/ 743984434 h 584"/>
                  <a:gd name="T16" fmla="*/ 1107748471 w 339"/>
                  <a:gd name="T17" fmla="*/ 669583620 h 584"/>
                  <a:gd name="T18" fmla="*/ 1196379928 w 339"/>
                  <a:gd name="T19" fmla="*/ 331070491 h 584"/>
                  <a:gd name="T20" fmla="*/ 1144682173 w 339"/>
                  <a:gd name="T21" fmla="*/ 308743042 h 584"/>
                  <a:gd name="T22" fmla="*/ 819732517 w 339"/>
                  <a:gd name="T23" fmla="*/ 226923761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52948513 h 584"/>
                  <a:gd name="T30" fmla="*/ 25848878 w 339"/>
                  <a:gd name="T31" fmla="*/ 747705598 h 584"/>
                  <a:gd name="T32" fmla="*/ 516952512 w 339"/>
                  <a:gd name="T33" fmla="*/ 1268487590 h 584"/>
                  <a:gd name="T34" fmla="*/ 738506966 w 339"/>
                  <a:gd name="T35" fmla="*/ 1424731701 h 584"/>
                  <a:gd name="T36" fmla="*/ 564947236 w 339"/>
                  <a:gd name="T37" fmla="*/ 1514017481 h 584"/>
                  <a:gd name="T38" fmla="*/ 184620752 w 339"/>
                  <a:gd name="T39" fmla="*/ 1409846735 h 584"/>
                  <a:gd name="T40" fmla="*/ 110777305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5651 w 339"/>
                  <a:gd name="T47" fmla="*/ 1819039358 h 584"/>
                  <a:gd name="T48" fmla="*/ 435703158 w 339"/>
                  <a:gd name="T49" fmla="*/ 1926931424 h 584"/>
                  <a:gd name="T50" fmla="*/ 435703158 w 339"/>
                  <a:gd name="T51" fmla="*/ 2147483646 h 584"/>
                  <a:gd name="T52" fmla="*/ 808647538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1" name="Freeform 9"/>
              <p:cNvSpPr>
                <a:spLocks noChangeAspect="1" noChangeArrowheads="1"/>
              </p:cNvSpPr>
              <p:nvPr/>
            </p:nvSpPr>
            <p:spPr bwMode="auto">
              <a:xfrm>
                <a:off x="2444059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2" name="Freeform 9"/>
              <p:cNvSpPr>
                <a:spLocks noChangeAspect="1" noChangeArrowheads="1"/>
              </p:cNvSpPr>
              <p:nvPr/>
            </p:nvSpPr>
            <p:spPr bwMode="auto">
              <a:xfrm>
                <a:off x="2521861" y="4017"/>
                <a:ext cx="52396" cy="90488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82811 h 584"/>
                  <a:gd name="T4" fmla="*/ 1251684798 w 339"/>
                  <a:gd name="T5" fmla="*/ 1387543302 h 584"/>
                  <a:gd name="T6" fmla="*/ 790150536 w 339"/>
                  <a:gd name="T7" fmla="*/ 855573647 h 584"/>
                  <a:gd name="T8" fmla="*/ 539077869 w 339"/>
                  <a:gd name="T9" fmla="*/ 706796035 h 584"/>
                  <a:gd name="T10" fmla="*/ 686759163 w 339"/>
                  <a:gd name="T11" fmla="*/ 628673902 h 584"/>
                  <a:gd name="T12" fmla="*/ 1011696590 w 339"/>
                  <a:gd name="T13" fmla="*/ 710517199 h 584"/>
                  <a:gd name="T14" fmla="*/ 1085537237 w 339"/>
                  <a:gd name="T15" fmla="*/ 743984434 h 584"/>
                  <a:gd name="T16" fmla="*/ 1107682352 w 339"/>
                  <a:gd name="T17" fmla="*/ 669583620 h 584"/>
                  <a:gd name="T18" fmla="*/ 1196310263 w 339"/>
                  <a:gd name="T19" fmla="*/ 331070491 h 584"/>
                  <a:gd name="T20" fmla="*/ 1144614577 w 339"/>
                  <a:gd name="T21" fmla="*/ 308743042 h 584"/>
                  <a:gd name="T22" fmla="*/ 819677305 w 339"/>
                  <a:gd name="T23" fmla="*/ 226923761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8513 h 584"/>
                  <a:gd name="T30" fmla="*/ 25847766 w 339"/>
                  <a:gd name="T31" fmla="*/ 747705598 h 584"/>
                  <a:gd name="T32" fmla="*/ 516908797 w 339"/>
                  <a:gd name="T33" fmla="*/ 1268487590 h 584"/>
                  <a:gd name="T34" fmla="*/ 738454850 w 339"/>
                  <a:gd name="T35" fmla="*/ 1424731701 h 584"/>
                  <a:gd name="T36" fmla="*/ 564925635 w 339"/>
                  <a:gd name="T37" fmla="*/ 1514017481 h 584"/>
                  <a:gd name="T38" fmla="*/ 184613674 w 339"/>
                  <a:gd name="T39" fmla="*/ 1409846735 h 584"/>
                  <a:gd name="T40" fmla="*/ 110773027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4033 w 339"/>
                  <a:gd name="T47" fmla="*/ 1819039358 h 584"/>
                  <a:gd name="T48" fmla="*/ 435686496 w 339"/>
                  <a:gd name="T49" fmla="*/ 1926931424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3" name="Freeform 9"/>
              <p:cNvSpPr>
                <a:spLocks noChangeAspect="1" noChangeArrowheads="1"/>
              </p:cNvSpPr>
              <p:nvPr/>
            </p:nvSpPr>
            <p:spPr bwMode="auto">
              <a:xfrm>
                <a:off x="2601250" y="842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4" name="Freeform 9"/>
              <p:cNvSpPr>
                <a:spLocks noChangeAspect="1" noChangeArrowheads="1"/>
              </p:cNvSpPr>
              <p:nvPr/>
            </p:nvSpPr>
            <p:spPr bwMode="auto">
              <a:xfrm>
                <a:off x="2680639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5" name="Freeform 9"/>
              <p:cNvSpPr>
                <a:spLocks noChangeAspect="1" noChangeArrowheads="1"/>
              </p:cNvSpPr>
              <p:nvPr/>
            </p:nvSpPr>
            <p:spPr bwMode="auto">
              <a:xfrm>
                <a:off x="2758440" y="2430"/>
                <a:ext cx="52397" cy="88900"/>
              </a:xfrm>
              <a:custGeom>
                <a:avLst/>
                <a:gdLst>
                  <a:gd name="T0" fmla="*/ 808647538 w 339"/>
                  <a:gd name="T1" fmla="*/ 2060058693 h 584"/>
                  <a:gd name="T2" fmla="*/ 808647538 w 339"/>
                  <a:gd name="T3" fmla="*/ 1802562887 h 584"/>
                  <a:gd name="T4" fmla="*/ 1251756602 w 339"/>
                  <a:gd name="T5" fmla="*/ 1315749532 h 584"/>
                  <a:gd name="T6" fmla="*/ 790204567 w 339"/>
                  <a:gd name="T7" fmla="*/ 811324843 h 584"/>
                  <a:gd name="T8" fmla="*/ 539098359 w 339"/>
                  <a:gd name="T9" fmla="*/ 670225777 h 584"/>
                  <a:gd name="T10" fmla="*/ 686809366 w 339"/>
                  <a:gd name="T11" fmla="*/ 596142545 h 584"/>
                  <a:gd name="T12" fmla="*/ 1011735219 w 339"/>
                  <a:gd name="T13" fmla="*/ 673748135 h 584"/>
                  <a:gd name="T14" fmla="*/ 1085602624 w 339"/>
                  <a:gd name="T15" fmla="*/ 705494721 h 584"/>
                  <a:gd name="T16" fmla="*/ 1107748471 w 339"/>
                  <a:gd name="T17" fmla="*/ 634956833 h 584"/>
                  <a:gd name="T18" fmla="*/ 1196379928 w 339"/>
                  <a:gd name="T19" fmla="*/ 313944565 h 584"/>
                  <a:gd name="T20" fmla="*/ 1144682173 w 339"/>
                  <a:gd name="T21" fmla="*/ 292787888 h 584"/>
                  <a:gd name="T22" fmla="*/ 819732517 w 339"/>
                  <a:gd name="T23" fmla="*/ 215182298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39861334 h 584"/>
                  <a:gd name="T30" fmla="*/ 25848878 w 339"/>
                  <a:gd name="T31" fmla="*/ 709017079 h 584"/>
                  <a:gd name="T32" fmla="*/ 516952512 w 339"/>
                  <a:gd name="T33" fmla="*/ 1202874998 h 584"/>
                  <a:gd name="T34" fmla="*/ 738506966 w 339"/>
                  <a:gd name="T35" fmla="*/ 1351041614 h 584"/>
                  <a:gd name="T36" fmla="*/ 564947236 w 339"/>
                  <a:gd name="T37" fmla="*/ 1435691768 h 584"/>
                  <a:gd name="T38" fmla="*/ 184620752 w 339"/>
                  <a:gd name="T39" fmla="*/ 1336929348 h 584"/>
                  <a:gd name="T40" fmla="*/ 110777305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5651 w 339"/>
                  <a:gd name="T47" fmla="*/ 1724957297 h 584"/>
                  <a:gd name="T48" fmla="*/ 435703158 w 339"/>
                  <a:gd name="T49" fmla="*/ 1827241923 h 584"/>
                  <a:gd name="T50" fmla="*/ 435703158 w 339"/>
                  <a:gd name="T51" fmla="*/ 2060058693 h 584"/>
                  <a:gd name="T52" fmla="*/ 808647538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6" name="Freeform 9"/>
              <p:cNvSpPr>
                <a:spLocks noChangeAspect="1" noChangeArrowheads="1"/>
              </p:cNvSpPr>
              <p:nvPr/>
            </p:nvSpPr>
            <p:spPr bwMode="auto">
              <a:xfrm>
                <a:off x="2837829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7" name="Freeform 9"/>
              <p:cNvSpPr>
                <a:spLocks noChangeAspect="1" noChangeArrowheads="1"/>
              </p:cNvSpPr>
              <p:nvPr/>
            </p:nvSpPr>
            <p:spPr bwMode="auto">
              <a:xfrm>
                <a:off x="2915631" y="-745"/>
                <a:ext cx="52396" cy="90487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16715 h 584"/>
                  <a:gd name="T4" fmla="*/ 1251684798 w 339"/>
                  <a:gd name="T5" fmla="*/ 1387488612 h 584"/>
                  <a:gd name="T6" fmla="*/ 790150536 w 339"/>
                  <a:gd name="T7" fmla="*/ 855554740 h 584"/>
                  <a:gd name="T8" fmla="*/ 539077869 w 339"/>
                  <a:gd name="T9" fmla="*/ 706756306 h 584"/>
                  <a:gd name="T10" fmla="*/ 686759163 w 339"/>
                  <a:gd name="T11" fmla="*/ 628635966 h 584"/>
                  <a:gd name="T12" fmla="*/ 1011696590 w 339"/>
                  <a:gd name="T13" fmla="*/ 710477584 h 584"/>
                  <a:gd name="T14" fmla="*/ 1085537237 w 339"/>
                  <a:gd name="T15" fmla="*/ 743968000 h 584"/>
                  <a:gd name="T16" fmla="*/ 1107682352 w 339"/>
                  <a:gd name="T17" fmla="*/ 669568783 h 584"/>
                  <a:gd name="T18" fmla="*/ 1196310263 w 339"/>
                  <a:gd name="T19" fmla="*/ 331063268 h 584"/>
                  <a:gd name="T20" fmla="*/ 1144614577 w 339"/>
                  <a:gd name="T21" fmla="*/ 308736221 h 584"/>
                  <a:gd name="T22" fmla="*/ 819677305 w 339"/>
                  <a:gd name="T23" fmla="*/ 226918774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2928 h 584"/>
                  <a:gd name="T30" fmla="*/ 25847766 w 339"/>
                  <a:gd name="T31" fmla="*/ 747689123 h 584"/>
                  <a:gd name="T32" fmla="*/ 516908797 w 339"/>
                  <a:gd name="T33" fmla="*/ 1268459471 h 584"/>
                  <a:gd name="T34" fmla="*/ 738454850 w 339"/>
                  <a:gd name="T35" fmla="*/ 1424676290 h 584"/>
                  <a:gd name="T36" fmla="*/ 564925635 w 339"/>
                  <a:gd name="T37" fmla="*/ 1513960154 h 584"/>
                  <a:gd name="T38" fmla="*/ 184613674 w 339"/>
                  <a:gd name="T39" fmla="*/ 1409815660 h 584"/>
                  <a:gd name="T40" fmla="*/ 110773027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4314033 w 339"/>
                  <a:gd name="T47" fmla="*/ 1818975252 h 584"/>
                  <a:gd name="T48" fmla="*/ 435686496 w 339"/>
                  <a:gd name="T49" fmla="*/ 1926864885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8" name="Freeform 9"/>
              <p:cNvSpPr>
                <a:spLocks noChangeAspect="1" noChangeArrowheads="1"/>
              </p:cNvSpPr>
              <p:nvPr/>
            </p:nvSpPr>
            <p:spPr bwMode="auto">
              <a:xfrm>
                <a:off x="2995020" y="-745"/>
                <a:ext cx="52396" cy="90487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16715 h 584"/>
                  <a:gd name="T4" fmla="*/ 1251684798 w 339"/>
                  <a:gd name="T5" fmla="*/ 1387488612 h 584"/>
                  <a:gd name="T6" fmla="*/ 790150536 w 339"/>
                  <a:gd name="T7" fmla="*/ 855554740 h 584"/>
                  <a:gd name="T8" fmla="*/ 539077869 w 339"/>
                  <a:gd name="T9" fmla="*/ 706756306 h 584"/>
                  <a:gd name="T10" fmla="*/ 686759163 w 339"/>
                  <a:gd name="T11" fmla="*/ 628635966 h 584"/>
                  <a:gd name="T12" fmla="*/ 1011696590 w 339"/>
                  <a:gd name="T13" fmla="*/ 710477584 h 584"/>
                  <a:gd name="T14" fmla="*/ 1085537237 w 339"/>
                  <a:gd name="T15" fmla="*/ 743968000 h 584"/>
                  <a:gd name="T16" fmla="*/ 1107682352 w 339"/>
                  <a:gd name="T17" fmla="*/ 669568783 h 584"/>
                  <a:gd name="T18" fmla="*/ 1196310263 w 339"/>
                  <a:gd name="T19" fmla="*/ 331063268 h 584"/>
                  <a:gd name="T20" fmla="*/ 1144614577 w 339"/>
                  <a:gd name="T21" fmla="*/ 308736221 h 584"/>
                  <a:gd name="T22" fmla="*/ 819677305 w 339"/>
                  <a:gd name="T23" fmla="*/ 226918774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2928 h 584"/>
                  <a:gd name="T30" fmla="*/ 25847766 w 339"/>
                  <a:gd name="T31" fmla="*/ 747689123 h 584"/>
                  <a:gd name="T32" fmla="*/ 516908797 w 339"/>
                  <a:gd name="T33" fmla="*/ 1268459471 h 584"/>
                  <a:gd name="T34" fmla="*/ 738454850 w 339"/>
                  <a:gd name="T35" fmla="*/ 1424676290 h 584"/>
                  <a:gd name="T36" fmla="*/ 564925635 w 339"/>
                  <a:gd name="T37" fmla="*/ 1513960154 h 584"/>
                  <a:gd name="T38" fmla="*/ 184613674 w 339"/>
                  <a:gd name="T39" fmla="*/ 1409815660 h 584"/>
                  <a:gd name="T40" fmla="*/ 110773027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4314033 w 339"/>
                  <a:gd name="T47" fmla="*/ 1818975252 h 584"/>
                  <a:gd name="T48" fmla="*/ 435686496 w 339"/>
                  <a:gd name="T49" fmla="*/ 1926864885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9" name="Freeform 9"/>
              <p:cNvSpPr>
                <a:spLocks noChangeAspect="1" noChangeArrowheads="1"/>
              </p:cNvSpPr>
              <p:nvPr/>
            </p:nvSpPr>
            <p:spPr bwMode="auto">
              <a:xfrm>
                <a:off x="3074409" y="-745"/>
                <a:ext cx="50809" cy="90487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16715 h 584"/>
                  <a:gd name="T4" fmla="*/ 1141359737 w 339"/>
                  <a:gd name="T5" fmla="*/ 1387488612 h 584"/>
                  <a:gd name="T6" fmla="*/ 720501746 w 339"/>
                  <a:gd name="T7" fmla="*/ 855554740 h 584"/>
                  <a:gd name="T8" fmla="*/ 491551446 w 339"/>
                  <a:gd name="T9" fmla="*/ 706756306 h 584"/>
                  <a:gd name="T10" fmla="*/ 626243856 w 339"/>
                  <a:gd name="T11" fmla="*/ 628635966 h 584"/>
                  <a:gd name="T12" fmla="*/ 922518030 w 339"/>
                  <a:gd name="T13" fmla="*/ 710477584 h 584"/>
                  <a:gd name="T14" fmla="*/ 989841903 w 339"/>
                  <a:gd name="T15" fmla="*/ 743968000 h 584"/>
                  <a:gd name="T16" fmla="*/ 1010059239 w 339"/>
                  <a:gd name="T17" fmla="*/ 669568783 h 584"/>
                  <a:gd name="T18" fmla="*/ 1090861286 w 339"/>
                  <a:gd name="T19" fmla="*/ 331063268 h 584"/>
                  <a:gd name="T20" fmla="*/ 1043732417 w 339"/>
                  <a:gd name="T21" fmla="*/ 308736221 h 584"/>
                  <a:gd name="T22" fmla="*/ 747435761 w 339"/>
                  <a:gd name="T23" fmla="*/ 226918774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2928 h 584"/>
                  <a:gd name="T30" fmla="*/ 23564435 w 339"/>
                  <a:gd name="T31" fmla="*/ 747689123 h 584"/>
                  <a:gd name="T32" fmla="*/ 471356442 w 339"/>
                  <a:gd name="T33" fmla="*/ 1268459471 h 584"/>
                  <a:gd name="T34" fmla="*/ 673372876 w 339"/>
                  <a:gd name="T35" fmla="*/ 1424676290 h 584"/>
                  <a:gd name="T36" fmla="*/ 515115881 w 339"/>
                  <a:gd name="T37" fmla="*/ 1513960154 h 584"/>
                  <a:gd name="T38" fmla="*/ 168343256 w 339"/>
                  <a:gd name="T39" fmla="*/ 1409815660 h 584"/>
                  <a:gd name="T40" fmla="*/ 100996901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0412190 w 339"/>
                  <a:gd name="T47" fmla="*/ 1818975252 h 584"/>
                  <a:gd name="T48" fmla="*/ 397293556 w 339"/>
                  <a:gd name="T49" fmla="*/ 1926864885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0" name="Freeform 9"/>
              <p:cNvSpPr>
                <a:spLocks noChangeAspect="1" noChangeArrowheads="1"/>
              </p:cNvSpPr>
              <p:nvPr/>
            </p:nvSpPr>
            <p:spPr bwMode="auto">
              <a:xfrm>
                <a:off x="3152210" y="2430"/>
                <a:ext cx="52397" cy="88900"/>
              </a:xfrm>
              <a:custGeom>
                <a:avLst/>
                <a:gdLst>
                  <a:gd name="T0" fmla="*/ 808647538 w 339"/>
                  <a:gd name="T1" fmla="*/ 2060058693 h 584"/>
                  <a:gd name="T2" fmla="*/ 808647538 w 339"/>
                  <a:gd name="T3" fmla="*/ 1802562887 h 584"/>
                  <a:gd name="T4" fmla="*/ 1251756602 w 339"/>
                  <a:gd name="T5" fmla="*/ 1315749532 h 584"/>
                  <a:gd name="T6" fmla="*/ 790204567 w 339"/>
                  <a:gd name="T7" fmla="*/ 811324843 h 584"/>
                  <a:gd name="T8" fmla="*/ 539098359 w 339"/>
                  <a:gd name="T9" fmla="*/ 670225777 h 584"/>
                  <a:gd name="T10" fmla="*/ 686809366 w 339"/>
                  <a:gd name="T11" fmla="*/ 596142545 h 584"/>
                  <a:gd name="T12" fmla="*/ 1011735219 w 339"/>
                  <a:gd name="T13" fmla="*/ 673748135 h 584"/>
                  <a:gd name="T14" fmla="*/ 1085602624 w 339"/>
                  <a:gd name="T15" fmla="*/ 705494721 h 584"/>
                  <a:gd name="T16" fmla="*/ 1107748471 w 339"/>
                  <a:gd name="T17" fmla="*/ 634956833 h 584"/>
                  <a:gd name="T18" fmla="*/ 1196379928 w 339"/>
                  <a:gd name="T19" fmla="*/ 313944565 h 584"/>
                  <a:gd name="T20" fmla="*/ 1144682173 w 339"/>
                  <a:gd name="T21" fmla="*/ 292787888 h 584"/>
                  <a:gd name="T22" fmla="*/ 819732517 w 339"/>
                  <a:gd name="T23" fmla="*/ 215182298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39861334 h 584"/>
                  <a:gd name="T30" fmla="*/ 25848878 w 339"/>
                  <a:gd name="T31" fmla="*/ 709017079 h 584"/>
                  <a:gd name="T32" fmla="*/ 516952512 w 339"/>
                  <a:gd name="T33" fmla="*/ 1202874998 h 584"/>
                  <a:gd name="T34" fmla="*/ 738506966 w 339"/>
                  <a:gd name="T35" fmla="*/ 1351041614 h 584"/>
                  <a:gd name="T36" fmla="*/ 564947236 w 339"/>
                  <a:gd name="T37" fmla="*/ 1435691768 h 584"/>
                  <a:gd name="T38" fmla="*/ 184620752 w 339"/>
                  <a:gd name="T39" fmla="*/ 1336929348 h 584"/>
                  <a:gd name="T40" fmla="*/ 110777305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5651 w 339"/>
                  <a:gd name="T47" fmla="*/ 1724957297 h 584"/>
                  <a:gd name="T48" fmla="*/ 435703158 w 339"/>
                  <a:gd name="T49" fmla="*/ 1827241923 h 584"/>
                  <a:gd name="T50" fmla="*/ 435703158 w 339"/>
                  <a:gd name="T51" fmla="*/ 2060058693 h 584"/>
                  <a:gd name="T52" fmla="*/ 808647538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1" name="Freeform 9"/>
              <p:cNvSpPr>
                <a:spLocks noChangeAspect="1" noChangeArrowheads="1"/>
              </p:cNvSpPr>
              <p:nvPr/>
            </p:nvSpPr>
            <p:spPr bwMode="auto">
              <a:xfrm>
                <a:off x="3231599" y="2430"/>
                <a:ext cx="52397" cy="88900"/>
              </a:xfrm>
              <a:custGeom>
                <a:avLst/>
                <a:gdLst>
                  <a:gd name="T0" fmla="*/ 808647538 w 339"/>
                  <a:gd name="T1" fmla="*/ 2060058693 h 584"/>
                  <a:gd name="T2" fmla="*/ 808647538 w 339"/>
                  <a:gd name="T3" fmla="*/ 1802562887 h 584"/>
                  <a:gd name="T4" fmla="*/ 1251756602 w 339"/>
                  <a:gd name="T5" fmla="*/ 1315749532 h 584"/>
                  <a:gd name="T6" fmla="*/ 790204567 w 339"/>
                  <a:gd name="T7" fmla="*/ 811324843 h 584"/>
                  <a:gd name="T8" fmla="*/ 539098359 w 339"/>
                  <a:gd name="T9" fmla="*/ 670225777 h 584"/>
                  <a:gd name="T10" fmla="*/ 686809366 w 339"/>
                  <a:gd name="T11" fmla="*/ 596142545 h 584"/>
                  <a:gd name="T12" fmla="*/ 1011735219 w 339"/>
                  <a:gd name="T13" fmla="*/ 673748135 h 584"/>
                  <a:gd name="T14" fmla="*/ 1085602624 w 339"/>
                  <a:gd name="T15" fmla="*/ 705494721 h 584"/>
                  <a:gd name="T16" fmla="*/ 1107748471 w 339"/>
                  <a:gd name="T17" fmla="*/ 634956833 h 584"/>
                  <a:gd name="T18" fmla="*/ 1196379928 w 339"/>
                  <a:gd name="T19" fmla="*/ 313944565 h 584"/>
                  <a:gd name="T20" fmla="*/ 1144682173 w 339"/>
                  <a:gd name="T21" fmla="*/ 292787888 h 584"/>
                  <a:gd name="T22" fmla="*/ 819732517 w 339"/>
                  <a:gd name="T23" fmla="*/ 215182298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39861334 h 584"/>
                  <a:gd name="T30" fmla="*/ 25848878 w 339"/>
                  <a:gd name="T31" fmla="*/ 709017079 h 584"/>
                  <a:gd name="T32" fmla="*/ 516952512 w 339"/>
                  <a:gd name="T33" fmla="*/ 1202874998 h 584"/>
                  <a:gd name="T34" fmla="*/ 738506966 w 339"/>
                  <a:gd name="T35" fmla="*/ 1351041614 h 584"/>
                  <a:gd name="T36" fmla="*/ 564947236 w 339"/>
                  <a:gd name="T37" fmla="*/ 1435691768 h 584"/>
                  <a:gd name="T38" fmla="*/ 184620752 w 339"/>
                  <a:gd name="T39" fmla="*/ 1336929348 h 584"/>
                  <a:gd name="T40" fmla="*/ 110777305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5651 w 339"/>
                  <a:gd name="T47" fmla="*/ 1724957297 h 584"/>
                  <a:gd name="T48" fmla="*/ 435703158 w 339"/>
                  <a:gd name="T49" fmla="*/ 1827241923 h 584"/>
                  <a:gd name="T50" fmla="*/ 435703158 w 339"/>
                  <a:gd name="T51" fmla="*/ 2060058693 h 584"/>
                  <a:gd name="T52" fmla="*/ 808647538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2" name="Freeform 9"/>
              <p:cNvSpPr>
                <a:spLocks noChangeAspect="1" noChangeArrowheads="1"/>
              </p:cNvSpPr>
              <p:nvPr/>
            </p:nvSpPr>
            <p:spPr bwMode="auto">
              <a:xfrm>
                <a:off x="3310988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3" name="Freeform 9"/>
              <p:cNvSpPr>
                <a:spLocks noChangeAspect="1" noChangeArrowheads="1"/>
              </p:cNvSpPr>
              <p:nvPr/>
            </p:nvSpPr>
            <p:spPr bwMode="auto">
              <a:xfrm>
                <a:off x="3388790" y="-745"/>
                <a:ext cx="52396" cy="90487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16715 h 584"/>
                  <a:gd name="T4" fmla="*/ 1251684798 w 339"/>
                  <a:gd name="T5" fmla="*/ 1387488612 h 584"/>
                  <a:gd name="T6" fmla="*/ 790150536 w 339"/>
                  <a:gd name="T7" fmla="*/ 855554740 h 584"/>
                  <a:gd name="T8" fmla="*/ 539077869 w 339"/>
                  <a:gd name="T9" fmla="*/ 706756306 h 584"/>
                  <a:gd name="T10" fmla="*/ 686759163 w 339"/>
                  <a:gd name="T11" fmla="*/ 628635966 h 584"/>
                  <a:gd name="T12" fmla="*/ 1011696590 w 339"/>
                  <a:gd name="T13" fmla="*/ 710477584 h 584"/>
                  <a:gd name="T14" fmla="*/ 1085537237 w 339"/>
                  <a:gd name="T15" fmla="*/ 743968000 h 584"/>
                  <a:gd name="T16" fmla="*/ 1107682352 w 339"/>
                  <a:gd name="T17" fmla="*/ 669568783 h 584"/>
                  <a:gd name="T18" fmla="*/ 1196310263 w 339"/>
                  <a:gd name="T19" fmla="*/ 331063268 h 584"/>
                  <a:gd name="T20" fmla="*/ 1144614577 w 339"/>
                  <a:gd name="T21" fmla="*/ 308736221 h 584"/>
                  <a:gd name="T22" fmla="*/ 819677305 w 339"/>
                  <a:gd name="T23" fmla="*/ 226918774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2928 h 584"/>
                  <a:gd name="T30" fmla="*/ 25847766 w 339"/>
                  <a:gd name="T31" fmla="*/ 747689123 h 584"/>
                  <a:gd name="T32" fmla="*/ 516908797 w 339"/>
                  <a:gd name="T33" fmla="*/ 1268459471 h 584"/>
                  <a:gd name="T34" fmla="*/ 738454850 w 339"/>
                  <a:gd name="T35" fmla="*/ 1424676290 h 584"/>
                  <a:gd name="T36" fmla="*/ 564925635 w 339"/>
                  <a:gd name="T37" fmla="*/ 1513960154 h 584"/>
                  <a:gd name="T38" fmla="*/ 184613674 w 339"/>
                  <a:gd name="T39" fmla="*/ 1409815660 h 584"/>
                  <a:gd name="T40" fmla="*/ 110773027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4314033 w 339"/>
                  <a:gd name="T47" fmla="*/ 1818975252 h 584"/>
                  <a:gd name="T48" fmla="*/ 435686496 w 339"/>
                  <a:gd name="T49" fmla="*/ 1926864885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4" name="Freeform 9"/>
              <p:cNvSpPr>
                <a:spLocks noChangeAspect="1" noChangeArrowheads="1"/>
              </p:cNvSpPr>
              <p:nvPr/>
            </p:nvSpPr>
            <p:spPr bwMode="auto">
              <a:xfrm>
                <a:off x="3468179" y="-745"/>
                <a:ext cx="50809" cy="90487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16715 h 584"/>
                  <a:gd name="T4" fmla="*/ 1141359737 w 339"/>
                  <a:gd name="T5" fmla="*/ 1387488612 h 584"/>
                  <a:gd name="T6" fmla="*/ 720501746 w 339"/>
                  <a:gd name="T7" fmla="*/ 855554740 h 584"/>
                  <a:gd name="T8" fmla="*/ 491551446 w 339"/>
                  <a:gd name="T9" fmla="*/ 706756306 h 584"/>
                  <a:gd name="T10" fmla="*/ 626243856 w 339"/>
                  <a:gd name="T11" fmla="*/ 628635966 h 584"/>
                  <a:gd name="T12" fmla="*/ 922518030 w 339"/>
                  <a:gd name="T13" fmla="*/ 710477584 h 584"/>
                  <a:gd name="T14" fmla="*/ 989841903 w 339"/>
                  <a:gd name="T15" fmla="*/ 743968000 h 584"/>
                  <a:gd name="T16" fmla="*/ 1010059239 w 339"/>
                  <a:gd name="T17" fmla="*/ 669568783 h 584"/>
                  <a:gd name="T18" fmla="*/ 1090861286 w 339"/>
                  <a:gd name="T19" fmla="*/ 331063268 h 584"/>
                  <a:gd name="T20" fmla="*/ 1043732417 w 339"/>
                  <a:gd name="T21" fmla="*/ 308736221 h 584"/>
                  <a:gd name="T22" fmla="*/ 747435761 w 339"/>
                  <a:gd name="T23" fmla="*/ 226918774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2928 h 584"/>
                  <a:gd name="T30" fmla="*/ 23564435 w 339"/>
                  <a:gd name="T31" fmla="*/ 747689123 h 584"/>
                  <a:gd name="T32" fmla="*/ 471356442 w 339"/>
                  <a:gd name="T33" fmla="*/ 1268459471 h 584"/>
                  <a:gd name="T34" fmla="*/ 673372876 w 339"/>
                  <a:gd name="T35" fmla="*/ 1424676290 h 584"/>
                  <a:gd name="T36" fmla="*/ 515115881 w 339"/>
                  <a:gd name="T37" fmla="*/ 1513960154 h 584"/>
                  <a:gd name="T38" fmla="*/ 168343256 w 339"/>
                  <a:gd name="T39" fmla="*/ 1409815660 h 584"/>
                  <a:gd name="T40" fmla="*/ 100996901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0412190 w 339"/>
                  <a:gd name="T47" fmla="*/ 1818975252 h 584"/>
                  <a:gd name="T48" fmla="*/ 397293556 w 339"/>
                  <a:gd name="T49" fmla="*/ 1926864885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5" name="Freeform 9"/>
              <p:cNvSpPr>
                <a:spLocks noChangeAspect="1" noChangeArrowheads="1"/>
              </p:cNvSpPr>
              <p:nvPr/>
            </p:nvSpPr>
            <p:spPr bwMode="auto">
              <a:xfrm>
                <a:off x="3547568" y="-745"/>
                <a:ext cx="50809" cy="90487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16715 h 584"/>
                  <a:gd name="T4" fmla="*/ 1141359737 w 339"/>
                  <a:gd name="T5" fmla="*/ 1387488612 h 584"/>
                  <a:gd name="T6" fmla="*/ 720501746 w 339"/>
                  <a:gd name="T7" fmla="*/ 855554740 h 584"/>
                  <a:gd name="T8" fmla="*/ 491551446 w 339"/>
                  <a:gd name="T9" fmla="*/ 706756306 h 584"/>
                  <a:gd name="T10" fmla="*/ 626243856 w 339"/>
                  <a:gd name="T11" fmla="*/ 628635966 h 584"/>
                  <a:gd name="T12" fmla="*/ 922518030 w 339"/>
                  <a:gd name="T13" fmla="*/ 710477584 h 584"/>
                  <a:gd name="T14" fmla="*/ 989841903 w 339"/>
                  <a:gd name="T15" fmla="*/ 743968000 h 584"/>
                  <a:gd name="T16" fmla="*/ 1010059239 w 339"/>
                  <a:gd name="T17" fmla="*/ 669568783 h 584"/>
                  <a:gd name="T18" fmla="*/ 1090861286 w 339"/>
                  <a:gd name="T19" fmla="*/ 331063268 h 584"/>
                  <a:gd name="T20" fmla="*/ 1043732417 w 339"/>
                  <a:gd name="T21" fmla="*/ 308736221 h 584"/>
                  <a:gd name="T22" fmla="*/ 747435761 w 339"/>
                  <a:gd name="T23" fmla="*/ 226918774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2928 h 584"/>
                  <a:gd name="T30" fmla="*/ 23564435 w 339"/>
                  <a:gd name="T31" fmla="*/ 747689123 h 584"/>
                  <a:gd name="T32" fmla="*/ 471356442 w 339"/>
                  <a:gd name="T33" fmla="*/ 1268459471 h 584"/>
                  <a:gd name="T34" fmla="*/ 673372876 w 339"/>
                  <a:gd name="T35" fmla="*/ 1424676290 h 584"/>
                  <a:gd name="T36" fmla="*/ 515115881 w 339"/>
                  <a:gd name="T37" fmla="*/ 1513960154 h 584"/>
                  <a:gd name="T38" fmla="*/ 168343256 w 339"/>
                  <a:gd name="T39" fmla="*/ 1409815660 h 584"/>
                  <a:gd name="T40" fmla="*/ 100996901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0412190 w 339"/>
                  <a:gd name="T47" fmla="*/ 1818975252 h 584"/>
                  <a:gd name="T48" fmla="*/ 397293556 w 339"/>
                  <a:gd name="T49" fmla="*/ 1926864885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6" name="Freeform 9"/>
              <p:cNvSpPr>
                <a:spLocks noChangeAspect="1" noChangeArrowheads="1"/>
              </p:cNvSpPr>
              <p:nvPr/>
            </p:nvSpPr>
            <p:spPr bwMode="auto">
              <a:xfrm>
                <a:off x="3625369" y="4017"/>
                <a:ext cx="52397" cy="90488"/>
              </a:xfrm>
              <a:custGeom>
                <a:avLst/>
                <a:gdLst>
                  <a:gd name="T0" fmla="*/ 808647538 w 339"/>
                  <a:gd name="T1" fmla="*/ 2147483646 h 584"/>
                  <a:gd name="T2" fmla="*/ 808647538 w 339"/>
                  <a:gd name="T3" fmla="*/ 1900882811 h 584"/>
                  <a:gd name="T4" fmla="*/ 1251756602 w 339"/>
                  <a:gd name="T5" fmla="*/ 1387543302 h 584"/>
                  <a:gd name="T6" fmla="*/ 790204567 w 339"/>
                  <a:gd name="T7" fmla="*/ 855573647 h 584"/>
                  <a:gd name="T8" fmla="*/ 539098359 w 339"/>
                  <a:gd name="T9" fmla="*/ 706796035 h 584"/>
                  <a:gd name="T10" fmla="*/ 686809366 w 339"/>
                  <a:gd name="T11" fmla="*/ 628673902 h 584"/>
                  <a:gd name="T12" fmla="*/ 1011735219 w 339"/>
                  <a:gd name="T13" fmla="*/ 710517199 h 584"/>
                  <a:gd name="T14" fmla="*/ 1085602624 w 339"/>
                  <a:gd name="T15" fmla="*/ 743984434 h 584"/>
                  <a:gd name="T16" fmla="*/ 1107748471 w 339"/>
                  <a:gd name="T17" fmla="*/ 669583620 h 584"/>
                  <a:gd name="T18" fmla="*/ 1196379928 w 339"/>
                  <a:gd name="T19" fmla="*/ 331070491 h 584"/>
                  <a:gd name="T20" fmla="*/ 1144682173 w 339"/>
                  <a:gd name="T21" fmla="*/ 308743042 h 584"/>
                  <a:gd name="T22" fmla="*/ 819732517 w 339"/>
                  <a:gd name="T23" fmla="*/ 226923761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52948513 h 584"/>
                  <a:gd name="T30" fmla="*/ 25848878 w 339"/>
                  <a:gd name="T31" fmla="*/ 747705598 h 584"/>
                  <a:gd name="T32" fmla="*/ 516952512 w 339"/>
                  <a:gd name="T33" fmla="*/ 1268487590 h 584"/>
                  <a:gd name="T34" fmla="*/ 738506966 w 339"/>
                  <a:gd name="T35" fmla="*/ 1424731701 h 584"/>
                  <a:gd name="T36" fmla="*/ 564947236 w 339"/>
                  <a:gd name="T37" fmla="*/ 1514017481 h 584"/>
                  <a:gd name="T38" fmla="*/ 184620752 w 339"/>
                  <a:gd name="T39" fmla="*/ 1409846735 h 584"/>
                  <a:gd name="T40" fmla="*/ 110777305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5651 w 339"/>
                  <a:gd name="T47" fmla="*/ 1819039358 h 584"/>
                  <a:gd name="T48" fmla="*/ 435703158 w 339"/>
                  <a:gd name="T49" fmla="*/ 1926931424 h 584"/>
                  <a:gd name="T50" fmla="*/ 435703158 w 339"/>
                  <a:gd name="T51" fmla="*/ 2147483646 h 584"/>
                  <a:gd name="T52" fmla="*/ 808647538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7" name="Freeform 9"/>
              <p:cNvSpPr>
                <a:spLocks noChangeAspect="1" noChangeArrowheads="1"/>
              </p:cNvSpPr>
              <p:nvPr/>
            </p:nvSpPr>
            <p:spPr bwMode="auto">
              <a:xfrm>
                <a:off x="3704758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8" name="Freeform 9"/>
              <p:cNvSpPr>
                <a:spLocks noChangeAspect="1" noChangeArrowheads="1"/>
              </p:cNvSpPr>
              <p:nvPr/>
            </p:nvSpPr>
            <p:spPr bwMode="auto">
              <a:xfrm>
                <a:off x="3782560" y="4017"/>
                <a:ext cx="52396" cy="90488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82811 h 584"/>
                  <a:gd name="T4" fmla="*/ 1251684798 w 339"/>
                  <a:gd name="T5" fmla="*/ 1387543302 h 584"/>
                  <a:gd name="T6" fmla="*/ 790150536 w 339"/>
                  <a:gd name="T7" fmla="*/ 855573647 h 584"/>
                  <a:gd name="T8" fmla="*/ 539077869 w 339"/>
                  <a:gd name="T9" fmla="*/ 706796035 h 584"/>
                  <a:gd name="T10" fmla="*/ 686759163 w 339"/>
                  <a:gd name="T11" fmla="*/ 628673902 h 584"/>
                  <a:gd name="T12" fmla="*/ 1011696590 w 339"/>
                  <a:gd name="T13" fmla="*/ 710517199 h 584"/>
                  <a:gd name="T14" fmla="*/ 1085537237 w 339"/>
                  <a:gd name="T15" fmla="*/ 743984434 h 584"/>
                  <a:gd name="T16" fmla="*/ 1107682352 w 339"/>
                  <a:gd name="T17" fmla="*/ 669583620 h 584"/>
                  <a:gd name="T18" fmla="*/ 1196310263 w 339"/>
                  <a:gd name="T19" fmla="*/ 331070491 h 584"/>
                  <a:gd name="T20" fmla="*/ 1144614577 w 339"/>
                  <a:gd name="T21" fmla="*/ 308743042 h 584"/>
                  <a:gd name="T22" fmla="*/ 819677305 w 339"/>
                  <a:gd name="T23" fmla="*/ 226923761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8513 h 584"/>
                  <a:gd name="T30" fmla="*/ 25847766 w 339"/>
                  <a:gd name="T31" fmla="*/ 747705598 h 584"/>
                  <a:gd name="T32" fmla="*/ 516908797 w 339"/>
                  <a:gd name="T33" fmla="*/ 1268487590 h 584"/>
                  <a:gd name="T34" fmla="*/ 738454850 w 339"/>
                  <a:gd name="T35" fmla="*/ 1424731701 h 584"/>
                  <a:gd name="T36" fmla="*/ 564925635 w 339"/>
                  <a:gd name="T37" fmla="*/ 1514017481 h 584"/>
                  <a:gd name="T38" fmla="*/ 184613674 w 339"/>
                  <a:gd name="T39" fmla="*/ 1409846735 h 584"/>
                  <a:gd name="T40" fmla="*/ 110773027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4033 w 339"/>
                  <a:gd name="T47" fmla="*/ 1819039358 h 584"/>
                  <a:gd name="T48" fmla="*/ 435686496 w 339"/>
                  <a:gd name="T49" fmla="*/ 1926931424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9" name="Freeform 9"/>
              <p:cNvSpPr>
                <a:spLocks noChangeAspect="1" noChangeArrowheads="1"/>
              </p:cNvSpPr>
              <p:nvPr/>
            </p:nvSpPr>
            <p:spPr bwMode="auto">
              <a:xfrm>
                <a:off x="3861949" y="2430"/>
                <a:ext cx="52396" cy="88900"/>
              </a:xfrm>
              <a:custGeom>
                <a:avLst/>
                <a:gdLst>
                  <a:gd name="T0" fmla="*/ 808616649 w 339"/>
                  <a:gd name="T1" fmla="*/ 2060058693 h 584"/>
                  <a:gd name="T2" fmla="*/ 808616649 w 339"/>
                  <a:gd name="T3" fmla="*/ 1802562887 h 584"/>
                  <a:gd name="T4" fmla="*/ 1251684798 w 339"/>
                  <a:gd name="T5" fmla="*/ 1315749532 h 584"/>
                  <a:gd name="T6" fmla="*/ 790150536 w 339"/>
                  <a:gd name="T7" fmla="*/ 811324843 h 584"/>
                  <a:gd name="T8" fmla="*/ 539077869 w 339"/>
                  <a:gd name="T9" fmla="*/ 670225777 h 584"/>
                  <a:gd name="T10" fmla="*/ 686759163 w 339"/>
                  <a:gd name="T11" fmla="*/ 596142545 h 584"/>
                  <a:gd name="T12" fmla="*/ 1011696590 w 339"/>
                  <a:gd name="T13" fmla="*/ 673748135 h 584"/>
                  <a:gd name="T14" fmla="*/ 1085537237 w 339"/>
                  <a:gd name="T15" fmla="*/ 705494721 h 584"/>
                  <a:gd name="T16" fmla="*/ 1107682352 w 339"/>
                  <a:gd name="T17" fmla="*/ 634956833 h 584"/>
                  <a:gd name="T18" fmla="*/ 1196310263 w 339"/>
                  <a:gd name="T19" fmla="*/ 313944565 h 584"/>
                  <a:gd name="T20" fmla="*/ 1144614577 w 339"/>
                  <a:gd name="T21" fmla="*/ 292787888 h 584"/>
                  <a:gd name="T22" fmla="*/ 819677305 w 339"/>
                  <a:gd name="T23" fmla="*/ 215182298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39861334 h 584"/>
                  <a:gd name="T30" fmla="*/ 25847766 w 339"/>
                  <a:gd name="T31" fmla="*/ 709017079 h 584"/>
                  <a:gd name="T32" fmla="*/ 516908797 w 339"/>
                  <a:gd name="T33" fmla="*/ 1202874998 h 584"/>
                  <a:gd name="T34" fmla="*/ 738454850 w 339"/>
                  <a:gd name="T35" fmla="*/ 1351041614 h 584"/>
                  <a:gd name="T36" fmla="*/ 564925635 w 339"/>
                  <a:gd name="T37" fmla="*/ 1435691768 h 584"/>
                  <a:gd name="T38" fmla="*/ 184613674 w 339"/>
                  <a:gd name="T39" fmla="*/ 1336929348 h 584"/>
                  <a:gd name="T40" fmla="*/ 110773027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4033 w 339"/>
                  <a:gd name="T47" fmla="*/ 1724957297 h 584"/>
                  <a:gd name="T48" fmla="*/ 435686496 w 339"/>
                  <a:gd name="T49" fmla="*/ 1827241923 h 584"/>
                  <a:gd name="T50" fmla="*/ 435686496 w 339"/>
                  <a:gd name="T51" fmla="*/ 2060058693 h 584"/>
                  <a:gd name="T52" fmla="*/ 808616649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0" name="Freeform 9"/>
              <p:cNvSpPr>
                <a:spLocks noChangeAspect="1" noChangeArrowheads="1"/>
              </p:cNvSpPr>
              <p:nvPr/>
            </p:nvSpPr>
            <p:spPr bwMode="auto">
              <a:xfrm>
                <a:off x="3941339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1" name="Freeform 9"/>
              <p:cNvSpPr>
                <a:spLocks noChangeAspect="1" noChangeArrowheads="1"/>
              </p:cNvSpPr>
              <p:nvPr/>
            </p:nvSpPr>
            <p:spPr bwMode="auto">
              <a:xfrm>
                <a:off x="4019139" y="2430"/>
                <a:ext cx="52397" cy="88900"/>
              </a:xfrm>
              <a:custGeom>
                <a:avLst/>
                <a:gdLst>
                  <a:gd name="T0" fmla="*/ 808647538 w 339"/>
                  <a:gd name="T1" fmla="*/ 2060058693 h 584"/>
                  <a:gd name="T2" fmla="*/ 808647538 w 339"/>
                  <a:gd name="T3" fmla="*/ 1802562887 h 584"/>
                  <a:gd name="T4" fmla="*/ 1251756602 w 339"/>
                  <a:gd name="T5" fmla="*/ 1315749532 h 584"/>
                  <a:gd name="T6" fmla="*/ 790204567 w 339"/>
                  <a:gd name="T7" fmla="*/ 811324843 h 584"/>
                  <a:gd name="T8" fmla="*/ 539098359 w 339"/>
                  <a:gd name="T9" fmla="*/ 670225777 h 584"/>
                  <a:gd name="T10" fmla="*/ 686809366 w 339"/>
                  <a:gd name="T11" fmla="*/ 596142545 h 584"/>
                  <a:gd name="T12" fmla="*/ 1011735219 w 339"/>
                  <a:gd name="T13" fmla="*/ 673748135 h 584"/>
                  <a:gd name="T14" fmla="*/ 1085602624 w 339"/>
                  <a:gd name="T15" fmla="*/ 705494721 h 584"/>
                  <a:gd name="T16" fmla="*/ 1107748471 w 339"/>
                  <a:gd name="T17" fmla="*/ 634956833 h 584"/>
                  <a:gd name="T18" fmla="*/ 1196379928 w 339"/>
                  <a:gd name="T19" fmla="*/ 313944565 h 584"/>
                  <a:gd name="T20" fmla="*/ 1144682173 w 339"/>
                  <a:gd name="T21" fmla="*/ 292787888 h 584"/>
                  <a:gd name="T22" fmla="*/ 819732517 w 339"/>
                  <a:gd name="T23" fmla="*/ 215182298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39861334 h 584"/>
                  <a:gd name="T30" fmla="*/ 25848878 w 339"/>
                  <a:gd name="T31" fmla="*/ 709017079 h 584"/>
                  <a:gd name="T32" fmla="*/ 516952512 w 339"/>
                  <a:gd name="T33" fmla="*/ 1202874998 h 584"/>
                  <a:gd name="T34" fmla="*/ 738506966 w 339"/>
                  <a:gd name="T35" fmla="*/ 1351041614 h 584"/>
                  <a:gd name="T36" fmla="*/ 564947236 w 339"/>
                  <a:gd name="T37" fmla="*/ 1435691768 h 584"/>
                  <a:gd name="T38" fmla="*/ 184620752 w 339"/>
                  <a:gd name="T39" fmla="*/ 1336929348 h 584"/>
                  <a:gd name="T40" fmla="*/ 110777305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5651 w 339"/>
                  <a:gd name="T47" fmla="*/ 1724957297 h 584"/>
                  <a:gd name="T48" fmla="*/ 435703158 w 339"/>
                  <a:gd name="T49" fmla="*/ 1827241923 h 584"/>
                  <a:gd name="T50" fmla="*/ 435703158 w 339"/>
                  <a:gd name="T51" fmla="*/ 2060058693 h 584"/>
                  <a:gd name="T52" fmla="*/ 808647538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2" name="Freeform 9"/>
              <p:cNvSpPr>
                <a:spLocks noChangeAspect="1" noChangeArrowheads="1"/>
              </p:cNvSpPr>
              <p:nvPr/>
            </p:nvSpPr>
            <p:spPr bwMode="auto">
              <a:xfrm>
                <a:off x="4098528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3" name="Freeform 9"/>
              <p:cNvSpPr>
                <a:spLocks noChangeAspect="1" noChangeArrowheads="1"/>
              </p:cNvSpPr>
              <p:nvPr/>
            </p:nvSpPr>
            <p:spPr bwMode="auto">
              <a:xfrm>
                <a:off x="4177918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4" name="Freeform 9"/>
              <p:cNvSpPr>
                <a:spLocks noChangeAspect="1" noChangeArrowheads="1"/>
              </p:cNvSpPr>
              <p:nvPr/>
            </p:nvSpPr>
            <p:spPr bwMode="auto">
              <a:xfrm>
                <a:off x="4255719" y="4017"/>
                <a:ext cx="52396" cy="90488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82811 h 584"/>
                  <a:gd name="T4" fmla="*/ 1251684798 w 339"/>
                  <a:gd name="T5" fmla="*/ 1387543302 h 584"/>
                  <a:gd name="T6" fmla="*/ 790150536 w 339"/>
                  <a:gd name="T7" fmla="*/ 855573647 h 584"/>
                  <a:gd name="T8" fmla="*/ 539077869 w 339"/>
                  <a:gd name="T9" fmla="*/ 706796035 h 584"/>
                  <a:gd name="T10" fmla="*/ 686759163 w 339"/>
                  <a:gd name="T11" fmla="*/ 628673902 h 584"/>
                  <a:gd name="T12" fmla="*/ 1011696590 w 339"/>
                  <a:gd name="T13" fmla="*/ 710517199 h 584"/>
                  <a:gd name="T14" fmla="*/ 1085537237 w 339"/>
                  <a:gd name="T15" fmla="*/ 743984434 h 584"/>
                  <a:gd name="T16" fmla="*/ 1107682352 w 339"/>
                  <a:gd name="T17" fmla="*/ 669583620 h 584"/>
                  <a:gd name="T18" fmla="*/ 1196310263 w 339"/>
                  <a:gd name="T19" fmla="*/ 331070491 h 584"/>
                  <a:gd name="T20" fmla="*/ 1144614577 w 339"/>
                  <a:gd name="T21" fmla="*/ 308743042 h 584"/>
                  <a:gd name="T22" fmla="*/ 819677305 w 339"/>
                  <a:gd name="T23" fmla="*/ 226923761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8513 h 584"/>
                  <a:gd name="T30" fmla="*/ 25847766 w 339"/>
                  <a:gd name="T31" fmla="*/ 747705598 h 584"/>
                  <a:gd name="T32" fmla="*/ 516908797 w 339"/>
                  <a:gd name="T33" fmla="*/ 1268487590 h 584"/>
                  <a:gd name="T34" fmla="*/ 738454850 w 339"/>
                  <a:gd name="T35" fmla="*/ 1424731701 h 584"/>
                  <a:gd name="T36" fmla="*/ 564925635 w 339"/>
                  <a:gd name="T37" fmla="*/ 1514017481 h 584"/>
                  <a:gd name="T38" fmla="*/ 184613674 w 339"/>
                  <a:gd name="T39" fmla="*/ 1409846735 h 584"/>
                  <a:gd name="T40" fmla="*/ 110773027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4033 w 339"/>
                  <a:gd name="T47" fmla="*/ 1819039358 h 584"/>
                  <a:gd name="T48" fmla="*/ 435686496 w 339"/>
                  <a:gd name="T49" fmla="*/ 1926931424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5" name="Freeform 9"/>
              <p:cNvSpPr>
                <a:spLocks noChangeAspect="1" noChangeArrowheads="1"/>
              </p:cNvSpPr>
              <p:nvPr/>
            </p:nvSpPr>
            <p:spPr bwMode="auto">
              <a:xfrm>
                <a:off x="4335109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6" name="Freeform 9"/>
              <p:cNvSpPr>
                <a:spLocks noChangeAspect="1" noChangeArrowheads="1"/>
              </p:cNvSpPr>
              <p:nvPr/>
            </p:nvSpPr>
            <p:spPr bwMode="auto">
              <a:xfrm>
                <a:off x="4414498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7" name="Freeform 9"/>
              <p:cNvSpPr>
                <a:spLocks noChangeAspect="1" noChangeArrowheads="1"/>
              </p:cNvSpPr>
              <p:nvPr/>
            </p:nvSpPr>
            <p:spPr bwMode="auto">
              <a:xfrm>
                <a:off x="4492299" y="2430"/>
                <a:ext cx="52397" cy="88900"/>
              </a:xfrm>
              <a:custGeom>
                <a:avLst/>
                <a:gdLst>
                  <a:gd name="T0" fmla="*/ 808647538 w 339"/>
                  <a:gd name="T1" fmla="*/ 2060058693 h 584"/>
                  <a:gd name="T2" fmla="*/ 808647538 w 339"/>
                  <a:gd name="T3" fmla="*/ 1802562887 h 584"/>
                  <a:gd name="T4" fmla="*/ 1251756602 w 339"/>
                  <a:gd name="T5" fmla="*/ 1315749532 h 584"/>
                  <a:gd name="T6" fmla="*/ 790204567 w 339"/>
                  <a:gd name="T7" fmla="*/ 811324843 h 584"/>
                  <a:gd name="T8" fmla="*/ 539098359 w 339"/>
                  <a:gd name="T9" fmla="*/ 670225777 h 584"/>
                  <a:gd name="T10" fmla="*/ 686809366 w 339"/>
                  <a:gd name="T11" fmla="*/ 596142545 h 584"/>
                  <a:gd name="T12" fmla="*/ 1011735219 w 339"/>
                  <a:gd name="T13" fmla="*/ 673748135 h 584"/>
                  <a:gd name="T14" fmla="*/ 1085602624 w 339"/>
                  <a:gd name="T15" fmla="*/ 705494721 h 584"/>
                  <a:gd name="T16" fmla="*/ 1107748471 w 339"/>
                  <a:gd name="T17" fmla="*/ 634956833 h 584"/>
                  <a:gd name="T18" fmla="*/ 1196379928 w 339"/>
                  <a:gd name="T19" fmla="*/ 313944565 h 584"/>
                  <a:gd name="T20" fmla="*/ 1144682173 w 339"/>
                  <a:gd name="T21" fmla="*/ 292787888 h 584"/>
                  <a:gd name="T22" fmla="*/ 819732517 w 339"/>
                  <a:gd name="T23" fmla="*/ 215182298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39861334 h 584"/>
                  <a:gd name="T30" fmla="*/ 25848878 w 339"/>
                  <a:gd name="T31" fmla="*/ 709017079 h 584"/>
                  <a:gd name="T32" fmla="*/ 516952512 w 339"/>
                  <a:gd name="T33" fmla="*/ 1202874998 h 584"/>
                  <a:gd name="T34" fmla="*/ 738506966 w 339"/>
                  <a:gd name="T35" fmla="*/ 1351041614 h 584"/>
                  <a:gd name="T36" fmla="*/ 564947236 w 339"/>
                  <a:gd name="T37" fmla="*/ 1435691768 h 584"/>
                  <a:gd name="T38" fmla="*/ 184620752 w 339"/>
                  <a:gd name="T39" fmla="*/ 1336929348 h 584"/>
                  <a:gd name="T40" fmla="*/ 110777305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5651 w 339"/>
                  <a:gd name="T47" fmla="*/ 1724957297 h 584"/>
                  <a:gd name="T48" fmla="*/ 435703158 w 339"/>
                  <a:gd name="T49" fmla="*/ 1827241923 h 584"/>
                  <a:gd name="T50" fmla="*/ 435703158 w 339"/>
                  <a:gd name="T51" fmla="*/ 2060058693 h 584"/>
                  <a:gd name="T52" fmla="*/ 808647538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8" name="Freeform 9"/>
              <p:cNvSpPr>
                <a:spLocks noChangeAspect="1" noChangeArrowheads="1"/>
              </p:cNvSpPr>
              <p:nvPr/>
            </p:nvSpPr>
            <p:spPr bwMode="auto">
              <a:xfrm>
                <a:off x="4571688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9" name="Freeform 9"/>
              <p:cNvSpPr>
                <a:spLocks noChangeAspect="1" noChangeArrowheads="1"/>
              </p:cNvSpPr>
              <p:nvPr/>
            </p:nvSpPr>
            <p:spPr bwMode="auto">
              <a:xfrm>
                <a:off x="4649490" y="4017"/>
                <a:ext cx="52396" cy="90488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82811 h 584"/>
                  <a:gd name="T4" fmla="*/ 1251684798 w 339"/>
                  <a:gd name="T5" fmla="*/ 1387543302 h 584"/>
                  <a:gd name="T6" fmla="*/ 790150536 w 339"/>
                  <a:gd name="T7" fmla="*/ 855573647 h 584"/>
                  <a:gd name="T8" fmla="*/ 539077869 w 339"/>
                  <a:gd name="T9" fmla="*/ 706796035 h 584"/>
                  <a:gd name="T10" fmla="*/ 686759163 w 339"/>
                  <a:gd name="T11" fmla="*/ 628673902 h 584"/>
                  <a:gd name="T12" fmla="*/ 1011696590 w 339"/>
                  <a:gd name="T13" fmla="*/ 710517199 h 584"/>
                  <a:gd name="T14" fmla="*/ 1085537237 w 339"/>
                  <a:gd name="T15" fmla="*/ 743984434 h 584"/>
                  <a:gd name="T16" fmla="*/ 1107682352 w 339"/>
                  <a:gd name="T17" fmla="*/ 669583620 h 584"/>
                  <a:gd name="T18" fmla="*/ 1196310263 w 339"/>
                  <a:gd name="T19" fmla="*/ 331070491 h 584"/>
                  <a:gd name="T20" fmla="*/ 1144614577 w 339"/>
                  <a:gd name="T21" fmla="*/ 308743042 h 584"/>
                  <a:gd name="T22" fmla="*/ 819677305 w 339"/>
                  <a:gd name="T23" fmla="*/ 226923761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8513 h 584"/>
                  <a:gd name="T30" fmla="*/ 25847766 w 339"/>
                  <a:gd name="T31" fmla="*/ 747705598 h 584"/>
                  <a:gd name="T32" fmla="*/ 516908797 w 339"/>
                  <a:gd name="T33" fmla="*/ 1268487590 h 584"/>
                  <a:gd name="T34" fmla="*/ 738454850 w 339"/>
                  <a:gd name="T35" fmla="*/ 1424731701 h 584"/>
                  <a:gd name="T36" fmla="*/ 564925635 w 339"/>
                  <a:gd name="T37" fmla="*/ 1514017481 h 584"/>
                  <a:gd name="T38" fmla="*/ 184613674 w 339"/>
                  <a:gd name="T39" fmla="*/ 1409846735 h 584"/>
                  <a:gd name="T40" fmla="*/ 110773027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4033 w 339"/>
                  <a:gd name="T47" fmla="*/ 1819039358 h 584"/>
                  <a:gd name="T48" fmla="*/ 435686496 w 339"/>
                  <a:gd name="T49" fmla="*/ 1926931424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00" name="Freeform 9"/>
              <p:cNvSpPr>
                <a:spLocks noChangeAspect="1" noChangeArrowheads="1"/>
              </p:cNvSpPr>
              <p:nvPr/>
            </p:nvSpPr>
            <p:spPr bwMode="auto">
              <a:xfrm>
                <a:off x="4728879" y="4017"/>
                <a:ext cx="52396" cy="90488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82811 h 584"/>
                  <a:gd name="T4" fmla="*/ 1251684798 w 339"/>
                  <a:gd name="T5" fmla="*/ 1387543302 h 584"/>
                  <a:gd name="T6" fmla="*/ 790150536 w 339"/>
                  <a:gd name="T7" fmla="*/ 855573647 h 584"/>
                  <a:gd name="T8" fmla="*/ 539077869 w 339"/>
                  <a:gd name="T9" fmla="*/ 706796035 h 584"/>
                  <a:gd name="T10" fmla="*/ 686759163 w 339"/>
                  <a:gd name="T11" fmla="*/ 628673902 h 584"/>
                  <a:gd name="T12" fmla="*/ 1011696590 w 339"/>
                  <a:gd name="T13" fmla="*/ 710517199 h 584"/>
                  <a:gd name="T14" fmla="*/ 1085537237 w 339"/>
                  <a:gd name="T15" fmla="*/ 743984434 h 584"/>
                  <a:gd name="T16" fmla="*/ 1107682352 w 339"/>
                  <a:gd name="T17" fmla="*/ 669583620 h 584"/>
                  <a:gd name="T18" fmla="*/ 1196310263 w 339"/>
                  <a:gd name="T19" fmla="*/ 331070491 h 584"/>
                  <a:gd name="T20" fmla="*/ 1144614577 w 339"/>
                  <a:gd name="T21" fmla="*/ 308743042 h 584"/>
                  <a:gd name="T22" fmla="*/ 819677305 w 339"/>
                  <a:gd name="T23" fmla="*/ 226923761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8513 h 584"/>
                  <a:gd name="T30" fmla="*/ 25847766 w 339"/>
                  <a:gd name="T31" fmla="*/ 747705598 h 584"/>
                  <a:gd name="T32" fmla="*/ 516908797 w 339"/>
                  <a:gd name="T33" fmla="*/ 1268487590 h 584"/>
                  <a:gd name="T34" fmla="*/ 738454850 w 339"/>
                  <a:gd name="T35" fmla="*/ 1424731701 h 584"/>
                  <a:gd name="T36" fmla="*/ 564925635 w 339"/>
                  <a:gd name="T37" fmla="*/ 1514017481 h 584"/>
                  <a:gd name="T38" fmla="*/ 184613674 w 339"/>
                  <a:gd name="T39" fmla="*/ 1409846735 h 584"/>
                  <a:gd name="T40" fmla="*/ 110773027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4033 w 339"/>
                  <a:gd name="T47" fmla="*/ 1819039358 h 584"/>
                  <a:gd name="T48" fmla="*/ 435686496 w 339"/>
                  <a:gd name="T49" fmla="*/ 1926931424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01" name="Freeform 9"/>
              <p:cNvSpPr>
                <a:spLocks noChangeAspect="1" noChangeArrowheads="1"/>
              </p:cNvSpPr>
              <p:nvPr/>
            </p:nvSpPr>
            <p:spPr bwMode="auto">
              <a:xfrm>
                <a:off x="4808268" y="842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02" name="Freeform 9"/>
              <p:cNvSpPr>
                <a:spLocks noChangeAspect="1" noChangeArrowheads="1"/>
              </p:cNvSpPr>
              <p:nvPr/>
            </p:nvSpPr>
            <p:spPr bwMode="auto">
              <a:xfrm>
                <a:off x="4886069" y="842"/>
                <a:ext cx="52397" cy="90488"/>
              </a:xfrm>
              <a:custGeom>
                <a:avLst/>
                <a:gdLst>
                  <a:gd name="T0" fmla="*/ 808647538 w 339"/>
                  <a:gd name="T1" fmla="*/ 2147483646 h 584"/>
                  <a:gd name="T2" fmla="*/ 808647538 w 339"/>
                  <a:gd name="T3" fmla="*/ 1900882811 h 584"/>
                  <a:gd name="T4" fmla="*/ 1251756602 w 339"/>
                  <a:gd name="T5" fmla="*/ 1387543302 h 584"/>
                  <a:gd name="T6" fmla="*/ 790204567 w 339"/>
                  <a:gd name="T7" fmla="*/ 855573647 h 584"/>
                  <a:gd name="T8" fmla="*/ 539098359 w 339"/>
                  <a:gd name="T9" fmla="*/ 706796035 h 584"/>
                  <a:gd name="T10" fmla="*/ 686809366 w 339"/>
                  <a:gd name="T11" fmla="*/ 628673902 h 584"/>
                  <a:gd name="T12" fmla="*/ 1011735219 w 339"/>
                  <a:gd name="T13" fmla="*/ 710517199 h 584"/>
                  <a:gd name="T14" fmla="*/ 1085602624 w 339"/>
                  <a:gd name="T15" fmla="*/ 743984434 h 584"/>
                  <a:gd name="T16" fmla="*/ 1107748471 w 339"/>
                  <a:gd name="T17" fmla="*/ 669583620 h 584"/>
                  <a:gd name="T18" fmla="*/ 1196379928 w 339"/>
                  <a:gd name="T19" fmla="*/ 331070491 h 584"/>
                  <a:gd name="T20" fmla="*/ 1144682173 w 339"/>
                  <a:gd name="T21" fmla="*/ 308743042 h 584"/>
                  <a:gd name="T22" fmla="*/ 819732517 w 339"/>
                  <a:gd name="T23" fmla="*/ 226923761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52948513 h 584"/>
                  <a:gd name="T30" fmla="*/ 25848878 w 339"/>
                  <a:gd name="T31" fmla="*/ 747705598 h 584"/>
                  <a:gd name="T32" fmla="*/ 516952512 w 339"/>
                  <a:gd name="T33" fmla="*/ 1268487590 h 584"/>
                  <a:gd name="T34" fmla="*/ 738506966 w 339"/>
                  <a:gd name="T35" fmla="*/ 1424731701 h 584"/>
                  <a:gd name="T36" fmla="*/ 564947236 w 339"/>
                  <a:gd name="T37" fmla="*/ 1514017481 h 584"/>
                  <a:gd name="T38" fmla="*/ 184620752 w 339"/>
                  <a:gd name="T39" fmla="*/ 1409846735 h 584"/>
                  <a:gd name="T40" fmla="*/ 110777305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5651 w 339"/>
                  <a:gd name="T47" fmla="*/ 1819039358 h 584"/>
                  <a:gd name="T48" fmla="*/ 435703158 w 339"/>
                  <a:gd name="T49" fmla="*/ 1926931424 h 584"/>
                  <a:gd name="T50" fmla="*/ 435703158 w 339"/>
                  <a:gd name="T51" fmla="*/ 2147483646 h 584"/>
                  <a:gd name="T52" fmla="*/ 808647538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03" name="Freeform 9"/>
              <p:cNvSpPr>
                <a:spLocks noChangeAspect="1" noChangeArrowheads="1"/>
              </p:cNvSpPr>
              <p:nvPr/>
            </p:nvSpPr>
            <p:spPr bwMode="auto">
              <a:xfrm>
                <a:off x="4965458" y="842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04" name="Freeform 9"/>
              <p:cNvSpPr>
                <a:spLocks noChangeAspect="1" noChangeArrowheads="1"/>
              </p:cNvSpPr>
              <p:nvPr/>
            </p:nvSpPr>
            <p:spPr bwMode="auto">
              <a:xfrm>
                <a:off x="5044847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05" name="Freeform 9"/>
              <p:cNvSpPr>
                <a:spLocks noChangeAspect="1" noChangeArrowheads="1"/>
              </p:cNvSpPr>
              <p:nvPr/>
            </p:nvSpPr>
            <p:spPr bwMode="auto">
              <a:xfrm>
                <a:off x="5122649" y="4017"/>
                <a:ext cx="52396" cy="90488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82811 h 584"/>
                  <a:gd name="T4" fmla="*/ 1251684798 w 339"/>
                  <a:gd name="T5" fmla="*/ 1387543302 h 584"/>
                  <a:gd name="T6" fmla="*/ 790150536 w 339"/>
                  <a:gd name="T7" fmla="*/ 855573647 h 584"/>
                  <a:gd name="T8" fmla="*/ 539077869 w 339"/>
                  <a:gd name="T9" fmla="*/ 706796035 h 584"/>
                  <a:gd name="T10" fmla="*/ 686759163 w 339"/>
                  <a:gd name="T11" fmla="*/ 628673902 h 584"/>
                  <a:gd name="T12" fmla="*/ 1011696590 w 339"/>
                  <a:gd name="T13" fmla="*/ 710517199 h 584"/>
                  <a:gd name="T14" fmla="*/ 1085537237 w 339"/>
                  <a:gd name="T15" fmla="*/ 743984434 h 584"/>
                  <a:gd name="T16" fmla="*/ 1107682352 w 339"/>
                  <a:gd name="T17" fmla="*/ 669583620 h 584"/>
                  <a:gd name="T18" fmla="*/ 1196310263 w 339"/>
                  <a:gd name="T19" fmla="*/ 331070491 h 584"/>
                  <a:gd name="T20" fmla="*/ 1144614577 w 339"/>
                  <a:gd name="T21" fmla="*/ 308743042 h 584"/>
                  <a:gd name="T22" fmla="*/ 819677305 w 339"/>
                  <a:gd name="T23" fmla="*/ 226923761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8513 h 584"/>
                  <a:gd name="T30" fmla="*/ 25847766 w 339"/>
                  <a:gd name="T31" fmla="*/ 747705598 h 584"/>
                  <a:gd name="T32" fmla="*/ 516908797 w 339"/>
                  <a:gd name="T33" fmla="*/ 1268487590 h 584"/>
                  <a:gd name="T34" fmla="*/ 738454850 w 339"/>
                  <a:gd name="T35" fmla="*/ 1424731701 h 584"/>
                  <a:gd name="T36" fmla="*/ 564925635 w 339"/>
                  <a:gd name="T37" fmla="*/ 1514017481 h 584"/>
                  <a:gd name="T38" fmla="*/ 184613674 w 339"/>
                  <a:gd name="T39" fmla="*/ 1409846735 h 584"/>
                  <a:gd name="T40" fmla="*/ 110773027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4033 w 339"/>
                  <a:gd name="T47" fmla="*/ 1819039358 h 584"/>
                  <a:gd name="T48" fmla="*/ 435686496 w 339"/>
                  <a:gd name="T49" fmla="*/ 1926931424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06" name="Freeform 9"/>
              <p:cNvSpPr>
                <a:spLocks noChangeAspect="1" noChangeArrowheads="1"/>
              </p:cNvSpPr>
              <p:nvPr/>
            </p:nvSpPr>
            <p:spPr bwMode="auto">
              <a:xfrm>
                <a:off x="5202038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07" name="Freeform 9"/>
              <p:cNvSpPr>
                <a:spLocks noChangeAspect="1" noChangeArrowheads="1"/>
              </p:cNvSpPr>
              <p:nvPr/>
            </p:nvSpPr>
            <p:spPr bwMode="auto">
              <a:xfrm>
                <a:off x="5279839" y="842"/>
                <a:ext cx="52397" cy="90488"/>
              </a:xfrm>
              <a:custGeom>
                <a:avLst/>
                <a:gdLst>
                  <a:gd name="T0" fmla="*/ 808647538 w 339"/>
                  <a:gd name="T1" fmla="*/ 2147483646 h 584"/>
                  <a:gd name="T2" fmla="*/ 808647538 w 339"/>
                  <a:gd name="T3" fmla="*/ 1900882811 h 584"/>
                  <a:gd name="T4" fmla="*/ 1251756602 w 339"/>
                  <a:gd name="T5" fmla="*/ 1387543302 h 584"/>
                  <a:gd name="T6" fmla="*/ 790204567 w 339"/>
                  <a:gd name="T7" fmla="*/ 855573647 h 584"/>
                  <a:gd name="T8" fmla="*/ 539098359 w 339"/>
                  <a:gd name="T9" fmla="*/ 706796035 h 584"/>
                  <a:gd name="T10" fmla="*/ 686809366 w 339"/>
                  <a:gd name="T11" fmla="*/ 628673902 h 584"/>
                  <a:gd name="T12" fmla="*/ 1011735219 w 339"/>
                  <a:gd name="T13" fmla="*/ 710517199 h 584"/>
                  <a:gd name="T14" fmla="*/ 1085602624 w 339"/>
                  <a:gd name="T15" fmla="*/ 743984434 h 584"/>
                  <a:gd name="T16" fmla="*/ 1107748471 w 339"/>
                  <a:gd name="T17" fmla="*/ 669583620 h 584"/>
                  <a:gd name="T18" fmla="*/ 1196379928 w 339"/>
                  <a:gd name="T19" fmla="*/ 331070491 h 584"/>
                  <a:gd name="T20" fmla="*/ 1144682173 w 339"/>
                  <a:gd name="T21" fmla="*/ 308743042 h 584"/>
                  <a:gd name="T22" fmla="*/ 819732517 w 339"/>
                  <a:gd name="T23" fmla="*/ 226923761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52948513 h 584"/>
                  <a:gd name="T30" fmla="*/ 25848878 w 339"/>
                  <a:gd name="T31" fmla="*/ 747705598 h 584"/>
                  <a:gd name="T32" fmla="*/ 516952512 w 339"/>
                  <a:gd name="T33" fmla="*/ 1268487590 h 584"/>
                  <a:gd name="T34" fmla="*/ 738506966 w 339"/>
                  <a:gd name="T35" fmla="*/ 1424731701 h 584"/>
                  <a:gd name="T36" fmla="*/ 564947236 w 339"/>
                  <a:gd name="T37" fmla="*/ 1514017481 h 584"/>
                  <a:gd name="T38" fmla="*/ 184620752 w 339"/>
                  <a:gd name="T39" fmla="*/ 1409846735 h 584"/>
                  <a:gd name="T40" fmla="*/ 110777305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5651 w 339"/>
                  <a:gd name="T47" fmla="*/ 1819039358 h 584"/>
                  <a:gd name="T48" fmla="*/ 435703158 w 339"/>
                  <a:gd name="T49" fmla="*/ 1926931424 h 584"/>
                  <a:gd name="T50" fmla="*/ 435703158 w 339"/>
                  <a:gd name="T51" fmla="*/ 2147483646 h 584"/>
                  <a:gd name="T52" fmla="*/ 808647538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3324" name="组合 16"/>
          <p:cNvGrpSpPr/>
          <p:nvPr/>
        </p:nvGrpSpPr>
        <p:grpSpPr bwMode="auto">
          <a:xfrm>
            <a:off x="5391150" y="3717925"/>
            <a:ext cx="1122363" cy="379413"/>
            <a:chOff x="0" y="0"/>
            <a:chExt cx="1122860" cy="379413"/>
          </a:xfrm>
        </p:grpSpPr>
        <p:sp>
          <p:nvSpPr>
            <p:cNvPr id="13335" name="圆角矩形 220"/>
            <p:cNvSpPr>
              <a:spLocks noChangeArrowheads="1"/>
            </p:cNvSpPr>
            <p:nvPr/>
          </p:nvSpPr>
          <p:spPr bwMode="auto">
            <a:xfrm>
              <a:off x="0" y="9686"/>
              <a:ext cx="1122860" cy="3600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3336" name="文本框 92"/>
            <p:cNvSpPr>
              <a:spLocks noChangeArrowheads="1"/>
            </p:cNvSpPr>
            <p:nvPr/>
          </p:nvSpPr>
          <p:spPr bwMode="auto">
            <a:xfrm>
              <a:off x="425281" y="0"/>
              <a:ext cx="565150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latinLnBrk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购买</a:t>
              </a:r>
              <a:endParaRPr lang="zh-CN" altLang="en-US" sz="1800"/>
            </a:p>
          </p:txBody>
        </p:sp>
        <p:sp>
          <p:nvSpPr>
            <p:cNvPr id="13337" name="Freeform 44"/>
            <p:cNvSpPr>
              <a:spLocks noEditPoints="1" noChangeArrowheads="1"/>
            </p:cNvSpPr>
            <p:nvPr/>
          </p:nvSpPr>
          <p:spPr bwMode="auto">
            <a:xfrm>
              <a:off x="127056" y="58738"/>
              <a:ext cx="268407" cy="261937"/>
            </a:xfrm>
            <a:custGeom>
              <a:avLst/>
              <a:gdLst>
                <a:gd name="T0" fmla="*/ 2147483646 w 155"/>
                <a:gd name="T1" fmla="*/ 2147483646 h 150"/>
                <a:gd name="T2" fmla="*/ 2147483646 w 155"/>
                <a:gd name="T3" fmla="*/ 2147483646 h 150"/>
                <a:gd name="T4" fmla="*/ 2147483646 w 155"/>
                <a:gd name="T5" fmla="*/ 2147483646 h 150"/>
                <a:gd name="T6" fmla="*/ 2147483646 w 155"/>
                <a:gd name="T7" fmla="*/ 2147483646 h 150"/>
                <a:gd name="T8" fmla="*/ 2147483646 w 155"/>
                <a:gd name="T9" fmla="*/ 2147483646 h 150"/>
                <a:gd name="T10" fmla="*/ 2147483646 w 155"/>
                <a:gd name="T11" fmla="*/ 2147483646 h 150"/>
                <a:gd name="T12" fmla="*/ 2147483646 w 155"/>
                <a:gd name="T13" fmla="*/ 2147483646 h 150"/>
                <a:gd name="T14" fmla="*/ 2147483646 w 155"/>
                <a:gd name="T15" fmla="*/ 2147483646 h 150"/>
                <a:gd name="T16" fmla="*/ 2147483646 w 155"/>
                <a:gd name="T17" fmla="*/ 2147483646 h 150"/>
                <a:gd name="T18" fmla="*/ 2147483646 w 155"/>
                <a:gd name="T19" fmla="*/ 2147483646 h 150"/>
                <a:gd name="T20" fmla="*/ 2147483646 w 155"/>
                <a:gd name="T21" fmla="*/ 2147483646 h 150"/>
                <a:gd name="T22" fmla="*/ 2147483646 w 155"/>
                <a:gd name="T23" fmla="*/ 2147483646 h 150"/>
                <a:gd name="T24" fmla="*/ 2147483646 w 155"/>
                <a:gd name="T25" fmla="*/ 2147483646 h 150"/>
                <a:gd name="T26" fmla="*/ 2147483646 w 155"/>
                <a:gd name="T27" fmla="*/ 2147483646 h 150"/>
                <a:gd name="T28" fmla="*/ 2147483646 w 155"/>
                <a:gd name="T29" fmla="*/ 2147483646 h 150"/>
                <a:gd name="T30" fmla="*/ 2147483646 w 155"/>
                <a:gd name="T31" fmla="*/ 2147483646 h 150"/>
                <a:gd name="T32" fmla="*/ 2147483646 w 155"/>
                <a:gd name="T33" fmla="*/ 2147483646 h 150"/>
                <a:gd name="T34" fmla="*/ 2147483646 w 155"/>
                <a:gd name="T35" fmla="*/ 2147483646 h 150"/>
                <a:gd name="T36" fmla="*/ 2147483646 w 155"/>
                <a:gd name="T37" fmla="*/ 2147483646 h 150"/>
                <a:gd name="T38" fmla="*/ 2147483646 w 155"/>
                <a:gd name="T39" fmla="*/ 2147483646 h 150"/>
                <a:gd name="T40" fmla="*/ 2147483646 w 155"/>
                <a:gd name="T41" fmla="*/ 2147483646 h 150"/>
                <a:gd name="T42" fmla="*/ 2147483646 w 155"/>
                <a:gd name="T43" fmla="*/ 2147483646 h 150"/>
                <a:gd name="T44" fmla="*/ 2147483646 w 155"/>
                <a:gd name="T45" fmla="*/ 2147483646 h 150"/>
                <a:gd name="T46" fmla="*/ 2147483646 w 155"/>
                <a:gd name="T47" fmla="*/ 2147483646 h 150"/>
                <a:gd name="T48" fmla="*/ 2147483646 w 155"/>
                <a:gd name="T49" fmla="*/ 2147483646 h 150"/>
                <a:gd name="T50" fmla="*/ 2147483646 w 155"/>
                <a:gd name="T51" fmla="*/ 2147483646 h 150"/>
                <a:gd name="T52" fmla="*/ 2147483646 w 155"/>
                <a:gd name="T53" fmla="*/ 2147483646 h 150"/>
                <a:gd name="T54" fmla="*/ 2147483646 w 155"/>
                <a:gd name="T55" fmla="*/ 2147483646 h 150"/>
                <a:gd name="T56" fmla="*/ 2147483646 w 155"/>
                <a:gd name="T57" fmla="*/ 2147483646 h 150"/>
                <a:gd name="T58" fmla="*/ 2147483646 w 155"/>
                <a:gd name="T59" fmla="*/ 2147483646 h 150"/>
                <a:gd name="T60" fmla="*/ 2147483646 w 155"/>
                <a:gd name="T61" fmla="*/ 2147483646 h 150"/>
                <a:gd name="T62" fmla="*/ 2147483646 w 155"/>
                <a:gd name="T63" fmla="*/ 2147483646 h 150"/>
                <a:gd name="T64" fmla="*/ 2147483646 w 155"/>
                <a:gd name="T65" fmla="*/ 2147483646 h 150"/>
                <a:gd name="T66" fmla="*/ 2147483646 w 155"/>
                <a:gd name="T67" fmla="*/ 2147483646 h 150"/>
                <a:gd name="T68" fmla="*/ 2147483646 w 155"/>
                <a:gd name="T69" fmla="*/ 2147483646 h 150"/>
                <a:gd name="T70" fmla="*/ 2147483646 w 155"/>
                <a:gd name="T71" fmla="*/ 2147483646 h 150"/>
                <a:gd name="T72" fmla="*/ 2147483646 w 155"/>
                <a:gd name="T73" fmla="*/ 2147483646 h 150"/>
                <a:gd name="T74" fmla="*/ 2147483646 w 155"/>
                <a:gd name="T75" fmla="*/ 2147483646 h 150"/>
                <a:gd name="T76" fmla="*/ 2147483646 w 155"/>
                <a:gd name="T77" fmla="*/ 2147483646 h 150"/>
                <a:gd name="T78" fmla="*/ 2147483646 w 155"/>
                <a:gd name="T79" fmla="*/ 2147483646 h 150"/>
                <a:gd name="T80" fmla="*/ 2147483646 w 155"/>
                <a:gd name="T81" fmla="*/ 2147483646 h 150"/>
                <a:gd name="T82" fmla="*/ 2147483646 w 155"/>
                <a:gd name="T83" fmla="*/ 2147483646 h 150"/>
                <a:gd name="T84" fmla="*/ 2147483646 w 155"/>
                <a:gd name="T85" fmla="*/ 2147483646 h 150"/>
                <a:gd name="T86" fmla="*/ 2147483646 w 155"/>
                <a:gd name="T87" fmla="*/ 2147483646 h 150"/>
                <a:gd name="T88" fmla="*/ 2147483646 w 155"/>
                <a:gd name="T89" fmla="*/ 2147483646 h 150"/>
                <a:gd name="T90" fmla="*/ 0 w 155"/>
                <a:gd name="T91" fmla="*/ 2147483646 h 150"/>
                <a:gd name="T92" fmla="*/ 2147483646 w 155"/>
                <a:gd name="T93" fmla="*/ 2147483646 h 150"/>
                <a:gd name="T94" fmla="*/ 2147483646 w 155"/>
                <a:gd name="T95" fmla="*/ 2147483646 h 150"/>
                <a:gd name="T96" fmla="*/ 2147483646 w 155"/>
                <a:gd name="T97" fmla="*/ 2147483646 h 150"/>
                <a:gd name="T98" fmla="*/ 2147483646 w 155"/>
                <a:gd name="T99" fmla="*/ 0 h 150"/>
                <a:gd name="T100" fmla="*/ 2147483646 w 155"/>
                <a:gd name="T101" fmla="*/ 0 h 150"/>
                <a:gd name="T102" fmla="*/ 2147483646 w 155"/>
                <a:gd name="T103" fmla="*/ 2147483646 h 150"/>
                <a:gd name="T104" fmla="*/ 2147483646 w 155"/>
                <a:gd name="T105" fmla="*/ 2147483646 h 150"/>
                <a:gd name="T106" fmla="*/ 2147483646 w 155"/>
                <a:gd name="T107" fmla="*/ 2147483646 h 150"/>
                <a:gd name="T108" fmla="*/ 2147483646 w 155"/>
                <a:gd name="T109" fmla="*/ 2147483646 h 150"/>
                <a:gd name="T110" fmla="*/ 2147483646 w 155"/>
                <a:gd name="T111" fmla="*/ 2147483646 h 150"/>
                <a:gd name="T112" fmla="*/ 2147483646 w 155"/>
                <a:gd name="T113" fmla="*/ 2147483646 h 150"/>
                <a:gd name="T114" fmla="*/ 2147483646 w 155"/>
                <a:gd name="T115" fmla="*/ 2147483646 h 150"/>
                <a:gd name="T116" fmla="*/ 2147483646 w 155"/>
                <a:gd name="T117" fmla="*/ 2147483646 h 150"/>
                <a:gd name="T118" fmla="*/ 2147483646 w 155"/>
                <a:gd name="T119" fmla="*/ 2147483646 h 150"/>
                <a:gd name="T120" fmla="*/ 2147483646 w 155"/>
                <a:gd name="T121" fmla="*/ 2147483646 h 150"/>
                <a:gd name="T122" fmla="*/ 2147483646 w 155"/>
                <a:gd name="T123" fmla="*/ 0 h 1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5"/>
                <a:gd name="T187" fmla="*/ 0 h 150"/>
                <a:gd name="T188" fmla="*/ 155 w 155"/>
                <a:gd name="T189" fmla="*/ 150 h 1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5" h="150">
                  <a:moveTo>
                    <a:pt x="120" y="50"/>
                  </a:moveTo>
                  <a:cubicBezTo>
                    <a:pt x="120" y="54"/>
                    <a:pt x="120" y="54"/>
                    <a:pt x="120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7"/>
                    <a:pt x="98" y="97"/>
                    <a:pt x="98" y="97"/>
                  </a:cubicBezTo>
                  <a:cubicBezTo>
                    <a:pt x="99" y="98"/>
                    <a:pt x="100" y="100"/>
                    <a:pt x="100" y="101"/>
                  </a:cubicBezTo>
                  <a:cubicBezTo>
                    <a:pt x="100" y="104"/>
                    <a:pt x="97" y="107"/>
                    <a:pt x="94" y="107"/>
                  </a:cubicBezTo>
                  <a:cubicBezTo>
                    <a:pt x="91" y="107"/>
                    <a:pt x="89" y="104"/>
                    <a:pt x="89" y="101"/>
                  </a:cubicBezTo>
                  <a:cubicBezTo>
                    <a:pt x="89" y="100"/>
                    <a:pt x="89" y="99"/>
                    <a:pt x="90" y="9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8" y="99"/>
                    <a:pt x="68" y="100"/>
                    <a:pt x="68" y="101"/>
                  </a:cubicBezTo>
                  <a:cubicBezTo>
                    <a:pt x="68" y="104"/>
                    <a:pt x="66" y="107"/>
                    <a:pt x="63" y="107"/>
                  </a:cubicBezTo>
                  <a:cubicBezTo>
                    <a:pt x="60" y="107"/>
                    <a:pt x="58" y="104"/>
                    <a:pt x="58" y="101"/>
                  </a:cubicBezTo>
                  <a:cubicBezTo>
                    <a:pt x="58" y="100"/>
                    <a:pt x="58" y="99"/>
                    <a:pt x="59" y="98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8"/>
                    <a:pt x="54" y="98"/>
                    <a:pt x="54" y="98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7"/>
                    <a:pt x="56" y="87"/>
                    <a:pt x="56" y="86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lnTo>
                    <a:pt x="120" y="50"/>
                  </a:lnTo>
                  <a:close/>
                  <a:moveTo>
                    <a:pt x="43" y="6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52" y="12"/>
                    <a:pt x="52" y="12"/>
                    <a:pt x="52" y="12"/>
                  </a:cubicBezTo>
                  <a:lnTo>
                    <a:pt x="43" y="6"/>
                  </a:lnTo>
                  <a:close/>
                  <a:moveTo>
                    <a:pt x="80" y="0"/>
                  </a:moveTo>
                  <a:cubicBezTo>
                    <a:pt x="78" y="0"/>
                    <a:pt x="76" y="0"/>
                    <a:pt x="74" y="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6" y="10"/>
                    <a:pt x="78" y="9"/>
                    <a:pt x="80" y="9"/>
                  </a:cubicBezTo>
                  <a:cubicBezTo>
                    <a:pt x="116" y="9"/>
                    <a:pt x="145" y="39"/>
                    <a:pt x="145" y="75"/>
                  </a:cubicBezTo>
                  <a:cubicBezTo>
                    <a:pt x="145" y="111"/>
                    <a:pt x="116" y="140"/>
                    <a:pt x="80" y="140"/>
                  </a:cubicBezTo>
                  <a:cubicBezTo>
                    <a:pt x="44" y="140"/>
                    <a:pt x="14" y="111"/>
                    <a:pt x="14" y="75"/>
                  </a:cubicBezTo>
                  <a:cubicBezTo>
                    <a:pt x="14" y="75"/>
                    <a:pt x="14" y="75"/>
                    <a:pt x="14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116"/>
                    <a:pt x="38" y="150"/>
                    <a:pt x="80" y="150"/>
                  </a:cubicBezTo>
                  <a:cubicBezTo>
                    <a:pt x="121" y="150"/>
                    <a:pt x="155" y="116"/>
                    <a:pt x="155" y="75"/>
                  </a:cubicBezTo>
                  <a:cubicBezTo>
                    <a:pt x="155" y="34"/>
                    <a:pt x="121" y="0"/>
                    <a:pt x="8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432" name="组合 227"/>
          <p:cNvGrpSpPr/>
          <p:nvPr/>
        </p:nvGrpSpPr>
        <p:grpSpPr bwMode="auto">
          <a:xfrm flipH="1">
            <a:off x="3303588" y="2717800"/>
            <a:ext cx="1490662" cy="501650"/>
            <a:chOff x="0" y="0"/>
            <a:chExt cx="1490298" cy="502100"/>
          </a:xfrm>
        </p:grpSpPr>
        <p:grpSp>
          <p:nvGrpSpPr>
            <p:cNvPr id="13331" name="组合 228"/>
            <p:cNvGrpSpPr/>
            <p:nvPr/>
          </p:nvGrpSpPr>
          <p:grpSpPr bwMode="auto">
            <a:xfrm>
              <a:off x="0" y="316363"/>
              <a:ext cx="1490298" cy="185737"/>
              <a:chOff x="0" y="0"/>
              <a:chExt cx="1490298" cy="185737"/>
            </a:xfrm>
          </p:grpSpPr>
          <p:sp>
            <p:nvSpPr>
              <p:cNvPr id="13333" name="左箭头 230"/>
              <p:cNvSpPr>
                <a:spLocks noChangeArrowheads="1"/>
              </p:cNvSpPr>
              <p:nvPr/>
            </p:nvSpPr>
            <p:spPr bwMode="auto">
              <a:xfrm>
                <a:off x="34916" y="-166"/>
                <a:ext cx="1455382" cy="185903"/>
              </a:xfrm>
              <a:prstGeom prst="leftArrow">
                <a:avLst>
                  <a:gd name="adj1" fmla="val 50000"/>
                  <a:gd name="adj2" fmla="val 49981"/>
                </a:avLst>
              </a:prstGeom>
              <a:solidFill>
                <a:srgbClr val="C55A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6" name="Content Placeholder 27"/>
              <p:cNvSpPr>
                <a:spLocks noChangeArrowheads="1"/>
              </p:cNvSpPr>
              <p:nvPr/>
            </p:nvSpPr>
            <p:spPr bwMode="auto">
              <a:xfrm>
                <a:off x="0" y="46377"/>
                <a:ext cx="1485732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marL="344805" indent="-344805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  <a:buSzPct val="80000"/>
                  <a:buFont typeface="Arial" panose="020B0604020202020204" pitchFamily="34" charset="0"/>
                  <a:buNone/>
                </a:pPr>
                <a:r>
                  <a:rPr lang="en-US" altLang="zh-CN" sz="600">
                    <a:solidFill>
                      <a:schemeClr val="bg1"/>
                    </a:solidFill>
                    <a:latin typeface="Calibri Light" panose="020F0302020204030204" pitchFamily="34" charset="0"/>
                    <a:sym typeface="Consolas" panose="020B0609020204030204" pitchFamily="49" charset="0"/>
                  </a:rPr>
                  <a:t>01</a:t>
                </a:r>
                <a:r>
                  <a:rPr lang="en-US" altLang="zh-CN" sz="600">
                    <a:solidFill>
                      <a:schemeClr val="bg1"/>
                    </a:solidFill>
                    <a:latin typeface="Calibri Light" panose="020F0302020204030204" pitchFamily="34" charset="0"/>
                    <a:sym typeface="Calibri" panose="020F0502020204030204" pitchFamily="34" charset="0"/>
                  </a:rPr>
                  <a:t>01011100</a:t>
                </a:r>
                <a:r>
                  <a:rPr lang="en-US" altLang="zh-CN" sz="600">
                    <a:solidFill>
                      <a:schemeClr val="bg1"/>
                    </a:solidFill>
                    <a:latin typeface="Calibri Light" panose="020F0302020204030204" pitchFamily="34" charset="0"/>
                    <a:sym typeface="Consolas" panose="020B0609020204030204" pitchFamily="49" charset="0"/>
                  </a:rPr>
                  <a:t>101010101000101010001110101</a:t>
                </a:r>
                <a:endParaRPr lang="en-US" altLang="zh-CN" sz="600">
                  <a:solidFill>
                    <a:schemeClr val="bg1"/>
                  </a:solidFill>
                  <a:latin typeface="Calibri Light" panose="020F0302020204030204" pitchFamily="34" charset="0"/>
                  <a:sym typeface="Consolas" panose="020B0609020204030204" pitchFamily="49" charset="0"/>
                </a:endParaRPr>
              </a:p>
            </p:txBody>
          </p:sp>
        </p:grpSp>
        <p:sp>
          <p:nvSpPr>
            <p:cNvPr id="13332" name="文本框 43"/>
            <p:cNvSpPr>
              <a:spLocks noChangeArrowheads="1"/>
            </p:cNvSpPr>
            <p:nvPr/>
          </p:nvSpPr>
          <p:spPr bwMode="auto">
            <a:xfrm>
              <a:off x="526921" y="0"/>
              <a:ext cx="512637" cy="34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latinLnBrk="1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C55A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endParaRPr lang="zh-CN" altLang="en-US" sz="1600" b="1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437" name="组合 232"/>
          <p:cNvGrpSpPr/>
          <p:nvPr/>
        </p:nvGrpSpPr>
        <p:grpSpPr bwMode="auto">
          <a:xfrm flipH="1">
            <a:off x="7259638" y="2717800"/>
            <a:ext cx="1490662" cy="501650"/>
            <a:chOff x="0" y="0"/>
            <a:chExt cx="1490298" cy="502100"/>
          </a:xfrm>
        </p:grpSpPr>
        <p:grpSp>
          <p:nvGrpSpPr>
            <p:cNvPr id="13327" name="组合 233"/>
            <p:cNvGrpSpPr/>
            <p:nvPr/>
          </p:nvGrpSpPr>
          <p:grpSpPr bwMode="auto">
            <a:xfrm>
              <a:off x="0" y="316363"/>
              <a:ext cx="1490298" cy="185737"/>
              <a:chOff x="0" y="0"/>
              <a:chExt cx="1490298" cy="185737"/>
            </a:xfrm>
          </p:grpSpPr>
          <p:sp>
            <p:nvSpPr>
              <p:cNvPr id="13329" name="左箭头 235"/>
              <p:cNvSpPr>
                <a:spLocks noChangeArrowheads="1"/>
              </p:cNvSpPr>
              <p:nvPr/>
            </p:nvSpPr>
            <p:spPr bwMode="auto">
              <a:xfrm>
                <a:off x="34916" y="-166"/>
                <a:ext cx="1455382" cy="185903"/>
              </a:xfrm>
              <a:prstGeom prst="leftArrow">
                <a:avLst>
                  <a:gd name="adj1" fmla="val 50000"/>
                  <a:gd name="adj2" fmla="val 49981"/>
                </a:avLst>
              </a:prstGeom>
              <a:solidFill>
                <a:srgbClr val="C55A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3330" name="Content Placeholder 27"/>
              <p:cNvSpPr>
                <a:spLocks noChangeArrowheads="1"/>
              </p:cNvSpPr>
              <p:nvPr/>
            </p:nvSpPr>
            <p:spPr bwMode="auto">
              <a:xfrm>
                <a:off x="0" y="46377"/>
                <a:ext cx="1485732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marL="344805" indent="-344805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  <a:buSzPct val="80000"/>
                  <a:buFont typeface="Arial" panose="020B0604020202020204" pitchFamily="34" charset="0"/>
                  <a:buNone/>
                </a:pPr>
                <a:r>
                  <a:rPr lang="en-US" altLang="zh-CN" sz="600">
                    <a:solidFill>
                      <a:schemeClr val="bg1"/>
                    </a:solidFill>
                    <a:latin typeface="Calibri Light" panose="020F0302020204030204" pitchFamily="34" charset="0"/>
                    <a:sym typeface="Consolas" panose="020B0609020204030204" pitchFamily="49" charset="0"/>
                  </a:rPr>
                  <a:t>01</a:t>
                </a:r>
                <a:r>
                  <a:rPr lang="en-US" altLang="zh-CN" sz="600">
                    <a:solidFill>
                      <a:schemeClr val="bg1"/>
                    </a:solidFill>
                    <a:latin typeface="Calibri Light" panose="020F0302020204030204" pitchFamily="34" charset="0"/>
                    <a:sym typeface="Calibri" panose="020F0502020204030204" pitchFamily="34" charset="0"/>
                  </a:rPr>
                  <a:t>01011100</a:t>
                </a:r>
                <a:r>
                  <a:rPr lang="en-US" altLang="zh-CN" sz="600">
                    <a:solidFill>
                      <a:schemeClr val="bg1"/>
                    </a:solidFill>
                    <a:latin typeface="Calibri Light" panose="020F0302020204030204" pitchFamily="34" charset="0"/>
                    <a:sym typeface="Consolas" panose="020B0609020204030204" pitchFamily="49" charset="0"/>
                  </a:rPr>
                  <a:t>101010101000101010001110101</a:t>
                </a:r>
                <a:endParaRPr lang="en-US" altLang="zh-CN" sz="600">
                  <a:solidFill>
                    <a:schemeClr val="bg1"/>
                  </a:solidFill>
                  <a:latin typeface="Calibri Light" panose="020F0302020204030204" pitchFamily="34" charset="0"/>
                  <a:sym typeface="Consolas" panose="020B0609020204030204" pitchFamily="49" charset="0"/>
                </a:endParaRPr>
              </a:p>
            </p:txBody>
          </p:sp>
        </p:grpSp>
        <p:sp>
          <p:nvSpPr>
            <p:cNvPr id="13328" name="文本框 43"/>
            <p:cNvSpPr>
              <a:spLocks noChangeArrowheads="1"/>
            </p:cNvSpPr>
            <p:nvPr/>
          </p:nvSpPr>
          <p:spPr bwMode="auto">
            <a:xfrm>
              <a:off x="526921" y="0"/>
              <a:ext cx="512637" cy="34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latinLnBrk="1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C55A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endParaRPr lang="zh-CN" altLang="en-US" sz="1600" b="1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" dur="1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00"/>
                                        <p:tgtEl>
                                          <p:spTgt spid="1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>
                                      <p:cBhvr>
                                        <p:cTn id="12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1000"/>
                                        <p:tgtEl>
                                          <p:spTgt spid="1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35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2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5489" r="7587" b="4828"/>
          <a:stretch>
            <a:fillRect/>
          </a:stretch>
        </p:blipFill>
        <p:spPr bwMode="auto">
          <a:xfrm>
            <a:off x="0" y="-31750"/>
            <a:ext cx="12192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339" name="矩形 74"/>
          <p:cNvSpPr>
            <a:spLocks noChangeArrowheads="1"/>
          </p:cNvSpPr>
          <p:nvPr/>
        </p:nvSpPr>
        <p:spPr bwMode="auto">
          <a:xfrm>
            <a:off x="-17463" y="-25400"/>
            <a:ext cx="12209463" cy="561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14340" name="组合 6"/>
          <p:cNvGrpSpPr/>
          <p:nvPr/>
        </p:nvGrpSpPr>
        <p:grpSpPr bwMode="auto">
          <a:xfrm>
            <a:off x="765175" y="-31750"/>
            <a:ext cx="2074863" cy="1466850"/>
            <a:chOff x="0" y="0"/>
            <a:chExt cx="2454998" cy="1736952"/>
          </a:xfrm>
        </p:grpSpPr>
        <p:sp>
          <p:nvSpPr>
            <p:cNvPr id="14513" name="矩形 7"/>
            <p:cNvSpPr>
              <a:spLocks noChangeArrowheads="1"/>
            </p:cNvSpPr>
            <p:nvPr/>
          </p:nvSpPr>
          <p:spPr bwMode="auto">
            <a:xfrm>
              <a:off x="0" y="0"/>
              <a:ext cx="2454998" cy="1736952"/>
            </a:xfrm>
            <a:prstGeom prst="rect">
              <a:avLst/>
            </a:prstGeom>
            <a:solidFill>
              <a:srgbClr val="0E3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4514" name="文本框 8"/>
            <p:cNvSpPr>
              <a:spLocks noChangeArrowheads="1"/>
            </p:cNvSpPr>
            <p:nvPr/>
          </p:nvSpPr>
          <p:spPr bwMode="auto">
            <a:xfrm>
              <a:off x="199142" y="836420"/>
              <a:ext cx="1918998" cy="765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商业</a:t>
              </a: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</a:t>
              </a:r>
              <a:endParaRPr lang="zh-CN" altLang="en-US" sz="1800"/>
            </a:p>
          </p:txBody>
        </p:sp>
        <p:sp>
          <p:nvSpPr>
            <p:cNvPr id="14515" name="矩形 9"/>
            <p:cNvSpPr>
              <a:spLocks noChangeArrowheads="1"/>
            </p:cNvSpPr>
            <p:nvPr/>
          </p:nvSpPr>
          <p:spPr bwMode="auto">
            <a:xfrm>
              <a:off x="1344895" y="740648"/>
              <a:ext cx="854648" cy="43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Business </a:t>
              </a:r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model</a:t>
              </a:r>
              <a:endParaRPr lang="zh-CN" altLang="en-US" sz="1800"/>
            </a:p>
          </p:txBody>
        </p:sp>
      </p:grpSp>
      <p:sp>
        <p:nvSpPr>
          <p:cNvPr id="14341" name="Freeform 73"/>
          <p:cNvSpPr>
            <a:spLocks noEditPoints="1" noChangeArrowheads="1"/>
          </p:cNvSpPr>
          <p:nvPr/>
        </p:nvSpPr>
        <p:spPr bwMode="auto">
          <a:xfrm>
            <a:off x="1487488" y="98425"/>
            <a:ext cx="514350" cy="495300"/>
          </a:xfrm>
          <a:custGeom>
            <a:avLst/>
            <a:gdLst>
              <a:gd name="T0" fmla="*/ 2147483646 w 2278"/>
              <a:gd name="T1" fmla="*/ 2147483646 h 2201"/>
              <a:gd name="T2" fmla="*/ 2147483646 w 2278"/>
              <a:gd name="T3" fmla="*/ 2147483646 h 2201"/>
              <a:gd name="T4" fmla="*/ 2147483646 w 2278"/>
              <a:gd name="T5" fmla="*/ 2147483646 h 2201"/>
              <a:gd name="T6" fmla="*/ 2147483646 w 2278"/>
              <a:gd name="T7" fmla="*/ 0 h 2201"/>
              <a:gd name="T8" fmla="*/ 2147483646 w 2278"/>
              <a:gd name="T9" fmla="*/ 2147483646 h 2201"/>
              <a:gd name="T10" fmla="*/ 2147483646 w 2278"/>
              <a:gd name="T11" fmla="*/ 2147483646 h 2201"/>
              <a:gd name="T12" fmla="*/ 2147483646 w 2278"/>
              <a:gd name="T13" fmla="*/ 2147483646 h 2201"/>
              <a:gd name="T14" fmla="*/ 0 w 2278"/>
              <a:gd name="T15" fmla="*/ 2147483646 h 2201"/>
              <a:gd name="T16" fmla="*/ 2147483646 w 2278"/>
              <a:gd name="T17" fmla="*/ 2147483646 h 2201"/>
              <a:gd name="T18" fmla="*/ 1910826281 w 2278"/>
              <a:gd name="T19" fmla="*/ 2147483646 h 2201"/>
              <a:gd name="T20" fmla="*/ 2147483646 w 2278"/>
              <a:gd name="T21" fmla="*/ 2147483646 h 2201"/>
              <a:gd name="T22" fmla="*/ 2147483646 w 2278"/>
              <a:gd name="T23" fmla="*/ 2147483646 h 2201"/>
              <a:gd name="T24" fmla="*/ 2147483646 w 2278"/>
              <a:gd name="T25" fmla="*/ 2147483646 h 2201"/>
              <a:gd name="T26" fmla="*/ 2147483646 w 2278"/>
              <a:gd name="T27" fmla="*/ 2147483646 h 2201"/>
              <a:gd name="T28" fmla="*/ 2147483646 w 2278"/>
              <a:gd name="T29" fmla="*/ 2147483646 h 2201"/>
              <a:gd name="T30" fmla="*/ 2147483646 w 2278"/>
              <a:gd name="T31" fmla="*/ 2147483646 h 2201"/>
              <a:gd name="T32" fmla="*/ 2147483646 w 2278"/>
              <a:gd name="T33" fmla="*/ 2147483646 h 2201"/>
              <a:gd name="T34" fmla="*/ 2147483646 w 2278"/>
              <a:gd name="T35" fmla="*/ 2147483646 h 2201"/>
              <a:gd name="T36" fmla="*/ 2147483646 w 2278"/>
              <a:gd name="T37" fmla="*/ 2147483646 h 2201"/>
              <a:gd name="T38" fmla="*/ 2147483646 w 2278"/>
              <a:gd name="T39" fmla="*/ 2147483646 h 2201"/>
              <a:gd name="T40" fmla="*/ 2147483646 w 2278"/>
              <a:gd name="T41" fmla="*/ 2147483646 h 2201"/>
              <a:gd name="T42" fmla="*/ 2147483646 w 2278"/>
              <a:gd name="T43" fmla="*/ 2147483646 h 2201"/>
              <a:gd name="T44" fmla="*/ 2147483646 w 2278"/>
              <a:gd name="T45" fmla="*/ 2147483646 h 2201"/>
              <a:gd name="T46" fmla="*/ 2147483646 w 2278"/>
              <a:gd name="T47" fmla="*/ 2147483646 h 2201"/>
              <a:gd name="T48" fmla="*/ 2147483646 w 2278"/>
              <a:gd name="T49" fmla="*/ 2147483646 h 2201"/>
              <a:gd name="T50" fmla="*/ 2147483646 w 2278"/>
              <a:gd name="T51" fmla="*/ 2147483646 h 2201"/>
              <a:gd name="T52" fmla="*/ 2147483646 w 2278"/>
              <a:gd name="T53" fmla="*/ 2147483646 h 2201"/>
              <a:gd name="T54" fmla="*/ 2147483646 w 2278"/>
              <a:gd name="T55" fmla="*/ 2147483646 h 2201"/>
              <a:gd name="T56" fmla="*/ 2147483646 w 2278"/>
              <a:gd name="T57" fmla="*/ 2147483646 h 2201"/>
              <a:gd name="T58" fmla="*/ 2147483646 w 2278"/>
              <a:gd name="T59" fmla="*/ 2147483646 h 2201"/>
              <a:gd name="T60" fmla="*/ 2147483646 w 2278"/>
              <a:gd name="T61" fmla="*/ 2147483646 h 2201"/>
              <a:gd name="T62" fmla="*/ 2147483646 w 2278"/>
              <a:gd name="T63" fmla="*/ 2147483646 h 2201"/>
              <a:gd name="T64" fmla="*/ 2147483646 w 2278"/>
              <a:gd name="T65" fmla="*/ 2147483646 h 2201"/>
              <a:gd name="T66" fmla="*/ 2147483646 w 2278"/>
              <a:gd name="T67" fmla="*/ 2147483646 h 2201"/>
              <a:gd name="T68" fmla="*/ 2147483646 w 2278"/>
              <a:gd name="T69" fmla="*/ 2147483646 h 2201"/>
              <a:gd name="T70" fmla="*/ 2147483646 w 2278"/>
              <a:gd name="T71" fmla="*/ 2147483646 h 2201"/>
              <a:gd name="T72" fmla="*/ 2147483646 w 2278"/>
              <a:gd name="T73" fmla="*/ 2147483646 h 2201"/>
              <a:gd name="T74" fmla="*/ 2147483646 w 2278"/>
              <a:gd name="T75" fmla="*/ 2147483646 h 2201"/>
              <a:gd name="T76" fmla="*/ 2147483646 w 2278"/>
              <a:gd name="T77" fmla="*/ 2147483646 h 2201"/>
              <a:gd name="T78" fmla="*/ 2147483646 w 2278"/>
              <a:gd name="T79" fmla="*/ 2147483646 h 2201"/>
              <a:gd name="T80" fmla="*/ 2147483646 w 2278"/>
              <a:gd name="T81" fmla="*/ 2147483646 h 2201"/>
              <a:gd name="T82" fmla="*/ 2147483646 w 2278"/>
              <a:gd name="T83" fmla="*/ 2147483646 h 2201"/>
              <a:gd name="T84" fmla="*/ 2147483646 w 2278"/>
              <a:gd name="T85" fmla="*/ 2147483646 h 2201"/>
              <a:gd name="T86" fmla="*/ 2147483646 w 2278"/>
              <a:gd name="T87" fmla="*/ 2147483646 h 2201"/>
              <a:gd name="T88" fmla="*/ 2147483646 w 2278"/>
              <a:gd name="T89" fmla="*/ 2147483646 h 2201"/>
              <a:gd name="T90" fmla="*/ 2147483646 w 2278"/>
              <a:gd name="T91" fmla="*/ 2147483646 h 2201"/>
              <a:gd name="T92" fmla="*/ 2147483646 w 2278"/>
              <a:gd name="T93" fmla="*/ 2147483646 h 2201"/>
              <a:gd name="T94" fmla="*/ 2147483646 w 2278"/>
              <a:gd name="T95" fmla="*/ 2147483646 h 2201"/>
              <a:gd name="T96" fmla="*/ 2147483646 w 2278"/>
              <a:gd name="T97" fmla="*/ 2147483646 h 2201"/>
              <a:gd name="T98" fmla="*/ 2147483646 w 2278"/>
              <a:gd name="T99" fmla="*/ 2147483646 h 2201"/>
              <a:gd name="T100" fmla="*/ 2147483646 w 2278"/>
              <a:gd name="T101" fmla="*/ 2147483646 h 2201"/>
              <a:gd name="T102" fmla="*/ 2147483646 w 2278"/>
              <a:gd name="T103" fmla="*/ 2147483646 h 2201"/>
              <a:gd name="T104" fmla="*/ 2147483646 w 2278"/>
              <a:gd name="T105" fmla="*/ 2147483646 h 2201"/>
              <a:gd name="T106" fmla="*/ 2147483646 w 2278"/>
              <a:gd name="T107" fmla="*/ 2147483646 h 2201"/>
              <a:gd name="T108" fmla="*/ 2147483646 w 2278"/>
              <a:gd name="T109" fmla="*/ 2147483646 h 2201"/>
              <a:gd name="T110" fmla="*/ 2147483646 w 2278"/>
              <a:gd name="T111" fmla="*/ 2147483646 h 2201"/>
              <a:gd name="T112" fmla="*/ 2147483646 w 2278"/>
              <a:gd name="T113" fmla="*/ 2147483646 h 220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78"/>
              <a:gd name="T172" fmla="*/ 0 h 2201"/>
              <a:gd name="T173" fmla="*/ 2278 w 2278"/>
              <a:gd name="T174" fmla="*/ 2201 h 220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78" h="2201">
                <a:moveTo>
                  <a:pt x="2125" y="983"/>
                </a:moveTo>
                <a:cubicBezTo>
                  <a:pt x="2074" y="983"/>
                  <a:pt x="2030" y="1007"/>
                  <a:pt x="2002" y="1045"/>
                </a:cubicBezTo>
                <a:cubicBezTo>
                  <a:pt x="1787" y="929"/>
                  <a:pt x="1787" y="929"/>
                  <a:pt x="1787" y="929"/>
                </a:cubicBezTo>
                <a:cubicBezTo>
                  <a:pt x="1795" y="914"/>
                  <a:pt x="1799" y="897"/>
                  <a:pt x="1799" y="879"/>
                </a:cubicBezTo>
                <a:cubicBezTo>
                  <a:pt x="1799" y="828"/>
                  <a:pt x="1764" y="785"/>
                  <a:pt x="1715" y="773"/>
                </a:cubicBezTo>
                <a:cubicBezTo>
                  <a:pt x="1729" y="640"/>
                  <a:pt x="1729" y="640"/>
                  <a:pt x="1729" y="640"/>
                </a:cubicBezTo>
                <a:cubicBezTo>
                  <a:pt x="1805" y="630"/>
                  <a:pt x="1863" y="566"/>
                  <a:pt x="1863" y="488"/>
                </a:cubicBezTo>
                <a:cubicBezTo>
                  <a:pt x="1863" y="404"/>
                  <a:pt x="1795" y="335"/>
                  <a:pt x="1711" y="335"/>
                </a:cubicBezTo>
                <a:cubicBezTo>
                  <a:pt x="1645" y="335"/>
                  <a:pt x="1589" y="377"/>
                  <a:pt x="1567" y="435"/>
                </a:cubicBezTo>
                <a:cubicBezTo>
                  <a:pt x="1472" y="427"/>
                  <a:pt x="1472" y="427"/>
                  <a:pt x="1472" y="427"/>
                </a:cubicBezTo>
                <a:cubicBezTo>
                  <a:pt x="1472" y="426"/>
                  <a:pt x="1472" y="425"/>
                  <a:pt x="1472" y="424"/>
                </a:cubicBezTo>
                <a:cubicBezTo>
                  <a:pt x="1472" y="364"/>
                  <a:pt x="1423" y="315"/>
                  <a:pt x="1363" y="315"/>
                </a:cubicBezTo>
                <a:cubicBezTo>
                  <a:pt x="1334" y="315"/>
                  <a:pt x="1309" y="326"/>
                  <a:pt x="1289" y="343"/>
                </a:cubicBezTo>
                <a:cubicBezTo>
                  <a:pt x="1187" y="250"/>
                  <a:pt x="1187" y="250"/>
                  <a:pt x="1187" y="250"/>
                </a:cubicBezTo>
                <a:cubicBezTo>
                  <a:pt x="1208" y="223"/>
                  <a:pt x="1221" y="190"/>
                  <a:pt x="1221" y="153"/>
                </a:cubicBezTo>
                <a:cubicBezTo>
                  <a:pt x="1221" y="69"/>
                  <a:pt x="1153" y="0"/>
                  <a:pt x="1068" y="0"/>
                </a:cubicBezTo>
                <a:cubicBezTo>
                  <a:pt x="984" y="0"/>
                  <a:pt x="916" y="69"/>
                  <a:pt x="916" y="153"/>
                </a:cubicBezTo>
                <a:cubicBezTo>
                  <a:pt x="916" y="197"/>
                  <a:pt x="935" y="237"/>
                  <a:pt x="965" y="265"/>
                </a:cubicBezTo>
                <a:cubicBezTo>
                  <a:pt x="856" y="422"/>
                  <a:pt x="856" y="422"/>
                  <a:pt x="856" y="422"/>
                </a:cubicBezTo>
                <a:cubicBezTo>
                  <a:pt x="842" y="416"/>
                  <a:pt x="827" y="412"/>
                  <a:pt x="810" y="412"/>
                </a:cubicBezTo>
                <a:cubicBezTo>
                  <a:pt x="760" y="412"/>
                  <a:pt x="717" y="446"/>
                  <a:pt x="705" y="493"/>
                </a:cubicBezTo>
                <a:cubicBezTo>
                  <a:pt x="561" y="480"/>
                  <a:pt x="561" y="480"/>
                  <a:pt x="561" y="480"/>
                </a:cubicBezTo>
                <a:cubicBezTo>
                  <a:pt x="561" y="480"/>
                  <a:pt x="561" y="479"/>
                  <a:pt x="561" y="478"/>
                </a:cubicBezTo>
                <a:cubicBezTo>
                  <a:pt x="561" y="394"/>
                  <a:pt x="493" y="325"/>
                  <a:pt x="408" y="325"/>
                </a:cubicBezTo>
                <a:cubicBezTo>
                  <a:pt x="324" y="325"/>
                  <a:pt x="256" y="394"/>
                  <a:pt x="256" y="478"/>
                </a:cubicBezTo>
                <a:cubicBezTo>
                  <a:pt x="256" y="546"/>
                  <a:pt x="300" y="603"/>
                  <a:pt x="362" y="623"/>
                </a:cubicBezTo>
                <a:cubicBezTo>
                  <a:pt x="348" y="732"/>
                  <a:pt x="348" y="732"/>
                  <a:pt x="348" y="732"/>
                </a:cubicBezTo>
                <a:cubicBezTo>
                  <a:pt x="291" y="736"/>
                  <a:pt x="246" y="783"/>
                  <a:pt x="246" y="841"/>
                </a:cubicBezTo>
                <a:cubicBezTo>
                  <a:pt x="246" y="873"/>
                  <a:pt x="259" y="901"/>
                  <a:pt x="281" y="921"/>
                </a:cubicBezTo>
                <a:cubicBezTo>
                  <a:pt x="221" y="1002"/>
                  <a:pt x="221" y="1002"/>
                  <a:pt x="221" y="1002"/>
                </a:cubicBezTo>
                <a:cubicBezTo>
                  <a:pt x="201" y="991"/>
                  <a:pt x="177" y="985"/>
                  <a:pt x="153" y="985"/>
                </a:cubicBezTo>
                <a:cubicBezTo>
                  <a:pt x="68" y="985"/>
                  <a:pt x="0" y="1054"/>
                  <a:pt x="0" y="1138"/>
                </a:cubicBezTo>
                <a:cubicBezTo>
                  <a:pt x="0" y="1222"/>
                  <a:pt x="68" y="1291"/>
                  <a:pt x="153" y="1291"/>
                </a:cubicBezTo>
                <a:cubicBezTo>
                  <a:pt x="190" y="1291"/>
                  <a:pt x="225" y="1277"/>
                  <a:pt x="251" y="1254"/>
                </a:cubicBezTo>
                <a:cubicBezTo>
                  <a:pt x="354" y="1339"/>
                  <a:pt x="354" y="1339"/>
                  <a:pt x="354" y="1339"/>
                </a:cubicBezTo>
                <a:cubicBezTo>
                  <a:pt x="344" y="1356"/>
                  <a:pt x="338" y="1375"/>
                  <a:pt x="338" y="1396"/>
                </a:cubicBezTo>
                <a:cubicBezTo>
                  <a:pt x="338" y="1436"/>
                  <a:pt x="359" y="1471"/>
                  <a:pt x="392" y="1490"/>
                </a:cubicBezTo>
                <a:cubicBezTo>
                  <a:pt x="332" y="1733"/>
                  <a:pt x="332" y="1733"/>
                  <a:pt x="332" y="1733"/>
                </a:cubicBezTo>
                <a:cubicBezTo>
                  <a:pt x="328" y="1732"/>
                  <a:pt x="323" y="1732"/>
                  <a:pt x="319" y="1732"/>
                </a:cubicBezTo>
                <a:cubicBezTo>
                  <a:pt x="235" y="1732"/>
                  <a:pt x="166" y="1800"/>
                  <a:pt x="166" y="1885"/>
                </a:cubicBezTo>
                <a:cubicBezTo>
                  <a:pt x="166" y="1969"/>
                  <a:pt x="235" y="2038"/>
                  <a:pt x="319" y="2038"/>
                </a:cubicBezTo>
                <a:cubicBezTo>
                  <a:pt x="399" y="2038"/>
                  <a:pt x="464" y="1977"/>
                  <a:pt x="471" y="1899"/>
                </a:cubicBezTo>
                <a:cubicBezTo>
                  <a:pt x="664" y="1884"/>
                  <a:pt x="664" y="1884"/>
                  <a:pt x="664" y="1884"/>
                </a:cubicBezTo>
                <a:cubicBezTo>
                  <a:pt x="676" y="1931"/>
                  <a:pt x="718" y="1966"/>
                  <a:pt x="769" y="1966"/>
                </a:cubicBezTo>
                <a:cubicBezTo>
                  <a:pt x="802" y="1966"/>
                  <a:pt x="832" y="1951"/>
                  <a:pt x="852" y="1928"/>
                </a:cubicBezTo>
                <a:cubicBezTo>
                  <a:pt x="931" y="1982"/>
                  <a:pt x="931" y="1982"/>
                  <a:pt x="931" y="1982"/>
                </a:cubicBezTo>
                <a:cubicBezTo>
                  <a:pt x="921" y="2002"/>
                  <a:pt x="916" y="2024"/>
                  <a:pt x="916" y="2049"/>
                </a:cubicBezTo>
                <a:cubicBezTo>
                  <a:pt x="916" y="2128"/>
                  <a:pt x="976" y="2193"/>
                  <a:pt x="1053" y="2200"/>
                </a:cubicBezTo>
                <a:cubicBezTo>
                  <a:pt x="1053" y="2201"/>
                  <a:pt x="1053" y="2201"/>
                  <a:pt x="1053" y="2201"/>
                </a:cubicBezTo>
                <a:cubicBezTo>
                  <a:pt x="1056" y="2201"/>
                  <a:pt x="1056" y="2201"/>
                  <a:pt x="1056" y="2201"/>
                </a:cubicBezTo>
                <a:cubicBezTo>
                  <a:pt x="1060" y="2201"/>
                  <a:pt x="1064" y="2201"/>
                  <a:pt x="1068" y="2201"/>
                </a:cubicBezTo>
                <a:cubicBezTo>
                  <a:pt x="1073" y="2201"/>
                  <a:pt x="1077" y="2201"/>
                  <a:pt x="1081" y="2201"/>
                </a:cubicBezTo>
                <a:cubicBezTo>
                  <a:pt x="1083" y="2201"/>
                  <a:pt x="1083" y="2201"/>
                  <a:pt x="1083" y="2201"/>
                </a:cubicBezTo>
                <a:cubicBezTo>
                  <a:pt x="1083" y="2201"/>
                  <a:pt x="1083" y="2201"/>
                  <a:pt x="1083" y="2201"/>
                </a:cubicBezTo>
                <a:cubicBezTo>
                  <a:pt x="1161" y="2193"/>
                  <a:pt x="1221" y="2128"/>
                  <a:pt x="1221" y="2049"/>
                </a:cubicBezTo>
                <a:cubicBezTo>
                  <a:pt x="1221" y="2011"/>
                  <a:pt x="1207" y="1976"/>
                  <a:pt x="1184" y="1949"/>
                </a:cubicBezTo>
                <a:cubicBezTo>
                  <a:pt x="1268" y="1853"/>
                  <a:pt x="1268" y="1853"/>
                  <a:pt x="1268" y="1853"/>
                </a:cubicBezTo>
                <a:cubicBezTo>
                  <a:pt x="1285" y="1863"/>
                  <a:pt x="1304" y="1869"/>
                  <a:pt x="1324" y="1869"/>
                </a:cubicBezTo>
                <a:cubicBezTo>
                  <a:pt x="1364" y="1869"/>
                  <a:pt x="1399" y="1847"/>
                  <a:pt x="1418" y="1815"/>
                </a:cubicBezTo>
                <a:cubicBezTo>
                  <a:pt x="1666" y="1872"/>
                  <a:pt x="1666" y="1872"/>
                  <a:pt x="1666" y="1872"/>
                </a:cubicBezTo>
                <a:cubicBezTo>
                  <a:pt x="1665" y="1876"/>
                  <a:pt x="1665" y="1880"/>
                  <a:pt x="1665" y="1885"/>
                </a:cubicBezTo>
                <a:cubicBezTo>
                  <a:pt x="1665" y="1969"/>
                  <a:pt x="1734" y="2038"/>
                  <a:pt x="1818" y="2038"/>
                </a:cubicBezTo>
                <a:cubicBezTo>
                  <a:pt x="1902" y="2038"/>
                  <a:pt x="1971" y="1969"/>
                  <a:pt x="1971" y="1885"/>
                </a:cubicBezTo>
                <a:cubicBezTo>
                  <a:pt x="1971" y="1820"/>
                  <a:pt x="1931" y="1765"/>
                  <a:pt x="1874" y="1743"/>
                </a:cubicBezTo>
                <a:cubicBezTo>
                  <a:pt x="1893" y="1572"/>
                  <a:pt x="1893" y="1572"/>
                  <a:pt x="1893" y="1572"/>
                </a:cubicBezTo>
                <a:cubicBezTo>
                  <a:pt x="1949" y="1567"/>
                  <a:pt x="1994" y="1520"/>
                  <a:pt x="1994" y="1463"/>
                </a:cubicBezTo>
                <a:cubicBezTo>
                  <a:pt x="1994" y="1436"/>
                  <a:pt x="1984" y="1412"/>
                  <a:pt x="1969" y="1393"/>
                </a:cubicBezTo>
                <a:cubicBezTo>
                  <a:pt x="2060" y="1273"/>
                  <a:pt x="2060" y="1273"/>
                  <a:pt x="2060" y="1273"/>
                </a:cubicBezTo>
                <a:cubicBezTo>
                  <a:pt x="2080" y="1283"/>
                  <a:pt x="2102" y="1288"/>
                  <a:pt x="2125" y="1288"/>
                </a:cubicBezTo>
                <a:cubicBezTo>
                  <a:pt x="2209" y="1288"/>
                  <a:pt x="2278" y="1220"/>
                  <a:pt x="2278" y="1135"/>
                </a:cubicBezTo>
                <a:cubicBezTo>
                  <a:pt x="2278" y="1051"/>
                  <a:pt x="2209" y="983"/>
                  <a:pt x="2125" y="983"/>
                </a:cubicBezTo>
                <a:close/>
                <a:moveTo>
                  <a:pt x="1940" y="1369"/>
                </a:moveTo>
                <a:cubicBezTo>
                  <a:pt x="1924" y="1359"/>
                  <a:pt x="1905" y="1353"/>
                  <a:pt x="1884" y="1353"/>
                </a:cubicBezTo>
                <a:cubicBezTo>
                  <a:pt x="1838" y="1353"/>
                  <a:pt x="1798" y="1383"/>
                  <a:pt x="1782" y="1424"/>
                </a:cubicBezTo>
                <a:cubicBezTo>
                  <a:pt x="1392" y="1262"/>
                  <a:pt x="1392" y="1262"/>
                  <a:pt x="1392" y="1262"/>
                </a:cubicBezTo>
                <a:cubicBezTo>
                  <a:pt x="1390" y="1268"/>
                  <a:pt x="1387" y="1273"/>
                  <a:pt x="1385" y="1279"/>
                </a:cubicBezTo>
                <a:cubicBezTo>
                  <a:pt x="1777" y="1441"/>
                  <a:pt x="1777" y="1441"/>
                  <a:pt x="1777" y="1441"/>
                </a:cubicBezTo>
                <a:cubicBezTo>
                  <a:pt x="1776" y="1448"/>
                  <a:pt x="1775" y="1455"/>
                  <a:pt x="1775" y="1463"/>
                </a:cubicBezTo>
                <a:cubicBezTo>
                  <a:pt x="1775" y="1513"/>
                  <a:pt x="1809" y="1555"/>
                  <a:pt x="1855" y="1568"/>
                </a:cubicBezTo>
                <a:cubicBezTo>
                  <a:pt x="1837" y="1733"/>
                  <a:pt x="1837" y="1733"/>
                  <a:pt x="1837" y="1733"/>
                </a:cubicBezTo>
                <a:cubicBezTo>
                  <a:pt x="1831" y="1733"/>
                  <a:pt x="1825" y="1732"/>
                  <a:pt x="1818" y="1732"/>
                </a:cubicBezTo>
                <a:cubicBezTo>
                  <a:pt x="1781" y="1732"/>
                  <a:pt x="1746" y="1746"/>
                  <a:pt x="1720" y="1768"/>
                </a:cubicBezTo>
                <a:cubicBezTo>
                  <a:pt x="1324" y="1372"/>
                  <a:pt x="1324" y="1372"/>
                  <a:pt x="1324" y="1372"/>
                </a:cubicBezTo>
                <a:cubicBezTo>
                  <a:pt x="1317" y="1379"/>
                  <a:pt x="1310" y="1386"/>
                  <a:pt x="1302" y="1393"/>
                </a:cubicBezTo>
                <a:cubicBezTo>
                  <a:pt x="1699" y="1789"/>
                  <a:pt x="1699" y="1789"/>
                  <a:pt x="1699" y="1789"/>
                </a:cubicBezTo>
                <a:cubicBezTo>
                  <a:pt x="1688" y="1803"/>
                  <a:pt x="1679" y="1818"/>
                  <a:pt x="1674" y="1835"/>
                </a:cubicBezTo>
                <a:cubicBezTo>
                  <a:pt x="1432" y="1779"/>
                  <a:pt x="1432" y="1779"/>
                  <a:pt x="1432" y="1779"/>
                </a:cubicBezTo>
                <a:cubicBezTo>
                  <a:pt x="1433" y="1773"/>
                  <a:pt x="1433" y="1766"/>
                  <a:pt x="1433" y="1759"/>
                </a:cubicBezTo>
                <a:cubicBezTo>
                  <a:pt x="1433" y="1699"/>
                  <a:pt x="1385" y="1650"/>
                  <a:pt x="1324" y="1650"/>
                </a:cubicBezTo>
                <a:cubicBezTo>
                  <a:pt x="1313" y="1650"/>
                  <a:pt x="1302" y="1652"/>
                  <a:pt x="1292" y="1655"/>
                </a:cubicBezTo>
                <a:cubicBezTo>
                  <a:pt x="1209" y="1454"/>
                  <a:pt x="1209" y="1454"/>
                  <a:pt x="1209" y="1454"/>
                </a:cubicBezTo>
                <a:cubicBezTo>
                  <a:pt x="1204" y="1457"/>
                  <a:pt x="1198" y="1459"/>
                  <a:pt x="1193" y="1461"/>
                </a:cubicBezTo>
                <a:cubicBezTo>
                  <a:pt x="1276" y="1662"/>
                  <a:pt x="1276" y="1662"/>
                  <a:pt x="1276" y="1662"/>
                </a:cubicBezTo>
                <a:cubicBezTo>
                  <a:pt x="1240" y="1680"/>
                  <a:pt x="1215" y="1717"/>
                  <a:pt x="1215" y="1759"/>
                </a:cubicBezTo>
                <a:cubicBezTo>
                  <a:pt x="1215" y="1786"/>
                  <a:pt x="1224" y="1810"/>
                  <a:pt x="1240" y="1828"/>
                </a:cubicBezTo>
                <a:cubicBezTo>
                  <a:pt x="1156" y="1924"/>
                  <a:pt x="1156" y="1924"/>
                  <a:pt x="1156" y="1924"/>
                </a:cubicBezTo>
                <a:cubicBezTo>
                  <a:pt x="1135" y="1909"/>
                  <a:pt x="1110" y="1899"/>
                  <a:pt x="1083" y="1897"/>
                </a:cubicBezTo>
                <a:cubicBezTo>
                  <a:pt x="1083" y="1484"/>
                  <a:pt x="1083" y="1484"/>
                  <a:pt x="1083" y="1484"/>
                </a:cubicBezTo>
                <a:cubicBezTo>
                  <a:pt x="1078" y="1484"/>
                  <a:pt x="1073" y="1484"/>
                  <a:pt x="1068" y="1484"/>
                </a:cubicBezTo>
                <a:cubicBezTo>
                  <a:pt x="1063" y="1484"/>
                  <a:pt x="1058" y="1484"/>
                  <a:pt x="1053" y="1484"/>
                </a:cubicBezTo>
                <a:cubicBezTo>
                  <a:pt x="1053" y="1897"/>
                  <a:pt x="1053" y="1897"/>
                  <a:pt x="1053" y="1897"/>
                </a:cubicBezTo>
                <a:cubicBezTo>
                  <a:pt x="1013" y="1901"/>
                  <a:pt x="977" y="1920"/>
                  <a:pt x="952" y="1950"/>
                </a:cubicBezTo>
                <a:cubicBezTo>
                  <a:pt x="871" y="1895"/>
                  <a:pt x="871" y="1895"/>
                  <a:pt x="871" y="1895"/>
                </a:cubicBezTo>
                <a:cubicBezTo>
                  <a:pt x="876" y="1883"/>
                  <a:pt x="878" y="1870"/>
                  <a:pt x="878" y="1857"/>
                </a:cubicBezTo>
                <a:cubicBezTo>
                  <a:pt x="878" y="1815"/>
                  <a:pt x="855" y="1779"/>
                  <a:pt x="820" y="1760"/>
                </a:cubicBezTo>
                <a:cubicBezTo>
                  <a:pt x="944" y="1461"/>
                  <a:pt x="944" y="1461"/>
                  <a:pt x="944" y="1461"/>
                </a:cubicBezTo>
                <a:cubicBezTo>
                  <a:pt x="939" y="1459"/>
                  <a:pt x="933" y="1457"/>
                  <a:pt x="928" y="1454"/>
                </a:cubicBezTo>
                <a:cubicBezTo>
                  <a:pt x="804" y="1753"/>
                  <a:pt x="804" y="1753"/>
                  <a:pt x="804" y="1753"/>
                </a:cubicBezTo>
                <a:cubicBezTo>
                  <a:pt x="793" y="1749"/>
                  <a:pt x="781" y="1747"/>
                  <a:pt x="769" y="1747"/>
                </a:cubicBezTo>
                <a:cubicBezTo>
                  <a:pt x="712" y="1747"/>
                  <a:pt x="666" y="1791"/>
                  <a:pt x="660" y="1846"/>
                </a:cubicBezTo>
                <a:cubicBezTo>
                  <a:pt x="470" y="1861"/>
                  <a:pt x="470" y="1861"/>
                  <a:pt x="470" y="1861"/>
                </a:cubicBezTo>
                <a:cubicBezTo>
                  <a:pt x="466" y="1834"/>
                  <a:pt x="454" y="1810"/>
                  <a:pt x="438" y="1789"/>
                </a:cubicBezTo>
                <a:cubicBezTo>
                  <a:pt x="835" y="1393"/>
                  <a:pt x="835" y="1393"/>
                  <a:pt x="835" y="1393"/>
                </a:cubicBezTo>
                <a:cubicBezTo>
                  <a:pt x="827" y="1386"/>
                  <a:pt x="820" y="1379"/>
                  <a:pt x="813" y="1372"/>
                </a:cubicBezTo>
                <a:cubicBezTo>
                  <a:pt x="417" y="1768"/>
                  <a:pt x="417" y="1768"/>
                  <a:pt x="417" y="1768"/>
                </a:cubicBezTo>
                <a:cubicBezTo>
                  <a:pt x="403" y="1756"/>
                  <a:pt x="387" y="1747"/>
                  <a:pt x="369" y="1741"/>
                </a:cubicBezTo>
                <a:cubicBezTo>
                  <a:pt x="428" y="1504"/>
                  <a:pt x="428" y="1504"/>
                  <a:pt x="428" y="1504"/>
                </a:cubicBezTo>
                <a:cubicBezTo>
                  <a:pt x="434" y="1505"/>
                  <a:pt x="440" y="1505"/>
                  <a:pt x="447" y="1505"/>
                </a:cubicBezTo>
                <a:cubicBezTo>
                  <a:pt x="507" y="1505"/>
                  <a:pt x="556" y="1457"/>
                  <a:pt x="556" y="1396"/>
                </a:cubicBezTo>
                <a:cubicBezTo>
                  <a:pt x="556" y="1384"/>
                  <a:pt x="554" y="1373"/>
                  <a:pt x="551" y="1362"/>
                </a:cubicBezTo>
                <a:cubicBezTo>
                  <a:pt x="752" y="1279"/>
                  <a:pt x="752" y="1279"/>
                  <a:pt x="752" y="1279"/>
                </a:cubicBezTo>
                <a:cubicBezTo>
                  <a:pt x="750" y="1273"/>
                  <a:pt x="747" y="1268"/>
                  <a:pt x="745" y="1262"/>
                </a:cubicBezTo>
                <a:cubicBezTo>
                  <a:pt x="544" y="1345"/>
                  <a:pt x="544" y="1345"/>
                  <a:pt x="544" y="1345"/>
                </a:cubicBezTo>
                <a:cubicBezTo>
                  <a:pt x="525" y="1311"/>
                  <a:pt x="489" y="1287"/>
                  <a:pt x="447" y="1287"/>
                </a:cubicBezTo>
                <a:cubicBezTo>
                  <a:pt x="421" y="1287"/>
                  <a:pt x="397" y="1296"/>
                  <a:pt x="379" y="1311"/>
                </a:cubicBezTo>
                <a:cubicBezTo>
                  <a:pt x="277" y="1226"/>
                  <a:pt x="277" y="1226"/>
                  <a:pt x="277" y="1226"/>
                </a:cubicBezTo>
                <a:cubicBezTo>
                  <a:pt x="292" y="1205"/>
                  <a:pt x="302" y="1180"/>
                  <a:pt x="305" y="1153"/>
                </a:cubicBezTo>
                <a:cubicBezTo>
                  <a:pt x="723" y="1153"/>
                  <a:pt x="723" y="1153"/>
                  <a:pt x="723" y="1153"/>
                </a:cubicBezTo>
                <a:cubicBezTo>
                  <a:pt x="722" y="1148"/>
                  <a:pt x="722" y="1143"/>
                  <a:pt x="722" y="1138"/>
                </a:cubicBezTo>
                <a:cubicBezTo>
                  <a:pt x="722" y="1133"/>
                  <a:pt x="722" y="1128"/>
                  <a:pt x="723" y="1123"/>
                </a:cubicBezTo>
                <a:cubicBezTo>
                  <a:pt x="305" y="1123"/>
                  <a:pt x="305" y="1123"/>
                  <a:pt x="305" y="1123"/>
                </a:cubicBezTo>
                <a:cubicBezTo>
                  <a:pt x="301" y="1083"/>
                  <a:pt x="281" y="1048"/>
                  <a:pt x="253" y="1023"/>
                </a:cubicBezTo>
                <a:cubicBezTo>
                  <a:pt x="312" y="942"/>
                  <a:pt x="312" y="942"/>
                  <a:pt x="312" y="942"/>
                </a:cubicBezTo>
                <a:cubicBezTo>
                  <a:pt x="325" y="947"/>
                  <a:pt x="340" y="950"/>
                  <a:pt x="355" y="950"/>
                </a:cubicBezTo>
                <a:cubicBezTo>
                  <a:pt x="397" y="950"/>
                  <a:pt x="433" y="927"/>
                  <a:pt x="451" y="892"/>
                </a:cubicBezTo>
                <a:cubicBezTo>
                  <a:pt x="745" y="1014"/>
                  <a:pt x="745" y="1014"/>
                  <a:pt x="745" y="1014"/>
                </a:cubicBezTo>
                <a:cubicBezTo>
                  <a:pt x="747" y="1008"/>
                  <a:pt x="750" y="1003"/>
                  <a:pt x="752" y="997"/>
                </a:cubicBezTo>
                <a:cubicBezTo>
                  <a:pt x="458" y="875"/>
                  <a:pt x="458" y="875"/>
                  <a:pt x="458" y="875"/>
                </a:cubicBezTo>
                <a:cubicBezTo>
                  <a:pt x="462" y="865"/>
                  <a:pt x="464" y="853"/>
                  <a:pt x="464" y="841"/>
                </a:cubicBezTo>
                <a:cubicBezTo>
                  <a:pt x="464" y="792"/>
                  <a:pt x="431" y="750"/>
                  <a:pt x="386" y="736"/>
                </a:cubicBezTo>
                <a:cubicBezTo>
                  <a:pt x="399" y="630"/>
                  <a:pt x="399" y="630"/>
                  <a:pt x="399" y="630"/>
                </a:cubicBezTo>
                <a:cubicBezTo>
                  <a:pt x="402" y="630"/>
                  <a:pt x="405" y="631"/>
                  <a:pt x="408" y="631"/>
                </a:cubicBezTo>
                <a:cubicBezTo>
                  <a:pt x="445" y="631"/>
                  <a:pt x="479" y="618"/>
                  <a:pt x="505" y="596"/>
                </a:cubicBezTo>
                <a:cubicBezTo>
                  <a:pt x="813" y="904"/>
                  <a:pt x="813" y="904"/>
                  <a:pt x="813" y="904"/>
                </a:cubicBezTo>
                <a:cubicBezTo>
                  <a:pt x="820" y="897"/>
                  <a:pt x="827" y="889"/>
                  <a:pt x="835" y="883"/>
                </a:cubicBezTo>
                <a:cubicBezTo>
                  <a:pt x="527" y="575"/>
                  <a:pt x="527" y="575"/>
                  <a:pt x="527" y="575"/>
                </a:cubicBezTo>
                <a:cubicBezTo>
                  <a:pt x="540" y="558"/>
                  <a:pt x="550" y="539"/>
                  <a:pt x="556" y="518"/>
                </a:cubicBezTo>
                <a:cubicBezTo>
                  <a:pt x="701" y="530"/>
                  <a:pt x="701" y="530"/>
                  <a:pt x="701" y="530"/>
                </a:cubicBezTo>
                <a:cubicBezTo>
                  <a:pt x="706" y="587"/>
                  <a:pt x="753" y="631"/>
                  <a:pt x="810" y="631"/>
                </a:cubicBezTo>
                <a:cubicBezTo>
                  <a:pt x="823" y="631"/>
                  <a:pt x="835" y="628"/>
                  <a:pt x="846" y="624"/>
                </a:cubicBezTo>
                <a:cubicBezTo>
                  <a:pt x="928" y="822"/>
                  <a:pt x="928" y="822"/>
                  <a:pt x="928" y="822"/>
                </a:cubicBezTo>
                <a:cubicBezTo>
                  <a:pt x="933" y="819"/>
                  <a:pt x="939" y="817"/>
                  <a:pt x="944" y="815"/>
                </a:cubicBezTo>
                <a:cubicBezTo>
                  <a:pt x="863" y="617"/>
                  <a:pt x="863" y="617"/>
                  <a:pt x="863" y="617"/>
                </a:cubicBezTo>
                <a:cubicBezTo>
                  <a:pt x="896" y="599"/>
                  <a:pt x="919" y="563"/>
                  <a:pt x="919" y="521"/>
                </a:cubicBezTo>
                <a:cubicBezTo>
                  <a:pt x="919" y="491"/>
                  <a:pt x="907" y="464"/>
                  <a:pt x="887" y="444"/>
                </a:cubicBezTo>
                <a:cubicBezTo>
                  <a:pt x="996" y="287"/>
                  <a:pt x="996" y="287"/>
                  <a:pt x="996" y="287"/>
                </a:cubicBezTo>
                <a:cubicBezTo>
                  <a:pt x="1013" y="297"/>
                  <a:pt x="1033" y="303"/>
                  <a:pt x="1053" y="305"/>
                </a:cubicBezTo>
                <a:cubicBezTo>
                  <a:pt x="1053" y="792"/>
                  <a:pt x="1053" y="792"/>
                  <a:pt x="1053" y="792"/>
                </a:cubicBezTo>
                <a:cubicBezTo>
                  <a:pt x="1058" y="792"/>
                  <a:pt x="1063" y="792"/>
                  <a:pt x="1068" y="792"/>
                </a:cubicBezTo>
                <a:cubicBezTo>
                  <a:pt x="1073" y="792"/>
                  <a:pt x="1078" y="792"/>
                  <a:pt x="1083" y="792"/>
                </a:cubicBezTo>
                <a:cubicBezTo>
                  <a:pt x="1083" y="305"/>
                  <a:pt x="1083" y="305"/>
                  <a:pt x="1083" y="305"/>
                </a:cubicBezTo>
                <a:cubicBezTo>
                  <a:pt x="1112" y="302"/>
                  <a:pt x="1138" y="292"/>
                  <a:pt x="1159" y="276"/>
                </a:cubicBezTo>
                <a:cubicBezTo>
                  <a:pt x="1266" y="373"/>
                  <a:pt x="1266" y="373"/>
                  <a:pt x="1266" y="373"/>
                </a:cubicBezTo>
                <a:cubicBezTo>
                  <a:pt x="1258" y="388"/>
                  <a:pt x="1253" y="406"/>
                  <a:pt x="1253" y="424"/>
                </a:cubicBezTo>
                <a:cubicBezTo>
                  <a:pt x="1253" y="467"/>
                  <a:pt x="1278" y="504"/>
                  <a:pt x="1314" y="522"/>
                </a:cubicBezTo>
                <a:cubicBezTo>
                  <a:pt x="1193" y="815"/>
                  <a:pt x="1193" y="815"/>
                  <a:pt x="1193" y="815"/>
                </a:cubicBezTo>
                <a:cubicBezTo>
                  <a:pt x="1198" y="817"/>
                  <a:pt x="1204" y="819"/>
                  <a:pt x="1209" y="822"/>
                </a:cubicBezTo>
                <a:cubicBezTo>
                  <a:pt x="1331" y="529"/>
                  <a:pt x="1331" y="529"/>
                  <a:pt x="1331" y="529"/>
                </a:cubicBezTo>
                <a:cubicBezTo>
                  <a:pt x="1341" y="532"/>
                  <a:pt x="1351" y="533"/>
                  <a:pt x="1363" y="533"/>
                </a:cubicBezTo>
                <a:cubicBezTo>
                  <a:pt x="1409" y="533"/>
                  <a:pt x="1448" y="505"/>
                  <a:pt x="1464" y="464"/>
                </a:cubicBezTo>
                <a:cubicBezTo>
                  <a:pt x="1559" y="472"/>
                  <a:pt x="1559" y="472"/>
                  <a:pt x="1559" y="472"/>
                </a:cubicBezTo>
                <a:cubicBezTo>
                  <a:pt x="1558" y="477"/>
                  <a:pt x="1558" y="483"/>
                  <a:pt x="1558" y="488"/>
                </a:cubicBezTo>
                <a:cubicBezTo>
                  <a:pt x="1558" y="527"/>
                  <a:pt x="1572" y="562"/>
                  <a:pt x="1596" y="589"/>
                </a:cubicBezTo>
                <a:cubicBezTo>
                  <a:pt x="1302" y="883"/>
                  <a:pt x="1302" y="883"/>
                  <a:pt x="1302" y="883"/>
                </a:cubicBezTo>
                <a:cubicBezTo>
                  <a:pt x="1310" y="889"/>
                  <a:pt x="1317" y="897"/>
                  <a:pt x="1324" y="904"/>
                </a:cubicBezTo>
                <a:cubicBezTo>
                  <a:pt x="1618" y="610"/>
                  <a:pt x="1618" y="610"/>
                  <a:pt x="1618" y="610"/>
                </a:cubicBezTo>
                <a:cubicBezTo>
                  <a:pt x="1639" y="625"/>
                  <a:pt x="1664" y="636"/>
                  <a:pt x="1691" y="640"/>
                </a:cubicBezTo>
                <a:cubicBezTo>
                  <a:pt x="1678" y="771"/>
                  <a:pt x="1678" y="771"/>
                  <a:pt x="1678" y="771"/>
                </a:cubicBezTo>
                <a:cubicBezTo>
                  <a:pt x="1623" y="777"/>
                  <a:pt x="1581" y="823"/>
                  <a:pt x="1581" y="879"/>
                </a:cubicBezTo>
                <a:cubicBezTo>
                  <a:pt x="1581" y="891"/>
                  <a:pt x="1583" y="903"/>
                  <a:pt x="1586" y="914"/>
                </a:cubicBezTo>
                <a:cubicBezTo>
                  <a:pt x="1385" y="997"/>
                  <a:pt x="1385" y="997"/>
                  <a:pt x="1385" y="997"/>
                </a:cubicBezTo>
                <a:cubicBezTo>
                  <a:pt x="1387" y="1003"/>
                  <a:pt x="1390" y="1008"/>
                  <a:pt x="1392" y="1014"/>
                </a:cubicBezTo>
                <a:cubicBezTo>
                  <a:pt x="1593" y="930"/>
                  <a:pt x="1593" y="930"/>
                  <a:pt x="1593" y="930"/>
                </a:cubicBezTo>
                <a:cubicBezTo>
                  <a:pt x="1612" y="965"/>
                  <a:pt x="1648" y="989"/>
                  <a:pt x="1690" y="989"/>
                </a:cubicBezTo>
                <a:cubicBezTo>
                  <a:pt x="1719" y="989"/>
                  <a:pt x="1745" y="978"/>
                  <a:pt x="1764" y="960"/>
                </a:cubicBezTo>
                <a:cubicBezTo>
                  <a:pt x="1983" y="1078"/>
                  <a:pt x="1983" y="1078"/>
                  <a:pt x="1983" y="1078"/>
                </a:cubicBezTo>
                <a:cubicBezTo>
                  <a:pt x="1978" y="1092"/>
                  <a:pt x="1974" y="1107"/>
                  <a:pt x="1973" y="1123"/>
                </a:cubicBezTo>
                <a:cubicBezTo>
                  <a:pt x="1414" y="1123"/>
                  <a:pt x="1414" y="1123"/>
                  <a:pt x="1414" y="1123"/>
                </a:cubicBezTo>
                <a:cubicBezTo>
                  <a:pt x="1415" y="1128"/>
                  <a:pt x="1415" y="1133"/>
                  <a:pt x="1415" y="1138"/>
                </a:cubicBezTo>
                <a:cubicBezTo>
                  <a:pt x="1415" y="1143"/>
                  <a:pt x="1415" y="1148"/>
                  <a:pt x="1414" y="1153"/>
                </a:cubicBezTo>
                <a:cubicBezTo>
                  <a:pt x="1973" y="1153"/>
                  <a:pt x="1973" y="1153"/>
                  <a:pt x="1973" y="1153"/>
                </a:cubicBezTo>
                <a:cubicBezTo>
                  <a:pt x="1978" y="1193"/>
                  <a:pt x="1998" y="1229"/>
                  <a:pt x="2028" y="1253"/>
                </a:cubicBezTo>
                <a:lnTo>
                  <a:pt x="1940" y="1369"/>
                </a:lnTo>
                <a:close/>
                <a:moveTo>
                  <a:pt x="1350" y="1031"/>
                </a:moveTo>
                <a:cubicBezTo>
                  <a:pt x="1348" y="1025"/>
                  <a:pt x="1345" y="1020"/>
                  <a:pt x="1343" y="1014"/>
                </a:cubicBezTo>
                <a:cubicBezTo>
                  <a:pt x="1330" y="985"/>
                  <a:pt x="1313" y="959"/>
                  <a:pt x="1292" y="936"/>
                </a:cubicBezTo>
                <a:cubicBezTo>
                  <a:pt x="1285" y="928"/>
                  <a:pt x="1278" y="921"/>
                  <a:pt x="1270" y="915"/>
                </a:cubicBezTo>
                <a:cubicBezTo>
                  <a:pt x="1247" y="894"/>
                  <a:pt x="1221" y="876"/>
                  <a:pt x="1192" y="863"/>
                </a:cubicBezTo>
                <a:cubicBezTo>
                  <a:pt x="1186" y="861"/>
                  <a:pt x="1181" y="858"/>
                  <a:pt x="1175" y="856"/>
                </a:cubicBezTo>
                <a:cubicBezTo>
                  <a:pt x="1147" y="845"/>
                  <a:pt x="1116" y="839"/>
                  <a:pt x="1083" y="837"/>
                </a:cubicBezTo>
                <a:cubicBezTo>
                  <a:pt x="1079" y="837"/>
                  <a:pt x="1073" y="837"/>
                  <a:pt x="1068" y="837"/>
                </a:cubicBezTo>
                <a:cubicBezTo>
                  <a:pt x="1063" y="837"/>
                  <a:pt x="1058" y="837"/>
                  <a:pt x="1053" y="837"/>
                </a:cubicBezTo>
                <a:cubicBezTo>
                  <a:pt x="1021" y="839"/>
                  <a:pt x="990" y="845"/>
                  <a:pt x="962" y="856"/>
                </a:cubicBezTo>
                <a:cubicBezTo>
                  <a:pt x="956" y="858"/>
                  <a:pt x="950" y="861"/>
                  <a:pt x="945" y="863"/>
                </a:cubicBezTo>
                <a:cubicBezTo>
                  <a:pt x="916" y="876"/>
                  <a:pt x="890" y="894"/>
                  <a:pt x="866" y="915"/>
                </a:cubicBezTo>
                <a:cubicBezTo>
                  <a:pt x="859" y="921"/>
                  <a:pt x="852" y="928"/>
                  <a:pt x="845" y="936"/>
                </a:cubicBezTo>
                <a:cubicBezTo>
                  <a:pt x="824" y="959"/>
                  <a:pt x="807" y="985"/>
                  <a:pt x="794" y="1014"/>
                </a:cubicBezTo>
                <a:cubicBezTo>
                  <a:pt x="791" y="1020"/>
                  <a:pt x="789" y="1025"/>
                  <a:pt x="787" y="1031"/>
                </a:cubicBezTo>
                <a:cubicBezTo>
                  <a:pt x="776" y="1060"/>
                  <a:pt x="769" y="1091"/>
                  <a:pt x="768" y="1123"/>
                </a:cubicBezTo>
                <a:cubicBezTo>
                  <a:pt x="767" y="1128"/>
                  <a:pt x="767" y="1133"/>
                  <a:pt x="767" y="1138"/>
                </a:cubicBezTo>
                <a:cubicBezTo>
                  <a:pt x="767" y="1143"/>
                  <a:pt x="767" y="1148"/>
                  <a:pt x="768" y="1153"/>
                </a:cubicBezTo>
                <a:cubicBezTo>
                  <a:pt x="769" y="1185"/>
                  <a:pt x="776" y="1216"/>
                  <a:pt x="787" y="1245"/>
                </a:cubicBezTo>
                <a:cubicBezTo>
                  <a:pt x="789" y="1250"/>
                  <a:pt x="791" y="1256"/>
                  <a:pt x="794" y="1261"/>
                </a:cubicBezTo>
                <a:cubicBezTo>
                  <a:pt x="807" y="1290"/>
                  <a:pt x="824" y="1317"/>
                  <a:pt x="845" y="1340"/>
                </a:cubicBezTo>
                <a:cubicBezTo>
                  <a:pt x="852" y="1347"/>
                  <a:pt x="859" y="1354"/>
                  <a:pt x="866" y="1361"/>
                </a:cubicBezTo>
                <a:cubicBezTo>
                  <a:pt x="890" y="1382"/>
                  <a:pt x="916" y="1399"/>
                  <a:pt x="945" y="1412"/>
                </a:cubicBezTo>
                <a:cubicBezTo>
                  <a:pt x="950" y="1415"/>
                  <a:pt x="956" y="1417"/>
                  <a:pt x="962" y="1419"/>
                </a:cubicBezTo>
                <a:cubicBezTo>
                  <a:pt x="990" y="1430"/>
                  <a:pt x="1021" y="1437"/>
                  <a:pt x="1053" y="1439"/>
                </a:cubicBezTo>
                <a:cubicBezTo>
                  <a:pt x="1058" y="1439"/>
                  <a:pt x="1063" y="1439"/>
                  <a:pt x="1068" y="1439"/>
                </a:cubicBezTo>
                <a:cubicBezTo>
                  <a:pt x="1073" y="1439"/>
                  <a:pt x="1079" y="1439"/>
                  <a:pt x="1083" y="1439"/>
                </a:cubicBezTo>
                <a:cubicBezTo>
                  <a:pt x="1116" y="1437"/>
                  <a:pt x="1147" y="1430"/>
                  <a:pt x="1175" y="1419"/>
                </a:cubicBezTo>
                <a:cubicBezTo>
                  <a:pt x="1181" y="1417"/>
                  <a:pt x="1186" y="1415"/>
                  <a:pt x="1192" y="1412"/>
                </a:cubicBezTo>
                <a:cubicBezTo>
                  <a:pt x="1221" y="1399"/>
                  <a:pt x="1247" y="1382"/>
                  <a:pt x="1270" y="1361"/>
                </a:cubicBezTo>
                <a:cubicBezTo>
                  <a:pt x="1278" y="1354"/>
                  <a:pt x="1285" y="1347"/>
                  <a:pt x="1292" y="1340"/>
                </a:cubicBezTo>
                <a:cubicBezTo>
                  <a:pt x="1313" y="1317"/>
                  <a:pt x="1330" y="1290"/>
                  <a:pt x="1343" y="1261"/>
                </a:cubicBezTo>
                <a:cubicBezTo>
                  <a:pt x="1345" y="1256"/>
                  <a:pt x="1348" y="1250"/>
                  <a:pt x="1350" y="1245"/>
                </a:cubicBezTo>
                <a:cubicBezTo>
                  <a:pt x="1361" y="1216"/>
                  <a:pt x="1368" y="1185"/>
                  <a:pt x="1369" y="1153"/>
                </a:cubicBezTo>
                <a:cubicBezTo>
                  <a:pt x="1369" y="1148"/>
                  <a:pt x="1370" y="1143"/>
                  <a:pt x="1370" y="1138"/>
                </a:cubicBezTo>
                <a:cubicBezTo>
                  <a:pt x="1370" y="1133"/>
                  <a:pt x="1369" y="1128"/>
                  <a:pt x="1369" y="1123"/>
                </a:cubicBezTo>
                <a:cubicBezTo>
                  <a:pt x="1368" y="1091"/>
                  <a:pt x="1361" y="1060"/>
                  <a:pt x="1350" y="10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11919" tIns="55960" rIns="111919" bIns="55960"/>
          <a:lstStyle/>
          <a:p>
            <a:endParaRPr lang="zh-CN" altLang="en-US"/>
          </a:p>
        </p:txBody>
      </p:sp>
      <p:grpSp>
        <p:nvGrpSpPr>
          <p:cNvPr id="14345" name="组合 142"/>
          <p:cNvGrpSpPr/>
          <p:nvPr/>
        </p:nvGrpSpPr>
        <p:grpSpPr bwMode="auto">
          <a:xfrm>
            <a:off x="8907463" y="2484438"/>
            <a:ext cx="2087562" cy="2087562"/>
            <a:chOff x="0" y="0"/>
            <a:chExt cx="2088302" cy="2088302"/>
          </a:xfrm>
        </p:grpSpPr>
        <p:grpSp>
          <p:nvGrpSpPr>
            <p:cNvPr id="14501" name="组合 143"/>
            <p:cNvGrpSpPr/>
            <p:nvPr/>
          </p:nvGrpSpPr>
          <p:grpSpPr bwMode="auto">
            <a:xfrm>
              <a:off x="0" y="0"/>
              <a:ext cx="2088302" cy="2088302"/>
              <a:chOff x="0" y="0"/>
              <a:chExt cx="1385864" cy="1385864"/>
            </a:xfrm>
          </p:grpSpPr>
          <p:sp>
            <p:nvSpPr>
              <p:cNvPr id="14511" name="椭圆 153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1385864" cy="1385864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4512" name="椭圆 154"/>
              <p:cNvSpPr>
                <a:spLocks noChangeArrowheads="1"/>
              </p:cNvSpPr>
              <p:nvPr/>
            </p:nvSpPr>
            <p:spPr bwMode="auto">
              <a:xfrm flipH="1">
                <a:off x="164374" y="164372"/>
                <a:ext cx="1057118" cy="1057118"/>
              </a:xfrm>
              <a:prstGeom prst="ellipse">
                <a:avLst/>
              </a:prstGeom>
              <a:solidFill>
                <a:srgbClr val="1F3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14502" name="文本框 37"/>
            <p:cNvSpPr>
              <a:spLocks noChangeArrowheads="1"/>
            </p:cNvSpPr>
            <p:nvPr/>
          </p:nvSpPr>
          <p:spPr bwMode="auto">
            <a:xfrm>
              <a:off x="732206" y="1236411"/>
              <a:ext cx="564257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latinLnBrk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药店</a:t>
              </a:r>
              <a:endParaRPr lang="zh-CN" altLang="en-US" sz="1800"/>
            </a:p>
          </p:txBody>
        </p:sp>
        <p:grpSp>
          <p:nvGrpSpPr>
            <p:cNvPr id="14503" name="组合 26"/>
            <p:cNvGrpSpPr/>
            <p:nvPr/>
          </p:nvGrpSpPr>
          <p:grpSpPr bwMode="auto">
            <a:xfrm>
              <a:off x="651591" y="629005"/>
              <a:ext cx="725487" cy="612166"/>
              <a:chOff x="0" y="0"/>
              <a:chExt cx="866115" cy="729993"/>
            </a:xfrm>
          </p:grpSpPr>
          <p:grpSp>
            <p:nvGrpSpPr>
              <p:cNvPr id="14504" name="组合 25"/>
              <p:cNvGrpSpPr/>
              <p:nvPr/>
            </p:nvGrpSpPr>
            <p:grpSpPr bwMode="auto">
              <a:xfrm>
                <a:off x="0" y="0"/>
                <a:ext cx="866115" cy="729993"/>
                <a:chOff x="0" y="0"/>
                <a:chExt cx="866115" cy="729993"/>
              </a:xfrm>
            </p:grpSpPr>
            <p:grpSp>
              <p:nvGrpSpPr>
                <p:cNvPr id="14506" name="组合 22"/>
                <p:cNvGrpSpPr/>
                <p:nvPr/>
              </p:nvGrpSpPr>
              <p:grpSpPr bwMode="auto">
                <a:xfrm>
                  <a:off x="0" y="0"/>
                  <a:ext cx="866115" cy="359121"/>
                  <a:chOff x="0" y="0"/>
                  <a:chExt cx="866115" cy="359121"/>
                </a:xfrm>
              </p:grpSpPr>
              <p:sp>
                <p:nvSpPr>
                  <p:cNvPr id="14509" name="任意多边形 15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866115" cy="359680"/>
                  </a:xfrm>
                  <a:custGeom>
                    <a:avLst/>
                    <a:gdLst>
                      <a:gd name="T0" fmla="*/ 0 w 866115"/>
                      <a:gd name="T1" fmla="*/ 251650 h 359121"/>
                      <a:gd name="T2" fmla="*/ 6036 w 866115"/>
                      <a:gd name="T3" fmla="*/ 354736 h 359121"/>
                      <a:gd name="T4" fmla="*/ 443620 w 866115"/>
                      <a:gd name="T5" fmla="*/ 115214 h 359121"/>
                      <a:gd name="T6" fmla="*/ 866115 w 866115"/>
                      <a:gd name="T7" fmla="*/ 360801 h 359121"/>
                      <a:gd name="T8" fmla="*/ 863097 w 866115"/>
                      <a:gd name="T9" fmla="*/ 260747 h 359121"/>
                      <a:gd name="T10" fmla="*/ 446638 w 866115"/>
                      <a:gd name="T11" fmla="*/ 0 h 359121"/>
                      <a:gd name="T12" fmla="*/ 0 w 866115"/>
                      <a:gd name="T13" fmla="*/ 251650 h 3591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66115"/>
                      <a:gd name="T22" fmla="*/ 0 h 359121"/>
                      <a:gd name="T23" fmla="*/ 866115 w 866115"/>
                      <a:gd name="T24" fmla="*/ 359121 h 35912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66115" h="359121">
                        <a:moveTo>
                          <a:pt x="0" y="250479"/>
                        </a:moveTo>
                        <a:lnTo>
                          <a:pt x="6036" y="353085"/>
                        </a:lnTo>
                        <a:lnTo>
                          <a:pt x="443620" y="114677"/>
                        </a:lnTo>
                        <a:lnTo>
                          <a:pt x="866115" y="359121"/>
                        </a:lnTo>
                        <a:lnTo>
                          <a:pt x="863097" y="259533"/>
                        </a:lnTo>
                        <a:lnTo>
                          <a:pt x="446638" y="0"/>
                        </a:lnTo>
                        <a:lnTo>
                          <a:pt x="0" y="25047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42719B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10" name="矩形 152"/>
                  <p:cNvSpPr>
                    <a:spLocks noChangeArrowheads="1"/>
                  </p:cNvSpPr>
                  <p:nvPr/>
                </p:nvSpPr>
                <p:spPr bwMode="auto">
                  <a:xfrm>
                    <a:off x="617842" y="45433"/>
                    <a:ext cx="111817" cy="13440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42719B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FFFFFF"/>
                      </a:solidFill>
                      <a:latin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4507" name="等腰三角形 149"/>
                <p:cNvSpPr>
                  <a:spLocks noChangeArrowheads="1"/>
                </p:cNvSpPr>
                <p:nvPr/>
              </p:nvSpPr>
              <p:spPr bwMode="auto">
                <a:xfrm>
                  <a:off x="128875" y="159017"/>
                  <a:ext cx="621632" cy="16658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4508" name="矩形 150"/>
                <p:cNvSpPr>
                  <a:spLocks noChangeArrowheads="1"/>
                </p:cNvSpPr>
                <p:nvPr/>
              </p:nvSpPr>
              <p:spPr bwMode="auto">
                <a:xfrm>
                  <a:off x="130770" y="325605"/>
                  <a:ext cx="619738" cy="4051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  <p:sp>
            <p:nvSpPr>
              <p:cNvPr id="14505" name="十字形 147"/>
              <p:cNvSpPr>
                <a:spLocks noChangeArrowheads="1"/>
              </p:cNvSpPr>
              <p:nvPr/>
            </p:nvSpPr>
            <p:spPr bwMode="auto">
              <a:xfrm>
                <a:off x="280493" y="318033"/>
                <a:ext cx="308920" cy="310461"/>
              </a:xfrm>
              <a:prstGeom prst="plus">
                <a:avLst>
                  <a:gd name="adj" fmla="val 35574"/>
                </a:avLst>
              </a:prstGeom>
              <a:solidFill>
                <a:srgbClr val="1F3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</p:grpSp>
      <p:grpSp>
        <p:nvGrpSpPr>
          <p:cNvPr id="14358" name="组合 77"/>
          <p:cNvGrpSpPr/>
          <p:nvPr/>
        </p:nvGrpSpPr>
        <p:grpSpPr bwMode="auto">
          <a:xfrm>
            <a:off x="1011238" y="2484438"/>
            <a:ext cx="2089150" cy="2087562"/>
            <a:chOff x="0" y="0"/>
            <a:chExt cx="2088302" cy="2088302"/>
          </a:xfrm>
        </p:grpSpPr>
        <p:grpSp>
          <p:nvGrpSpPr>
            <p:cNvPr id="14495" name="组合 78"/>
            <p:cNvGrpSpPr/>
            <p:nvPr/>
          </p:nvGrpSpPr>
          <p:grpSpPr bwMode="auto">
            <a:xfrm>
              <a:off x="0" y="0"/>
              <a:ext cx="2088302" cy="2088302"/>
              <a:chOff x="0" y="0"/>
              <a:chExt cx="1385864" cy="1385864"/>
            </a:xfrm>
          </p:grpSpPr>
          <p:sp>
            <p:nvSpPr>
              <p:cNvPr id="14499" name="椭圆 82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1385864" cy="1385864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4500" name="椭圆 83"/>
              <p:cNvSpPr>
                <a:spLocks noChangeArrowheads="1"/>
              </p:cNvSpPr>
              <p:nvPr/>
            </p:nvSpPr>
            <p:spPr bwMode="auto">
              <a:xfrm flipH="1">
                <a:off x="164374" y="164372"/>
                <a:ext cx="1057118" cy="1057118"/>
              </a:xfrm>
              <a:prstGeom prst="ellipse">
                <a:avLst/>
              </a:prstGeom>
              <a:solidFill>
                <a:srgbClr val="385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14496" name="组合 79"/>
            <p:cNvGrpSpPr/>
            <p:nvPr/>
          </p:nvGrpSpPr>
          <p:grpSpPr bwMode="auto">
            <a:xfrm>
              <a:off x="684135" y="599741"/>
              <a:ext cx="660400" cy="903288"/>
              <a:chOff x="0" y="0"/>
              <a:chExt cx="660865" cy="903223"/>
            </a:xfrm>
          </p:grpSpPr>
          <p:sp>
            <p:nvSpPr>
              <p:cNvPr id="14497" name="Freeform 139"/>
              <p:cNvSpPr>
                <a:spLocks noChangeAspect="1" noEditPoints="1" noChangeArrowheads="1"/>
              </p:cNvSpPr>
              <p:nvPr/>
            </p:nvSpPr>
            <p:spPr bwMode="auto">
              <a:xfrm>
                <a:off x="-201" y="547"/>
                <a:ext cx="660597" cy="512907"/>
              </a:xfrm>
              <a:custGeom>
                <a:avLst/>
                <a:gdLst>
                  <a:gd name="T0" fmla="*/ 2147483646 w 1384"/>
                  <a:gd name="T1" fmla="*/ 2147483646 h 1078"/>
                  <a:gd name="T2" fmla="*/ 2147483646 w 1384"/>
                  <a:gd name="T3" fmla="*/ 0 h 1078"/>
                  <a:gd name="T4" fmla="*/ 2147483646 w 1384"/>
                  <a:gd name="T5" fmla="*/ 2147483646 h 1078"/>
                  <a:gd name="T6" fmla="*/ 2147483646 w 1384"/>
                  <a:gd name="T7" fmla="*/ 2147483646 h 1078"/>
                  <a:gd name="T8" fmla="*/ 2147483646 w 1384"/>
                  <a:gd name="T9" fmla="*/ 2147483646 h 1078"/>
                  <a:gd name="T10" fmla="*/ 2147483646 w 1384"/>
                  <a:gd name="T11" fmla="*/ 2147483646 h 1078"/>
                  <a:gd name="T12" fmla="*/ 2147483646 w 1384"/>
                  <a:gd name="T13" fmla="*/ 2147483646 h 1078"/>
                  <a:gd name="T14" fmla="*/ 2147483646 w 1384"/>
                  <a:gd name="T15" fmla="*/ 2147483646 h 1078"/>
                  <a:gd name="T16" fmla="*/ 2147483646 w 1384"/>
                  <a:gd name="T17" fmla="*/ 2147483646 h 1078"/>
                  <a:gd name="T18" fmla="*/ 2147483646 w 1384"/>
                  <a:gd name="T19" fmla="*/ 2147483646 h 1078"/>
                  <a:gd name="T20" fmla="*/ 2147483646 w 1384"/>
                  <a:gd name="T21" fmla="*/ 2147483646 h 1078"/>
                  <a:gd name="T22" fmla="*/ 2147483646 w 1384"/>
                  <a:gd name="T23" fmla="*/ 2147483646 h 1078"/>
                  <a:gd name="T24" fmla="*/ 2147483646 w 1384"/>
                  <a:gd name="T25" fmla="*/ 2147483646 h 1078"/>
                  <a:gd name="T26" fmla="*/ 2147483646 w 1384"/>
                  <a:gd name="T27" fmla="*/ 2147483646 h 1078"/>
                  <a:gd name="T28" fmla="*/ 2147483646 w 1384"/>
                  <a:gd name="T29" fmla="*/ 2147483646 h 1078"/>
                  <a:gd name="T30" fmla="*/ 2147483646 w 1384"/>
                  <a:gd name="T31" fmla="*/ 2147483646 h 1078"/>
                  <a:gd name="T32" fmla="*/ 2147483646 w 1384"/>
                  <a:gd name="T33" fmla="*/ 2147483646 h 1078"/>
                  <a:gd name="T34" fmla="*/ 2147483646 w 1384"/>
                  <a:gd name="T35" fmla="*/ 2147483646 h 1078"/>
                  <a:gd name="T36" fmla="*/ 2147483646 w 1384"/>
                  <a:gd name="T37" fmla="*/ 0 h 1078"/>
                  <a:gd name="T38" fmla="*/ 2147483646 w 1384"/>
                  <a:gd name="T39" fmla="*/ 2147483646 h 1078"/>
                  <a:gd name="T40" fmla="*/ 2147483646 w 1384"/>
                  <a:gd name="T41" fmla="*/ 0 h 1078"/>
                  <a:gd name="T42" fmla="*/ 2147483646 w 1384"/>
                  <a:gd name="T43" fmla="*/ 2147483646 h 1078"/>
                  <a:gd name="T44" fmla="*/ 2147483646 w 1384"/>
                  <a:gd name="T45" fmla="*/ 2147483646 h 1078"/>
                  <a:gd name="T46" fmla="*/ 2147483646 w 1384"/>
                  <a:gd name="T47" fmla="*/ 2147483646 h 1078"/>
                  <a:gd name="T48" fmla="*/ 2147483646 w 1384"/>
                  <a:gd name="T49" fmla="*/ 2147483646 h 1078"/>
                  <a:gd name="T50" fmla="*/ 2147483646 w 1384"/>
                  <a:gd name="T51" fmla="*/ 2147483646 h 1078"/>
                  <a:gd name="T52" fmla="*/ 2147483646 w 1384"/>
                  <a:gd name="T53" fmla="*/ 2147483646 h 1078"/>
                  <a:gd name="T54" fmla="*/ 2147483646 w 1384"/>
                  <a:gd name="T55" fmla="*/ 2147483646 h 1078"/>
                  <a:gd name="T56" fmla="*/ 0 w 1384"/>
                  <a:gd name="T57" fmla="*/ 2147483646 h 1078"/>
                  <a:gd name="T58" fmla="*/ 2147483646 w 1384"/>
                  <a:gd name="T59" fmla="*/ 2147483646 h 1078"/>
                  <a:gd name="T60" fmla="*/ 2147483646 w 1384"/>
                  <a:gd name="T61" fmla="*/ 2147483646 h 1078"/>
                  <a:gd name="T62" fmla="*/ 2147483646 w 1384"/>
                  <a:gd name="T63" fmla="*/ 2147483646 h 1078"/>
                  <a:gd name="T64" fmla="*/ 2147483646 w 1384"/>
                  <a:gd name="T65" fmla="*/ 2147483646 h 1078"/>
                  <a:gd name="T66" fmla="*/ 2147483646 w 1384"/>
                  <a:gd name="T67" fmla="*/ 2147483646 h 1078"/>
                  <a:gd name="T68" fmla="*/ 2147483646 w 1384"/>
                  <a:gd name="T69" fmla="*/ 2147483646 h 1078"/>
                  <a:gd name="T70" fmla="*/ 2147483646 w 1384"/>
                  <a:gd name="T71" fmla="*/ 2147483646 h 1078"/>
                  <a:gd name="T72" fmla="*/ 2147483646 w 1384"/>
                  <a:gd name="T73" fmla="*/ 2147483646 h 1078"/>
                  <a:gd name="T74" fmla="*/ 2147483646 w 1384"/>
                  <a:gd name="T75" fmla="*/ 2147483646 h 1078"/>
                  <a:gd name="T76" fmla="*/ 2147483646 w 1384"/>
                  <a:gd name="T77" fmla="*/ 2147483646 h 1078"/>
                  <a:gd name="T78" fmla="*/ 2147483646 w 1384"/>
                  <a:gd name="T79" fmla="*/ 2147483646 h 1078"/>
                  <a:gd name="T80" fmla="*/ 2147483646 w 1384"/>
                  <a:gd name="T81" fmla="*/ 2147483646 h 1078"/>
                  <a:gd name="T82" fmla="*/ 2147483646 w 1384"/>
                  <a:gd name="T83" fmla="*/ 2147483646 h 1078"/>
                  <a:gd name="T84" fmla="*/ 2147483646 w 1384"/>
                  <a:gd name="T85" fmla="*/ 2147483646 h 1078"/>
                  <a:gd name="T86" fmla="*/ 2147483646 w 1384"/>
                  <a:gd name="T87" fmla="*/ 2147483646 h 1078"/>
                  <a:gd name="T88" fmla="*/ 2147483646 w 1384"/>
                  <a:gd name="T89" fmla="*/ 2147483646 h 1078"/>
                  <a:gd name="T90" fmla="*/ 2147483646 w 1384"/>
                  <a:gd name="T91" fmla="*/ 2147483646 h 107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84"/>
                  <a:gd name="T139" fmla="*/ 0 h 1078"/>
                  <a:gd name="T140" fmla="*/ 1384 w 1384"/>
                  <a:gd name="T141" fmla="*/ 1078 h 107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84" h="1078">
                    <a:moveTo>
                      <a:pt x="890" y="198"/>
                    </a:moveTo>
                    <a:cubicBezTo>
                      <a:pt x="890" y="308"/>
                      <a:pt x="801" y="396"/>
                      <a:pt x="692" y="396"/>
                    </a:cubicBezTo>
                    <a:cubicBezTo>
                      <a:pt x="583" y="396"/>
                      <a:pt x="494" y="308"/>
                      <a:pt x="494" y="198"/>
                    </a:cubicBezTo>
                    <a:cubicBezTo>
                      <a:pt x="494" y="89"/>
                      <a:pt x="583" y="0"/>
                      <a:pt x="692" y="0"/>
                    </a:cubicBezTo>
                    <a:cubicBezTo>
                      <a:pt x="801" y="0"/>
                      <a:pt x="890" y="89"/>
                      <a:pt x="890" y="198"/>
                    </a:cubicBezTo>
                    <a:close/>
                    <a:moveTo>
                      <a:pt x="1014" y="629"/>
                    </a:moveTo>
                    <a:cubicBezTo>
                      <a:pt x="1014" y="902"/>
                      <a:pt x="1014" y="902"/>
                      <a:pt x="1014" y="902"/>
                    </a:cubicBezTo>
                    <a:cubicBezTo>
                      <a:pt x="1014" y="939"/>
                      <a:pt x="984" y="969"/>
                      <a:pt x="947" y="969"/>
                    </a:cubicBezTo>
                    <a:cubicBezTo>
                      <a:pt x="941" y="969"/>
                      <a:pt x="941" y="969"/>
                      <a:pt x="941" y="969"/>
                    </a:cubicBezTo>
                    <a:cubicBezTo>
                      <a:pt x="941" y="1011"/>
                      <a:pt x="941" y="1011"/>
                      <a:pt x="941" y="1011"/>
                    </a:cubicBezTo>
                    <a:cubicBezTo>
                      <a:pt x="941" y="1048"/>
                      <a:pt x="911" y="1078"/>
                      <a:pt x="874" y="1078"/>
                    </a:cubicBezTo>
                    <a:cubicBezTo>
                      <a:pt x="761" y="1078"/>
                      <a:pt x="761" y="1078"/>
                      <a:pt x="761" y="1078"/>
                    </a:cubicBezTo>
                    <a:cubicBezTo>
                      <a:pt x="623" y="1078"/>
                      <a:pt x="623" y="1078"/>
                      <a:pt x="623" y="1078"/>
                    </a:cubicBezTo>
                    <a:cubicBezTo>
                      <a:pt x="510" y="1078"/>
                      <a:pt x="510" y="1078"/>
                      <a:pt x="510" y="1078"/>
                    </a:cubicBezTo>
                    <a:cubicBezTo>
                      <a:pt x="473" y="1078"/>
                      <a:pt x="443" y="1048"/>
                      <a:pt x="443" y="1011"/>
                    </a:cubicBezTo>
                    <a:cubicBezTo>
                      <a:pt x="443" y="969"/>
                      <a:pt x="443" y="969"/>
                      <a:pt x="443" y="969"/>
                    </a:cubicBezTo>
                    <a:cubicBezTo>
                      <a:pt x="437" y="969"/>
                      <a:pt x="437" y="969"/>
                      <a:pt x="437" y="969"/>
                    </a:cubicBezTo>
                    <a:cubicBezTo>
                      <a:pt x="400" y="969"/>
                      <a:pt x="370" y="939"/>
                      <a:pt x="370" y="902"/>
                    </a:cubicBezTo>
                    <a:cubicBezTo>
                      <a:pt x="370" y="629"/>
                      <a:pt x="370" y="629"/>
                      <a:pt x="370" y="629"/>
                    </a:cubicBezTo>
                    <a:cubicBezTo>
                      <a:pt x="370" y="592"/>
                      <a:pt x="400" y="562"/>
                      <a:pt x="437" y="562"/>
                    </a:cubicBezTo>
                    <a:cubicBezTo>
                      <a:pt x="439" y="562"/>
                      <a:pt x="439" y="562"/>
                      <a:pt x="439" y="562"/>
                    </a:cubicBezTo>
                    <a:cubicBezTo>
                      <a:pt x="443" y="562"/>
                      <a:pt x="443" y="562"/>
                      <a:pt x="443" y="562"/>
                    </a:cubicBezTo>
                    <a:cubicBezTo>
                      <a:pt x="443" y="520"/>
                      <a:pt x="443" y="520"/>
                      <a:pt x="443" y="520"/>
                    </a:cubicBezTo>
                    <a:cubicBezTo>
                      <a:pt x="443" y="483"/>
                      <a:pt x="473" y="453"/>
                      <a:pt x="510" y="453"/>
                    </a:cubicBezTo>
                    <a:cubicBezTo>
                      <a:pt x="512" y="453"/>
                      <a:pt x="512" y="453"/>
                      <a:pt x="512" y="453"/>
                    </a:cubicBezTo>
                    <a:cubicBezTo>
                      <a:pt x="872" y="453"/>
                      <a:pt x="872" y="453"/>
                      <a:pt x="872" y="453"/>
                    </a:cubicBezTo>
                    <a:cubicBezTo>
                      <a:pt x="874" y="453"/>
                      <a:pt x="874" y="453"/>
                      <a:pt x="874" y="453"/>
                    </a:cubicBezTo>
                    <a:cubicBezTo>
                      <a:pt x="911" y="453"/>
                      <a:pt x="941" y="483"/>
                      <a:pt x="941" y="520"/>
                    </a:cubicBezTo>
                    <a:cubicBezTo>
                      <a:pt x="941" y="562"/>
                      <a:pt x="941" y="562"/>
                      <a:pt x="941" y="562"/>
                    </a:cubicBezTo>
                    <a:cubicBezTo>
                      <a:pt x="945" y="562"/>
                      <a:pt x="945" y="562"/>
                      <a:pt x="945" y="562"/>
                    </a:cubicBezTo>
                    <a:cubicBezTo>
                      <a:pt x="947" y="562"/>
                      <a:pt x="947" y="562"/>
                      <a:pt x="947" y="562"/>
                    </a:cubicBezTo>
                    <a:cubicBezTo>
                      <a:pt x="984" y="562"/>
                      <a:pt x="1014" y="592"/>
                      <a:pt x="1014" y="629"/>
                    </a:cubicBezTo>
                    <a:close/>
                    <a:moveTo>
                      <a:pt x="235" y="0"/>
                    </a:moveTo>
                    <a:cubicBezTo>
                      <a:pt x="155" y="0"/>
                      <a:pt x="91" y="65"/>
                      <a:pt x="91" y="145"/>
                    </a:cubicBezTo>
                    <a:cubicBezTo>
                      <a:pt x="91" y="224"/>
                      <a:pt x="155" y="289"/>
                      <a:pt x="235" y="289"/>
                    </a:cubicBezTo>
                    <a:cubicBezTo>
                      <a:pt x="314" y="289"/>
                      <a:pt x="379" y="224"/>
                      <a:pt x="379" y="145"/>
                    </a:cubicBezTo>
                    <a:cubicBezTo>
                      <a:pt x="379" y="65"/>
                      <a:pt x="314" y="0"/>
                      <a:pt x="235" y="0"/>
                    </a:cubicBezTo>
                    <a:close/>
                    <a:moveTo>
                      <a:pt x="1149" y="0"/>
                    </a:moveTo>
                    <a:cubicBezTo>
                      <a:pt x="1070" y="0"/>
                      <a:pt x="1005" y="65"/>
                      <a:pt x="1005" y="145"/>
                    </a:cubicBezTo>
                    <a:cubicBezTo>
                      <a:pt x="1005" y="224"/>
                      <a:pt x="1070" y="289"/>
                      <a:pt x="1149" y="289"/>
                    </a:cubicBezTo>
                    <a:cubicBezTo>
                      <a:pt x="1229" y="289"/>
                      <a:pt x="1293" y="224"/>
                      <a:pt x="1293" y="145"/>
                    </a:cubicBezTo>
                    <a:cubicBezTo>
                      <a:pt x="1293" y="65"/>
                      <a:pt x="1229" y="0"/>
                      <a:pt x="1149" y="0"/>
                    </a:cubicBezTo>
                    <a:close/>
                    <a:moveTo>
                      <a:pt x="315" y="629"/>
                    </a:moveTo>
                    <a:cubicBezTo>
                      <a:pt x="315" y="579"/>
                      <a:pt x="344" y="536"/>
                      <a:pt x="387" y="517"/>
                    </a:cubicBezTo>
                    <a:cubicBezTo>
                      <a:pt x="388" y="475"/>
                      <a:pt x="411" y="437"/>
                      <a:pt x="445" y="416"/>
                    </a:cubicBezTo>
                    <a:cubicBezTo>
                      <a:pt x="438" y="412"/>
                      <a:pt x="429" y="410"/>
                      <a:pt x="420" y="410"/>
                    </a:cubicBezTo>
                    <a:cubicBezTo>
                      <a:pt x="419" y="410"/>
                      <a:pt x="419" y="410"/>
                      <a:pt x="419" y="410"/>
                    </a:cubicBezTo>
                    <a:cubicBezTo>
                      <a:pt x="416" y="410"/>
                      <a:pt x="416" y="410"/>
                      <a:pt x="416" y="410"/>
                    </a:cubicBezTo>
                    <a:cubicBezTo>
                      <a:pt x="416" y="379"/>
                      <a:pt x="416" y="379"/>
                      <a:pt x="416" y="379"/>
                    </a:cubicBezTo>
                    <a:cubicBezTo>
                      <a:pt x="416" y="352"/>
                      <a:pt x="395" y="330"/>
                      <a:pt x="368" y="330"/>
                    </a:cubicBezTo>
                    <a:cubicBezTo>
                      <a:pt x="366" y="330"/>
                      <a:pt x="366" y="330"/>
                      <a:pt x="366" y="330"/>
                    </a:cubicBezTo>
                    <a:cubicBezTo>
                      <a:pt x="104" y="330"/>
                      <a:pt x="104" y="330"/>
                      <a:pt x="104" y="330"/>
                    </a:cubicBezTo>
                    <a:cubicBezTo>
                      <a:pt x="102" y="330"/>
                      <a:pt x="102" y="330"/>
                      <a:pt x="102" y="330"/>
                    </a:cubicBezTo>
                    <a:cubicBezTo>
                      <a:pt x="75" y="330"/>
                      <a:pt x="53" y="352"/>
                      <a:pt x="53" y="379"/>
                    </a:cubicBezTo>
                    <a:cubicBezTo>
                      <a:pt x="53" y="410"/>
                      <a:pt x="53" y="410"/>
                      <a:pt x="53" y="410"/>
                    </a:cubicBezTo>
                    <a:cubicBezTo>
                      <a:pt x="51" y="410"/>
                      <a:pt x="51" y="410"/>
                      <a:pt x="51" y="410"/>
                    </a:cubicBezTo>
                    <a:cubicBezTo>
                      <a:pt x="49" y="410"/>
                      <a:pt x="49" y="410"/>
                      <a:pt x="49" y="410"/>
                    </a:cubicBezTo>
                    <a:cubicBezTo>
                      <a:pt x="22" y="410"/>
                      <a:pt x="0" y="431"/>
                      <a:pt x="0" y="458"/>
                    </a:cubicBezTo>
                    <a:cubicBezTo>
                      <a:pt x="0" y="658"/>
                      <a:pt x="0" y="658"/>
                      <a:pt x="0" y="658"/>
                    </a:cubicBezTo>
                    <a:cubicBezTo>
                      <a:pt x="0" y="684"/>
                      <a:pt x="22" y="706"/>
                      <a:pt x="49" y="706"/>
                    </a:cubicBezTo>
                    <a:cubicBezTo>
                      <a:pt x="53" y="706"/>
                      <a:pt x="53" y="706"/>
                      <a:pt x="53" y="706"/>
                    </a:cubicBezTo>
                    <a:cubicBezTo>
                      <a:pt x="53" y="737"/>
                      <a:pt x="53" y="737"/>
                      <a:pt x="53" y="737"/>
                    </a:cubicBezTo>
                    <a:cubicBezTo>
                      <a:pt x="53" y="764"/>
                      <a:pt x="75" y="786"/>
                      <a:pt x="102" y="786"/>
                    </a:cubicBezTo>
                    <a:cubicBezTo>
                      <a:pt x="185" y="786"/>
                      <a:pt x="185" y="786"/>
                      <a:pt x="185" y="786"/>
                    </a:cubicBezTo>
                    <a:cubicBezTo>
                      <a:pt x="285" y="786"/>
                      <a:pt x="285" y="786"/>
                      <a:pt x="285" y="786"/>
                    </a:cubicBezTo>
                    <a:cubicBezTo>
                      <a:pt x="315" y="786"/>
                      <a:pt x="315" y="786"/>
                      <a:pt x="315" y="786"/>
                    </a:cubicBezTo>
                    <a:lnTo>
                      <a:pt x="315" y="629"/>
                    </a:lnTo>
                    <a:close/>
                    <a:moveTo>
                      <a:pt x="1335" y="410"/>
                    </a:moveTo>
                    <a:cubicBezTo>
                      <a:pt x="1333" y="410"/>
                      <a:pt x="1333" y="410"/>
                      <a:pt x="1333" y="410"/>
                    </a:cubicBezTo>
                    <a:cubicBezTo>
                      <a:pt x="1331" y="410"/>
                      <a:pt x="1331" y="410"/>
                      <a:pt x="1331" y="410"/>
                    </a:cubicBezTo>
                    <a:cubicBezTo>
                      <a:pt x="1331" y="379"/>
                      <a:pt x="1331" y="379"/>
                      <a:pt x="1331" y="379"/>
                    </a:cubicBezTo>
                    <a:cubicBezTo>
                      <a:pt x="1331" y="352"/>
                      <a:pt x="1309" y="330"/>
                      <a:pt x="1282" y="330"/>
                    </a:cubicBezTo>
                    <a:cubicBezTo>
                      <a:pt x="1280" y="330"/>
                      <a:pt x="1280" y="330"/>
                      <a:pt x="1280" y="330"/>
                    </a:cubicBezTo>
                    <a:cubicBezTo>
                      <a:pt x="1018" y="330"/>
                      <a:pt x="1018" y="330"/>
                      <a:pt x="1018" y="330"/>
                    </a:cubicBezTo>
                    <a:cubicBezTo>
                      <a:pt x="1016" y="330"/>
                      <a:pt x="1016" y="330"/>
                      <a:pt x="1016" y="330"/>
                    </a:cubicBezTo>
                    <a:cubicBezTo>
                      <a:pt x="989" y="330"/>
                      <a:pt x="968" y="352"/>
                      <a:pt x="968" y="379"/>
                    </a:cubicBezTo>
                    <a:cubicBezTo>
                      <a:pt x="968" y="410"/>
                      <a:pt x="968" y="410"/>
                      <a:pt x="968" y="410"/>
                    </a:cubicBezTo>
                    <a:cubicBezTo>
                      <a:pt x="965" y="410"/>
                      <a:pt x="965" y="410"/>
                      <a:pt x="965" y="410"/>
                    </a:cubicBezTo>
                    <a:cubicBezTo>
                      <a:pt x="964" y="410"/>
                      <a:pt x="964" y="410"/>
                      <a:pt x="964" y="410"/>
                    </a:cubicBezTo>
                    <a:cubicBezTo>
                      <a:pt x="955" y="410"/>
                      <a:pt x="946" y="412"/>
                      <a:pt x="939" y="416"/>
                    </a:cubicBezTo>
                    <a:cubicBezTo>
                      <a:pt x="973" y="437"/>
                      <a:pt x="996" y="475"/>
                      <a:pt x="997" y="517"/>
                    </a:cubicBezTo>
                    <a:cubicBezTo>
                      <a:pt x="1040" y="536"/>
                      <a:pt x="1069" y="579"/>
                      <a:pt x="1069" y="629"/>
                    </a:cubicBezTo>
                    <a:cubicBezTo>
                      <a:pt x="1069" y="786"/>
                      <a:pt x="1069" y="786"/>
                      <a:pt x="1069" y="786"/>
                    </a:cubicBezTo>
                    <a:cubicBezTo>
                      <a:pt x="1099" y="786"/>
                      <a:pt x="1099" y="786"/>
                      <a:pt x="1099" y="786"/>
                    </a:cubicBezTo>
                    <a:cubicBezTo>
                      <a:pt x="1199" y="786"/>
                      <a:pt x="1199" y="786"/>
                      <a:pt x="1199" y="786"/>
                    </a:cubicBezTo>
                    <a:cubicBezTo>
                      <a:pt x="1282" y="786"/>
                      <a:pt x="1282" y="786"/>
                      <a:pt x="1282" y="786"/>
                    </a:cubicBezTo>
                    <a:cubicBezTo>
                      <a:pt x="1309" y="786"/>
                      <a:pt x="1331" y="764"/>
                      <a:pt x="1331" y="737"/>
                    </a:cubicBezTo>
                    <a:cubicBezTo>
                      <a:pt x="1331" y="706"/>
                      <a:pt x="1331" y="706"/>
                      <a:pt x="1331" y="706"/>
                    </a:cubicBezTo>
                    <a:cubicBezTo>
                      <a:pt x="1335" y="706"/>
                      <a:pt x="1335" y="706"/>
                      <a:pt x="1335" y="706"/>
                    </a:cubicBezTo>
                    <a:cubicBezTo>
                      <a:pt x="1362" y="706"/>
                      <a:pt x="1384" y="684"/>
                      <a:pt x="1384" y="658"/>
                    </a:cubicBezTo>
                    <a:cubicBezTo>
                      <a:pt x="1384" y="458"/>
                      <a:pt x="1384" y="458"/>
                      <a:pt x="1384" y="458"/>
                    </a:cubicBezTo>
                    <a:cubicBezTo>
                      <a:pt x="1384" y="431"/>
                      <a:pt x="1362" y="410"/>
                      <a:pt x="1335" y="4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3251" tIns="46626" rIns="93251" bIns="46626"/>
              <a:lstStyle/>
              <a:p>
                <a:endParaRPr lang="zh-CN" altLang="en-US"/>
              </a:p>
            </p:txBody>
          </p:sp>
          <p:sp>
            <p:nvSpPr>
              <p:cNvPr id="14498" name="文本框 37"/>
              <p:cNvSpPr>
                <a:spLocks noChangeArrowheads="1"/>
              </p:cNvSpPr>
              <p:nvPr/>
            </p:nvSpPr>
            <p:spPr bwMode="auto">
              <a:xfrm>
                <a:off x="23589" y="523632"/>
                <a:ext cx="564257" cy="379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latinLnBrk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用户</a:t>
                </a:r>
                <a:endParaRPr lang="zh-CN" altLang="en-US" sz="1800"/>
              </a:p>
            </p:txBody>
          </p:sp>
        </p:grpSp>
      </p:grpSp>
      <p:grpSp>
        <p:nvGrpSpPr>
          <p:cNvPr id="14365" name="组合 227"/>
          <p:cNvGrpSpPr/>
          <p:nvPr/>
        </p:nvGrpSpPr>
        <p:grpSpPr bwMode="auto">
          <a:xfrm flipH="1">
            <a:off x="3303588" y="2717800"/>
            <a:ext cx="1490662" cy="501650"/>
            <a:chOff x="0" y="0"/>
            <a:chExt cx="1490298" cy="502100"/>
          </a:xfrm>
        </p:grpSpPr>
        <p:grpSp>
          <p:nvGrpSpPr>
            <p:cNvPr id="14491" name="组合 228"/>
            <p:cNvGrpSpPr/>
            <p:nvPr/>
          </p:nvGrpSpPr>
          <p:grpSpPr bwMode="auto">
            <a:xfrm>
              <a:off x="0" y="316363"/>
              <a:ext cx="1490298" cy="185737"/>
              <a:chOff x="0" y="0"/>
              <a:chExt cx="1490298" cy="185737"/>
            </a:xfrm>
          </p:grpSpPr>
          <p:sp>
            <p:nvSpPr>
              <p:cNvPr id="14493" name="左箭头 230"/>
              <p:cNvSpPr>
                <a:spLocks noChangeArrowheads="1"/>
              </p:cNvSpPr>
              <p:nvPr/>
            </p:nvSpPr>
            <p:spPr bwMode="auto">
              <a:xfrm>
                <a:off x="34916" y="-166"/>
                <a:ext cx="1455382" cy="185903"/>
              </a:xfrm>
              <a:prstGeom prst="leftArrow">
                <a:avLst>
                  <a:gd name="adj1" fmla="val 50000"/>
                  <a:gd name="adj2" fmla="val 49981"/>
                </a:avLst>
              </a:prstGeom>
              <a:solidFill>
                <a:srgbClr val="C55A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4494" name="Content Placeholder 27"/>
              <p:cNvSpPr>
                <a:spLocks noChangeArrowheads="1"/>
              </p:cNvSpPr>
              <p:nvPr/>
            </p:nvSpPr>
            <p:spPr bwMode="auto">
              <a:xfrm>
                <a:off x="0" y="46377"/>
                <a:ext cx="1485732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marL="344805" indent="-344805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  <a:buSzPct val="80000"/>
                  <a:buFont typeface="Arial" panose="020B0604020202020204" pitchFamily="34" charset="0"/>
                  <a:buNone/>
                </a:pPr>
                <a:r>
                  <a:rPr lang="en-US" altLang="zh-CN" sz="600">
                    <a:solidFill>
                      <a:schemeClr val="bg1"/>
                    </a:solidFill>
                    <a:latin typeface="Calibri Light" panose="020F0302020204030204" pitchFamily="34" charset="0"/>
                    <a:sym typeface="Consolas" panose="020B0609020204030204" pitchFamily="49" charset="0"/>
                  </a:rPr>
                  <a:t>01</a:t>
                </a:r>
                <a:r>
                  <a:rPr lang="en-US" altLang="zh-CN" sz="600">
                    <a:solidFill>
                      <a:schemeClr val="bg1"/>
                    </a:solidFill>
                    <a:latin typeface="Calibri Light" panose="020F0302020204030204" pitchFamily="34" charset="0"/>
                    <a:sym typeface="Calibri" panose="020F0502020204030204" pitchFamily="34" charset="0"/>
                  </a:rPr>
                  <a:t>01011100</a:t>
                </a:r>
                <a:r>
                  <a:rPr lang="en-US" altLang="zh-CN" sz="600">
                    <a:solidFill>
                      <a:schemeClr val="bg1"/>
                    </a:solidFill>
                    <a:latin typeface="Calibri Light" panose="020F0302020204030204" pitchFamily="34" charset="0"/>
                    <a:sym typeface="Consolas" panose="020B0609020204030204" pitchFamily="49" charset="0"/>
                  </a:rPr>
                  <a:t>101010101000101010001110101</a:t>
                </a:r>
                <a:endParaRPr lang="en-US" altLang="zh-CN" sz="600">
                  <a:solidFill>
                    <a:schemeClr val="bg1"/>
                  </a:solidFill>
                  <a:latin typeface="Calibri Light" panose="020F0302020204030204" pitchFamily="34" charset="0"/>
                  <a:sym typeface="Consolas" panose="020B0609020204030204" pitchFamily="49" charset="0"/>
                </a:endParaRPr>
              </a:p>
            </p:txBody>
          </p:sp>
        </p:grpSp>
        <p:sp>
          <p:nvSpPr>
            <p:cNvPr id="14492" name="文本框 43"/>
            <p:cNvSpPr>
              <a:spLocks noChangeArrowheads="1"/>
            </p:cNvSpPr>
            <p:nvPr/>
          </p:nvSpPr>
          <p:spPr bwMode="auto">
            <a:xfrm>
              <a:off x="526921" y="0"/>
              <a:ext cx="512637" cy="34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latinLnBrk="1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C55A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endParaRPr lang="zh-CN" altLang="en-US" sz="1600" b="1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370" name="组合 232"/>
          <p:cNvGrpSpPr/>
          <p:nvPr/>
        </p:nvGrpSpPr>
        <p:grpSpPr bwMode="auto">
          <a:xfrm flipH="1">
            <a:off x="7259638" y="2717800"/>
            <a:ext cx="1490662" cy="501650"/>
            <a:chOff x="0" y="0"/>
            <a:chExt cx="1490298" cy="502100"/>
          </a:xfrm>
        </p:grpSpPr>
        <p:grpSp>
          <p:nvGrpSpPr>
            <p:cNvPr id="14487" name="组合 233"/>
            <p:cNvGrpSpPr/>
            <p:nvPr/>
          </p:nvGrpSpPr>
          <p:grpSpPr bwMode="auto">
            <a:xfrm>
              <a:off x="0" y="316363"/>
              <a:ext cx="1490298" cy="185737"/>
              <a:chOff x="0" y="0"/>
              <a:chExt cx="1490298" cy="185737"/>
            </a:xfrm>
          </p:grpSpPr>
          <p:sp>
            <p:nvSpPr>
              <p:cNvPr id="14489" name="左箭头 235"/>
              <p:cNvSpPr>
                <a:spLocks noChangeArrowheads="1"/>
              </p:cNvSpPr>
              <p:nvPr/>
            </p:nvSpPr>
            <p:spPr bwMode="auto">
              <a:xfrm>
                <a:off x="34916" y="-166"/>
                <a:ext cx="1455382" cy="185903"/>
              </a:xfrm>
              <a:prstGeom prst="leftArrow">
                <a:avLst>
                  <a:gd name="adj1" fmla="val 50000"/>
                  <a:gd name="adj2" fmla="val 49981"/>
                </a:avLst>
              </a:prstGeom>
              <a:solidFill>
                <a:srgbClr val="C55A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4490" name="Content Placeholder 27"/>
              <p:cNvSpPr>
                <a:spLocks noChangeArrowheads="1"/>
              </p:cNvSpPr>
              <p:nvPr/>
            </p:nvSpPr>
            <p:spPr bwMode="auto">
              <a:xfrm>
                <a:off x="0" y="46377"/>
                <a:ext cx="1485732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marL="344805" indent="-344805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  <a:buSzPct val="80000"/>
                  <a:buFont typeface="Arial" panose="020B0604020202020204" pitchFamily="34" charset="0"/>
                  <a:buNone/>
                </a:pPr>
                <a:r>
                  <a:rPr lang="en-US" altLang="zh-CN" sz="600">
                    <a:solidFill>
                      <a:schemeClr val="bg1"/>
                    </a:solidFill>
                    <a:latin typeface="Calibri Light" panose="020F0302020204030204" pitchFamily="34" charset="0"/>
                    <a:sym typeface="Consolas" panose="020B0609020204030204" pitchFamily="49" charset="0"/>
                  </a:rPr>
                  <a:t>01</a:t>
                </a:r>
                <a:r>
                  <a:rPr lang="en-US" altLang="zh-CN" sz="600">
                    <a:solidFill>
                      <a:schemeClr val="bg1"/>
                    </a:solidFill>
                    <a:latin typeface="Calibri Light" panose="020F0302020204030204" pitchFamily="34" charset="0"/>
                    <a:sym typeface="Calibri" panose="020F0502020204030204" pitchFamily="34" charset="0"/>
                  </a:rPr>
                  <a:t>01011100</a:t>
                </a:r>
                <a:r>
                  <a:rPr lang="en-US" altLang="zh-CN" sz="600">
                    <a:solidFill>
                      <a:schemeClr val="bg1"/>
                    </a:solidFill>
                    <a:latin typeface="Calibri Light" panose="020F0302020204030204" pitchFamily="34" charset="0"/>
                    <a:sym typeface="Consolas" panose="020B0609020204030204" pitchFamily="49" charset="0"/>
                  </a:rPr>
                  <a:t>101010101000101010001110101</a:t>
                </a:r>
                <a:endParaRPr lang="en-US" altLang="zh-CN" sz="600">
                  <a:solidFill>
                    <a:schemeClr val="bg1"/>
                  </a:solidFill>
                  <a:latin typeface="Calibri Light" panose="020F0302020204030204" pitchFamily="34" charset="0"/>
                  <a:sym typeface="Consolas" panose="020B0609020204030204" pitchFamily="49" charset="0"/>
                </a:endParaRPr>
              </a:p>
            </p:txBody>
          </p:sp>
        </p:grpSp>
        <p:sp>
          <p:nvSpPr>
            <p:cNvPr id="14488" name="文本框 43"/>
            <p:cNvSpPr>
              <a:spLocks noChangeArrowheads="1"/>
            </p:cNvSpPr>
            <p:nvPr/>
          </p:nvSpPr>
          <p:spPr bwMode="auto">
            <a:xfrm>
              <a:off x="526921" y="0"/>
              <a:ext cx="512637" cy="34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latinLnBrk="1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C55A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endParaRPr lang="zh-CN" altLang="en-US" sz="1600" b="1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375" name="组合 173"/>
          <p:cNvGrpSpPr/>
          <p:nvPr/>
        </p:nvGrpSpPr>
        <p:grpSpPr bwMode="auto">
          <a:xfrm>
            <a:off x="4811713" y="1768475"/>
            <a:ext cx="2368550" cy="2398713"/>
            <a:chOff x="0" y="0"/>
            <a:chExt cx="2088302" cy="2088302"/>
          </a:xfrm>
        </p:grpSpPr>
        <p:grpSp>
          <p:nvGrpSpPr>
            <p:cNvPr id="14481" name="组合 219"/>
            <p:cNvGrpSpPr/>
            <p:nvPr/>
          </p:nvGrpSpPr>
          <p:grpSpPr bwMode="auto">
            <a:xfrm>
              <a:off x="0" y="0"/>
              <a:ext cx="2088302" cy="2088302"/>
              <a:chOff x="0" y="0"/>
              <a:chExt cx="1385864" cy="1385864"/>
            </a:xfrm>
          </p:grpSpPr>
          <p:sp>
            <p:nvSpPr>
              <p:cNvPr id="14485" name="椭圆 225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1385864" cy="1385864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4486" name="椭圆 226"/>
              <p:cNvSpPr>
                <a:spLocks noChangeArrowheads="1"/>
              </p:cNvSpPr>
              <p:nvPr/>
            </p:nvSpPr>
            <p:spPr bwMode="auto">
              <a:xfrm flipH="1">
                <a:off x="164374" y="164372"/>
                <a:ext cx="1057118" cy="1057118"/>
              </a:xfrm>
              <a:prstGeom prst="ellipse">
                <a:avLst/>
              </a:prstGeom>
              <a:solidFill>
                <a:srgbClr val="5A3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14482" name="组合 222"/>
            <p:cNvGrpSpPr/>
            <p:nvPr/>
          </p:nvGrpSpPr>
          <p:grpSpPr bwMode="auto">
            <a:xfrm>
              <a:off x="419483" y="514649"/>
              <a:ext cx="1277712" cy="975054"/>
              <a:chOff x="0" y="0"/>
              <a:chExt cx="1277157" cy="975103"/>
            </a:xfrm>
          </p:grpSpPr>
          <p:sp>
            <p:nvSpPr>
              <p:cNvPr id="14483" name="文本框 36"/>
              <p:cNvSpPr>
                <a:spLocks noChangeArrowheads="1"/>
              </p:cNvSpPr>
              <p:nvPr/>
            </p:nvSpPr>
            <p:spPr bwMode="auto">
              <a:xfrm>
                <a:off x="0" y="604390"/>
                <a:ext cx="1277157" cy="37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latinLnBrk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1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医药数据库</a:t>
                </a:r>
                <a:endParaRPr lang="zh-CN" altLang="en-US" sz="1800"/>
              </a:p>
            </p:txBody>
          </p:sp>
          <p:sp>
            <p:nvSpPr>
              <p:cNvPr id="14484" name="Freeform 5"/>
              <p:cNvSpPr>
                <a:spLocks noChangeAspect="1" noEditPoints="1" noChangeArrowheads="1"/>
              </p:cNvSpPr>
              <p:nvPr/>
            </p:nvSpPr>
            <p:spPr bwMode="auto">
              <a:xfrm>
                <a:off x="362772" y="-521"/>
                <a:ext cx="555426" cy="598465"/>
              </a:xfrm>
              <a:custGeom>
                <a:avLst/>
                <a:gdLst>
                  <a:gd name="T0" fmla="*/ 0 w 144"/>
                  <a:gd name="T1" fmla="*/ 2147483646 h 156"/>
                  <a:gd name="T2" fmla="*/ 2147483646 w 144"/>
                  <a:gd name="T3" fmla="*/ 2147483646 h 156"/>
                  <a:gd name="T4" fmla="*/ 2147483646 w 144"/>
                  <a:gd name="T5" fmla="*/ 2147483646 h 156"/>
                  <a:gd name="T6" fmla="*/ 2147483646 w 144"/>
                  <a:gd name="T7" fmla="*/ 2147483646 h 156"/>
                  <a:gd name="T8" fmla="*/ 2147483646 w 144"/>
                  <a:gd name="T9" fmla="*/ 2147483646 h 156"/>
                  <a:gd name="T10" fmla="*/ 0 w 144"/>
                  <a:gd name="T11" fmla="*/ 2147483646 h 156"/>
                  <a:gd name="T12" fmla="*/ 0 w 144"/>
                  <a:gd name="T13" fmla="*/ 2147483646 h 156"/>
                  <a:gd name="T14" fmla="*/ 0 w 144"/>
                  <a:gd name="T15" fmla="*/ 2147483646 h 156"/>
                  <a:gd name="T16" fmla="*/ 2147483646 w 144"/>
                  <a:gd name="T17" fmla="*/ 2147483646 h 156"/>
                  <a:gd name="T18" fmla="*/ 2147483646 w 144"/>
                  <a:gd name="T19" fmla="*/ 2147483646 h 156"/>
                  <a:gd name="T20" fmla="*/ 2147483646 w 144"/>
                  <a:gd name="T21" fmla="*/ 2147483646 h 156"/>
                  <a:gd name="T22" fmla="*/ 2147483646 w 144"/>
                  <a:gd name="T23" fmla="*/ 2147483646 h 156"/>
                  <a:gd name="T24" fmla="*/ 0 w 144"/>
                  <a:gd name="T25" fmla="*/ 2147483646 h 156"/>
                  <a:gd name="T26" fmla="*/ 0 w 144"/>
                  <a:gd name="T27" fmla="*/ 2147483646 h 156"/>
                  <a:gd name="T28" fmla="*/ 2147483646 w 144"/>
                  <a:gd name="T29" fmla="*/ 0 h 156"/>
                  <a:gd name="T30" fmla="*/ 0 w 144"/>
                  <a:gd name="T31" fmla="*/ 2147483646 h 156"/>
                  <a:gd name="T32" fmla="*/ 0 w 144"/>
                  <a:gd name="T33" fmla="*/ 2147483646 h 156"/>
                  <a:gd name="T34" fmla="*/ 2147483646 w 144"/>
                  <a:gd name="T35" fmla="*/ 2147483646 h 156"/>
                  <a:gd name="T36" fmla="*/ 2147483646 w 144"/>
                  <a:gd name="T37" fmla="*/ 2147483646 h 156"/>
                  <a:gd name="T38" fmla="*/ 2147483646 w 144"/>
                  <a:gd name="T39" fmla="*/ 2147483646 h 156"/>
                  <a:gd name="T40" fmla="*/ 2147483646 w 144"/>
                  <a:gd name="T41" fmla="*/ 0 h 1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4"/>
                  <a:gd name="T64" fmla="*/ 0 h 156"/>
                  <a:gd name="T65" fmla="*/ 144 w 144"/>
                  <a:gd name="T66" fmla="*/ 156 h 1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4" h="156">
                    <a:moveTo>
                      <a:pt x="0" y="60"/>
                    </a:moveTo>
                    <a:cubicBezTo>
                      <a:pt x="0" y="68"/>
                      <a:pt x="32" y="75"/>
                      <a:pt x="72" y="75"/>
                    </a:cubicBezTo>
                    <a:cubicBezTo>
                      <a:pt x="112" y="75"/>
                      <a:pt x="144" y="68"/>
                      <a:pt x="144" y="60"/>
                    </a:cubicBezTo>
                    <a:cubicBezTo>
                      <a:pt x="144" y="97"/>
                      <a:pt x="144" y="97"/>
                      <a:pt x="144" y="97"/>
                    </a:cubicBezTo>
                    <a:cubicBezTo>
                      <a:pt x="144" y="105"/>
                      <a:pt x="112" y="112"/>
                      <a:pt x="72" y="112"/>
                    </a:cubicBezTo>
                    <a:cubicBezTo>
                      <a:pt x="32" y="112"/>
                      <a:pt x="0" y="105"/>
                      <a:pt x="0" y="97"/>
                    </a:cubicBezTo>
                    <a:lnTo>
                      <a:pt x="0" y="60"/>
                    </a:lnTo>
                    <a:close/>
                    <a:moveTo>
                      <a:pt x="0" y="140"/>
                    </a:moveTo>
                    <a:cubicBezTo>
                      <a:pt x="0" y="149"/>
                      <a:pt x="32" y="156"/>
                      <a:pt x="72" y="156"/>
                    </a:cubicBezTo>
                    <a:cubicBezTo>
                      <a:pt x="112" y="156"/>
                      <a:pt x="144" y="149"/>
                      <a:pt x="144" y="140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4" y="112"/>
                      <a:pt x="112" y="119"/>
                      <a:pt x="72" y="119"/>
                    </a:cubicBezTo>
                    <a:cubicBezTo>
                      <a:pt x="32" y="119"/>
                      <a:pt x="0" y="112"/>
                      <a:pt x="0" y="103"/>
                    </a:cubicBezTo>
                    <a:lnTo>
                      <a:pt x="0" y="140"/>
                    </a:lnTo>
                    <a:close/>
                    <a:moveTo>
                      <a:pt x="72" y="0"/>
                    </a:moveTo>
                    <a:cubicBezTo>
                      <a:pt x="32" y="0"/>
                      <a:pt x="0" y="7"/>
                      <a:pt x="0" y="16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62"/>
                      <a:pt x="32" y="69"/>
                      <a:pt x="72" y="69"/>
                    </a:cubicBezTo>
                    <a:cubicBezTo>
                      <a:pt x="112" y="69"/>
                      <a:pt x="144" y="62"/>
                      <a:pt x="144" y="53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4" y="7"/>
                      <a:pt x="112" y="0"/>
                      <a:pt x="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4382" name="组合 15"/>
          <p:cNvGrpSpPr/>
          <p:nvPr/>
        </p:nvGrpSpPr>
        <p:grpSpPr bwMode="auto">
          <a:xfrm>
            <a:off x="3297238" y="3817938"/>
            <a:ext cx="5418137" cy="184150"/>
            <a:chOff x="0" y="0"/>
            <a:chExt cx="5419102" cy="184150"/>
          </a:xfrm>
        </p:grpSpPr>
        <p:sp>
          <p:nvSpPr>
            <p:cNvPr id="14411" name="左箭头 93"/>
            <p:cNvSpPr>
              <a:spLocks noChangeArrowheads="1"/>
            </p:cNvSpPr>
            <p:nvPr/>
          </p:nvSpPr>
          <p:spPr bwMode="auto">
            <a:xfrm flipH="1">
              <a:off x="0" y="0"/>
              <a:ext cx="5419102" cy="18415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grpSp>
          <p:nvGrpSpPr>
            <p:cNvPr id="14412" name="组合 14"/>
            <p:cNvGrpSpPr>
              <a:grpSpLocks noChangeAspect="1"/>
            </p:cNvGrpSpPr>
            <p:nvPr/>
          </p:nvGrpSpPr>
          <p:grpSpPr bwMode="auto">
            <a:xfrm>
              <a:off x="15416" y="42020"/>
              <a:ext cx="5331811" cy="94486"/>
              <a:chOff x="0" y="0"/>
              <a:chExt cx="5331811" cy="94486"/>
            </a:xfrm>
          </p:grpSpPr>
          <p:sp>
            <p:nvSpPr>
              <p:cNvPr id="14413" name="Freeform 9"/>
              <p:cNvSpPr>
                <a:spLocks noChangeAspect="1" noChangeArrowheads="1"/>
              </p:cNvSpPr>
              <p:nvPr/>
            </p:nvSpPr>
            <p:spPr bwMode="auto">
              <a:xfrm>
                <a:off x="462" y="2430"/>
                <a:ext cx="52396" cy="88900"/>
              </a:xfrm>
              <a:custGeom>
                <a:avLst/>
                <a:gdLst>
                  <a:gd name="T0" fmla="*/ 808616649 w 339"/>
                  <a:gd name="T1" fmla="*/ 2060058693 h 584"/>
                  <a:gd name="T2" fmla="*/ 808616649 w 339"/>
                  <a:gd name="T3" fmla="*/ 1802562887 h 584"/>
                  <a:gd name="T4" fmla="*/ 1251684798 w 339"/>
                  <a:gd name="T5" fmla="*/ 1315749532 h 584"/>
                  <a:gd name="T6" fmla="*/ 790150536 w 339"/>
                  <a:gd name="T7" fmla="*/ 811324843 h 584"/>
                  <a:gd name="T8" fmla="*/ 539077869 w 339"/>
                  <a:gd name="T9" fmla="*/ 670225777 h 584"/>
                  <a:gd name="T10" fmla="*/ 686759163 w 339"/>
                  <a:gd name="T11" fmla="*/ 596142545 h 584"/>
                  <a:gd name="T12" fmla="*/ 1011696590 w 339"/>
                  <a:gd name="T13" fmla="*/ 673748135 h 584"/>
                  <a:gd name="T14" fmla="*/ 1085537237 w 339"/>
                  <a:gd name="T15" fmla="*/ 705494721 h 584"/>
                  <a:gd name="T16" fmla="*/ 1107682352 w 339"/>
                  <a:gd name="T17" fmla="*/ 634956833 h 584"/>
                  <a:gd name="T18" fmla="*/ 1196310263 w 339"/>
                  <a:gd name="T19" fmla="*/ 313944565 h 584"/>
                  <a:gd name="T20" fmla="*/ 1144614577 w 339"/>
                  <a:gd name="T21" fmla="*/ 292787888 h 584"/>
                  <a:gd name="T22" fmla="*/ 819677305 w 339"/>
                  <a:gd name="T23" fmla="*/ 215182298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39861334 h 584"/>
                  <a:gd name="T30" fmla="*/ 25847766 w 339"/>
                  <a:gd name="T31" fmla="*/ 709017079 h 584"/>
                  <a:gd name="T32" fmla="*/ 516908797 w 339"/>
                  <a:gd name="T33" fmla="*/ 1202874998 h 584"/>
                  <a:gd name="T34" fmla="*/ 738454850 w 339"/>
                  <a:gd name="T35" fmla="*/ 1351041614 h 584"/>
                  <a:gd name="T36" fmla="*/ 564925635 w 339"/>
                  <a:gd name="T37" fmla="*/ 1435691768 h 584"/>
                  <a:gd name="T38" fmla="*/ 184613674 w 339"/>
                  <a:gd name="T39" fmla="*/ 1336929348 h 584"/>
                  <a:gd name="T40" fmla="*/ 110773027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4033 w 339"/>
                  <a:gd name="T47" fmla="*/ 1724957297 h 584"/>
                  <a:gd name="T48" fmla="*/ 435686496 w 339"/>
                  <a:gd name="T49" fmla="*/ 1827241923 h 584"/>
                  <a:gd name="T50" fmla="*/ 435686496 w 339"/>
                  <a:gd name="T51" fmla="*/ 2060058693 h 584"/>
                  <a:gd name="T52" fmla="*/ 808616649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4" name="Freeform 9"/>
              <p:cNvSpPr>
                <a:spLocks noChangeAspect="1" noChangeArrowheads="1"/>
              </p:cNvSpPr>
              <p:nvPr/>
            </p:nvSpPr>
            <p:spPr bwMode="auto">
              <a:xfrm>
                <a:off x="79851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5" name="Freeform 9"/>
              <p:cNvSpPr>
                <a:spLocks noChangeAspect="1" noChangeArrowheads="1"/>
              </p:cNvSpPr>
              <p:nvPr/>
            </p:nvSpPr>
            <p:spPr bwMode="auto">
              <a:xfrm>
                <a:off x="157652" y="2430"/>
                <a:ext cx="52397" cy="88900"/>
              </a:xfrm>
              <a:custGeom>
                <a:avLst/>
                <a:gdLst>
                  <a:gd name="T0" fmla="*/ 808647538 w 339"/>
                  <a:gd name="T1" fmla="*/ 2060058693 h 584"/>
                  <a:gd name="T2" fmla="*/ 808647538 w 339"/>
                  <a:gd name="T3" fmla="*/ 1802562887 h 584"/>
                  <a:gd name="T4" fmla="*/ 1251756602 w 339"/>
                  <a:gd name="T5" fmla="*/ 1315749532 h 584"/>
                  <a:gd name="T6" fmla="*/ 790204567 w 339"/>
                  <a:gd name="T7" fmla="*/ 811324843 h 584"/>
                  <a:gd name="T8" fmla="*/ 539098359 w 339"/>
                  <a:gd name="T9" fmla="*/ 670225777 h 584"/>
                  <a:gd name="T10" fmla="*/ 686809366 w 339"/>
                  <a:gd name="T11" fmla="*/ 596142545 h 584"/>
                  <a:gd name="T12" fmla="*/ 1011735219 w 339"/>
                  <a:gd name="T13" fmla="*/ 673748135 h 584"/>
                  <a:gd name="T14" fmla="*/ 1085602624 w 339"/>
                  <a:gd name="T15" fmla="*/ 705494721 h 584"/>
                  <a:gd name="T16" fmla="*/ 1107748471 w 339"/>
                  <a:gd name="T17" fmla="*/ 634956833 h 584"/>
                  <a:gd name="T18" fmla="*/ 1196379928 w 339"/>
                  <a:gd name="T19" fmla="*/ 313944565 h 584"/>
                  <a:gd name="T20" fmla="*/ 1144682173 w 339"/>
                  <a:gd name="T21" fmla="*/ 292787888 h 584"/>
                  <a:gd name="T22" fmla="*/ 819732517 w 339"/>
                  <a:gd name="T23" fmla="*/ 215182298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39861334 h 584"/>
                  <a:gd name="T30" fmla="*/ 25848878 w 339"/>
                  <a:gd name="T31" fmla="*/ 709017079 h 584"/>
                  <a:gd name="T32" fmla="*/ 516952512 w 339"/>
                  <a:gd name="T33" fmla="*/ 1202874998 h 584"/>
                  <a:gd name="T34" fmla="*/ 738506966 w 339"/>
                  <a:gd name="T35" fmla="*/ 1351041614 h 584"/>
                  <a:gd name="T36" fmla="*/ 564947236 w 339"/>
                  <a:gd name="T37" fmla="*/ 1435691768 h 584"/>
                  <a:gd name="T38" fmla="*/ 184620752 w 339"/>
                  <a:gd name="T39" fmla="*/ 1336929348 h 584"/>
                  <a:gd name="T40" fmla="*/ 110777305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5651 w 339"/>
                  <a:gd name="T47" fmla="*/ 1724957297 h 584"/>
                  <a:gd name="T48" fmla="*/ 435703158 w 339"/>
                  <a:gd name="T49" fmla="*/ 1827241923 h 584"/>
                  <a:gd name="T50" fmla="*/ 435703158 w 339"/>
                  <a:gd name="T51" fmla="*/ 2060058693 h 584"/>
                  <a:gd name="T52" fmla="*/ 808647538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6" name="Freeform 9"/>
              <p:cNvSpPr>
                <a:spLocks noChangeAspect="1" noChangeArrowheads="1"/>
              </p:cNvSpPr>
              <p:nvPr/>
            </p:nvSpPr>
            <p:spPr bwMode="auto">
              <a:xfrm>
                <a:off x="237041" y="-745"/>
                <a:ext cx="50809" cy="90487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16715 h 584"/>
                  <a:gd name="T4" fmla="*/ 1141359737 w 339"/>
                  <a:gd name="T5" fmla="*/ 1387488612 h 584"/>
                  <a:gd name="T6" fmla="*/ 720501746 w 339"/>
                  <a:gd name="T7" fmla="*/ 855554740 h 584"/>
                  <a:gd name="T8" fmla="*/ 491551446 w 339"/>
                  <a:gd name="T9" fmla="*/ 706756306 h 584"/>
                  <a:gd name="T10" fmla="*/ 626243856 w 339"/>
                  <a:gd name="T11" fmla="*/ 628635966 h 584"/>
                  <a:gd name="T12" fmla="*/ 922518030 w 339"/>
                  <a:gd name="T13" fmla="*/ 710477584 h 584"/>
                  <a:gd name="T14" fmla="*/ 989841903 w 339"/>
                  <a:gd name="T15" fmla="*/ 743968000 h 584"/>
                  <a:gd name="T16" fmla="*/ 1010059239 w 339"/>
                  <a:gd name="T17" fmla="*/ 669568783 h 584"/>
                  <a:gd name="T18" fmla="*/ 1090861286 w 339"/>
                  <a:gd name="T19" fmla="*/ 331063268 h 584"/>
                  <a:gd name="T20" fmla="*/ 1043732417 w 339"/>
                  <a:gd name="T21" fmla="*/ 308736221 h 584"/>
                  <a:gd name="T22" fmla="*/ 747435761 w 339"/>
                  <a:gd name="T23" fmla="*/ 226918774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2928 h 584"/>
                  <a:gd name="T30" fmla="*/ 23564435 w 339"/>
                  <a:gd name="T31" fmla="*/ 747689123 h 584"/>
                  <a:gd name="T32" fmla="*/ 471356442 w 339"/>
                  <a:gd name="T33" fmla="*/ 1268459471 h 584"/>
                  <a:gd name="T34" fmla="*/ 673372876 w 339"/>
                  <a:gd name="T35" fmla="*/ 1424676290 h 584"/>
                  <a:gd name="T36" fmla="*/ 515115881 w 339"/>
                  <a:gd name="T37" fmla="*/ 1513960154 h 584"/>
                  <a:gd name="T38" fmla="*/ 168343256 w 339"/>
                  <a:gd name="T39" fmla="*/ 1409815660 h 584"/>
                  <a:gd name="T40" fmla="*/ 100996901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0412190 w 339"/>
                  <a:gd name="T47" fmla="*/ 1818975252 h 584"/>
                  <a:gd name="T48" fmla="*/ 397293556 w 339"/>
                  <a:gd name="T49" fmla="*/ 1926864885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7" name="Freeform 9"/>
              <p:cNvSpPr>
                <a:spLocks noChangeAspect="1" noChangeArrowheads="1"/>
              </p:cNvSpPr>
              <p:nvPr/>
            </p:nvSpPr>
            <p:spPr bwMode="auto">
              <a:xfrm>
                <a:off x="316430" y="-745"/>
                <a:ext cx="50809" cy="90487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16715 h 584"/>
                  <a:gd name="T4" fmla="*/ 1141359737 w 339"/>
                  <a:gd name="T5" fmla="*/ 1387488612 h 584"/>
                  <a:gd name="T6" fmla="*/ 720501746 w 339"/>
                  <a:gd name="T7" fmla="*/ 855554740 h 584"/>
                  <a:gd name="T8" fmla="*/ 491551446 w 339"/>
                  <a:gd name="T9" fmla="*/ 706756306 h 584"/>
                  <a:gd name="T10" fmla="*/ 626243856 w 339"/>
                  <a:gd name="T11" fmla="*/ 628635966 h 584"/>
                  <a:gd name="T12" fmla="*/ 922518030 w 339"/>
                  <a:gd name="T13" fmla="*/ 710477584 h 584"/>
                  <a:gd name="T14" fmla="*/ 989841903 w 339"/>
                  <a:gd name="T15" fmla="*/ 743968000 h 584"/>
                  <a:gd name="T16" fmla="*/ 1010059239 w 339"/>
                  <a:gd name="T17" fmla="*/ 669568783 h 584"/>
                  <a:gd name="T18" fmla="*/ 1090861286 w 339"/>
                  <a:gd name="T19" fmla="*/ 331063268 h 584"/>
                  <a:gd name="T20" fmla="*/ 1043732417 w 339"/>
                  <a:gd name="T21" fmla="*/ 308736221 h 584"/>
                  <a:gd name="T22" fmla="*/ 747435761 w 339"/>
                  <a:gd name="T23" fmla="*/ 226918774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2928 h 584"/>
                  <a:gd name="T30" fmla="*/ 23564435 w 339"/>
                  <a:gd name="T31" fmla="*/ 747689123 h 584"/>
                  <a:gd name="T32" fmla="*/ 471356442 w 339"/>
                  <a:gd name="T33" fmla="*/ 1268459471 h 584"/>
                  <a:gd name="T34" fmla="*/ 673372876 w 339"/>
                  <a:gd name="T35" fmla="*/ 1424676290 h 584"/>
                  <a:gd name="T36" fmla="*/ 515115881 w 339"/>
                  <a:gd name="T37" fmla="*/ 1513960154 h 584"/>
                  <a:gd name="T38" fmla="*/ 168343256 w 339"/>
                  <a:gd name="T39" fmla="*/ 1409815660 h 584"/>
                  <a:gd name="T40" fmla="*/ 100996901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0412190 w 339"/>
                  <a:gd name="T47" fmla="*/ 1818975252 h 584"/>
                  <a:gd name="T48" fmla="*/ 397293556 w 339"/>
                  <a:gd name="T49" fmla="*/ 1926864885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8" name="Freeform 9"/>
              <p:cNvSpPr>
                <a:spLocks noChangeAspect="1" noChangeArrowheads="1"/>
              </p:cNvSpPr>
              <p:nvPr/>
            </p:nvSpPr>
            <p:spPr bwMode="auto">
              <a:xfrm>
                <a:off x="394232" y="-745"/>
                <a:ext cx="52396" cy="90487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16715 h 584"/>
                  <a:gd name="T4" fmla="*/ 1251684798 w 339"/>
                  <a:gd name="T5" fmla="*/ 1387488612 h 584"/>
                  <a:gd name="T6" fmla="*/ 790150536 w 339"/>
                  <a:gd name="T7" fmla="*/ 855554740 h 584"/>
                  <a:gd name="T8" fmla="*/ 539077869 w 339"/>
                  <a:gd name="T9" fmla="*/ 706756306 h 584"/>
                  <a:gd name="T10" fmla="*/ 686759163 w 339"/>
                  <a:gd name="T11" fmla="*/ 628635966 h 584"/>
                  <a:gd name="T12" fmla="*/ 1011696590 w 339"/>
                  <a:gd name="T13" fmla="*/ 710477584 h 584"/>
                  <a:gd name="T14" fmla="*/ 1085537237 w 339"/>
                  <a:gd name="T15" fmla="*/ 743968000 h 584"/>
                  <a:gd name="T16" fmla="*/ 1107682352 w 339"/>
                  <a:gd name="T17" fmla="*/ 669568783 h 584"/>
                  <a:gd name="T18" fmla="*/ 1196310263 w 339"/>
                  <a:gd name="T19" fmla="*/ 331063268 h 584"/>
                  <a:gd name="T20" fmla="*/ 1144614577 w 339"/>
                  <a:gd name="T21" fmla="*/ 308736221 h 584"/>
                  <a:gd name="T22" fmla="*/ 819677305 w 339"/>
                  <a:gd name="T23" fmla="*/ 226918774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2928 h 584"/>
                  <a:gd name="T30" fmla="*/ 25847766 w 339"/>
                  <a:gd name="T31" fmla="*/ 747689123 h 584"/>
                  <a:gd name="T32" fmla="*/ 516908797 w 339"/>
                  <a:gd name="T33" fmla="*/ 1268459471 h 584"/>
                  <a:gd name="T34" fmla="*/ 738454850 w 339"/>
                  <a:gd name="T35" fmla="*/ 1424676290 h 584"/>
                  <a:gd name="T36" fmla="*/ 564925635 w 339"/>
                  <a:gd name="T37" fmla="*/ 1513960154 h 584"/>
                  <a:gd name="T38" fmla="*/ 184613674 w 339"/>
                  <a:gd name="T39" fmla="*/ 1409815660 h 584"/>
                  <a:gd name="T40" fmla="*/ 110773027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4314033 w 339"/>
                  <a:gd name="T47" fmla="*/ 1818975252 h 584"/>
                  <a:gd name="T48" fmla="*/ 435686496 w 339"/>
                  <a:gd name="T49" fmla="*/ 1926864885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9" name="Freeform 9"/>
              <p:cNvSpPr>
                <a:spLocks noChangeAspect="1" noChangeArrowheads="1"/>
              </p:cNvSpPr>
              <p:nvPr/>
            </p:nvSpPr>
            <p:spPr bwMode="auto">
              <a:xfrm>
                <a:off x="473621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0" name="Freeform 9"/>
              <p:cNvSpPr>
                <a:spLocks noChangeAspect="1" noChangeArrowheads="1"/>
              </p:cNvSpPr>
              <p:nvPr/>
            </p:nvSpPr>
            <p:spPr bwMode="auto">
              <a:xfrm>
                <a:off x="551422" y="2430"/>
                <a:ext cx="52397" cy="88900"/>
              </a:xfrm>
              <a:custGeom>
                <a:avLst/>
                <a:gdLst>
                  <a:gd name="T0" fmla="*/ 808647538 w 339"/>
                  <a:gd name="T1" fmla="*/ 2060058693 h 584"/>
                  <a:gd name="T2" fmla="*/ 808647538 w 339"/>
                  <a:gd name="T3" fmla="*/ 1802562887 h 584"/>
                  <a:gd name="T4" fmla="*/ 1251756602 w 339"/>
                  <a:gd name="T5" fmla="*/ 1315749532 h 584"/>
                  <a:gd name="T6" fmla="*/ 790204567 w 339"/>
                  <a:gd name="T7" fmla="*/ 811324843 h 584"/>
                  <a:gd name="T8" fmla="*/ 539098359 w 339"/>
                  <a:gd name="T9" fmla="*/ 670225777 h 584"/>
                  <a:gd name="T10" fmla="*/ 686809366 w 339"/>
                  <a:gd name="T11" fmla="*/ 596142545 h 584"/>
                  <a:gd name="T12" fmla="*/ 1011735219 w 339"/>
                  <a:gd name="T13" fmla="*/ 673748135 h 584"/>
                  <a:gd name="T14" fmla="*/ 1085602624 w 339"/>
                  <a:gd name="T15" fmla="*/ 705494721 h 584"/>
                  <a:gd name="T16" fmla="*/ 1107748471 w 339"/>
                  <a:gd name="T17" fmla="*/ 634956833 h 584"/>
                  <a:gd name="T18" fmla="*/ 1196379928 w 339"/>
                  <a:gd name="T19" fmla="*/ 313944565 h 584"/>
                  <a:gd name="T20" fmla="*/ 1144682173 w 339"/>
                  <a:gd name="T21" fmla="*/ 292787888 h 584"/>
                  <a:gd name="T22" fmla="*/ 819732517 w 339"/>
                  <a:gd name="T23" fmla="*/ 215182298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39861334 h 584"/>
                  <a:gd name="T30" fmla="*/ 25848878 w 339"/>
                  <a:gd name="T31" fmla="*/ 709017079 h 584"/>
                  <a:gd name="T32" fmla="*/ 516952512 w 339"/>
                  <a:gd name="T33" fmla="*/ 1202874998 h 584"/>
                  <a:gd name="T34" fmla="*/ 738506966 w 339"/>
                  <a:gd name="T35" fmla="*/ 1351041614 h 584"/>
                  <a:gd name="T36" fmla="*/ 564947236 w 339"/>
                  <a:gd name="T37" fmla="*/ 1435691768 h 584"/>
                  <a:gd name="T38" fmla="*/ 184620752 w 339"/>
                  <a:gd name="T39" fmla="*/ 1336929348 h 584"/>
                  <a:gd name="T40" fmla="*/ 110777305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5651 w 339"/>
                  <a:gd name="T47" fmla="*/ 1724957297 h 584"/>
                  <a:gd name="T48" fmla="*/ 435703158 w 339"/>
                  <a:gd name="T49" fmla="*/ 1827241923 h 584"/>
                  <a:gd name="T50" fmla="*/ 435703158 w 339"/>
                  <a:gd name="T51" fmla="*/ 2060058693 h 584"/>
                  <a:gd name="T52" fmla="*/ 808647538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1" name="Freeform 9"/>
              <p:cNvSpPr>
                <a:spLocks noChangeAspect="1" noChangeArrowheads="1"/>
              </p:cNvSpPr>
              <p:nvPr/>
            </p:nvSpPr>
            <p:spPr bwMode="auto">
              <a:xfrm>
                <a:off x="630811" y="2430"/>
                <a:ext cx="52397" cy="88900"/>
              </a:xfrm>
              <a:custGeom>
                <a:avLst/>
                <a:gdLst>
                  <a:gd name="T0" fmla="*/ 808647538 w 339"/>
                  <a:gd name="T1" fmla="*/ 2060058693 h 584"/>
                  <a:gd name="T2" fmla="*/ 808647538 w 339"/>
                  <a:gd name="T3" fmla="*/ 1802562887 h 584"/>
                  <a:gd name="T4" fmla="*/ 1251756602 w 339"/>
                  <a:gd name="T5" fmla="*/ 1315749532 h 584"/>
                  <a:gd name="T6" fmla="*/ 790204567 w 339"/>
                  <a:gd name="T7" fmla="*/ 811324843 h 584"/>
                  <a:gd name="T8" fmla="*/ 539098359 w 339"/>
                  <a:gd name="T9" fmla="*/ 670225777 h 584"/>
                  <a:gd name="T10" fmla="*/ 686809366 w 339"/>
                  <a:gd name="T11" fmla="*/ 596142545 h 584"/>
                  <a:gd name="T12" fmla="*/ 1011735219 w 339"/>
                  <a:gd name="T13" fmla="*/ 673748135 h 584"/>
                  <a:gd name="T14" fmla="*/ 1085602624 w 339"/>
                  <a:gd name="T15" fmla="*/ 705494721 h 584"/>
                  <a:gd name="T16" fmla="*/ 1107748471 w 339"/>
                  <a:gd name="T17" fmla="*/ 634956833 h 584"/>
                  <a:gd name="T18" fmla="*/ 1196379928 w 339"/>
                  <a:gd name="T19" fmla="*/ 313944565 h 584"/>
                  <a:gd name="T20" fmla="*/ 1144682173 w 339"/>
                  <a:gd name="T21" fmla="*/ 292787888 h 584"/>
                  <a:gd name="T22" fmla="*/ 819732517 w 339"/>
                  <a:gd name="T23" fmla="*/ 215182298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39861334 h 584"/>
                  <a:gd name="T30" fmla="*/ 25848878 w 339"/>
                  <a:gd name="T31" fmla="*/ 709017079 h 584"/>
                  <a:gd name="T32" fmla="*/ 516952512 w 339"/>
                  <a:gd name="T33" fmla="*/ 1202874998 h 584"/>
                  <a:gd name="T34" fmla="*/ 738506966 w 339"/>
                  <a:gd name="T35" fmla="*/ 1351041614 h 584"/>
                  <a:gd name="T36" fmla="*/ 564947236 w 339"/>
                  <a:gd name="T37" fmla="*/ 1435691768 h 584"/>
                  <a:gd name="T38" fmla="*/ 184620752 w 339"/>
                  <a:gd name="T39" fmla="*/ 1336929348 h 584"/>
                  <a:gd name="T40" fmla="*/ 110777305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5651 w 339"/>
                  <a:gd name="T47" fmla="*/ 1724957297 h 584"/>
                  <a:gd name="T48" fmla="*/ 435703158 w 339"/>
                  <a:gd name="T49" fmla="*/ 1827241923 h 584"/>
                  <a:gd name="T50" fmla="*/ 435703158 w 339"/>
                  <a:gd name="T51" fmla="*/ 2060058693 h 584"/>
                  <a:gd name="T52" fmla="*/ 808647538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2" name="Freeform 9"/>
              <p:cNvSpPr>
                <a:spLocks noChangeAspect="1" noChangeArrowheads="1"/>
              </p:cNvSpPr>
              <p:nvPr/>
            </p:nvSpPr>
            <p:spPr bwMode="auto">
              <a:xfrm>
                <a:off x="710200" y="-745"/>
                <a:ext cx="50809" cy="90487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16715 h 584"/>
                  <a:gd name="T4" fmla="*/ 1141359737 w 339"/>
                  <a:gd name="T5" fmla="*/ 1387488612 h 584"/>
                  <a:gd name="T6" fmla="*/ 720501746 w 339"/>
                  <a:gd name="T7" fmla="*/ 855554740 h 584"/>
                  <a:gd name="T8" fmla="*/ 491551446 w 339"/>
                  <a:gd name="T9" fmla="*/ 706756306 h 584"/>
                  <a:gd name="T10" fmla="*/ 626243856 w 339"/>
                  <a:gd name="T11" fmla="*/ 628635966 h 584"/>
                  <a:gd name="T12" fmla="*/ 922518030 w 339"/>
                  <a:gd name="T13" fmla="*/ 710477584 h 584"/>
                  <a:gd name="T14" fmla="*/ 989841903 w 339"/>
                  <a:gd name="T15" fmla="*/ 743968000 h 584"/>
                  <a:gd name="T16" fmla="*/ 1010059239 w 339"/>
                  <a:gd name="T17" fmla="*/ 669568783 h 584"/>
                  <a:gd name="T18" fmla="*/ 1090861286 w 339"/>
                  <a:gd name="T19" fmla="*/ 331063268 h 584"/>
                  <a:gd name="T20" fmla="*/ 1043732417 w 339"/>
                  <a:gd name="T21" fmla="*/ 308736221 h 584"/>
                  <a:gd name="T22" fmla="*/ 747435761 w 339"/>
                  <a:gd name="T23" fmla="*/ 226918774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2928 h 584"/>
                  <a:gd name="T30" fmla="*/ 23564435 w 339"/>
                  <a:gd name="T31" fmla="*/ 747689123 h 584"/>
                  <a:gd name="T32" fmla="*/ 471356442 w 339"/>
                  <a:gd name="T33" fmla="*/ 1268459471 h 584"/>
                  <a:gd name="T34" fmla="*/ 673372876 w 339"/>
                  <a:gd name="T35" fmla="*/ 1424676290 h 584"/>
                  <a:gd name="T36" fmla="*/ 515115881 w 339"/>
                  <a:gd name="T37" fmla="*/ 1513960154 h 584"/>
                  <a:gd name="T38" fmla="*/ 168343256 w 339"/>
                  <a:gd name="T39" fmla="*/ 1409815660 h 584"/>
                  <a:gd name="T40" fmla="*/ 100996901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0412190 w 339"/>
                  <a:gd name="T47" fmla="*/ 1818975252 h 584"/>
                  <a:gd name="T48" fmla="*/ 397293556 w 339"/>
                  <a:gd name="T49" fmla="*/ 1926864885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3" name="Freeform 9"/>
              <p:cNvSpPr>
                <a:spLocks noChangeAspect="1" noChangeArrowheads="1"/>
              </p:cNvSpPr>
              <p:nvPr/>
            </p:nvSpPr>
            <p:spPr bwMode="auto">
              <a:xfrm>
                <a:off x="788002" y="-745"/>
                <a:ext cx="52396" cy="90487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16715 h 584"/>
                  <a:gd name="T4" fmla="*/ 1251684798 w 339"/>
                  <a:gd name="T5" fmla="*/ 1387488612 h 584"/>
                  <a:gd name="T6" fmla="*/ 790150536 w 339"/>
                  <a:gd name="T7" fmla="*/ 855554740 h 584"/>
                  <a:gd name="T8" fmla="*/ 539077869 w 339"/>
                  <a:gd name="T9" fmla="*/ 706756306 h 584"/>
                  <a:gd name="T10" fmla="*/ 686759163 w 339"/>
                  <a:gd name="T11" fmla="*/ 628635966 h 584"/>
                  <a:gd name="T12" fmla="*/ 1011696590 w 339"/>
                  <a:gd name="T13" fmla="*/ 710477584 h 584"/>
                  <a:gd name="T14" fmla="*/ 1085537237 w 339"/>
                  <a:gd name="T15" fmla="*/ 743968000 h 584"/>
                  <a:gd name="T16" fmla="*/ 1107682352 w 339"/>
                  <a:gd name="T17" fmla="*/ 669568783 h 584"/>
                  <a:gd name="T18" fmla="*/ 1196310263 w 339"/>
                  <a:gd name="T19" fmla="*/ 331063268 h 584"/>
                  <a:gd name="T20" fmla="*/ 1144614577 w 339"/>
                  <a:gd name="T21" fmla="*/ 308736221 h 584"/>
                  <a:gd name="T22" fmla="*/ 819677305 w 339"/>
                  <a:gd name="T23" fmla="*/ 226918774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2928 h 584"/>
                  <a:gd name="T30" fmla="*/ 25847766 w 339"/>
                  <a:gd name="T31" fmla="*/ 747689123 h 584"/>
                  <a:gd name="T32" fmla="*/ 516908797 w 339"/>
                  <a:gd name="T33" fmla="*/ 1268459471 h 584"/>
                  <a:gd name="T34" fmla="*/ 738454850 w 339"/>
                  <a:gd name="T35" fmla="*/ 1424676290 h 584"/>
                  <a:gd name="T36" fmla="*/ 564925635 w 339"/>
                  <a:gd name="T37" fmla="*/ 1513960154 h 584"/>
                  <a:gd name="T38" fmla="*/ 184613674 w 339"/>
                  <a:gd name="T39" fmla="*/ 1409815660 h 584"/>
                  <a:gd name="T40" fmla="*/ 110773027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4314033 w 339"/>
                  <a:gd name="T47" fmla="*/ 1818975252 h 584"/>
                  <a:gd name="T48" fmla="*/ 435686496 w 339"/>
                  <a:gd name="T49" fmla="*/ 1926864885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4" name="Freeform 9"/>
              <p:cNvSpPr>
                <a:spLocks noChangeAspect="1" noChangeArrowheads="1"/>
              </p:cNvSpPr>
              <p:nvPr/>
            </p:nvSpPr>
            <p:spPr bwMode="auto">
              <a:xfrm>
                <a:off x="867391" y="-745"/>
                <a:ext cx="50809" cy="90487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16715 h 584"/>
                  <a:gd name="T4" fmla="*/ 1141359737 w 339"/>
                  <a:gd name="T5" fmla="*/ 1387488612 h 584"/>
                  <a:gd name="T6" fmla="*/ 720501746 w 339"/>
                  <a:gd name="T7" fmla="*/ 855554740 h 584"/>
                  <a:gd name="T8" fmla="*/ 491551446 w 339"/>
                  <a:gd name="T9" fmla="*/ 706756306 h 584"/>
                  <a:gd name="T10" fmla="*/ 626243856 w 339"/>
                  <a:gd name="T11" fmla="*/ 628635966 h 584"/>
                  <a:gd name="T12" fmla="*/ 922518030 w 339"/>
                  <a:gd name="T13" fmla="*/ 710477584 h 584"/>
                  <a:gd name="T14" fmla="*/ 989841903 w 339"/>
                  <a:gd name="T15" fmla="*/ 743968000 h 584"/>
                  <a:gd name="T16" fmla="*/ 1010059239 w 339"/>
                  <a:gd name="T17" fmla="*/ 669568783 h 584"/>
                  <a:gd name="T18" fmla="*/ 1090861286 w 339"/>
                  <a:gd name="T19" fmla="*/ 331063268 h 584"/>
                  <a:gd name="T20" fmla="*/ 1043732417 w 339"/>
                  <a:gd name="T21" fmla="*/ 308736221 h 584"/>
                  <a:gd name="T22" fmla="*/ 747435761 w 339"/>
                  <a:gd name="T23" fmla="*/ 226918774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2928 h 584"/>
                  <a:gd name="T30" fmla="*/ 23564435 w 339"/>
                  <a:gd name="T31" fmla="*/ 747689123 h 584"/>
                  <a:gd name="T32" fmla="*/ 471356442 w 339"/>
                  <a:gd name="T33" fmla="*/ 1268459471 h 584"/>
                  <a:gd name="T34" fmla="*/ 673372876 w 339"/>
                  <a:gd name="T35" fmla="*/ 1424676290 h 584"/>
                  <a:gd name="T36" fmla="*/ 515115881 w 339"/>
                  <a:gd name="T37" fmla="*/ 1513960154 h 584"/>
                  <a:gd name="T38" fmla="*/ 168343256 w 339"/>
                  <a:gd name="T39" fmla="*/ 1409815660 h 584"/>
                  <a:gd name="T40" fmla="*/ 100996901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0412190 w 339"/>
                  <a:gd name="T47" fmla="*/ 1818975252 h 584"/>
                  <a:gd name="T48" fmla="*/ 397293556 w 339"/>
                  <a:gd name="T49" fmla="*/ 1926864885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5" name="Freeform 9"/>
              <p:cNvSpPr>
                <a:spLocks noChangeAspect="1" noChangeArrowheads="1"/>
              </p:cNvSpPr>
              <p:nvPr/>
            </p:nvSpPr>
            <p:spPr bwMode="auto">
              <a:xfrm>
                <a:off x="946781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6" name="Freeform 9"/>
              <p:cNvSpPr>
                <a:spLocks noChangeAspect="1" noChangeArrowheads="1"/>
              </p:cNvSpPr>
              <p:nvPr/>
            </p:nvSpPr>
            <p:spPr bwMode="auto">
              <a:xfrm>
                <a:off x="1024581" y="4017"/>
                <a:ext cx="52397" cy="90488"/>
              </a:xfrm>
              <a:custGeom>
                <a:avLst/>
                <a:gdLst>
                  <a:gd name="T0" fmla="*/ 808647538 w 339"/>
                  <a:gd name="T1" fmla="*/ 2147483646 h 584"/>
                  <a:gd name="T2" fmla="*/ 808647538 w 339"/>
                  <a:gd name="T3" fmla="*/ 1900882811 h 584"/>
                  <a:gd name="T4" fmla="*/ 1251756602 w 339"/>
                  <a:gd name="T5" fmla="*/ 1387543302 h 584"/>
                  <a:gd name="T6" fmla="*/ 790204567 w 339"/>
                  <a:gd name="T7" fmla="*/ 855573647 h 584"/>
                  <a:gd name="T8" fmla="*/ 539098359 w 339"/>
                  <a:gd name="T9" fmla="*/ 706796035 h 584"/>
                  <a:gd name="T10" fmla="*/ 686809366 w 339"/>
                  <a:gd name="T11" fmla="*/ 628673902 h 584"/>
                  <a:gd name="T12" fmla="*/ 1011735219 w 339"/>
                  <a:gd name="T13" fmla="*/ 710517199 h 584"/>
                  <a:gd name="T14" fmla="*/ 1085602624 w 339"/>
                  <a:gd name="T15" fmla="*/ 743984434 h 584"/>
                  <a:gd name="T16" fmla="*/ 1107748471 w 339"/>
                  <a:gd name="T17" fmla="*/ 669583620 h 584"/>
                  <a:gd name="T18" fmla="*/ 1196379928 w 339"/>
                  <a:gd name="T19" fmla="*/ 331070491 h 584"/>
                  <a:gd name="T20" fmla="*/ 1144682173 w 339"/>
                  <a:gd name="T21" fmla="*/ 308743042 h 584"/>
                  <a:gd name="T22" fmla="*/ 819732517 w 339"/>
                  <a:gd name="T23" fmla="*/ 226923761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52948513 h 584"/>
                  <a:gd name="T30" fmla="*/ 25848878 w 339"/>
                  <a:gd name="T31" fmla="*/ 747705598 h 584"/>
                  <a:gd name="T32" fmla="*/ 516952512 w 339"/>
                  <a:gd name="T33" fmla="*/ 1268487590 h 584"/>
                  <a:gd name="T34" fmla="*/ 738506966 w 339"/>
                  <a:gd name="T35" fmla="*/ 1424731701 h 584"/>
                  <a:gd name="T36" fmla="*/ 564947236 w 339"/>
                  <a:gd name="T37" fmla="*/ 1514017481 h 584"/>
                  <a:gd name="T38" fmla="*/ 184620752 w 339"/>
                  <a:gd name="T39" fmla="*/ 1409846735 h 584"/>
                  <a:gd name="T40" fmla="*/ 110777305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5651 w 339"/>
                  <a:gd name="T47" fmla="*/ 1819039358 h 584"/>
                  <a:gd name="T48" fmla="*/ 435703158 w 339"/>
                  <a:gd name="T49" fmla="*/ 1926931424 h 584"/>
                  <a:gd name="T50" fmla="*/ 435703158 w 339"/>
                  <a:gd name="T51" fmla="*/ 2147483646 h 584"/>
                  <a:gd name="T52" fmla="*/ 808647538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7" name="Freeform 9"/>
              <p:cNvSpPr>
                <a:spLocks noChangeAspect="1" noChangeArrowheads="1"/>
              </p:cNvSpPr>
              <p:nvPr/>
            </p:nvSpPr>
            <p:spPr bwMode="auto">
              <a:xfrm>
                <a:off x="1103970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8" name="Freeform 9"/>
              <p:cNvSpPr>
                <a:spLocks noChangeAspect="1" noChangeArrowheads="1"/>
              </p:cNvSpPr>
              <p:nvPr/>
            </p:nvSpPr>
            <p:spPr bwMode="auto">
              <a:xfrm>
                <a:off x="1183360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9" name="Freeform 9"/>
              <p:cNvSpPr>
                <a:spLocks noChangeAspect="1" noChangeArrowheads="1"/>
              </p:cNvSpPr>
              <p:nvPr/>
            </p:nvSpPr>
            <p:spPr bwMode="auto">
              <a:xfrm>
                <a:off x="1261161" y="2430"/>
                <a:ext cx="52396" cy="88900"/>
              </a:xfrm>
              <a:custGeom>
                <a:avLst/>
                <a:gdLst>
                  <a:gd name="T0" fmla="*/ 808616649 w 339"/>
                  <a:gd name="T1" fmla="*/ 2060058693 h 584"/>
                  <a:gd name="T2" fmla="*/ 808616649 w 339"/>
                  <a:gd name="T3" fmla="*/ 1802562887 h 584"/>
                  <a:gd name="T4" fmla="*/ 1251684798 w 339"/>
                  <a:gd name="T5" fmla="*/ 1315749532 h 584"/>
                  <a:gd name="T6" fmla="*/ 790150536 w 339"/>
                  <a:gd name="T7" fmla="*/ 811324843 h 584"/>
                  <a:gd name="T8" fmla="*/ 539077869 w 339"/>
                  <a:gd name="T9" fmla="*/ 670225777 h 584"/>
                  <a:gd name="T10" fmla="*/ 686759163 w 339"/>
                  <a:gd name="T11" fmla="*/ 596142545 h 584"/>
                  <a:gd name="T12" fmla="*/ 1011696590 w 339"/>
                  <a:gd name="T13" fmla="*/ 673748135 h 584"/>
                  <a:gd name="T14" fmla="*/ 1085537237 w 339"/>
                  <a:gd name="T15" fmla="*/ 705494721 h 584"/>
                  <a:gd name="T16" fmla="*/ 1107682352 w 339"/>
                  <a:gd name="T17" fmla="*/ 634956833 h 584"/>
                  <a:gd name="T18" fmla="*/ 1196310263 w 339"/>
                  <a:gd name="T19" fmla="*/ 313944565 h 584"/>
                  <a:gd name="T20" fmla="*/ 1144614577 w 339"/>
                  <a:gd name="T21" fmla="*/ 292787888 h 584"/>
                  <a:gd name="T22" fmla="*/ 819677305 w 339"/>
                  <a:gd name="T23" fmla="*/ 215182298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39861334 h 584"/>
                  <a:gd name="T30" fmla="*/ 25847766 w 339"/>
                  <a:gd name="T31" fmla="*/ 709017079 h 584"/>
                  <a:gd name="T32" fmla="*/ 516908797 w 339"/>
                  <a:gd name="T33" fmla="*/ 1202874998 h 584"/>
                  <a:gd name="T34" fmla="*/ 738454850 w 339"/>
                  <a:gd name="T35" fmla="*/ 1351041614 h 584"/>
                  <a:gd name="T36" fmla="*/ 564925635 w 339"/>
                  <a:gd name="T37" fmla="*/ 1435691768 h 584"/>
                  <a:gd name="T38" fmla="*/ 184613674 w 339"/>
                  <a:gd name="T39" fmla="*/ 1336929348 h 584"/>
                  <a:gd name="T40" fmla="*/ 110773027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4033 w 339"/>
                  <a:gd name="T47" fmla="*/ 1724957297 h 584"/>
                  <a:gd name="T48" fmla="*/ 435686496 w 339"/>
                  <a:gd name="T49" fmla="*/ 1827241923 h 584"/>
                  <a:gd name="T50" fmla="*/ 435686496 w 339"/>
                  <a:gd name="T51" fmla="*/ 2060058693 h 584"/>
                  <a:gd name="T52" fmla="*/ 808616649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0" name="Freeform 9"/>
              <p:cNvSpPr>
                <a:spLocks noChangeAspect="1" noChangeArrowheads="1"/>
              </p:cNvSpPr>
              <p:nvPr/>
            </p:nvSpPr>
            <p:spPr bwMode="auto">
              <a:xfrm>
                <a:off x="1340551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1" name="Freeform 9"/>
              <p:cNvSpPr>
                <a:spLocks noChangeAspect="1" noChangeArrowheads="1"/>
              </p:cNvSpPr>
              <p:nvPr/>
            </p:nvSpPr>
            <p:spPr bwMode="auto">
              <a:xfrm>
                <a:off x="1418351" y="4017"/>
                <a:ext cx="52397" cy="90488"/>
              </a:xfrm>
              <a:custGeom>
                <a:avLst/>
                <a:gdLst>
                  <a:gd name="T0" fmla="*/ 808647538 w 339"/>
                  <a:gd name="T1" fmla="*/ 2147483646 h 584"/>
                  <a:gd name="T2" fmla="*/ 808647538 w 339"/>
                  <a:gd name="T3" fmla="*/ 1900882811 h 584"/>
                  <a:gd name="T4" fmla="*/ 1251756602 w 339"/>
                  <a:gd name="T5" fmla="*/ 1387543302 h 584"/>
                  <a:gd name="T6" fmla="*/ 790204567 w 339"/>
                  <a:gd name="T7" fmla="*/ 855573647 h 584"/>
                  <a:gd name="T8" fmla="*/ 539098359 w 339"/>
                  <a:gd name="T9" fmla="*/ 706796035 h 584"/>
                  <a:gd name="T10" fmla="*/ 686809366 w 339"/>
                  <a:gd name="T11" fmla="*/ 628673902 h 584"/>
                  <a:gd name="T12" fmla="*/ 1011735219 w 339"/>
                  <a:gd name="T13" fmla="*/ 710517199 h 584"/>
                  <a:gd name="T14" fmla="*/ 1085602624 w 339"/>
                  <a:gd name="T15" fmla="*/ 743984434 h 584"/>
                  <a:gd name="T16" fmla="*/ 1107748471 w 339"/>
                  <a:gd name="T17" fmla="*/ 669583620 h 584"/>
                  <a:gd name="T18" fmla="*/ 1196379928 w 339"/>
                  <a:gd name="T19" fmla="*/ 331070491 h 584"/>
                  <a:gd name="T20" fmla="*/ 1144682173 w 339"/>
                  <a:gd name="T21" fmla="*/ 308743042 h 584"/>
                  <a:gd name="T22" fmla="*/ 819732517 w 339"/>
                  <a:gd name="T23" fmla="*/ 226923761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52948513 h 584"/>
                  <a:gd name="T30" fmla="*/ 25848878 w 339"/>
                  <a:gd name="T31" fmla="*/ 747705598 h 584"/>
                  <a:gd name="T32" fmla="*/ 516952512 w 339"/>
                  <a:gd name="T33" fmla="*/ 1268487590 h 584"/>
                  <a:gd name="T34" fmla="*/ 738506966 w 339"/>
                  <a:gd name="T35" fmla="*/ 1424731701 h 584"/>
                  <a:gd name="T36" fmla="*/ 564947236 w 339"/>
                  <a:gd name="T37" fmla="*/ 1514017481 h 584"/>
                  <a:gd name="T38" fmla="*/ 184620752 w 339"/>
                  <a:gd name="T39" fmla="*/ 1409846735 h 584"/>
                  <a:gd name="T40" fmla="*/ 110777305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5651 w 339"/>
                  <a:gd name="T47" fmla="*/ 1819039358 h 584"/>
                  <a:gd name="T48" fmla="*/ 435703158 w 339"/>
                  <a:gd name="T49" fmla="*/ 1926931424 h 584"/>
                  <a:gd name="T50" fmla="*/ 435703158 w 339"/>
                  <a:gd name="T51" fmla="*/ 2147483646 h 584"/>
                  <a:gd name="T52" fmla="*/ 808647538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2" name="Freeform 9"/>
              <p:cNvSpPr>
                <a:spLocks noChangeAspect="1" noChangeArrowheads="1"/>
              </p:cNvSpPr>
              <p:nvPr/>
            </p:nvSpPr>
            <p:spPr bwMode="auto">
              <a:xfrm>
                <a:off x="1497741" y="4017"/>
                <a:ext cx="52397" cy="90488"/>
              </a:xfrm>
              <a:custGeom>
                <a:avLst/>
                <a:gdLst>
                  <a:gd name="T0" fmla="*/ 808647538 w 339"/>
                  <a:gd name="T1" fmla="*/ 2147483646 h 584"/>
                  <a:gd name="T2" fmla="*/ 808647538 w 339"/>
                  <a:gd name="T3" fmla="*/ 1900882811 h 584"/>
                  <a:gd name="T4" fmla="*/ 1251756602 w 339"/>
                  <a:gd name="T5" fmla="*/ 1387543302 h 584"/>
                  <a:gd name="T6" fmla="*/ 790204567 w 339"/>
                  <a:gd name="T7" fmla="*/ 855573647 h 584"/>
                  <a:gd name="T8" fmla="*/ 539098359 w 339"/>
                  <a:gd name="T9" fmla="*/ 706796035 h 584"/>
                  <a:gd name="T10" fmla="*/ 686809366 w 339"/>
                  <a:gd name="T11" fmla="*/ 628673902 h 584"/>
                  <a:gd name="T12" fmla="*/ 1011735219 w 339"/>
                  <a:gd name="T13" fmla="*/ 710517199 h 584"/>
                  <a:gd name="T14" fmla="*/ 1085602624 w 339"/>
                  <a:gd name="T15" fmla="*/ 743984434 h 584"/>
                  <a:gd name="T16" fmla="*/ 1107748471 w 339"/>
                  <a:gd name="T17" fmla="*/ 669583620 h 584"/>
                  <a:gd name="T18" fmla="*/ 1196379928 w 339"/>
                  <a:gd name="T19" fmla="*/ 331070491 h 584"/>
                  <a:gd name="T20" fmla="*/ 1144682173 w 339"/>
                  <a:gd name="T21" fmla="*/ 308743042 h 584"/>
                  <a:gd name="T22" fmla="*/ 819732517 w 339"/>
                  <a:gd name="T23" fmla="*/ 226923761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52948513 h 584"/>
                  <a:gd name="T30" fmla="*/ 25848878 w 339"/>
                  <a:gd name="T31" fmla="*/ 747705598 h 584"/>
                  <a:gd name="T32" fmla="*/ 516952512 w 339"/>
                  <a:gd name="T33" fmla="*/ 1268487590 h 584"/>
                  <a:gd name="T34" fmla="*/ 738506966 w 339"/>
                  <a:gd name="T35" fmla="*/ 1424731701 h 584"/>
                  <a:gd name="T36" fmla="*/ 564947236 w 339"/>
                  <a:gd name="T37" fmla="*/ 1514017481 h 584"/>
                  <a:gd name="T38" fmla="*/ 184620752 w 339"/>
                  <a:gd name="T39" fmla="*/ 1409846735 h 584"/>
                  <a:gd name="T40" fmla="*/ 110777305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5651 w 339"/>
                  <a:gd name="T47" fmla="*/ 1819039358 h 584"/>
                  <a:gd name="T48" fmla="*/ 435703158 w 339"/>
                  <a:gd name="T49" fmla="*/ 1926931424 h 584"/>
                  <a:gd name="T50" fmla="*/ 435703158 w 339"/>
                  <a:gd name="T51" fmla="*/ 2147483646 h 584"/>
                  <a:gd name="T52" fmla="*/ 808647538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3" name="Freeform 9"/>
              <p:cNvSpPr>
                <a:spLocks noChangeAspect="1" noChangeArrowheads="1"/>
              </p:cNvSpPr>
              <p:nvPr/>
            </p:nvSpPr>
            <p:spPr bwMode="auto">
              <a:xfrm>
                <a:off x="1577130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4" name="Freeform 9"/>
              <p:cNvSpPr>
                <a:spLocks noChangeAspect="1" noChangeArrowheads="1"/>
              </p:cNvSpPr>
              <p:nvPr/>
            </p:nvSpPr>
            <p:spPr bwMode="auto">
              <a:xfrm>
                <a:off x="1654932" y="2430"/>
                <a:ext cx="52396" cy="88900"/>
              </a:xfrm>
              <a:custGeom>
                <a:avLst/>
                <a:gdLst>
                  <a:gd name="T0" fmla="*/ 808616649 w 339"/>
                  <a:gd name="T1" fmla="*/ 2060058693 h 584"/>
                  <a:gd name="T2" fmla="*/ 808616649 w 339"/>
                  <a:gd name="T3" fmla="*/ 1802562887 h 584"/>
                  <a:gd name="T4" fmla="*/ 1251684798 w 339"/>
                  <a:gd name="T5" fmla="*/ 1315749532 h 584"/>
                  <a:gd name="T6" fmla="*/ 790150536 w 339"/>
                  <a:gd name="T7" fmla="*/ 811324843 h 584"/>
                  <a:gd name="T8" fmla="*/ 539077869 w 339"/>
                  <a:gd name="T9" fmla="*/ 670225777 h 584"/>
                  <a:gd name="T10" fmla="*/ 686759163 w 339"/>
                  <a:gd name="T11" fmla="*/ 596142545 h 584"/>
                  <a:gd name="T12" fmla="*/ 1011696590 w 339"/>
                  <a:gd name="T13" fmla="*/ 673748135 h 584"/>
                  <a:gd name="T14" fmla="*/ 1085537237 w 339"/>
                  <a:gd name="T15" fmla="*/ 705494721 h 584"/>
                  <a:gd name="T16" fmla="*/ 1107682352 w 339"/>
                  <a:gd name="T17" fmla="*/ 634956833 h 584"/>
                  <a:gd name="T18" fmla="*/ 1196310263 w 339"/>
                  <a:gd name="T19" fmla="*/ 313944565 h 584"/>
                  <a:gd name="T20" fmla="*/ 1144614577 w 339"/>
                  <a:gd name="T21" fmla="*/ 292787888 h 584"/>
                  <a:gd name="T22" fmla="*/ 819677305 w 339"/>
                  <a:gd name="T23" fmla="*/ 215182298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39861334 h 584"/>
                  <a:gd name="T30" fmla="*/ 25847766 w 339"/>
                  <a:gd name="T31" fmla="*/ 709017079 h 584"/>
                  <a:gd name="T32" fmla="*/ 516908797 w 339"/>
                  <a:gd name="T33" fmla="*/ 1202874998 h 584"/>
                  <a:gd name="T34" fmla="*/ 738454850 w 339"/>
                  <a:gd name="T35" fmla="*/ 1351041614 h 584"/>
                  <a:gd name="T36" fmla="*/ 564925635 w 339"/>
                  <a:gd name="T37" fmla="*/ 1435691768 h 584"/>
                  <a:gd name="T38" fmla="*/ 184613674 w 339"/>
                  <a:gd name="T39" fmla="*/ 1336929348 h 584"/>
                  <a:gd name="T40" fmla="*/ 110773027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4033 w 339"/>
                  <a:gd name="T47" fmla="*/ 1724957297 h 584"/>
                  <a:gd name="T48" fmla="*/ 435686496 w 339"/>
                  <a:gd name="T49" fmla="*/ 1827241923 h 584"/>
                  <a:gd name="T50" fmla="*/ 435686496 w 339"/>
                  <a:gd name="T51" fmla="*/ 2060058693 h 584"/>
                  <a:gd name="T52" fmla="*/ 808616649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5" name="Freeform 9"/>
              <p:cNvSpPr>
                <a:spLocks noChangeAspect="1" noChangeArrowheads="1"/>
              </p:cNvSpPr>
              <p:nvPr/>
            </p:nvSpPr>
            <p:spPr bwMode="auto">
              <a:xfrm>
                <a:off x="1734321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6" name="Freeform 9"/>
              <p:cNvSpPr>
                <a:spLocks noChangeAspect="1" noChangeArrowheads="1"/>
              </p:cNvSpPr>
              <p:nvPr/>
            </p:nvSpPr>
            <p:spPr bwMode="auto">
              <a:xfrm>
                <a:off x="1813710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7" name="Freeform 9"/>
              <p:cNvSpPr>
                <a:spLocks noChangeAspect="1" noChangeArrowheads="1"/>
              </p:cNvSpPr>
              <p:nvPr/>
            </p:nvSpPr>
            <p:spPr bwMode="auto">
              <a:xfrm>
                <a:off x="1891511" y="4017"/>
                <a:ext cx="52397" cy="90488"/>
              </a:xfrm>
              <a:custGeom>
                <a:avLst/>
                <a:gdLst>
                  <a:gd name="T0" fmla="*/ 808647538 w 339"/>
                  <a:gd name="T1" fmla="*/ 2147483646 h 584"/>
                  <a:gd name="T2" fmla="*/ 808647538 w 339"/>
                  <a:gd name="T3" fmla="*/ 1900882811 h 584"/>
                  <a:gd name="T4" fmla="*/ 1251756602 w 339"/>
                  <a:gd name="T5" fmla="*/ 1387543302 h 584"/>
                  <a:gd name="T6" fmla="*/ 790204567 w 339"/>
                  <a:gd name="T7" fmla="*/ 855573647 h 584"/>
                  <a:gd name="T8" fmla="*/ 539098359 w 339"/>
                  <a:gd name="T9" fmla="*/ 706796035 h 584"/>
                  <a:gd name="T10" fmla="*/ 686809366 w 339"/>
                  <a:gd name="T11" fmla="*/ 628673902 h 584"/>
                  <a:gd name="T12" fmla="*/ 1011735219 w 339"/>
                  <a:gd name="T13" fmla="*/ 710517199 h 584"/>
                  <a:gd name="T14" fmla="*/ 1085602624 w 339"/>
                  <a:gd name="T15" fmla="*/ 743984434 h 584"/>
                  <a:gd name="T16" fmla="*/ 1107748471 w 339"/>
                  <a:gd name="T17" fmla="*/ 669583620 h 584"/>
                  <a:gd name="T18" fmla="*/ 1196379928 w 339"/>
                  <a:gd name="T19" fmla="*/ 331070491 h 584"/>
                  <a:gd name="T20" fmla="*/ 1144682173 w 339"/>
                  <a:gd name="T21" fmla="*/ 308743042 h 584"/>
                  <a:gd name="T22" fmla="*/ 819732517 w 339"/>
                  <a:gd name="T23" fmla="*/ 226923761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52948513 h 584"/>
                  <a:gd name="T30" fmla="*/ 25848878 w 339"/>
                  <a:gd name="T31" fmla="*/ 747705598 h 584"/>
                  <a:gd name="T32" fmla="*/ 516952512 w 339"/>
                  <a:gd name="T33" fmla="*/ 1268487590 h 584"/>
                  <a:gd name="T34" fmla="*/ 738506966 w 339"/>
                  <a:gd name="T35" fmla="*/ 1424731701 h 584"/>
                  <a:gd name="T36" fmla="*/ 564947236 w 339"/>
                  <a:gd name="T37" fmla="*/ 1514017481 h 584"/>
                  <a:gd name="T38" fmla="*/ 184620752 w 339"/>
                  <a:gd name="T39" fmla="*/ 1409846735 h 584"/>
                  <a:gd name="T40" fmla="*/ 110777305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5651 w 339"/>
                  <a:gd name="T47" fmla="*/ 1819039358 h 584"/>
                  <a:gd name="T48" fmla="*/ 435703158 w 339"/>
                  <a:gd name="T49" fmla="*/ 1926931424 h 584"/>
                  <a:gd name="T50" fmla="*/ 435703158 w 339"/>
                  <a:gd name="T51" fmla="*/ 2147483646 h 584"/>
                  <a:gd name="T52" fmla="*/ 808647538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8" name="Freeform 9"/>
              <p:cNvSpPr>
                <a:spLocks noChangeAspect="1" noChangeArrowheads="1"/>
              </p:cNvSpPr>
              <p:nvPr/>
            </p:nvSpPr>
            <p:spPr bwMode="auto">
              <a:xfrm>
                <a:off x="1970900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9" name="Freeform 9"/>
              <p:cNvSpPr>
                <a:spLocks noChangeAspect="1" noChangeArrowheads="1"/>
              </p:cNvSpPr>
              <p:nvPr/>
            </p:nvSpPr>
            <p:spPr bwMode="auto">
              <a:xfrm>
                <a:off x="2048702" y="4017"/>
                <a:ext cx="52396" cy="90488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82811 h 584"/>
                  <a:gd name="T4" fmla="*/ 1251684798 w 339"/>
                  <a:gd name="T5" fmla="*/ 1387543302 h 584"/>
                  <a:gd name="T6" fmla="*/ 790150536 w 339"/>
                  <a:gd name="T7" fmla="*/ 855573647 h 584"/>
                  <a:gd name="T8" fmla="*/ 539077869 w 339"/>
                  <a:gd name="T9" fmla="*/ 706796035 h 584"/>
                  <a:gd name="T10" fmla="*/ 686759163 w 339"/>
                  <a:gd name="T11" fmla="*/ 628673902 h 584"/>
                  <a:gd name="T12" fmla="*/ 1011696590 w 339"/>
                  <a:gd name="T13" fmla="*/ 710517199 h 584"/>
                  <a:gd name="T14" fmla="*/ 1085537237 w 339"/>
                  <a:gd name="T15" fmla="*/ 743984434 h 584"/>
                  <a:gd name="T16" fmla="*/ 1107682352 w 339"/>
                  <a:gd name="T17" fmla="*/ 669583620 h 584"/>
                  <a:gd name="T18" fmla="*/ 1196310263 w 339"/>
                  <a:gd name="T19" fmla="*/ 331070491 h 584"/>
                  <a:gd name="T20" fmla="*/ 1144614577 w 339"/>
                  <a:gd name="T21" fmla="*/ 308743042 h 584"/>
                  <a:gd name="T22" fmla="*/ 819677305 w 339"/>
                  <a:gd name="T23" fmla="*/ 226923761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8513 h 584"/>
                  <a:gd name="T30" fmla="*/ 25847766 w 339"/>
                  <a:gd name="T31" fmla="*/ 747705598 h 584"/>
                  <a:gd name="T32" fmla="*/ 516908797 w 339"/>
                  <a:gd name="T33" fmla="*/ 1268487590 h 584"/>
                  <a:gd name="T34" fmla="*/ 738454850 w 339"/>
                  <a:gd name="T35" fmla="*/ 1424731701 h 584"/>
                  <a:gd name="T36" fmla="*/ 564925635 w 339"/>
                  <a:gd name="T37" fmla="*/ 1514017481 h 584"/>
                  <a:gd name="T38" fmla="*/ 184613674 w 339"/>
                  <a:gd name="T39" fmla="*/ 1409846735 h 584"/>
                  <a:gd name="T40" fmla="*/ 110773027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4033 w 339"/>
                  <a:gd name="T47" fmla="*/ 1819039358 h 584"/>
                  <a:gd name="T48" fmla="*/ 435686496 w 339"/>
                  <a:gd name="T49" fmla="*/ 1926931424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0" name="Freeform 9"/>
              <p:cNvSpPr>
                <a:spLocks noChangeAspect="1" noChangeArrowheads="1"/>
              </p:cNvSpPr>
              <p:nvPr/>
            </p:nvSpPr>
            <p:spPr bwMode="auto">
              <a:xfrm>
                <a:off x="2128091" y="842"/>
                <a:ext cx="52396" cy="90488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82811 h 584"/>
                  <a:gd name="T4" fmla="*/ 1251684798 w 339"/>
                  <a:gd name="T5" fmla="*/ 1387543302 h 584"/>
                  <a:gd name="T6" fmla="*/ 790150536 w 339"/>
                  <a:gd name="T7" fmla="*/ 855573647 h 584"/>
                  <a:gd name="T8" fmla="*/ 539077869 w 339"/>
                  <a:gd name="T9" fmla="*/ 706796035 h 584"/>
                  <a:gd name="T10" fmla="*/ 686759163 w 339"/>
                  <a:gd name="T11" fmla="*/ 628673902 h 584"/>
                  <a:gd name="T12" fmla="*/ 1011696590 w 339"/>
                  <a:gd name="T13" fmla="*/ 710517199 h 584"/>
                  <a:gd name="T14" fmla="*/ 1085537237 w 339"/>
                  <a:gd name="T15" fmla="*/ 743984434 h 584"/>
                  <a:gd name="T16" fmla="*/ 1107682352 w 339"/>
                  <a:gd name="T17" fmla="*/ 669583620 h 584"/>
                  <a:gd name="T18" fmla="*/ 1196310263 w 339"/>
                  <a:gd name="T19" fmla="*/ 331070491 h 584"/>
                  <a:gd name="T20" fmla="*/ 1144614577 w 339"/>
                  <a:gd name="T21" fmla="*/ 308743042 h 584"/>
                  <a:gd name="T22" fmla="*/ 819677305 w 339"/>
                  <a:gd name="T23" fmla="*/ 226923761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8513 h 584"/>
                  <a:gd name="T30" fmla="*/ 25847766 w 339"/>
                  <a:gd name="T31" fmla="*/ 747705598 h 584"/>
                  <a:gd name="T32" fmla="*/ 516908797 w 339"/>
                  <a:gd name="T33" fmla="*/ 1268487590 h 584"/>
                  <a:gd name="T34" fmla="*/ 738454850 w 339"/>
                  <a:gd name="T35" fmla="*/ 1424731701 h 584"/>
                  <a:gd name="T36" fmla="*/ 564925635 w 339"/>
                  <a:gd name="T37" fmla="*/ 1514017481 h 584"/>
                  <a:gd name="T38" fmla="*/ 184613674 w 339"/>
                  <a:gd name="T39" fmla="*/ 1409846735 h 584"/>
                  <a:gd name="T40" fmla="*/ 110773027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4033 w 339"/>
                  <a:gd name="T47" fmla="*/ 1819039358 h 584"/>
                  <a:gd name="T48" fmla="*/ 435686496 w 339"/>
                  <a:gd name="T49" fmla="*/ 1926931424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1" name="Freeform 9"/>
              <p:cNvSpPr>
                <a:spLocks noChangeAspect="1" noChangeArrowheads="1"/>
              </p:cNvSpPr>
              <p:nvPr/>
            </p:nvSpPr>
            <p:spPr bwMode="auto">
              <a:xfrm>
                <a:off x="2207480" y="842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2" name="Freeform 9"/>
              <p:cNvSpPr>
                <a:spLocks noChangeAspect="1" noChangeArrowheads="1"/>
              </p:cNvSpPr>
              <p:nvPr/>
            </p:nvSpPr>
            <p:spPr bwMode="auto">
              <a:xfrm>
                <a:off x="2285281" y="842"/>
                <a:ext cx="52397" cy="90488"/>
              </a:xfrm>
              <a:custGeom>
                <a:avLst/>
                <a:gdLst>
                  <a:gd name="T0" fmla="*/ 808647538 w 339"/>
                  <a:gd name="T1" fmla="*/ 2147483646 h 584"/>
                  <a:gd name="T2" fmla="*/ 808647538 w 339"/>
                  <a:gd name="T3" fmla="*/ 1900882811 h 584"/>
                  <a:gd name="T4" fmla="*/ 1251756602 w 339"/>
                  <a:gd name="T5" fmla="*/ 1387543302 h 584"/>
                  <a:gd name="T6" fmla="*/ 790204567 w 339"/>
                  <a:gd name="T7" fmla="*/ 855573647 h 584"/>
                  <a:gd name="T8" fmla="*/ 539098359 w 339"/>
                  <a:gd name="T9" fmla="*/ 706796035 h 584"/>
                  <a:gd name="T10" fmla="*/ 686809366 w 339"/>
                  <a:gd name="T11" fmla="*/ 628673902 h 584"/>
                  <a:gd name="T12" fmla="*/ 1011735219 w 339"/>
                  <a:gd name="T13" fmla="*/ 710517199 h 584"/>
                  <a:gd name="T14" fmla="*/ 1085602624 w 339"/>
                  <a:gd name="T15" fmla="*/ 743984434 h 584"/>
                  <a:gd name="T16" fmla="*/ 1107748471 w 339"/>
                  <a:gd name="T17" fmla="*/ 669583620 h 584"/>
                  <a:gd name="T18" fmla="*/ 1196379928 w 339"/>
                  <a:gd name="T19" fmla="*/ 331070491 h 584"/>
                  <a:gd name="T20" fmla="*/ 1144682173 w 339"/>
                  <a:gd name="T21" fmla="*/ 308743042 h 584"/>
                  <a:gd name="T22" fmla="*/ 819732517 w 339"/>
                  <a:gd name="T23" fmla="*/ 226923761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52948513 h 584"/>
                  <a:gd name="T30" fmla="*/ 25848878 w 339"/>
                  <a:gd name="T31" fmla="*/ 747705598 h 584"/>
                  <a:gd name="T32" fmla="*/ 516952512 w 339"/>
                  <a:gd name="T33" fmla="*/ 1268487590 h 584"/>
                  <a:gd name="T34" fmla="*/ 738506966 w 339"/>
                  <a:gd name="T35" fmla="*/ 1424731701 h 584"/>
                  <a:gd name="T36" fmla="*/ 564947236 w 339"/>
                  <a:gd name="T37" fmla="*/ 1514017481 h 584"/>
                  <a:gd name="T38" fmla="*/ 184620752 w 339"/>
                  <a:gd name="T39" fmla="*/ 1409846735 h 584"/>
                  <a:gd name="T40" fmla="*/ 110777305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5651 w 339"/>
                  <a:gd name="T47" fmla="*/ 1819039358 h 584"/>
                  <a:gd name="T48" fmla="*/ 435703158 w 339"/>
                  <a:gd name="T49" fmla="*/ 1926931424 h 584"/>
                  <a:gd name="T50" fmla="*/ 435703158 w 339"/>
                  <a:gd name="T51" fmla="*/ 2147483646 h 584"/>
                  <a:gd name="T52" fmla="*/ 808647538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3" name="Freeform 9"/>
              <p:cNvSpPr>
                <a:spLocks noChangeAspect="1" noChangeArrowheads="1"/>
              </p:cNvSpPr>
              <p:nvPr/>
            </p:nvSpPr>
            <p:spPr bwMode="auto">
              <a:xfrm>
                <a:off x="2364670" y="4017"/>
                <a:ext cx="52397" cy="90488"/>
              </a:xfrm>
              <a:custGeom>
                <a:avLst/>
                <a:gdLst>
                  <a:gd name="T0" fmla="*/ 808647538 w 339"/>
                  <a:gd name="T1" fmla="*/ 2147483646 h 584"/>
                  <a:gd name="T2" fmla="*/ 808647538 w 339"/>
                  <a:gd name="T3" fmla="*/ 1900882811 h 584"/>
                  <a:gd name="T4" fmla="*/ 1251756602 w 339"/>
                  <a:gd name="T5" fmla="*/ 1387543302 h 584"/>
                  <a:gd name="T6" fmla="*/ 790204567 w 339"/>
                  <a:gd name="T7" fmla="*/ 855573647 h 584"/>
                  <a:gd name="T8" fmla="*/ 539098359 w 339"/>
                  <a:gd name="T9" fmla="*/ 706796035 h 584"/>
                  <a:gd name="T10" fmla="*/ 686809366 w 339"/>
                  <a:gd name="T11" fmla="*/ 628673902 h 584"/>
                  <a:gd name="T12" fmla="*/ 1011735219 w 339"/>
                  <a:gd name="T13" fmla="*/ 710517199 h 584"/>
                  <a:gd name="T14" fmla="*/ 1085602624 w 339"/>
                  <a:gd name="T15" fmla="*/ 743984434 h 584"/>
                  <a:gd name="T16" fmla="*/ 1107748471 w 339"/>
                  <a:gd name="T17" fmla="*/ 669583620 h 584"/>
                  <a:gd name="T18" fmla="*/ 1196379928 w 339"/>
                  <a:gd name="T19" fmla="*/ 331070491 h 584"/>
                  <a:gd name="T20" fmla="*/ 1144682173 w 339"/>
                  <a:gd name="T21" fmla="*/ 308743042 h 584"/>
                  <a:gd name="T22" fmla="*/ 819732517 w 339"/>
                  <a:gd name="T23" fmla="*/ 226923761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52948513 h 584"/>
                  <a:gd name="T30" fmla="*/ 25848878 w 339"/>
                  <a:gd name="T31" fmla="*/ 747705598 h 584"/>
                  <a:gd name="T32" fmla="*/ 516952512 w 339"/>
                  <a:gd name="T33" fmla="*/ 1268487590 h 584"/>
                  <a:gd name="T34" fmla="*/ 738506966 w 339"/>
                  <a:gd name="T35" fmla="*/ 1424731701 h 584"/>
                  <a:gd name="T36" fmla="*/ 564947236 w 339"/>
                  <a:gd name="T37" fmla="*/ 1514017481 h 584"/>
                  <a:gd name="T38" fmla="*/ 184620752 w 339"/>
                  <a:gd name="T39" fmla="*/ 1409846735 h 584"/>
                  <a:gd name="T40" fmla="*/ 110777305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5651 w 339"/>
                  <a:gd name="T47" fmla="*/ 1819039358 h 584"/>
                  <a:gd name="T48" fmla="*/ 435703158 w 339"/>
                  <a:gd name="T49" fmla="*/ 1926931424 h 584"/>
                  <a:gd name="T50" fmla="*/ 435703158 w 339"/>
                  <a:gd name="T51" fmla="*/ 2147483646 h 584"/>
                  <a:gd name="T52" fmla="*/ 808647538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4" name="Freeform 9"/>
              <p:cNvSpPr>
                <a:spLocks noChangeAspect="1" noChangeArrowheads="1"/>
              </p:cNvSpPr>
              <p:nvPr/>
            </p:nvSpPr>
            <p:spPr bwMode="auto">
              <a:xfrm>
                <a:off x="2444059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5" name="Freeform 9"/>
              <p:cNvSpPr>
                <a:spLocks noChangeAspect="1" noChangeArrowheads="1"/>
              </p:cNvSpPr>
              <p:nvPr/>
            </p:nvSpPr>
            <p:spPr bwMode="auto">
              <a:xfrm>
                <a:off x="2521861" y="4017"/>
                <a:ext cx="52396" cy="90488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82811 h 584"/>
                  <a:gd name="T4" fmla="*/ 1251684798 w 339"/>
                  <a:gd name="T5" fmla="*/ 1387543302 h 584"/>
                  <a:gd name="T6" fmla="*/ 790150536 w 339"/>
                  <a:gd name="T7" fmla="*/ 855573647 h 584"/>
                  <a:gd name="T8" fmla="*/ 539077869 w 339"/>
                  <a:gd name="T9" fmla="*/ 706796035 h 584"/>
                  <a:gd name="T10" fmla="*/ 686759163 w 339"/>
                  <a:gd name="T11" fmla="*/ 628673902 h 584"/>
                  <a:gd name="T12" fmla="*/ 1011696590 w 339"/>
                  <a:gd name="T13" fmla="*/ 710517199 h 584"/>
                  <a:gd name="T14" fmla="*/ 1085537237 w 339"/>
                  <a:gd name="T15" fmla="*/ 743984434 h 584"/>
                  <a:gd name="T16" fmla="*/ 1107682352 w 339"/>
                  <a:gd name="T17" fmla="*/ 669583620 h 584"/>
                  <a:gd name="T18" fmla="*/ 1196310263 w 339"/>
                  <a:gd name="T19" fmla="*/ 331070491 h 584"/>
                  <a:gd name="T20" fmla="*/ 1144614577 w 339"/>
                  <a:gd name="T21" fmla="*/ 308743042 h 584"/>
                  <a:gd name="T22" fmla="*/ 819677305 w 339"/>
                  <a:gd name="T23" fmla="*/ 226923761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8513 h 584"/>
                  <a:gd name="T30" fmla="*/ 25847766 w 339"/>
                  <a:gd name="T31" fmla="*/ 747705598 h 584"/>
                  <a:gd name="T32" fmla="*/ 516908797 w 339"/>
                  <a:gd name="T33" fmla="*/ 1268487590 h 584"/>
                  <a:gd name="T34" fmla="*/ 738454850 w 339"/>
                  <a:gd name="T35" fmla="*/ 1424731701 h 584"/>
                  <a:gd name="T36" fmla="*/ 564925635 w 339"/>
                  <a:gd name="T37" fmla="*/ 1514017481 h 584"/>
                  <a:gd name="T38" fmla="*/ 184613674 w 339"/>
                  <a:gd name="T39" fmla="*/ 1409846735 h 584"/>
                  <a:gd name="T40" fmla="*/ 110773027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4033 w 339"/>
                  <a:gd name="T47" fmla="*/ 1819039358 h 584"/>
                  <a:gd name="T48" fmla="*/ 435686496 w 339"/>
                  <a:gd name="T49" fmla="*/ 1926931424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6" name="Freeform 9"/>
              <p:cNvSpPr>
                <a:spLocks noChangeAspect="1" noChangeArrowheads="1"/>
              </p:cNvSpPr>
              <p:nvPr/>
            </p:nvSpPr>
            <p:spPr bwMode="auto">
              <a:xfrm>
                <a:off x="2601250" y="842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7" name="Freeform 9"/>
              <p:cNvSpPr>
                <a:spLocks noChangeAspect="1" noChangeArrowheads="1"/>
              </p:cNvSpPr>
              <p:nvPr/>
            </p:nvSpPr>
            <p:spPr bwMode="auto">
              <a:xfrm>
                <a:off x="2680639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8" name="Freeform 9"/>
              <p:cNvSpPr>
                <a:spLocks noChangeAspect="1" noChangeArrowheads="1"/>
              </p:cNvSpPr>
              <p:nvPr/>
            </p:nvSpPr>
            <p:spPr bwMode="auto">
              <a:xfrm>
                <a:off x="2758440" y="2430"/>
                <a:ext cx="52397" cy="88900"/>
              </a:xfrm>
              <a:custGeom>
                <a:avLst/>
                <a:gdLst>
                  <a:gd name="T0" fmla="*/ 808647538 w 339"/>
                  <a:gd name="T1" fmla="*/ 2060058693 h 584"/>
                  <a:gd name="T2" fmla="*/ 808647538 w 339"/>
                  <a:gd name="T3" fmla="*/ 1802562887 h 584"/>
                  <a:gd name="T4" fmla="*/ 1251756602 w 339"/>
                  <a:gd name="T5" fmla="*/ 1315749532 h 584"/>
                  <a:gd name="T6" fmla="*/ 790204567 w 339"/>
                  <a:gd name="T7" fmla="*/ 811324843 h 584"/>
                  <a:gd name="T8" fmla="*/ 539098359 w 339"/>
                  <a:gd name="T9" fmla="*/ 670225777 h 584"/>
                  <a:gd name="T10" fmla="*/ 686809366 w 339"/>
                  <a:gd name="T11" fmla="*/ 596142545 h 584"/>
                  <a:gd name="T12" fmla="*/ 1011735219 w 339"/>
                  <a:gd name="T13" fmla="*/ 673748135 h 584"/>
                  <a:gd name="T14" fmla="*/ 1085602624 w 339"/>
                  <a:gd name="T15" fmla="*/ 705494721 h 584"/>
                  <a:gd name="T16" fmla="*/ 1107748471 w 339"/>
                  <a:gd name="T17" fmla="*/ 634956833 h 584"/>
                  <a:gd name="T18" fmla="*/ 1196379928 w 339"/>
                  <a:gd name="T19" fmla="*/ 313944565 h 584"/>
                  <a:gd name="T20" fmla="*/ 1144682173 w 339"/>
                  <a:gd name="T21" fmla="*/ 292787888 h 584"/>
                  <a:gd name="T22" fmla="*/ 819732517 w 339"/>
                  <a:gd name="T23" fmla="*/ 215182298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39861334 h 584"/>
                  <a:gd name="T30" fmla="*/ 25848878 w 339"/>
                  <a:gd name="T31" fmla="*/ 709017079 h 584"/>
                  <a:gd name="T32" fmla="*/ 516952512 w 339"/>
                  <a:gd name="T33" fmla="*/ 1202874998 h 584"/>
                  <a:gd name="T34" fmla="*/ 738506966 w 339"/>
                  <a:gd name="T35" fmla="*/ 1351041614 h 584"/>
                  <a:gd name="T36" fmla="*/ 564947236 w 339"/>
                  <a:gd name="T37" fmla="*/ 1435691768 h 584"/>
                  <a:gd name="T38" fmla="*/ 184620752 w 339"/>
                  <a:gd name="T39" fmla="*/ 1336929348 h 584"/>
                  <a:gd name="T40" fmla="*/ 110777305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5651 w 339"/>
                  <a:gd name="T47" fmla="*/ 1724957297 h 584"/>
                  <a:gd name="T48" fmla="*/ 435703158 w 339"/>
                  <a:gd name="T49" fmla="*/ 1827241923 h 584"/>
                  <a:gd name="T50" fmla="*/ 435703158 w 339"/>
                  <a:gd name="T51" fmla="*/ 2060058693 h 584"/>
                  <a:gd name="T52" fmla="*/ 808647538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9" name="Freeform 9"/>
              <p:cNvSpPr>
                <a:spLocks noChangeAspect="1" noChangeArrowheads="1"/>
              </p:cNvSpPr>
              <p:nvPr/>
            </p:nvSpPr>
            <p:spPr bwMode="auto">
              <a:xfrm>
                <a:off x="2837829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0" name="Freeform 9"/>
              <p:cNvSpPr>
                <a:spLocks noChangeAspect="1" noChangeArrowheads="1"/>
              </p:cNvSpPr>
              <p:nvPr/>
            </p:nvSpPr>
            <p:spPr bwMode="auto">
              <a:xfrm>
                <a:off x="2915631" y="-745"/>
                <a:ext cx="52396" cy="90487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16715 h 584"/>
                  <a:gd name="T4" fmla="*/ 1251684798 w 339"/>
                  <a:gd name="T5" fmla="*/ 1387488612 h 584"/>
                  <a:gd name="T6" fmla="*/ 790150536 w 339"/>
                  <a:gd name="T7" fmla="*/ 855554740 h 584"/>
                  <a:gd name="T8" fmla="*/ 539077869 w 339"/>
                  <a:gd name="T9" fmla="*/ 706756306 h 584"/>
                  <a:gd name="T10" fmla="*/ 686759163 w 339"/>
                  <a:gd name="T11" fmla="*/ 628635966 h 584"/>
                  <a:gd name="T12" fmla="*/ 1011696590 w 339"/>
                  <a:gd name="T13" fmla="*/ 710477584 h 584"/>
                  <a:gd name="T14" fmla="*/ 1085537237 w 339"/>
                  <a:gd name="T15" fmla="*/ 743968000 h 584"/>
                  <a:gd name="T16" fmla="*/ 1107682352 w 339"/>
                  <a:gd name="T17" fmla="*/ 669568783 h 584"/>
                  <a:gd name="T18" fmla="*/ 1196310263 w 339"/>
                  <a:gd name="T19" fmla="*/ 331063268 h 584"/>
                  <a:gd name="T20" fmla="*/ 1144614577 w 339"/>
                  <a:gd name="T21" fmla="*/ 308736221 h 584"/>
                  <a:gd name="T22" fmla="*/ 819677305 w 339"/>
                  <a:gd name="T23" fmla="*/ 226918774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2928 h 584"/>
                  <a:gd name="T30" fmla="*/ 25847766 w 339"/>
                  <a:gd name="T31" fmla="*/ 747689123 h 584"/>
                  <a:gd name="T32" fmla="*/ 516908797 w 339"/>
                  <a:gd name="T33" fmla="*/ 1268459471 h 584"/>
                  <a:gd name="T34" fmla="*/ 738454850 w 339"/>
                  <a:gd name="T35" fmla="*/ 1424676290 h 584"/>
                  <a:gd name="T36" fmla="*/ 564925635 w 339"/>
                  <a:gd name="T37" fmla="*/ 1513960154 h 584"/>
                  <a:gd name="T38" fmla="*/ 184613674 w 339"/>
                  <a:gd name="T39" fmla="*/ 1409815660 h 584"/>
                  <a:gd name="T40" fmla="*/ 110773027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4314033 w 339"/>
                  <a:gd name="T47" fmla="*/ 1818975252 h 584"/>
                  <a:gd name="T48" fmla="*/ 435686496 w 339"/>
                  <a:gd name="T49" fmla="*/ 1926864885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1" name="Freeform 9"/>
              <p:cNvSpPr>
                <a:spLocks noChangeAspect="1" noChangeArrowheads="1"/>
              </p:cNvSpPr>
              <p:nvPr/>
            </p:nvSpPr>
            <p:spPr bwMode="auto">
              <a:xfrm>
                <a:off x="2995020" y="-745"/>
                <a:ext cx="52396" cy="90487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16715 h 584"/>
                  <a:gd name="T4" fmla="*/ 1251684798 w 339"/>
                  <a:gd name="T5" fmla="*/ 1387488612 h 584"/>
                  <a:gd name="T6" fmla="*/ 790150536 w 339"/>
                  <a:gd name="T7" fmla="*/ 855554740 h 584"/>
                  <a:gd name="T8" fmla="*/ 539077869 w 339"/>
                  <a:gd name="T9" fmla="*/ 706756306 h 584"/>
                  <a:gd name="T10" fmla="*/ 686759163 w 339"/>
                  <a:gd name="T11" fmla="*/ 628635966 h 584"/>
                  <a:gd name="T12" fmla="*/ 1011696590 w 339"/>
                  <a:gd name="T13" fmla="*/ 710477584 h 584"/>
                  <a:gd name="T14" fmla="*/ 1085537237 w 339"/>
                  <a:gd name="T15" fmla="*/ 743968000 h 584"/>
                  <a:gd name="T16" fmla="*/ 1107682352 w 339"/>
                  <a:gd name="T17" fmla="*/ 669568783 h 584"/>
                  <a:gd name="T18" fmla="*/ 1196310263 w 339"/>
                  <a:gd name="T19" fmla="*/ 331063268 h 584"/>
                  <a:gd name="T20" fmla="*/ 1144614577 w 339"/>
                  <a:gd name="T21" fmla="*/ 308736221 h 584"/>
                  <a:gd name="T22" fmla="*/ 819677305 w 339"/>
                  <a:gd name="T23" fmla="*/ 226918774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2928 h 584"/>
                  <a:gd name="T30" fmla="*/ 25847766 w 339"/>
                  <a:gd name="T31" fmla="*/ 747689123 h 584"/>
                  <a:gd name="T32" fmla="*/ 516908797 w 339"/>
                  <a:gd name="T33" fmla="*/ 1268459471 h 584"/>
                  <a:gd name="T34" fmla="*/ 738454850 w 339"/>
                  <a:gd name="T35" fmla="*/ 1424676290 h 584"/>
                  <a:gd name="T36" fmla="*/ 564925635 w 339"/>
                  <a:gd name="T37" fmla="*/ 1513960154 h 584"/>
                  <a:gd name="T38" fmla="*/ 184613674 w 339"/>
                  <a:gd name="T39" fmla="*/ 1409815660 h 584"/>
                  <a:gd name="T40" fmla="*/ 110773027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4314033 w 339"/>
                  <a:gd name="T47" fmla="*/ 1818975252 h 584"/>
                  <a:gd name="T48" fmla="*/ 435686496 w 339"/>
                  <a:gd name="T49" fmla="*/ 1926864885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2" name="Freeform 9"/>
              <p:cNvSpPr>
                <a:spLocks noChangeAspect="1" noChangeArrowheads="1"/>
              </p:cNvSpPr>
              <p:nvPr/>
            </p:nvSpPr>
            <p:spPr bwMode="auto">
              <a:xfrm>
                <a:off x="3074409" y="-745"/>
                <a:ext cx="50809" cy="90487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16715 h 584"/>
                  <a:gd name="T4" fmla="*/ 1141359737 w 339"/>
                  <a:gd name="T5" fmla="*/ 1387488612 h 584"/>
                  <a:gd name="T6" fmla="*/ 720501746 w 339"/>
                  <a:gd name="T7" fmla="*/ 855554740 h 584"/>
                  <a:gd name="T8" fmla="*/ 491551446 w 339"/>
                  <a:gd name="T9" fmla="*/ 706756306 h 584"/>
                  <a:gd name="T10" fmla="*/ 626243856 w 339"/>
                  <a:gd name="T11" fmla="*/ 628635966 h 584"/>
                  <a:gd name="T12" fmla="*/ 922518030 w 339"/>
                  <a:gd name="T13" fmla="*/ 710477584 h 584"/>
                  <a:gd name="T14" fmla="*/ 989841903 w 339"/>
                  <a:gd name="T15" fmla="*/ 743968000 h 584"/>
                  <a:gd name="T16" fmla="*/ 1010059239 w 339"/>
                  <a:gd name="T17" fmla="*/ 669568783 h 584"/>
                  <a:gd name="T18" fmla="*/ 1090861286 w 339"/>
                  <a:gd name="T19" fmla="*/ 331063268 h 584"/>
                  <a:gd name="T20" fmla="*/ 1043732417 w 339"/>
                  <a:gd name="T21" fmla="*/ 308736221 h 584"/>
                  <a:gd name="T22" fmla="*/ 747435761 w 339"/>
                  <a:gd name="T23" fmla="*/ 226918774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2928 h 584"/>
                  <a:gd name="T30" fmla="*/ 23564435 w 339"/>
                  <a:gd name="T31" fmla="*/ 747689123 h 584"/>
                  <a:gd name="T32" fmla="*/ 471356442 w 339"/>
                  <a:gd name="T33" fmla="*/ 1268459471 h 584"/>
                  <a:gd name="T34" fmla="*/ 673372876 w 339"/>
                  <a:gd name="T35" fmla="*/ 1424676290 h 584"/>
                  <a:gd name="T36" fmla="*/ 515115881 w 339"/>
                  <a:gd name="T37" fmla="*/ 1513960154 h 584"/>
                  <a:gd name="T38" fmla="*/ 168343256 w 339"/>
                  <a:gd name="T39" fmla="*/ 1409815660 h 584"/>
                  <a:gd name="T40" fmla="*/ 100996901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0412190 w 339"/>
                  <a:gd name="T47" fmla="*/ 1818975252 h 584"/>
                  <a:gd name="T48" fmla="*/ 397293556 w 339"/>
                  <a:gd name="T49" fmla="*/ 1926864885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" name="Freeform 9"/>
              <p:cNvSpPr>
                <a:spLocks noChangeAspect="1" noChangeArrowheads="1"/>
              </p:cNvSpPr>
              <p:nvPr/>
            </p:nvSpPr>
            <p:spPr bwMode="auto">
              <a:xfrm>
                <a:off x="3152210" y="2430"/>
                <a:ext cx="52397" cy="88900"/>
              </a:xfrm>
              <a:custGeom>
                <a:avLst/>
                <a:gdLst>
                  <a:gd name="T0" fmla="*/ 808647538 w 339"/>
                  <a:gd name="T1" fmla="*/ 2060058693 h 584"/>
                  <a:gd name="T2" fmla="*/ 808647538 w 339"/>
                  <a:gd name="T3" fmla="*/ 1802562887 h 584"/>
                  <a:gd name="T4" fmla="*/ 1251756602 w 339"/>
                  <a:gd name="T5" fmla="*/ 1315749532 h 584"/>
                  <a:gd name="T6" fmla="*/ 790204567 w 339"/>
                  <a:gd name="T7" fmla="*/ 811324843 h 584"/>
                  <a:gd name="T8" fmla="*/ 539098359 w 339"/>
                  <a:gd name="T9" fmla="*/ 670225777 h 584"/>
                  <a:gd name="T10" fmla="*/ 686809366 w 339"/>
                  <a:gd name="T11" fmla="*/ 596142545 h 584"/>
                  <a:gd name="T12" fmla="*/ 1011735219 w 339"/>
                  <a:gd name="T13" fmla="*/ 673748135 h 584"/>
                  <a:gd name="T14" fmla="*/ 1085602624 w 339"/>
                  <a:gd name="T15" fmla="*/ 705494721 h 584"/>
                  <a:gd name="T16" fmla="*/ 1107748471 w 339"/>
                  <a:gd name="T17" fmla="*/ 634956833 h 584"/>
                  <a:gd name="T18" fmla="*/ 1196379928 w 339"/>
                  <a:gd name="T19" fmla="*/ 313944565 h 584"/>
                  <a:gd name="T20" fmla="*/ 1144682173 w 339"/>
                  <a:gd name="T21" fmla="*/ 292787888 h 584"/>
                  <a:gd name="T22" fmla="*/ 819732517 w 339"/>
                  <a:gd name="T23" fmla="*/ 215182298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39861334 h 584"/>
                  <a:gd name="T30" fmla="*/ 25848878 w 339"/>
                  <a:gd name="T31" fmla="*/ 709017079 h 584"/>
                  <a:gd name="T32" fmla="*/ 516952512 w 339"/>
                  <a:gd name="T33" fmla="*/ 1202874998 h 584"/>
                  <a:gd name="T34" fmla="*/ 738506966 w 339"/>
                  <a:gd name="T35" fmla="*/ 1351041614 h 584"/>
                  <a:gd name="T36" fmla="*/ 564947236 w 339"/>
                  <a:gd name="T37" fmla="*/ 1435691768 h 584"/>
                  <a:gd name="T38" fmla="*/ 184620752 w 339"/>
                  <a:gd name="T39" fmla="*/ 1336929348 h 584"/>
                  <a:gd name="T40" fmla="*/ 110777305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5651 w 339"/>
                  <a:gd name="T47" fmla="*/ 1724957297 h 584"/>
                  <a:gd name="T48" fmla="*/ 435703158 w 339"/>
                  <a:gd name="T49" fmla="*/ 1827241923 h 584"/>
                  <a:gd name="T50" fmla="*/ 435703158 w 339"/>
                  <a:gd name="T51" fmla="*/ 2060058693 h 584"/>
                  <a:gd name="T52" fmla="*/ 808647538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4" name="Freeform 9"/>
              <p:cNvSpPr>
                <a:spLocks noChangeAspect="1" noChangeArrowheads="1"/>
              </p:cNvSpPr>
              <p:nvPr/>
            </p:nvSpPr>
            <p:spPr bwMode="auto">
              <a:xfrm>
                <a:off x="3231599" y="2430"/>
                <a:ext cx="52397" cy="88900"/>
              </a:xfrm>
              <a:custGeom>
                <a:avLst/>
                <a:gdLst>
                  <a:gd name="T0" fmla="*/ 808647538 w 339"/>
                  <a:gd name="T1" fmla="*/ 2060058693 h 584"/>
                  <a:gd name="T2" fmla="*/ 808647538 w 339"/>
                  <a:gd name="T3" fmla="*/ 1802562887 h 584"/>
                  <a:gd name="T4" fmla="*/ 1251756602 w 339"/>
                  <a:gd name="T5" fmla="*/ 1315749532 h 584"/>
                  <a:gd name="T6" fmla="*/ 790204567 w 339"/>
                  <a:gd name="T7" fmla="*/ 811324843 h 584"/>
                  <a:gd name="T8" fmla="*/ 539098359 w 339"/>
                  <a:gd name="T9" fmla="*/ 670225777 h 584"/>
                  <a:gd name="T10" fmla="*/ 686809366 w 339"/>
                  <a:gd name="T11" fmla="*/ 596142545 h 584"/>
                  <a:gd name="T12" fmla="*/ 1011735219 w 339"/>
                  <a:gd name="T13" fmla="*/ 673748135 h 584"/>
                  <a:gd name="T14" fmla="*/ 1085602624 w 339"/>
                  <a:gd name="T15" fmla="*/ 705494721 h 584"/>
                  <a:gd name="T16" fmla="*/ 1107748471 w 339"/>
                  <a:gd name="T17" fmla="*/ 634956833 h 584"/>
                  <a:gd name="T18" fmla="*/ 1196379928 w 339"/>
                  <a:gd name="T19" fmla="*/ 313944565 h 584"/>
                  <a:gd name="T20" fmla="*/ 1144682173 w 339"/>
                  <a:gd name="T21" fmla="*/ 292787888 h 584"/>
                  <a:gd name="T22" fmla="*/ 819732517 w 339"/>
                  <a:gd name="T23" fmla="*/ 215182298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39861334 h 584"/>
                  <a:gd name="T30" fmla="*/ 25848878 w 339"/>
                  <a:gd name="T31" fmla="*/ 709017079 h 584"/>
                  <a:gd name="T32" fmla="*/ 516952512 w 339"/>
                  <a:gd name="T33" fmla="*/ 1202874998 h 584"/>
                  <a:gd name="T34" fmla="*/ 738506966 w 339"/>
                  <a:gd name="T35" fmla="*/ 1351041614 h 584"/>
                  <a:gd name="T36" fmla="*/ 564947236 w 339"/>
                  <a:gd name="T37" fmla="*/ 1435691768 h 584"/>
                  <a:gd name="T38" fmla="*/ 184620752 w 339"/>
                  <a:gd name="T39" fmla="*/ 1336929348 h 584"/>
                  <a:gd name="T40" fmla="*/ 110777305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5651 w 339"/>
                  <a:gd name="T47" fmla="*/ 1724957297 h 584"/>
                  <a:gd name="T48" fmla="*/ 435703158 w 339"/>
                  <a:gd name="T49" fmla="*/ 1827241923 h 584"/>
                  <a:gd name="T50" fmla="*/ 435703158 w 339"/>
                  <a:gd name="T51" fmla="*/ 2060058693 h 584"/>
                  <a:gd name="T52" fmla="*/ 808647538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5" name="Freeform 9"/>
              <p:cNvSpPr>
                <a:spLocks noChangeAspect="1" noChangeArrowheads="1"/>
              </p:cNvSpPr>
              <p:nvPr/>
            </p:nvSpPr>
            <p:spPr bwMode="auto">
              <a:xfrm>
                <a:off x="3310988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6" name="Freeform 9"/>
              <p:cNvSpPr>
                <a:spLocks noChangeAspect="1" noChangeArrowheads="1"/>
              </p:cNvSpPr>
              <p:nvPr/>
            </p:nvSpPr>
            <p:spPr bwMode="auto">
              <a:xfrm>
                <a:off x="3388790" y="-745"/>
                <a:ext cx="52396" cy="90487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16715 h 584"/>
                  <a:gd name="T4" fmla="*/ 1251684798 w 339"/>
                  <a:gd name="T5" fmla="*/ 1387488612 h 584"/>
                  <a:gd name="T6" fmla="*/ 790150536 w 339"/>
                  <a:gd name="T7" fmla="*/ 855554740 h 584"/>
                  <a:gd name="T8" fmla="*/ 539077869 w 339"/>
                  <a:gd name="T9" fmla="*/ 706756306 h 584"/>
                  <a:gd name="T10" fmla="*/ 686759163 w 339"/>
                  <a:gd name="T11" fmla="*/ 628635966 h 584"/>
                  <a:gd name="T12" fmla="*/ 1011696590 w 339"/>
                  <a:gd name="T13" fmla="*/ 710477584 h 584"/>
                  <a:gd name="T14" fmla="*/ 1085537237 w 339"/>
                  <a:gd name="T15" fmla="*/ 743968000 h 584"/>
                  <a:gd name="T16" fmla="*/ 1107682352 w 339"/>
                  <a:gd name="T17" fmla="*/ 669568783 h 584"/>
                  <a:gd name="T18" fmla="*/ 1196310263 w 339"/>
                  <a:gd name="T19" fmla="*/ 331063268 h 584"/>
                  <a:gd name="T20" fmla="*/ 1144614577 w 339"/>
                  <a:gd name="T21" fmla="*/ 308736221 h 584"/>
                  <a:gd name="T22" fmla="*/ 819677305 w 339"/>
                  <a:gd name="T23" fmla="*/ 226918774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2928 h 584"/>
                  <a:gd name="T30" fmla="*/ 25847766 w 339"/>
                  <a:gd name="T31" fmla="*/ 747689123 h 584"/>
                  <a:gd name="T32" fmla="*/ 516908797 w 339"/>
                  <a:gd name="T33" fmla="*/ 1268459471 h 584"/>
                  <a:gd name="T34" fmla="*/ 738454850 w 339"/>
                  <a:gd name="T35" fmla="*/ 1424676290 h 584"/>
                  <a:gd name="T36" fmla="*/ 564925635 w 339"/>
                  <a:gd name="T37" fmla="*/ 1513960154 h 584"/>
                  <a:gd name="T38" fmla="*/ 184613674 w 339"/>
                  <a:gd name="T39" fmla="*/ 1409815660 h 584"/>
                  <a:gd name="T40" fmla="*/ 110773027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4314033 w 339"/>
                  <a:gd name="T47" fmla="*/ 1818975252 h 584"/>
                  <a:gd name="T48" fmla="*/ 435686496 w 339"/>
                  <a:gd name="T49" fmla="*/ 1926864885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" name="Freeform 9"/>
              <p:cNvSpPr>
                <a:spLocks noChangeAspect="1" noChangeArrowheads="1"/>
              </p:cNvSpPr>
              <p:nvPr/>
            </p:nvSpPr>
            <p:spPr bwMode="auto">
              <a:xfrm>
                <a:off x="3468179" y="-745"/>
                <a:ext cx="50809" cy="90487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16715 h 584"/>
                  <a:gd name="T4" fmla="*/ 1141359737 w 339"/>
                  <a:gd name="T5" fmla="*/ 1387488612 h 584"/>
                  <a:gd name="T6" fmla="*/ 720501746 w 339"/>
                  <a:gd name="T7" fmla="*/ 855554740 h 584"/>
                  <a:gd name="T8" fmla="*/ 491551446 w 339"/>
                  <a:gd name="T9" fmla="*/ 706756306 h 584"/>
                  <a:gd name="T10" fmla="*/ 626243856 w 339"/>
                  <a:gd name="T11" fmla="*/ 628635966 h 584"/>
                  <a:gd name="T12" fmla="*/ 922518030 w 339"/>
                  <a:gd name="T13" fmla="*/ 710477584 h 584"/>
                  <a:gd name="T14" fmla="*/ 989841903 w 339"/>
                  <a:gd name="T15" fmla="*/ 743968000 h 584"/>
                  <a:gd name="T16" fmla="*/ 1010059239 w 339"/>
                  <a:gd name="T17" fmla="*/ 669568783 h 584"/>
                  <a:gd name="T18" fmla="*/ 1090861286 w 339"/>
                  <a:gd name="T19" fmla="*/ 331063268 h 584"/>
                  <a:gd name="T20" fmla="*/ 1043732417 w 339"/>
                  <a:gd name="T21" fmla="*/ 308736221 h 584"/>
                  <a:gd name="T22" fmla="*/ 747435761 w 339"/>
                  <a:gd name="T23" fmla="*/ 226918774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2928 h 584"/>
                  <a:gd name="T30" fmla="*/ 23564435 w 339"/>
                  <a:gd name="T31" fmla="*/ 747689123 h 584"/>
                  <a:gd name="T32" fmla="*/ 471356442 w 339"/>
                  <a:gd name="T33" fmla="*/ 1268459471 h 584"/>
                  <a:gd name="T34" fmla="*/ 673372876 w 339"/>
                  <a:gd name="T35" fmla="*/ 1424676290 h 584"/>
                  <a:gd name="T36" fmla="*/ 515115881 w 339"/>
                  <a:gd name="T37" fmla="*/ 1513960154 h 584"/>
                  <a:gd name="T38" fmla="*/ 168343256 w 339"/>
                  <a:gd name="T39" fmla="*/ 1409815660 h 584"/>
                  <a:gd name="T40" fmla="*/ 100996901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0412190 w 339"/>
                  <a:gd name="T47" fmla="*/ 1818975252 h 584"/>
                  <a:gd name="T48" fmla="*/ 397293556 w 339"/>
                  <a:gd name="T49" fmla="*/ 1926864885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8" name="Freeform 9"/>
              <p:cNvSpPr>
                <a:spLocks noChangeAspect="1" noChangeArrowheads="1"/>
              </p:cNvSpPr>
              <p:nvPr/>
            </p:nvSpPr>
            <p:spPr bwMode="auto">
              <a:xfrm>
                <a:off x="3547568" y="-745"/>
                <a:ext cx="50809" cy="90487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16715 h 584"/>
                  <a:gd name="T4" fmla="*/ 1141359737 w 339"/>
                  <a:gd name="T5" fmla="*/ 1387488612 h 584"/>
                  <a:gd name="T6" fmla="*/ 720501746 w 339"/>
                  <a:gd name="T7" fmla="*/ 855554740 h 584"/>
                  <a:gd name="T8" fmla="*/ 491551446 w 339"/>
                  <a:gd name="T9" fmla="*/ 706756306 h 584"/>
                  <a:gd name="T10" fmla="*/ 626243856 w 339"/>
                  <a:gd name="T11" fmla="*/ 628635966 h 584"/>
                  <a:gd name="T12" fmla="*/ 922518030 w 339"/>
                  <a:gd name="T13" fmla="*/ 710477584 h 584"/>
                  <a:gd name="T14" fmla="*/ 989841903 w 339"/>
                  <a:gd name="T15" fmla="*/ 743968000 h 584"/>
                  <a:gd name="T16" fmla="*/ 1010059239 w 339"/>
                  <a:gd name="T17" fmla="*/ 669568783 h 584"/>
                  <a:gd name="T18" fmla="*/ 1090861286 w 339"/>
                  <a:gd name="T19" fmla="*/ 331063268 h 584"/>
                  <a:gd name="T20" fmla="*/ 1043732417 w 339"/>
                  <a:gd name="T21" fmla="*/ 308736221 h 584"/>
                  <a:gd name="T22" fmla="*/ 747435761 w 339"/>
                  <a:gd name="T23" fmla="*/ 226918774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2928 h 584"/>
                  <a:gd name="T30" fmla="*/ 23564435 w 339"/>
                  <a:gd name="T31" fmla="*/ 747689123 h 584"/>
                  <a:gd name="T32" fmla="*/ 471356442 w 339"/>
                  <a:gd name="T33" fmla="*/ 1268459471 h 584"/>
                  <a:gd name="T34" fmla="*/ 673372876 w 339"/>
                  <a:gd name="T35" fmla="*/ 1424676290 h 584"/>
                  <a:gd name="T36" fmla="*/ 515115881 w 339"/>
                  <a:gd name="T37" fmla="*/ 1513960154 h 584"/>
                  <a:gd name="T38" fmla="*/ 168343256 w 339"/>
                  <a:gd name="T39" fmla="*/ 1409815660 h 584"/>
                  <a:gd name="T40" fmla="*/ 100996901 w 339"/>
                  <a:gd name="T41" fmla="*/ 1372603966 h 584"/>
                  <a:gd name="T42" fmla="*/ 0 w 339"/>
                  <a:gd name="T43" fmla="*/ 1796672221 h 584"/>
                  <a:gd name="T44" fmla="*/ 0 w 339"/>
                  <a:gd name="T45" fmla="*/ 1796672221 h 584"/>
                  <a:gd name="T46" fmla="*/ 40412190 w 339"/>
                  <a:gd name="T47" fmla="*/ 1818975252 h 584"/>
                  <a:gd name="T48" fmla="*/ 397293556 w 339"/>
                  <a:gd name="T49" fmla="*/ 1926864885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9" name="Freeform 9"/>
              <p:cNvSpPr>
                <a:spLocks noChangeAspect="1" noChangeArrowheads="1"/>
              </p:cNvSpPr>
              <p:nvPr/>
            </p:nvSpPr>
            <p:spPr bwMode="auto">
              <a:xfrm>
                <a:off x="3625369" y="4017"/>
                <a:ext cx="52397" cy="90488"/>
              </a:xfrm>
              <a:custGeom>
                <a:avLst/>
                <a:gdLst>
                  <a:gd name="T0" fmla="*/ 808647538 w 339"/>
                  <a:gd name="T1" fmla="*/ 2147483646 h 584"/>
                  <a:gd name="T2" fmla="*/ 808647538 w 339"/>
                  <a:gd name="T3" fmla="*/ 1900882811 h 584"/>
                  <a:gd name="T4" fmla="*/ 1251756602 w 339"/>
                  <a:gd name="T5" fmla="*/ 1387543302 h 584"/>
                  <a:gd name="T6" fmla="*/ 790204567 w 339"/>
                  <a:gd name="T7" fmla="*/ 855573647 h 584"/>
                  <a:gd name="T8" fmla="*/ 539098359 w 339"/>
                  <a:gd name="T9" fmla="*/ 706796035 h 584"/>
                  <a:gd name="T10" fmla="*/ 686809366 w 339"/>
                  <a:gd name="T11" fmla="*/ 628673902 h 584"/>
                  <a:gd name="T12" fmla="*/ 1011735219 w 339"/>
                  <a:gd name="T13" fmla="*/ 710517199 h 584"/>
                  <a:gd name="T14" fmla="*/ 1085602624 w 339"/>
                  <a:gd name="T15" fmla="*/ 743984434 h 584"/>
                  <a:gd name="T16" fmla="*/ 1107748471 w 339"/>
                  <a:gd name="T17" fmla="*/ 669583620 h 584"/>
                  <a:gd name="T18" fmla="*/ 1196379928 w 339"/>
                  <a:gd name="T19" fmla="*/ 331070491 h 584"/>
                  <a:gd name="T20" fmla="*/ 1144682173 w 339"/>
                  <a:gd name="T21" fmla="*/ 308743042 h 584"/>
                  <a:gd name="T22" fmla="*/ 819732517 w 339"/>
                  <a:gd name="T23" fmla="*/ 226923761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52948513 h 584"/>
                  <a:gd name="T30" fmla="*/ 25848878 w 339"/>
                  <a:gd name="T31" fmla="*/ 747705598 h 584"/>
                  <a:gd name="T32" fmla="*/ 516952512 w 339"/>
                  <a:gd name="T33" fmla="*/ 1268487590 h 584"/>
                  <a:gd name="T34" fmla="*/ 738506966 w 339"/>
                  <a:gd name="T35" fmla="*/ 1424731701 h 584"/>
                  <a:gd name="T36" fmla="*/ 564947236 w 339"/>
                  <a:gd name="T37" fmla="*/ 1514017481 h 584"/>
                  <a:gd name="T38" fmla="*/ 184620752 w 339"/>
                  <a:gd name="T39" fmla="*/ 1409846735 h 584"/>
                  <a:gd name="T40" fmla="*/ 110777305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5651 w 339"/>
                  <a:gd name="T47" fmla="*/ 1819039358 h 584"/>
                  <a:gd name="T48" fmla="*/ 435703158 w 339"/>
                  <a:gd name="T49" fmla="*/ 1926931424 h 584"/>
                  <a:gd name="T50" fmla="*/ 435703158 w 339"/>
                  <a:gd name="T51" fmla="*/ 2147483646 h 584"/>
                  <a:gd name="T52" fmla="*/ 808647538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0" name="Freeform 9"/>
              <p:cNvSpPr>
                <a:spLocks noChangeAspect="1" noChangeArrowheads="1"/>
              </p:cNvSpPr>
              <p:nvPr/>
            </p:nvSpPr>
            <p:spPr bwMode="auto">
              <a:xfrm>
                <a:off x="3704758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1" name="Freeform 9"/>
              <p:cNvSpPr>
                <a:spLocks noChangeAspect="1" noChangeArrowheads="1"/>
              </p:cNvSpPr>
              <p:nvPr/>
            </p:nvSpPr>
            <p:spPr bwMode="auto">
              <a:xfrm>
                <a:off x="3782560" y="4017"/>
                <a:ext cx="52396" cy="90488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82811 h 584"/>
                  <a:gd name="T4" fmla="*/ 1251684798 w 339"/>
                  <a:gd name="T5" fmla="*/ 1387543302 h 584"/>
                  <a:gd name="T6" fmla="*/ 790150536 w 339"/>
                  <a:gd name="T7" fmla="*/ 855573647 h 584"/>
                  <a:gd name="T8" fmla="*/ 539077869 w 339"/>
                  <a:gd name="T9" fmla="*/ 706796035 h 584"/>
                  <a:gd name="T10" fmla="*/ 686759163 w 339"/>
                  <a:gd name="T11" fmla="*/ 628673902 h 584"/>
                  <a:gd name="T12" fmla="*/ 1011696590 w 339"/>
                  <a:gd name="T13" fmla="*/ 710517199 h 584"/>
                  <a:gd name="T14" fmla="*/ 1085537237 w 339"/>
                  <a:gd name="T15" fmla="*/ 743984434 h 584"/>
                  <a:gd name="T16" fmla="*/ 1107682352 w 339"/>
                  <a:gd name="T17" fmla="*/ 669583620 h 584"/>
                  <a:gd name="T18" fmla="*/ 1196310263 w 339"/>
                  <a:gd name="T19" fmla="*/ 331070491 h 584"/>
                  <a:gd name="T20" fmla="*/ 1144614577 w 339"/>
                  <a:gd name="T21" fmla="*/ 308743042 h 584"/>
                  <a:gd name="T22" fmla="*/ 819677305 w 339"/>
                  <a:gd name="T23" fmla="*/ 226923761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8513 h 584"/>
                  <a:gd name="T30" fmla="*/ 25847766 w 339"/>
                  <a:gd name="T31" fmla="*/ 747705598 h 584"/>
                  <a:gd name="T32" fmla="*/ 516908797 w 339"/>
                  <a:gd name="T33" fmla="*/ 1268487590 h 584"/>
                  <a:gd name="T34" fmla="*/ 738454850 w 339"/>
                  <a:gd name="T35" fmla="*/ 1424731701 h 584"/>
                  <a:gd name="T36" fmla="*/ 564925635 w 339"/>
                  <a:gd name="T37" fmla="*/ 1514017481 h 584"/>
                  <a:gd name="T38" fmla="*/ 184613674 w 339"/>
                  <a:gd name="T39" fmla="*/ 1409846735 h 584"/>
                  <a:gd name="T40" fmla="*/ 110773027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4033 w 339"/>
                  <a:gd name="T47" fmla="*/ 1819039358 h 584"/>
                  <a:gd name="T48" fmla="*/ 435686496 w 339"/>
                  <a:gd name="T49" fmla="*/ 1926931424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2" name="Freeform 9"/>
              <p:cNvSpPr>
                <a:spLocks noChangeAspect="1" noChangeArrowheads="1"/>
              </p:cNvSpPr>
              <p:nvPr/>
            </p:nvSpPr>
            <p:spPr bwMode="auto">
              <a:xfrm>
                <a:off x="3861949" y="2430"/>
                <a:ext cx="52396" cy="88900"/>
              </a:xfrm>
              <a:custGeom>
                <a:avLst/>
                <a:gdLst>
                  <a:gd name="T0" fmla="*/ 808616649 w 339"/>
                  <a:gd name="T1" fmla="*/ 2060058693 h 584"/>
                  <a:gd name="T2" fmla="*/ 808616649 w 339"/>
                  <a:gd name="T3" fmla="*/ 1802562887 h 584"/>
                  <a:gd name="T4" fmla="*/ 1251684798 w 339"/>
                  <a:gd name="T5" fmla="*/ 1315749532 h 584"/>
                  <a:gd name="T6" fmla="*/ 790150536 w 339"/>
                  <a:gd name="T7" fmla="*/ 811324843 h 584"/>
                  <a:gd name="T8" fmla="*/ 539077869 w 339"/>
                  <a:gd name="T9" fmla="*/ 670225777 h 584"/>
                  <a:gd name="T10" fmla="*/ 686759163 w 339"/>
                  <a:gd name="T11" fmla="*/ 596142545 h 584"/>
                  <a:gd name="T12" fmla="*/ 1011696590 w 339"/>
                  <a:gd name="T13" fmla="*/ 673748135 h 584"/>
                  <a:gd name="T14" fmla="*/ 1085537237 w 339"/>
                  <a:gd name="T15" fmla="*/ 705494721 h 584"/>
                  <a:gd name="T16" fmla="*/ 1107682352 w 339"/>
                  <a:gd name="T17" fmla="*/ 634956833 h 584"/>
                  <a:gd name="T18" fmla="*/ 1196310263 w 339"/>
                  <a:gd name="T19" fmla="*/ 313944565 h 584"/>
                  <a:gd name="T20" fmla="*/ 1144614577 w 339"/>
                  <a:gd name="T21" fmla="*/ 292787888 h 584"/>
                  <a:gd name="T22" fmla="*/ 819677305 w 339"/>
                  <a:gd name="T23" fmla="*/ 215182298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39861334 h 584"/>
                  <a:gd name="T30" fmla="*/ 25847766 w 339"/>
                  <a:gd name="T31" fmla="*/ 709017079 h 584"/>
                  <a:gd name="T32" fmla="*/ 516908797 w 339"/>
                  <a:gd name="T33" fmla="*/ 1202874998 h 584"/>
                  <a:gd name="T34" fmla="*/ 738454850 w 339"/>
                  <a:gd name="T35" fmla="*/ 1351041614 h 584"/>
                  <a:gd name="T36" fmla="*/ 564925635 w 339"/>
                  <a:gd name="T37" fmla="*/ 1435691768 h 584"/>
                  <a:gd name="T38" fmla="*/ 184613674 w 339"/>
                  <a:gd name="T39" fmla="*/ 1336929348 h 584"/>
                  <a:gd name="T40" fmla="*/ 110773027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4033 w 339"/>
                  <a:gd name="T47" fmla="*/ 1724957297 h 584"/>
                  <a:gd name="T48" fmla="*/ 435686496 w 339"/>
                  <a:gd name="T49" fmla="*/ 1827241923 h 584"/>
                  <a:gd name="T50" fmla="*/ 435686496 w 339"/>
                  <a:gd name="T51" fmla="*/ 2060058693 h 584"/>
                  <a:gd name="T52" fmla="*/ 808616649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3" name="Freeform 9"/>
              <p:cNvSpPr>
                <a:spLocks noChangeAspect="1" noChangeArrowheads="1"/>
              </p:cNvSpPr>
              <p:nvPr/>
            </p:nvSpPr>
            <p:spPr bwMode="auto">
              <a:xfrm>
                <a:off x="3941339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4" name="Freeform 9"/>
              <p:cNvSpPr>
                <a:spLocks noChangeAspect="1" noChangeArrowheads="1"/>
              </p:cNvSpPr>
              <p:nvPr/>
            </p:nvSpPr>
            <p:spPr bwMode="auto">
              <a:xfrm>
                <a:off x="4019139" y="2430"/>
                <a:ext cx="52397" cy="88900"/>
              </a:xfrm>
              <a:custGeom>
                <a:avLst/>
                <a:gdLst>
                  <a:gd name="T0" fmla="*/ 808647538 w 339"/>
                  <a:gd name="T1" fmla="*/ 2060058693 h 584"/>
                  <a:gd name="T2" fmla="*/ 808647538 w 339"/>
                  <a:gd name="T3" fmla="*/ 1802562887 h 584"/>
                  <a:gd name="T4" fmla="*/ 1251756602 w 339"/>
                  <a:gd name="T5" fmla="*/ 1315749532 h 584"/>
                  <a:gd name="T6" fmla="*/ 790204567 w 339"/>
                  <a:gd name="T7" fmla="*/ 811324843 h 584"/>
                  <a:gd name="T8" fmla="*/ 539098359 w 339"/>
                  <a:gd name="T9" fmla="*/ 670225777 h 584"/>
                  <a:gd name="T10" fmla="*/ 686809366 w 339"/>
                  <a:gd name="T11" fmla="*/ 596142545 h 584"/>
                  <a:gd name="T12" fmla="*/ 1011735219 w 339"/>
                  <a:gd name="T13" fmla="*/ 673748135 h 584"/>
                  <a:gd name="T14" fmla="*/ 1085602624 w 339"/>
                  <a:gd name="T15" fmla="*/ 705494721 h 584"/>
                  <a:gd name="T16" fmla="*/ 1107748471 w 339"/>
                  <a:gd name="T17" fmla="*/ 634956833 h 584"/>
                  <a:gd name="T18" fmla="*/ 1196379928 w 339"/>
                  <a:gd name="T19" fmla="*/ 313944565 h 584"/>
                  <a:gd name="T20" fmla="*/ 1144682173 w 339"/>
                  <a:gd name="T21" fmla="*/ 292787888 h 584"/>
                  <a:gd name="T22" fmla="*/ 819732517 w 339"/>
                  <a:gd name="T23" fmla="*/ 215182298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39861334 h 584"/>
                  <a:gd name="T30" fmla="*/ 25848878 w 339"/>
                  <a:gd name="T31" fmla="*/ 709017079 h 584"/>
                  <a:gd name="T32" fmla="*/ 516952512 w 339"/>
                  <a:gd name="T33" fmla="*/ 1202874998 h 584"/>
                  <a:gd name="T34" fmla="*/ 738506966 w 339"/>
                  <a:gd name="T35" fmla="*/ 1351041614 h 584"/>
                  <a:gd name="T36" fmla="*/ 564947236 w 339"/>
                  <a:gd name="T37" fmla="*/ 1435691768 h 584"/>
                  <a:gd name="T38" fmla="*/ 184620752 w 339"/>
                  <a:gd name="T39" fmla="*/ 1336929348 h 584"/>
                  <a:gd name="T40" fmla="*/ 110777305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5651 w 339"/>
                  <a:gd name="T47" fmla="*/ 1724957297 h 584"/>
                  <a:gd name="T48" fmla="*/ 435703158 w 339"/>
                  <a:gd name="T49" fmla="*/ 1827241923 h 584"/>
                  <a:gd name="T50" fmla="*/ 435703158 w 339"/>
                  <a:gd name="T51" fmla="*/ 2060058693 h 584"/>
                  <a:gd name="T52" fmla="*/ 808647538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5" name="Freeform 9"/>
              <p:cNvSpPr>
                <a:spLocks noChangeAspect="1" noChangeArrowheads="1"/>
              </p:cNvSpPr>
              <p:nvPr/>
            </p:nvSpPr>
            <p:spPr bwMode="auto">
              <a:xfrm>
                <a:off x="4098528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6" name="Freeform 9"/>
              <p:cNvSpPr>
                <a:spLocks noChangeAspect="1" noChangeArrowheads="1"/>
              </p:cNvSpPr>
              <p:nvPr/>
            </p:nvSpPr>
            <p:spPr bwMode="auto">
              <a:xfrm>
                <a:off x="4177918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7" name="Freeform 9"/>
              <p:cNvSpPr>
                <a:spLocks noChangeAspect="1" noChangeArrowheads="1"/>
              </p:cNvSpPr>
              <p:nvPr/>
            </p:nvSpPr>
            <p:spPr bwMode="auto">
              <a:xfrm>
                <a:off x="4255719" y="4017"/>
                <a:ext cx="52396" cy="90488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82811 h 584"/>
                  <a:gd name="T4" fmla="*/ 1251684798 w 339"/>
                  <a:gd name="T5" fmla="*/ 1387543302 h 584"/>
                  <a:gd name="T6" fmla="*/ 790150536 w 339"/>
                  <a:gd name="T7" fmla="*/ 855573647 h 584"/>
                  <a:gd name="T8" fmla="*/ 539077869 w 339"/>
                  <a:gd name="T9" fmla="*/ 706796035 h 584"/>
                  <a:gd name="T10" fmla="*/ 686759163 w 339"/>
                  <a:gd name="T11" fmla="*/ 628673902 h 584"/>
                  <a:gd name="T12" fmla="*/ 1011696590 w 339"/>
                  <a:gd name="T13" fmla="*/ 710517199 h 584"/>
                  <a:gd name="T14" fmla="*/ 1085537237 w 339"/>
                  <a:gd name="T15" fmla="*/ 743984434 h 584"/>
                  <a:gd name="T16" fmla="*/ 1107682352 w 339"/>
                  <a:gd name="T17" fmla="*/ 669583620 h 584"/>
                  <a:gd name="T18" fmla="*/ 1196310263 w 339"/>
                  <a:gd name="T19" fmla="*/ 331070491 h 584"/>
                  <a:gd name="T20" fmla="*/ 1144614577 w 339"/>
                  <a:gd name="T21" fmla="*/ 308743042 h 584"/>
                  <a:gd name="T22" fmla="*/ 819677305 w 339"/>
                  <a:gd name="T23" fmla="*/ 226923761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8513 h 584"/>
                  <a:gd name="T30" fmla="*/ 25847766 w 339"/>
                  <a:gd name="T31" fmla="*/ 747705598 h 584"/>
                  <a:gd name="T32" fmla="*/ 516908797 w 339"/>
                  <a:gd name="T33" fmla="*/ 1268487590 h 584"/>
                  <a:gd name="T34" fmla="*/ 738454850 w 339"/>
                  <a:gd name="T35" fmla="*/ 1424731701 h 584"/>
                  <a:gd name="T36" fmla="*/ 564925635 w 339"/>
                  <a:gd name="T37" fmla="*/ 1514017481 h 584"/>
                  <a:gd name="T38" fmla="*/ 184613674 w 339"/>
                  <a:gd name="T39" fmla="*/ 1409846735 h 584"/>
                  <a:gd name="T40" fmla="*/ 110773027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4033 w 339"/>
                  <a:gd name="T47" fmla="*/ 1819039358 h 584"/>
                  <a:gd name="T48" fmla="*/ 435686496 w 339"/>
                  <a:gd name="T49" fmla="*/ 1926931424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8" name="Freeform 9"/>
              <p:cNvSpPr>
                <a:spLocks noChangeAspect="1" noChangeArrowheads="1"/>
              </p:cNvSpPr>
              <p:nvPr/>
            </p:nvSpPr>
            <p:spPr bwMode="auto">
              <a:xfrm>
                <a:off x="4335109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9" name="Freeform 9"/>
              <p:cNvSpPr>
                <a:spLocks noChangeAspect="1" noChangeArrowheads="1"/>
              </p:cNvSpPr>
              <p:nvPr/>
            </p:nvSpPr>
            <p:spPr bwMode="auto">
              <a:xfrm>
                <a:off x="4414498" y="2430"/>
                <a:ext cx="50809" cy="88900"/>
              </a:xfrm>
              <a:custGeom>
                <a:avLst/>
                <a:gdLst>
                  <a:gd name="T0" fmla="*/ 737349501 w 339"/>
                  <a:gd name="T1" fmla="*/ 2060058693 h 584"/>
                  <a:gd name="T2" fmla="*/ 737349501 w 339"/>
                  <a:gd name="T3" fmla="*/ 1802562887 h 584"/>
                  <a:gd name="T4" fmla="*/ 1141359737 w 339"/>
                  <a:gd name="T5" fmla="*/ 1315749532 h 584"/>
                  <a:gd name="T6" fmla="*/ 720501746 w 339"/>
                  <a:gd name="T7" fmla="*/ 811324843 h 584"/>
                  <a:gd name="T8" fmla="*/ 491551446 w 339"/>
                  <a:gd name="T9" fmla="*/ 670225777 h 584"/>
                  <a:gd name="T10" fmla="*/ 626243856 w 339"/>
                  <a:gd name="T11" fmla="*/ 596142545 h 584"/>
                  <a:gd name="T12" fmla="*/ 922518030 w 339"/>
                  <a:gd name="T13" fmla="*/ 673748135 h 584"/>
                  <a:gd name="T14" fmla="*/ 989841903 w 339"/>
                  <a:gd name="T15" fmla="*/ 705494721 h 584"/>
                  <a:gd name="T16" fmla="*/ 1010059239 w 339"/>
                  <a:gd name="T17" fmla="*/ 634956833 h 584"/>
                  <a:gd name="T18" fmla="*/ 1090861286 w 339"/>
                  <a:gd name="T19" fmla="*/ 313944565 h 584"/>
                  <a:gd name="T20" fmla="*/ 1043732417 w 339"/>
                  <a:gd name="T21" fmla="*/ 292787888 h 584"/>
                  <a:gd name="T22" fmla="*/ 747435761 w 339"/>
                  <a:gd name="T23" fmla="*/ 215182298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39861334 h 584"/>
                  <a:gd name="T30" fmla="*/ 23564435 w 339"/>
                  <a:gd name="T31" fmla="*/ 709017079 h 584"/>
                  <a:gd name="T32" fmla="*/ 471356442 w 339"/>
                  <a:gd name="T33" fmla="*/ 1202874998 h 584"/>
                  <a:gd name="T34" fmla="*/ 673372876 w 339"/>
                  <a:gd name="T35" fmla="*/ 1351041614 h 584"/>
                  <a:gd name="T36" fmla="*/ 515115881 w 339"/>
                  <a:gd name="T37" fmla="*/ 1435691768 h 584"/>
                  <a:gd name="T38" fmla="*/ 168343256 w 339"/>
                  <a:gd name="T39" fmla="*/ 1336929348 h 584"/>
                  <a:gd name="T40" fmla="*/ 100996901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0412190 w 339"/>
                  <a:gd name="T47" fmla="*/ 1724957297 h 584"/>
                  <a:gd name="T48" fmla="*/ 397293556 w 339"/>
                  <a:gd name="T49" fmla="*/ 1827241923 h 584"/>
                  <a:gd name="T50" fmla="*/ 397293556 w 339"/>
                  <a:gd name="T51" fmla="*/ 2060058693 h 584"/>
                  <a:gd name="T52" fmla="*/ 737349501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0" name="Freeform 9"/>
              <p:cNvSpPr>
                <a:spLocks noChangeAspect="1" noChangeArrowheads="1"/>
              </p:cNvSpPr>
              <p:nvPr/>
            </p:nvSpPr>
            <p:spPr bwMode="auto">
              <a:xfrm>
                <a:off x="4492299" y="2430"/>
                <a:ext cx="52397" cy="88900"/>
              </a:xfrm>
              <a:custGeom>
                <a:avLst/>
                <a:gdLst>
                  <a:gd name="T0" fmla="*/ 808647538 w 339"/>
                  <a:gd name="T1" fmla="*/ 2060058693 h 584"/>
                  <a:gd name="T2" fmla="*/ 808647538 w 339"/>
                  <a:gd name="T3" fmla="*/ 1802562887 h 584"/>
                  <a:gd name="T4" fmla="*/ 1251756602 w 339"/>
                  <a:gd name="T5" fmla="*/ 1315749532 h 584"/>
                  <a:gd name="T6" fmla="*/ 790204567 w 339"/>
                  <a:gd name="T7" fmla="*/ 811324843 h 584"/>
                  <a:gd name="T8" fmla="*/ 539098359 w 339"/>
                  <a:gd name="T9" fmla="*/ 670225777 h 584"/>
                  <a:gd name="T10" fmla="*/ 686809366 w 339"/>
                  <a:gd name="T11" fmla="*/ 596142545 h 584"/>
                  <a:gd name="T12" fmla="*/ 1011735219 w 339"/>
                  <a:gd name="T13" fmla="*/ 673748135 h 584"/>
                  <a:gd name="T14" fmla="*/ 1085602624 w 339"/>
                  <a:gd name="T15" fmla="*/ 705494721 h 584"/>
                  <a:gd name="T16" fmla="*/ 1107748471 w 339"/>
                  <a:gd name="T17" fmla="*/ 634956833 h 584"/>
                  <a:gd name="T18" fmla="*/ 1196379928 w 339"/>
                  <a:gd name="T19" fmla="*/ 313944565 h 584"/>
                  <a:gd name="T20" fmla="*/ 1144682173 w 339"/>
                  <a:gd name="T21" fmla="*/ 292787888 h 584"/>
                  <a:gd name="T22" fmla="*/ 819732517 w 339"/>
                  <a:gd name="T23" fmla="*/ 215182298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39861334 h 584"/>
                  <a:gd name="T30" fmla="*/ 25848878 w 339"/>
                  <a:gd name="T31" fmla="*/ 709017079 h 584"/>
                  <a:gd name="T32" fmla="*/ 516952512 w 339"/>
                  <a:gd name="T33" fmla="*/ 1202874998 h 584"/>
                  <a:gd name="T34" fmla="*/ 738506966 w 339"/>
                  <a:gd name="T35" fmla="*/ 1351041614 h 584"/>
                  <a:gd name="T36" fmla="*/ 564947236 w 339"/>
                  <a:gd name="T37" fmla="*/ 1435691768 h 584"/>
                  <a:gd name="T38" fmla="*/ 184620752 w 339"/>
                  <a:gd name="T39" fmla="*/ 1336929348 h 584"/>
                  <a:gd name="T40" fmla="*/ 110777305 w 339"/>
                  <a:gd name="T41" fmla="*/ 1301637266 h 584"/>
                  <a:gd name="T42" fmla="*/ 0 w 339"/>
                  <a:gd name="T43" fmla="*/ 1703777481 h 584"/>
                  <a:gd name="T44" fmla="*/ 0 w 339"/>
                  <a:gd name="T45" fmla="*/ 1703777481 h 584"/>
                  <a:gd name="T46" fmla="*/ 44315651 w 339"/>
                  <a:gd name="T47" fmla="*/ 1724957297 h 584"/>
                  <a:gd name="T48" fmla="*/ 435703158 w 339"/>
                  <a:gd name="T49" fmla="*/ 1827241923 h 584"/>
                  <a:gd name="T50" fmla="*/ 435703158 w 339"/>
                  <a:gd name="T51" fmla="*/ 2060058693 h 584"/>
                  <a:gd name="T52" fmla="*/ 808647538 w 339"/>
                  <a:gd name="T53" fmla="*/ 2060058693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1" name="Freeform 9"/>
              <p:cNvSpPr>
                <a:spLocks noChangeAspect="1" noChangeArrowheads="1"/>
              </p:cNvSpPr>
              <p:nvPr/>
            </p:nvSpPr>
            <p:spPr bwMode="auto">
              <a:xfrm>
                <a:off x="4571688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2" name="Freeform 9"/>
              <p:cNvSpPr>
                <a:spLocks noChangeAspect="1" noChangeArrowheads="1"/>
              </p:cNvSpPr>
              <p:nvPr/>
            </p:nvSpPr>
            <p:spPr bwMode="auto">
              <a:xfrm>
                <a:off x="4649490" y="4017"/>
                <a:ext cx="52396" cy="90488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82811 h 584"/>
                  <a:gd name="T4" fmla="*/ 1251684798 w 339"/>
                  <a:gd name="T5" fmla="*/ 1387543302 h 584"/>
                  <a:gd name="T6" fmla="*/ 790150536 w 339"/>
                  <a:gd name="T7" fmla="*/ 855573647 h 584"/>
                  <a:gd name="T8" fmla="*/ 539077869 w 339"/>
                  <a:gd name="T9" fmla="*/ 706796035 h 584"/>
                  <a:gd name="T10" fmla="*/ 686759163 w 339"/>
                  <a:gd name="T11" fmla="*/ 628673902 h 584"/>
                  <a:gd name="T12" fmla="*/ 1011696590 w 339"/>
                  <a:gd name="T13" fmla="*/ 710517199 h 584"/>
                  <a:gd name="T14" fmla="*/ 1085537237 w 339"/>
                  <a:gd name="T15" fmla="*/ 743984434 h 584"/>
                  <a:gd name="T16" fmla="*/ 1107682352 w 339"/>
                  <a:gd name="T17" fmla="*/ 669583620 h 584"/>
                  <a:gd name="T18" fmla="*/ 1196310263 w 339"/>
                  <a:gd name="T19" fmla="*/ 331070491 h 584"/>
                  <a:gd name="T20" fmla="*/ 1144614577 w 339"/>
                  <a:gd name="T21" fmla="*/ 308743042 h 584"/>
                  <a:gd name="T22" fmla="*/ 819677305 w 339"/>
                  <a:gd name="T23" fmla="*/ 226923761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8513 h 584"/>
                  <a:gd name="T30" fmla="*/ 25847766 w 339"/>
                  <a:gd name="T31" fmla="*/ 747705598 h 584"/>
                  <a:gd name="T32" fmla="*/ 516908797 w 339"/>
                  <a:gd name="T33" fmla="*/ 1268487590 h 584"/>
                  <a:gd name="T34" fmla="*/ 738454850 w 339"/>
                  <a:gd name="T35" fmla="*/ 1424731701 h 584"/>
                  <a:gd name="T36" fmla="*/ 564925635 w 339"/>
                  <a:gd name="T37" fmla="*/ 1514017481 h 584"/>
                  <a:gd name="T38" fmla="*/ 184613674 w 339"/>
                  <a:gd name="T39" fmla="*/ 1409846735 h 584"/>
                  <a:gd name="T40" fmla="*/ 110773027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4033 w 339"/>
                  <a:gd name="T47" fmla="*/ 1819039358 h 584"/>
                  <a:gd name="T48" fmla="*/ 435686496 w 339"/>
                  <a:gd name="T49" fmla="*/ 1926931424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3" name="Freeform 9"/>
              <p:cNvSpPr>
                <a:spLocks noChangeAspect="1" noChangeArrowheads="1"/>
              </p:cNvSpPr>
              <p:nvPr/>
            </p:nvSpPr>
            <p:spPr bwMode="auto">
              <a:xfrm>
                <a:off x="4728879" y="4017"/>
                <a:ext cx="52396" cy="90488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82811 h 584"/>
                  <a:gd name="T4" fmla="*/ 1251684798 w 339"/>
                  <a:gd name="T5" fmla="*/ 1387543302 h 584"/>
                  <a:gd name="T6" fmla="*/ 790150536 w 339"/>
                  <a:gd name="T7" fmla="*/ 855573647 h 584"/>
                  <a:gd name="T8" fmla="*/ 539077869 w 339"/>
                  <a:gd name="T9" fmla="*/ 706796035 h 584"/>
                  <a:gd name="T10" fmla="*/ 686759163 w 339"/>
                  <a:gd name="T11" fmla="*/ 628673902 h 584"/>
                  <a:gd name="T12" fmla="*/ 1011696590 w 339"/>
                  <a:gd name="T13" fmla="*/ 710517199 h 584"/>
                  <a:gd name="T14" fmla="*/ 1085537237 w 339"/>
                  <a:gd name="T15" fmla="*/ 743984434 h 584"/>
                  <a:gd name="T16" fmla="*/ 1107682352 w 339"/>
                  <a:gd name="T17" fmla="*/ 669583620 h 584"/>
                  <a:gd name="T18" fmla="*/ 1196310263 w 339"/>
                  <a:gd name="T19" fmla="*/ 331070491 h 584"/>
                  <a:gd name="T20" fmla="*/ 1144614577 w 339"/>
                  <a:gd name="T21" fmla="*/ 308743042 h 584"/>
                  <a:gd name="T22" fmla="*/ 819677305 w 339"/>
                  <a:gd name="T23" fmla="*/ 226923761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8513 h 584"/>
                  <a:gd name="T30" fmla="*/ 25847766 w 339"/>
                  <a:gd name="T31" fmla="*/ 747705598 h 584"/>
                  <a:gd name="T32" fmla="*/ 516908797 w 339"/>
                  <a:gd name="T33" fmla="*/ 1268487590 h 584"/>
                  <a:gd name="T34" fmla="*/ 738454850 w 339"/>
                  <a:gd name="T35" fmla="*/ 1424731701 h 584"/>
                  <a:gd name="T36" fmla="*/ 564925635 w 339"/>
                  <a:gd name="T37" fmla="*/ 1514017481 h 584"/>
                  <a:gd name="T38" fmla="*/ 184613674 w 339"/>
                  <a:gd name="T39" fmla="*/ 1409846735 h 584"/>
                  <a:gd name="T40" fmla="*/ 110773027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4033 w 339"/>
                  <a:gd name="T47" fmla="*/ 1819039358 h 584"/>
                  <a:gd name="T48" fmla="*/ 435686496 w 339"/>
                  <a:gd name="T49" fmla="*/ 1926931424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4" name="Freeform 9"/>
              <p:cNvSpPr>
                <a:spLocks noChangeAspect="1" noChangeArrowheads="1"/>
              </p:cNvSpPr>
              <p:nvPr/>
            </p:nvSpPr>
            <p:spPr bwMode="auto">
              <a:xfrm>
                <a:off x="4808268" y="842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5" name="Freeform 9"/>
              <p:cNvSpPr>
                <a:spLocks noChangeAspect="1" noChangeArrowheads="1"/>
              </p:cNvSpPr>
              <p:nvPr/>
            </p:nvSpPr>
            <p:spPr bwMode="auto">
              <a:xfrm>
                <a:off x="4886069" y="842"/>
                <a:ext cx="52397" cy="90488"/>
              </a:xfrm>
              <a:custGeom>
                <a:avLst/>
                <a:gdLst>
                  <a:gd name="T0" fmla="*/ 808647538 w 339"/>
                  <a:gd name="T1" fmla="*/ 2147483646 h 584"/>
                  <a:gd name="T2" fmla="*/ 808647538 w 339"/>
                  <a:gd name="T3" fmla="*/ 1900882811 h 584"/>
                  <a:gd name="T4" fmla="*/ 1251756602 w 339"/>
                  <a:gd name="T5" fmla="*/ 1387543302 h 584"/>
                  <a:gd name="T6" fmla="*/ 790204567 w 339"/>
                  <a:gd name="T7" fmla="*/ 855573647 h 584"/>
                  <a:gd name="T8" fmla="*/ 539098359 w 339"/>
                  <a:gd name="T9" fmla="*/ 706796035 h 584"/>
                  <a:gd name="T10" fmla="*/ 686809366 w 339"/>
                  <a:gd name="T11" fmla="*/ 628673902 h 584"/>
                  <a:gd name="T12" fmla="*/ 1011735219 w 339"/>
                  <a:gd name="T13" fmla="*/ 710517199 h 584"/>
                  <a:gd name="T14" fmla="*/ 1085602624 w 339"/>
                  <a:gd name="T15" fmla="*/ 743984434 h 584"/>
                  <a:gd name="T16" fmla="*/ 1107748471 w 339"/>
                  <a:gd name="T17" fmla="*/ 669583620 h 584"/>
                  <a:gd name="T18" fmla="*/ 1196379928 w 339"/>
                  <a:gd name="T19" fmla="*/ 331070491 h 584"/>
                  <a:gd name="T20" fmla="*/ 1144682173 w 339"/>
                  <a:gd name="T21" fmla="*/ 308743042 h 584"/>
                  <a:gd name="T22" fmla="*/ 819732517 w 339"/>
                  <a:gd name="T23" fmla="*/ 226923761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52948513 h 584"/>
                  <a:gd name="T30" fmla="*/ 25848878 w 339"/>
                  <a:gd name="T31" fmla="*/ 747705598 h 584"/>
                  <a:gd name="T32" fmla="*/ 516952512 w 339"/>
                  <a:gd name="T33" fmla="*/ 1268487590 h 584"/>
                  <a:gd name="T34" fmla="*/ 738506966 w 339"/>
                  <a:gd name="T35" fmla="*/ 1424731701 h 584"/>
                  <a:gd name="T36" fmla="*/ 564947236 w 339"/>
                  <a:gd name="T37" fmla="*/ 1514017481 h 584"/>
                  <a:gd name="T38" fmla="*/ 184620752 w 339"/>
                  <a:gd name="T39" fmla="*/ 1409846735 h 584"/>
                  <a:gd name="T40" fmla="*/ 110777305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5651 w 339"/>
                  <a:gd name="T47" fmla="*/ 1819039358 h 584"/>
                  <a:gd name="T48" fmla="*/ 435703158 w 339"/>
                  <a:gd name="T49" fmla="*/ 1926931424 h 584"/>
                  <a:gd name="T50" fmla="*/ 435703158 w 339"/>
                  <a:gd name="T51" fmla="*/ 2147483646 h 584"/>
                  <a:gd name="T52" fmla="*/ 808647538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6" name="Freeform 9"/>
              <p:cNvSpPr>
                <a:spLocks noChangeAspect="1" noChangeArrowheads="1"/>
              </p:cNvSpPr>
              <p:nvPr/>
            </p:nvSpPr>
            <p:spPr bwMode="auto">
              <a:xfrm>
                <a:off x="4965458" y="842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7" name="Freeform 9"/>
              <p:cNvSpPr>
                <a:spLocks noChangeAspect="1" noChangeArrowheads="1"/>
              </p:cNvSpPr>
              <p:nvPr/>
            </p:nvSpPr>
            <p:spPr bwMode="auto">
              <a:xfrm>
                <a:off x="5044847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8" name="Freeform 9"/>
              <p:cNvSpPr>
                <a:spLocks noChangeAspect="1" noChangeArrowheads="1"/>
              </p:cNvSpPr>
              <p:nvPr/>
            </p:nvSpPr>
            <p:spPr bwMode="auto">
              <a:xfrm>
                <a:off x="5122649" y="4017"/>
                <a:ext cx="52396" cy="90488"/>
              </a:xfrm>
              <a:custGeom>
                <a:avLst/>
                <a:gdLst>
                  <a:gd name="T0" fmla="*/ 808616649 w 339"/>
                  <a:gd name="T1" fmla="*/ 2147483646 h 584"/>
                  <a:gd name="T2" fmla="*/ 808616649 w 339"/>
                  <a:gd name="T3" fmla="*/ 1900882811 h 584"/>
                  <a:gd name="T4" fmla="*/ 1251684798 w 339"/>
                  <a:gd name="T5" fmla="*/ 1387543302 h 584"/>
                  <a:gd name="T6" fmla="*/ 790150536 w 339"/>
                  <a:gd name="T7" fmla="*/ 855573647 h 584"/>
                  <a:gd name="T8" fmla="*/ 539077869 w 339"/>
                  <a:gd name="T9" fmla="*/ 706796035 h 584"/>
                  <a:gd name="T10" fmla="*/ 686759163 w 339"/>
                  <a:gd name="T11" fmla="*/ 628673902 h 584"/>
                  <a:gd name="T12" fmla="*/ 1011696590 w 339"/>
                  <a:gd name="T13" fmla="*/ 710517199 h 584"/>
                  <a:gd name="T14" fmla="*/ 1085537237 w 339"/>
                  <a:gd name="T15" fmla="*/ 743984434 h 584"/>
                  <a:gd name="T16" fmla="*/ 1107682352 w 339"/>
                  <a:gd name="T17" fmla="*/ 669583620 h 584"/>
                  <a:gd name="T18" fmla="*/ 1196310263 w 339"/>
                  <a:gd name="T19" fmla="*/ 331070491 h 584"/>
                  <a:gd name="T20" fmla="*/ 1144614577 w 339"/>
                  <a:gd name="T21" fmla="*/ 308743042 h 584"/>
                  <a:gd name="T22" fmla="*/ 819677305 w 339"/>
                  <a:gd name="T23" fmla="*/ 226923761 h 584"/>
                  <a:gd name="T24" fmla="*/ 819677305 w 339"/>
                  <a:gd name="T25" fmla="*/ 0 h 584"/>
                  <a:gd name="T26" fmla="*/ 446770955 w 339"/>
                  <a:gd name="T27" fmla="*/ 0 h 584"/>
                  <a:gd name="T28" fmla="*/ 446770955 w 339"/>
                  <a:gd name="T29" fmla="*/ 252948513 h 584"/>
                  <a:gd name="T30" fmla="*/ 25847766 w 339"/>
                  <a:gd name="T31" fmla="*/ 747705598 h 584"/>
                  <a:gd name="T32" fmla="*/ 516908797 w 339"/>
                  <a:gd name="T33" fmla="*/ 1268487590 h 584"/>
                  <a:gd name="T34" fmla="*/ 738454850 w 339"/>
                  <a:gd name="T35" fmla="*/ 1424731701 h 584"/>
                  <a:gd name="T36" fmla="*/ 564925635 w 339"/>
                  <a:gd name="T37" fmla="*/ 1514017481 h 584"/>
                  <a:gd name="T38" fmla="*/ 184613674 w 339"/>
                  <a:gd name="T39" fmla="*/ 1409846735 h 584"/>
                  <a:gd name="T40" fmla="*/ 110773027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4033 w 339"/>
                  <a:gd name="T47" fmla="*/ 1819039358 h 584"/>
                  <a:gd name="T48" fmla="*/ 435686496 w 339"/>
                  <a:gd name="T49" fmla="*/ 1926931424 h 584"/>
                  <a:gd name="T50" fmla="*/ 435686496 w 339"/>
                  <a:gd name="T51" fmla="*/ 2147483646 h 584"/>
                  <a:gd name="T52" fmla="*/ 808616649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9" name="Freeform 9"/>
              <p:cNvSpPr>
                <a:spLocks noChangeAspect="1" noChangeArrowheads="1"/>
              </p:cNvSpPr>
              <p:nvPr/>
            </p:nvSpPr>
            <p:spPr bwMode="auto">
              <a:xfrm>
                <a:off x="5202038" y="4017"/>
                <a:ext cx="50809" cy="90488"/>
              </a:xfrm>
              <a:custGeom>
                <a:avLst/>
                <a:gdLst>
                  <a:gd name="T0" fmla="*/ 737349501 w 339"/>
                  <a:gd name="T1" fmla="*/ 2147483646 h 584"/>
                  <a:gd name="T2" fmla="*/ 737349501 w 339"/>
                  <a:gd name="T3" fmla="*/ 1900882811 h 584"/>
                  <a:gd name="T4" fmla="*/ 1141359737 w 339"/>
                  <a:gd name="T5" fmla="*/ 1387543302 h 584"/>
                  <a:gd name="T6" fmla="*/ 720501746 w 339"/>
                  <a:gd name="T7" fmla="*/ 855573647 h 584"/>
                  <a:gd name="T8" fmla="*/ 491551446 w 339"/>
                  <a:gd name="T9" fmla="*/ 706796035 h 584"/>
                  <a:gd name="T10" fmla="*/ 626243856 w 339"/>
                  <a:gd name="T11" fmla="*/ 628673902 h 584"/>
                  <a:gd name="T12" fmla="*/ 922518030 w 339"/>
                  <a:gd name="T13" fmla="*/ 710517199 h 584"/>
                  <a:gd name="T14" fmla="*/ 989841903 w 339"/>
                  <a:gd name="T15" fmla="*/ 743984434 h 584"/>
                  <a:gd name="T16" fmla="*/ 1010059239 w 339"/>
                  <a:gd name="T17" fmla="*/ 669583620 h 584"/>
                  <a:gd name="T18" fmla="*/ 1090861286 w 339"/>
                  <a:gd name="T19" fmla="*/ 331070491 h 584"/>
                  <a:gd name="T20" fmla="*/ 1043732417 w 339"/>
                  <a:gd name="T21" fmla="*/ 308743042 h 584"/>
                  <a:gd name="T22" fmla="*/ 747435761 w 339"/>
                  <a:gd name="T23" fmla="*/ 226923761 h 584"/>
                  <a:gd name="T24" fmla="*/ 747435761 w 339"/>
                  <a:gd name="T25" fmla="*/ 0 h 584"/>
                  <a:gd name="T26" fmla="*/ 407379817 w 339"/>
                  <a:gd name="T27" fmla="*/ 0 h 584"/>
                  <a:gd name="T28" fmla="*/ 407379817 w 339"/>
                  <a:gd name="T29" fmla="*/ 252948513 h 584"/>
                  <a:gd name="T30" fmla="*/ 23564435 w 339"/>
                  <a:gd name="T31" fmla="*/ 747705598 h 584"/>
                  <a:gd name="T32" fmla="*/ 471356442 w 339"/>
                  <a:gd name="T33" fmla="*/ 1268487590 h 584"/>
                  <a:gd name="T34" fmla="*/ 673372876 w 339"/>
                  <a:gd name="T35" fmla="*/ 1424731701 h 584"/>
                  <a:gd name="T36" fmla="*/ 515115881 w 339"/>
                  <a:gd name="T37" fmla="*/ 1514017481 h 584"/>
                  <a:gd name="T38" fmla="*/ 168343256 w 339"/>
                  <a:gd name="T39" fmla="*/ 1409846735 h 584"/>
                  <a:gd name="T40" fmla="*/ 100996901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0412190 w 339"/>
                  <a:gd name="T47" fmla="*/ 1819039358 h 584"/>
                  <a:gd name="T48" fmla="*/ 397293556 w 339"/>
                  <a:gd name="T49" fmla="*/ 1926931424 h 584"/>
                  <a:gd name="T50" fmla="*/ 397293556 w 339"/>
                  <a:gd name="T51" fmla="*/ 2147483646 h 584"/>
                  <a:gd name="T52" fmla="*/ 737349501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80" name="Freeform 9"/>
              <p:cNvSpPr>
                <a:spLocks noChangeAspect="1" noChangeArrowheads="1"/>
              </p:cNvSpPr>
              <p:nvPr/>
            </p:nvSpPr>
            <p:spPr bwMode="auto">
              <a:xfrm>
                <a:off x="5279839" y="842"/>
                <a:ext cx="52397" cy="90488"/>
              </a:xfrm>
              <a:custGeom>
                <a:avLst/>
                <a:gdLst>
                  <a:gd name="T0" fmla="*/ 808647538 w 339"/>
                  <a:gd name="T1" fmla="*/ 2147483646 h 584"/>
                  <a:gd name="T2" fmla="*/ 808647538 w 339"/>
                  <a:gd name="T3" fmla="*/ 1900882811 h 584"/>
                  <a:gd name="T4" fmla="*/ 1251756602 w 339"/>
                  <a:gd name="T5" fmla="*/ 1387543302 h 584"/>
                  <a:gd name="T6" fmla="*/ 790204567 w 339"/>
                  <a:gd name="T7" fmla="*/ 855573647 h 584"/>
                  <a:gd name="T8" fmla="*/ 539098359 w 339"/>
                  <a:gd name="T9" fmla="*/ 706796035 h 584"/>
                  <a:gd name="T10" fmla="*/ 686809366 w 339"/>
                  <a:gd name="T11" fmla="*/ 628673902 h 584"/>
                  <a:gd name="T12" fmla="*/ 1011735219 w 339"/>
                  <a:gd name="T13" fmla="*/ 710517199 h 584"/>
                  <a:gd name="T14" fmla="*/ 1085602624 w 339"/>
                  <a:gd name="T15" fmla="*/ 743984434 h 584"/>
                  <a:gd name="T16" fmla="*/ 1107748471 w 339"/>
                  <a:gd name="T17" fmla="*/ 669583620 h 584"/>
                  <a:gd name="T18" fmla="*/ 1196379928 w 339"/>
                  <a:gd name="T19" fmla="*/ 331070491 h 584"/>
                  <a:gd name="T20" fmla="*/ 1144682173 w 339"/>
                  <a:gd name="T21" fmla="*/ 308743042 h 584"/>
                  <a:gd name="T22" fmla="*/ 819732517 w 339"/>
                  <a:gd name="T23" fmla="*/ 226923761 h 584"/>
                  <a:gd name="T24" fmla="*/ 819732517 w 339"/>
                  <a:gd name="T25" fmla="*/ 0 h 584"/>
                  <a:gd name="T26" fmla="*/ 446787982 w 339"/>
                  <a:gd name="T27" fmla="*/ 0 h 584"/>
                  <a:gd name="T28" fmla="*/ 446787982 w 339"/>
                  <a:gd name="T29" fmla="*/ 252948513 h 584"/>
                  <a:gd name="T30" fmla="*/ 25848878 w 339"/>
                  <a:gd name="T31" fmla="*/ 747705598 h 584"/>
                  <a:gd name="T32" fmla="*/ 516952512 w 339"/>
                  <a:gd name="T33" fmla="*/ 1268487590 h 584"/>
                  <a:gd name="T34" fmla="*/ 738506966 w 339"/>
                  <a:gd name="T35" fmla="*/ 1424731701 h 584"/>
                  <a:gd name="T36" fmla="*/ 564947236 w 339"/>
                  <a:gd name="T37" fmla="*/ 1514017481 h 584"/>
                  <a:gd name="T38" fmla="*/ 184620752 w 339"/>
                  <a:gd name="T39" fmla="*/ 1409846735 h 584"/>
                  <a:gd name="T40" fmla="*/ 110777305 w 339"/>
                  <a:gd name="T41" fmla="*/ 1372658336 h 584"/>
                  <a:gd name="T42" fmla="*/ 0 w 339"/>
                  <a:gd name="T43" fmla="*/ 1796735926 h 584"/>
                  <a:gd name="T44" fmla="*/ 0 w 339"/>
                  <a:gd name="T45" fmla="*/ 1796735926 h 584"/>
                  <a:gd name="T46" fmla="*/ 44315651 w 339"/>
                  <a:gd name="T47" fmla="*/ 1819039358 h 584"/>
                  <a:gd name="T48" fmla="*/ 435703158 w 339"/>
                  <a:gd name="T49" fmla="*/ 1926931424 h 584"/>
                  <a:gd name="T50" fmla="*/ 435703158 w 339"/>
                  <a:gd name="T51" fmla="*/ 2147483646 h 584"/>
                  <a:gd name="T52" fmla="*/ 808647538 w 339"/>
                  <a:gd name="T53" fmla="*/ 2147483646 h 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9"/>
                  <a:gd name="T82" fmla="*/ 0 h 584"/>
                  <a:gd name="T83" fmla="*/ 339 w 339"/>
                  <a:gd name="T84" fmla="*/ 584 h 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9" h="584">
                    <a:moveTo>
                      <a:pt x="219" y="584"/>
                    </a:move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93" y="493"/>
                      <a:pt x="339" y="442"/>
                      <a:pt x="339" y="373"/>
                    </a:cubicBezTo>
                    <a:cubicBezTo>
                      <a:pt x="339" y="304"/>
                      <a:pt x="301" y="261"/>
                      <a:pt x="214" y="230"/>
                    </a:cubicBezTo>
                    <a:cubicBezTo>
                      <a:pt x="182" y="219"/>
                      <a:pt x="146" y="203"/>
                      <a:pt x="146" y="190"/>
                    </a:cubicBezTo>
                    <a:cubicBezTo>
                      <a:pt x="146" y="172"/>
                      <a:pt x="171" y="169"/>
                      <a:pt x="186" y="169"/>
                    </a:cubicBezTo>
                    <a:cubicBezTo>
                      <a:pt x="230" y="169"/>
                      <a:pt x="258" y="183"/>
                      <a:pt x="274" y="191"/>
                    </a:cubicBezTo>
                    <a:cubicBezTo>
                      <a:pt x="294" y="200"/>
                      <a:pt x="294" y="200"/>
                      <a:pt x="294" y="200"/>
                    </a:cubicBezTo>
                    <a:cubicBezTo>
                      <a:pt x="300" y="180"/>
                      <a:pt x="300" y="180"/>
                      <a:pt x="300" y="180"/>
                    </a:cubicBezTo>
                    <a:cubicBezTo>
                      <a:pt x="324" y="89"/>
                      <a:pt x="324" y="89"/>
                      <a:pt x="324" y="89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3" y="75"/>
                      <a:pt x="264" y="64"/>
                      <a:pt x="222" y="6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51" y="86"/>
                      <a:pt x="7" y="136"/>
                      <a:pt x="7" y="201"/>
                    </a:cubicBezTo>
                    <a:cubicBezTo>
                      <a:pt x="7" y="286"/>
                      <a:pt x="78" y="320"/>
                      <a:pt x="140" y="341"/>
                    </a:cubicBezTo>
                    <a:cubicBezTo>
                      <a:pt x="193" y="359"/>
                      <a:pt x="200" y="372"/>
                      <a:pt x="200" y="383"/>
                    </a:cubicBezTo>
                    <a:cubicBezTo>
                      <a:pt x="200" y="400"/>
                      <a:pt x="176" y="407"/>
                      <a:pt x="153" y="407"/>
                    </a:cubicBezTo>
                    <a:cubicBezTo>
                      <a:pt x="107" y="407"/>
                      <a:pt x="68" y="390"/>
                      <a:pt x="50" y="379"/>
                    </a:cubicBezTo>
                    <a:cubicBezTo>
                      <a:pt x="30" y="369"/>
                      <a:pt x="30" y="369"/>
                      <a:pt x="30" y="36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12" y="489"/>
                      <a:pt x="12" y="489"/>
                      <a:pt x="12" y="489"/>
                    </a:cubicBezTo>
                    <a:cubicBezTo>
                      <a:pt x="39" y="504"/>
                      <a:pt x="79" y="515"/>
                      <a:pt x="118" y="518"/>
                    </a:cubicBezTo>
                    <a:cubicBezTo>
                      <a:pt x="118" y="584"/>
                      <a:pt x="118" y="584"/>
                      <a:pt x="118" y="584"/>
                    </a:cubicBezTo>
                    <a:lnTo>
                      <a:pt x="219" y="5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4453" name="组合 16"/>
          <p:cNvGrpSpPr/>
          <p:nvPr/>
        </p:nvGrpSpPr>
        <p:grpSpPr bwMode="auto">
          <a:xfrm>
            <a:off x="5391150" y="3717925"/>
            <a:ext cx="1122363" cy="379413"/>
            <a:chOff x="0" y="0"/>
            <a:chExt cx="1122860" cy="379413"/>
          </a:xfrm>
        </p:grpSpPr>
        <p:sp>
          <p:nvSpPr>
            <p:cNvPr id="14408" name="圆角矩形 220"/>
            <p:cNvSpPr>
              <a:spLocks noChangeArrowheads="1"/>
            </p:cNvSpPr>
            <p:nvPr/>
          </p:nvSpPr>
          <p:spPr bwMode="auto">
            <a:xfrm>
              <a:off x="0" y="9686"/>
              <a:ext cx="1122860" cy="3600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4409" name="文本框 92"/>
            <p:cNvSpPr>
              <a:spLocks noChangeArrowheads="1"/>
            </p:cNvSpPr>
            <p:nvPr/>
          </p:nvSpPr>
          <p:spPr bwMode="auto">
            <a:xfrm>
              <a:off x="425281" y="0"/>
              <a:ext cx="565150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latinLnBrk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购买</a:t>
              </a:r>
              <a:endParaRPr lang="zh-CN" altLang="en-US" sz="1800"/>
            </a:p>
          </p:txBody>
        </p:sp>
        <p:sp>
          <p:nvSpPr>
            <p:cNvPr id="14410" name="Freeform 44"/>
            <p:cNvSpPr>
              <a:spLocks noEditPoints="1" noChangeArrowheads="1"/>
            </p:cNvSpPr>
            <p:nvPr/>
          </p:nvSpPr>
          <p:spPr bwMode="auto">
            <a:xfrm>
              <a:off x="127056" y="58738"/>
              <a:ext cx="268407" cy="261937"/>
            </a:xfrm>
            <a:custGeom>
              <a:avLst/>
              <a:gdLst>
                <a:gd name="T0" fmla="*/ 2147483646 w 155"/>
                <a:gd name="T1" fmla="*/ 2147483646 h 150"/>
                <a:gd name="T2" fmla="*/ 2147483646 w 155"/>
                <a:gd name="T3" fmla="*/ 2147483646 h 150"/>
                <a:gd name="T4" fmla="*/ 2147483646 w 155"/>
                <a:gd name="T5" fmla="*/ 2147483646 h 150"/>
                <a:gd name="T6" fmla="*/ 2147483646 w 155"/>
                <a:gd name="T7" fmla="*/ 2147483646 h 150"/>
                <a:gd name="T8" fmla="*/ 2147483646 w 155"/>
                <a:gd name="T9" fmla="*/ 2147483646 h 150"/>
                <a:gd name="T10" fmla="*/ 2147483646 w 155"/>
                <a:gd name="T11" fmla="*/ 2147483646 h 150"/>
                <a:gd name="T12" fmla="*/ 2147483646 w 155"/>
                <a:gd name="T13" fmla="*/ 2147483646 h 150"/>
                <a:gd name="T14" fmla="*/ 2147483646 w 155"/>
                <a:gd name="T15" fmla="*/ 2147483646 h 150"/>
                <a:gd name="T16" fmla="*/ 2147483646 w 155"/>
                <a:gd name="T17" fmla="*/ 2147483646 h 150"/>
                <a:gd name="T18" fmla="*/ 2147483646 w 155"/>
                <a:gd name="T19" fmla="*/ 2147483646 h 150"/>
                <a:gd name="T20" fmla="*/ 2147483646 w 155"/>
                <a:gd name="T21" fmla="*/ 2147483646 h 150"/>
                <a:gd name="T22" fmla="*/ 2147483646 w 155"/>
                <a:gd name="T23" fmla="*/ 2147483646 h 150"/>
                <a:gd name="T24" fmla="*/ 2147483646 w 155"/>
                <a:gd name="T25" fmla="*/ 2147483646 h 150"/>
                <a:gd name="T26" fmla="*/ 2147483646 w 155"/>
                <a:gd name="T27" fmla="*/ 2147483646 h 150"/>
                <a:gd name="T28" fmla="*/ 2147483646 w 155"/>
                <a:gd name="T29" fmla="*/ 2147483646 h 150"/>
                <a:gd name="T30" fmla="*/ 2147483646 w 155"/>
                <a:gd name="T31" fmla="*/ 2147483646 h 150"/>
                <a:gd name="T32" fmla="*/ 2147483646 w 155"/>
                <a:gd name="T33" fmla="*/ 2147483646 h 150"/>
                <a:gd name="T34" fmla="*/ 2147483646 w 155"/>
                <a:gd name="T35" fmla="*/ 2147483646 h 150"/>
                <a:gd name="T36" fmla="*/ 2147483646 w 155"/>
                <a:gd name="T37" fmla="*/ 2147483646 h 150"/>
                <a:gd name="T38" fmla="*/ 2147483646 w 155"/>
                <a:gd name="T39" fmla="*/ 2147483646 h 150"/>
                <a:gd name="T40" fmla="*/ 2147483646 w 155"/>
                <a:gd name="T41" fmla="*/ 2147483646 h 150"/>
                <a:gd name="T42" fmla="*/ 2147483646 w 155"/>
                <a:gd name="T43" fmla="*/ 2147483646 h 150"/>
                <a:gd name="T44" fmla="*/ 2147483646 w 155"/>
                <a:gd name="T45" fmla="*/ 2147483646 h 150"/>
                <a:gd name="T46" fmla="*/ 2147483646 w 155"/>
                <a:gd name="T47" fmla="*/ 2147483646 h 150"/>
                <a:gd name="T48" fmla="*/ 2147483646 w 155"/>
                <a:gd name="T49" fmla="*/ 2147483646 h 150"/>
                <a:gd name="T50" fmla="*/ 2147483646 w 155"/>
                <a:gd name="T51" fmla="*/ 2147483646 h 150"/>
                <a:gd name="T52" fmla="*/ 2147483646 w 155"/>
                <a:gd name="T53" fmla="*/ 2147483646 h 150"/>
                <a:gd name="T54" fmla="*/ 2147483646 w 155"/>
                <a:gd name="T55" fmla="*/ 2147483646 h 150"/>
                <a:gd name="T56" fmla="*/ 2147483646 w 155"/>
                <a:gd name="T57" fmla="*/ 2147483646 h 150"/>
                <a:gd name="T58" fmla="*/ 2147483646 w 155"/>
                <a:gd name="T59" fmla="*/ 2147483646 h 150"/>
                <a:gd name="T60" fmla="*/ 2147483646 w 155"/>
                <a:gd name="T61" fmla="*/ 2147483646 h 150"/>
                <a:gd name="T62" fmla="*/ 2147483646 w 155"/>
                <a:gd name="T63" fmla="*/ 2147483646 h 150"/>
                <a:gd name="T64" fmla="*/ 2147483646 w 155"/>
                <a:gd name="T65" fmla="*/ 2147483646 h 150"/>
                <a:gd name="T66" fmla="*/ 2147483646 w 155"/>
                <a:gd name="T67" fmla="*/ 2147483646 h 150"/>
                <a:gd name="T68" fmla="*/ 2147483646 w 155"/>
                <a:gd name="T69" fmla="*/ 2147483646 h 150"/>
                <a:gd name="T70" fmla="*/ 2147483646 w 155"/>
                <a:gd name="T71" fmla="*/ 2147483646 h 150"/>
                <a:gd name="T72" fmla="*/ 2147483646 w 155"/>
                <a:gd name="T73" fmla="*/ 2147483646 h 150"/>
                <a:gd name="T74" fmla="*/ 2147483646 w 155"/>
                <a:gd name="T75" fmla="*/ 2147483646 h 150"/>
                <a:gd name="T76" fmla="*/ 2147483646 w 155"/>
                <a:gd name="T77" fmla="*/ 2147483646 h 150"/>
                <a:gd name="T78" fmla="*/ 2147483646 w 155"/>
                <a:gd name="T79" fmla="*/ 2147483646 h 150"/>
                <a:gd name="T80" fmla="*/ 2147483646 w 155"/>
                <a:gd name="T81" fmla="*/ 2147483646 h 150"/>
                <a:gd name="T82" fmla="*/ 2147483646 w 155"/>
                <a:gd name="T83" fmla="*/ 2147483646 h 150"/>
                <a:gd name="T84" fmla="*/ 2147483646 w 155"/>
                <a:gd name="T85" fmla="*/ 2147483646 h 150"/>
                <a:gd name="T86" fmla="*/ 2147483646 w 155"/>
                <a:gd name="T87" fmla="*/ 2147483646 h 150"/>
                <a:gd name="T88" fmla="*/ 2147483646 w 155"/>
                <a:gd name="T89" fmla="*/ 2147483646 h 150"/>
                <a:gd name="T90" fmla="*/ 0 w 155"/>
                <a:gd name="T91" fmla="*/ 2147483646 h 150"/>
                <a:gd name="T92" fmla="*/ 2147483646 w 155"/>
                <a:gd name="T93" fmla="*/ 2147483646 h 150"/>
                <a:gd name="T94" fmla="*/ 2147483646 w 155"/>
                <a:gd name="T95" fmla="*/ 2147483646 h 150"/>
                <a:gd name="T96" fmla="*/ 2147483646 w 155"/>
                <a:gd name="T97" fmla="*/ 2147483646 h 150"/>
                <a:gd name="T98" fmla="*/ 2147483646 w 155"/>
                <a:gd name="T99" fmla="*/ 0 h 150"/>
                <a:gd name="T100" fmla="*/ 2147483646 w 155"/>
                <a:gd name="T101" fmla="*/ 0 h 150"/>
                <a:gd name="T102" fmla="*/ 2147483646 w 155"/>
                <a:gd name="T103" fmla="*/ 2147483646 h 150"/>
                <a:gd name="T104" fmla="*/ 2147483646 w 155"/>
                <a:gd name="T105" fmla="*/ 2147483646 h 150"/>
                <a:gd name="T106" fmla="*/ 2147483646 w 155"/>
                <a:gd name="T107" fmla="*/ 2147483646 h 150"/>
                <a:gd name="T108" fmla="*/ 2147483646 w 155"/>
                <a:gd name="T109" fmla="*/ 2147483646 h 150"/>
                <a:gd name="T110" fmla="*/ 2147483646 w 155"/>
                <a:gd name="T111" fmla="*/ 2147483646 h 150"/>
                <a:gd name="T112" fmla="*/ 2147483646 w 155"/>
                <a:gd name="T113" fmla="*/ 2147483646 h 150"/>
                <a:gd name="T114" fmla="*/ 2147483646 w 155"/>
                <a:gd name="T115" fmla="*/ 2147483646 h 150"/>
                <a:gd name="T116" fmla="*/ 2147483646 w 155"/>
                <a:gd name="T117" fmla="*/ 2147483646 h 150"/>
                <a:gd name="T118" fmla="*/ 2147483646 w 155"/>
                <a:gd name="T119" fmla="*/ 2147483646 h 150"/>
                <a:gd name="T120" fmla="*/ 2147483646 w 155"/>
                <a:gd name="T121" fmla="*/ 2147483646 h 150"/>
                <a:gd name="T122" fmla="*/ 2147483646 w 155"/>
                <a:gd name="T123" fmla="*/ 0 h 1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5"/>
                <a:gd name="T187" fmla="*/ 0 h 150"/>
                <a:gd name="T188" fmla="*/ 155 w 155"/>
                <a:gd name="T189" fmla="*/ 150 h 1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5" h="150">
                  <a:moveTo>
                    <a:pt x="120" y="50"/>
                  </a:moveTo>
                  <a:cubicBezTo>
                    <a:pt x="120" y="54"/>
                    <a:pt x="120" y="54"/>
                    <a:pt x="120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7"/>
                    <a:pt x="98" y="97"/>
                    <a:pt x="98" y="97"/>
                  </a:cubicBezTo>
                  <a:cubicBezTo>
                    <a:pt x="99" y="98"/>
                    <a:pt x="100" y="100"/>
                    <a:pt x="100" y="101"/>
                  </a:cubicBezTo>
                  <a:cubicBezTo>
                    <a:pt x="100" y="104"/>
                    <a:pt x="97" y="107"/>
                    <a:pt x="94" y="107"/>
                  </a:cubicBezTo>
                  <a:cubicBezTo>
                    <a:pt x="91" y="107"/>
                    <a:pt x="89" y="104"/>
                    <a:pt x="89" y="101"/>
                  </a:cubicBezTo>
                  <a:cubicBezTo>
                    <a:pt x="89" y="100"/>
                    <a:pt x="89" y="99"/>
                    <a:pt x="90" y="9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8" y="99"/>
                    <a:pt x="68" y="100"/>
                    <a:pt x="68" y="101"/>
                  </a:cubicBezTo>
                  <a:cubicBezTo>
                    <a:pt x="68" y="104"/>
                    <a:pt x="66" y="107"/>
                    <a:pt x="63" y="107"/>
                  </a:cubicBezTo>
                  <a:cubicBezTo>
                    <a:pt x="60" y="107"/>
                    <a:pt x="58" y="104"/>
                    <a:pt x="58" y="101"/>
                  </a:cubicBezTo>
                  <a:cubicBezTo>
                    <a:pt x="58" y="100"/>
                    <a:pt x="58" y="99"/>
                    <a:pt x="59" y="98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8"/>
                    <a:pt x="54" y="98"/>
                    <a:pt x="54" y="98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7"/>
                    <a:pt x="56" y="87"/>
                    <a:pt x="56" y="86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lnTo>
                    <a:pt x="120" y="50"/>
                  </a:lnTo>
                  <a:close/>
                  <a:moveTo>
                    <a:pt x="43" y="6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52" y="12"/>
                    <a:pt x="52" y="12"/>
                    <a:pt x="52" y="12"/>
                  </a:cubicBezTo>
                  <a:lnTo>
                    <a:pt x="43" y="6"/>
                  </a:lnTo>
                  <a:close/>
                  <a:moveTo>
                    <a:pt x="80" y="0"/>
                  </a:moveTo>
                  <a:cubicBezTo>
                    <a:pt x="78" y="0"/>
                    <a:pt x="76" y="0"/>
                    <a:pt x="74" y="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6" y="10"/>
                    <a:pt x="78" y="9"/>
                    <a:pt x="80" y="9"/>
                  </a:cubicBezTo>
                  <a:cubicBezTo>
                    <a:pt x="116" y="9"/>
                    <a:pt x="145" y="39"/>
                    <a:pt x="145" y="75"/>
                  </a:cubicBezTo>
                  <a:cubicBezTo>
                    <a:pt x="145" y="111"/>
                    <a:pt x="116" y="140"/>
                    <a:pt x="80" y="140"/>
                  </a:cubicBezTo>
                  <a:cubicBezTo>
                    <a:pt x="44" y="140"/>
                    <a:pt x="14" y="111"/>
                    <a:pt x="14" y="75"/>
                  </a:cubicBezTo>
                  <a:cubicBezTo>
                    <a:pt x="14" y="75"/>
                    <a:pt x="14" y="75"/>
                    <a:pt x="14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116"/>
                    <a:pt x="38" y="150"/>
                    <a:pt x="80" y="150"/>
                  </a:cubicBezTo>
                  <a:cubicBezTo>
                    <a:pt x="121" y="150"/>
                    <a:pt x="155" y="116"/>
                    <a:pt x="155" y="75"/>
                  </a:cubicBezTo>
                  <a:cubicBezTo>
                    <a:pt x="155" y="34"/>
                    <a:pt x="121" y="0"/>
                    <a:pt x="8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457" name="组合 130"/>
          <p:cNvGrpSpPr/>
          <p:nvPr/>
        </p:nvGrpSpPr>
        <p:grpSpPr bwMode="auto">
          <a:xfrm>
            <a:off x="3421063" y="1219200"/>
            <a:ext cx="5335587" cy="4905375"/>
            <a:chOff x="0" y="0"/>
            <a:chExt cx="5335743" cy="4904135"/>
          </a:xfrm>
        </p:grpSpPr>
        <p:grpSp>
          <p:nvGrpSpPr>
            <p:cNvPr id="14350" name="组合 131"/>
            <p:cNvGrpSpPr/>
            <p:nvPr/>
          </p:nvGrpSpPr>
          <p:grpSpPr bwMode="auto">
            <a:xfrm>
              <a:off x="0" y="0"/>
              <a:ext cx="5335743" cy="4904135"/>
              <a:chOff x="0" y="0"/>
              <a:chExt cx="5335743" cy="4904135"/>
            </a:xfrm>
          </p:grpSpPr>
          <p:grpSp>
            <p:nvGrpSpPr>
              <p:cNvPr id="14388" name="组合 262"/>
              <p:cNvGrpSpPr/>
              <p:nvPr/>
            </p:nvGrpSpPr>
            <p:grpSpPr bwMode="auto">
              <a:xfrm>
                <a:off x="0" y="0"/>
                <a:ext cx="5335743" cy="4904135"/>
                <a:chOff x="0" y="0"/>
                <a:chExt cx="5335743" cy="4904135"/>
              </a:xfrm>
            </p:grpSpPr>
            <p:grpSp>
              <p:nvGrpSpPr>
                <p:cNvPr id="14402" name="组合 276"/>
                <p:cNvGrpSpPr/>
                <p:nvPr/>
              </p:nvGrpSpPr>
              <p:grpSpPr bwMode="auto">
                <a:xfrm>
                  <a:off x="0" y="0"/>
                  <a:ext cx="5335743" cy="4904135"/>
                  <a:chOff x="0" y="0"/>
                  <a:chExt cx="3352694" cy="3081494"/>
                </a:xfrm>
              </p:grpSpPr>
              <p:sp>
                <p:nvSpPr>
                  <p:cNvPr id="14404" name="等腰三角形 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352694" cy="3081494"/>
                  </a:xfrm>
                  <a:custGeom>
                    <a:avLst/>
                    <a:gdLst>
                      <a:gd name="T0" fmla="*/ 1663732 w 3352694"/>
                      <a:gd name="T1" fmla="*/ 0 h 3081494"/>
                      <a:gd name="T2" fmla="*/ 2381598 w 3352694"/>
                      <a:gd name="T3" fmla="*/ 717866 h 3081494"/>
                      <a:gd name="T4" fmla="*/ 2315080 w 3352694"/>
                      <a:gd name="T5" fmla="*/ 1015909 h 3081494"/>
                      <a:gd name="T6" fmla="*/ 2310867 w 3352694"/>
                      <a:gd name="T7" fmla="*/ 1069503 h 3081494"/>
                      <a:gd name="T8" fmla="*/ 2715830 w 3352694"/>
                      <a:gd name="T9" fmla="*/ 1650629 h 3081494"/>
                      <a:gd name="T10" fmla="*/ 3352694 w 3352694"/>
                      <a:gd name="T11" fmla="*/ 2363628 h 3081494"/>
                      <a:gd name="T12" fmla="*/ 2634828 w 3352694"/>
                      <a:gd name="T13" fmla="*/ 3081494 h 3081494"/>
                      <a:gd name="T14" fmla="*/ 2039245 w 3352694"/>
                      <a:gd name="T15" fmla="*/ 2764409 h 3081494"/>
                      <a:gd name="T16" fmla="*/ 1682845 w 3352694"/>
                      <a:gd name="T17" fmla="*/ 2649310 h 3081494"/>
                      <a:gd name="T18" fmla="*/ 1290909 w 3352694"/>
                      <a:gd name="T19" fmla="*/ 2791928 h 3081494"/>
                      <a:gd name="T20" fmla="*/ 717866 w 3352694"/>
                      <a:gd name="T21" fmla="*/ 3081494 h 3081494"/>
                      <a:gd name="T22" fmla="*/ 0 w 3352694"/>
                      <a:gd name="T23" fmla="*/ 2363628 h 3081494"/>
                      <a:gd name="T24" fmla="*/ 580795 w 3352694"/>
                      <a:gd name="T25" fmla="*/ 1659186 h 3081494"/>
                      <a:gd name="T26" fmla="*/ 1014583 w 3352694"/>
                      <a:gd name="T27" fmla="*/ 1069503 h 3081494"/>
                      <a:gd name="T28" fmla="*/ 1009925 w 3352694"/>
                      <a:gd name="T29" fmla="*/ 1011377 h 3081494"/>
                      <a:gd name="T30" fmla="*/ 945866 w 3352694"/>
                      <a:gd name="T31" fmla="*/ 717866 h 3081494"/>
                      <a:gd name="T32" fmla="*/ 1663732 w 3352694"/>
                      <a:gd name="T33" fmla="*/ 0 h 308149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352694"/>
                      <a:gd name="T52" fmla="*/ 0 h 3081494"/>
                      <a:gd name="T53" fmla="*/ 3352694 w 3352694"/>
                      <a:gd name="T54" fmla="*/ 3081494 h 308149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352694" h="3081494">
                        <a:moveTo>
                          <a:pt x="1663732" y="0"/>
                        </a:moveTo>
                        <a:cubicBezTo>
                          <a:pt x="2060198" y="0"/>
                          <a:pt x="2381598" y="321400"/>
                          <a:pt x="2381598" y="717866"/>
                        </a:cubicBezTo>
                        <a:cubicBezTo>
                          <a:pt x="2381598" y="824481"/>
                          <a:pt x="2358357" y="925667"/>
                          <a:pt x="2315080" y="1015909"/>
                        </a:cubicBezTo>
                        <a:cubicBezTo>
                          <a:pt x="2311640" y="1033449"/>
                          <a:pt x="2310867" y="1051386"/>
                          <a:pt x="2310867" y="1069503"/>
                        </a:cubicBezTo>
                        <a:cubicBezTo>
                          <a:pt x="2310867" y="1336621"/>
                          <a:pt x="2478898" y="1564494"/>
                          <a:pt x="2715830" y="1650629"/>
                        </a:cubicBezTo>
                        <a:cubicBezTo>
                          <a:pt x="3074182" y="1690543"/>
                          <a:pt x="3352694" y="1994561"/>
                          <a:pt x="3352694" y="2363628"/>
                        </a:cubicBezTo>
                        <a:cubicBezTo>
                          <a:pt x="3352694" y="2760094"/>
                          <a:pt x="3031294" y="3081494"/>
                          <a:pt x="2634828" y="3081494"/>
                        </a:cubicBezTo>
                        <a:cubicBezTo>
                          <a:pt x="2386800" y="3081494"/>
                          <a:pt x="2168150" y="2955707"/>
                          <a:pt x="2039245" y="2764409"/>
                        </a:cubicBezTo>
                        <a:cubicBezTo>
                          <a:pt x="1939601" y="2691131"/>
                          <a:pt x="1816107" y="2649310"/>
                          <a:pt x="1682845" y="2649310"/>
                        </a:cubicBezTo>
                        <a:cubicBezTo>
                          <a:pt x="1533343" y="2649310"/>
                          <a:pt x="1396134" y="2701946"/>
                          <a:pt x="1290909" y="2791928"/>
                        </a:cubicBezTo>
                        <a:cubicBezTo>
                          <a:pt x="1161980" y="2968311"/>
                          <a:pt x="953141" y="3081494"/>
                          <a:pt x="717866" y="3081494"/>
                        </a:cubicBezTo>
                        <a:cubicBezTo>
                          <a:pt x="321400" y="3081494"/>
                          <a:pt x="0" y="2760094"/>
                          <a:pt x="0" y="2363628"/>
                        </a:cubicBezTo>
                        <a:cubicBezTo>
                          <a:pt x="0" y="2014061"/>
                          <a:pt x="249859" y="1722850"/>
                          <a:pt x="580795" y="1659186"/>
                        </a:cubicBezTo>
                        <a:cubicBezTo>
                          <a:pt x="832916" y="1582564"/>
                          <a:pt x="1014583" y="1347249"/>
                          <a:pt x="1014583" y="1069503"/>
                        </a:cubicBezTo>
                        <a:lnTo>
                          <a:pt x="1009925" y="1011377"/>
                        </a:lnTo>
                        <a:cubicBezTo>
                          <a:pt x="968317" y="922191"/>
                          <a:pt x="945866" y="822650"/>
                          <a:pt x="945866" y="717866"/>
                        </a:cubicBezTo>
                        <a:cubicBezTo>
                          <a:pt x="945866" y="321400"/>
                          <a:pt x="1267266" y="0"/>
                          <a:pt x="1663732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CCCC"/>
                      </a:gs>
                      <a:gs pos="100000">
                        <a:srgbClr val="FCFCFC"/>
                      </a:gs>
                    </a:gsLst>
                    <a:lin ang="8400000" scaled="1"/>
                  </a:gradFill>
                  <a:ln w="19050" cap="flat" cmpd="sng">
                    <a:solidFill>
                      <a:srgbClr val="42719B"/>
                    </a:solidFill>
                    <a:bevel/>
                  </a:ln>
                </p:spPr>
                <p:txBody>
                  <a:bodyPr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05" name="椭圆 279"/>
                  <p:cNvSpPr>
                    <a:spLocks noChangeArrowheads="1"/>
                  </p:cNvSpPr>
                  <p:nvPr/>
                </p:nvSpPr>
                <p:spPr bwMode="auto">
                  <a:xfrm>
                    <a:off x="1130695" y="176428"/>
                    <a:ext cx="1062275" cy="1062275"/>
                  </a:xfrm>
                  <a:prstGeom prst="ellipse">
                    <a:avLst/>
                  </a:prstGeom>
                  <a:solidFill>
                    <a:srgbClr val="5A36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42719B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FFFFFF"/>
                      </a:solidFill>
                      <a:latin typeface="宋体" panose="02010600030101010101" pitchFamily="2" charset="-122"/>
                    </a:endParaRPr>
                  </a:p>
                </p:txBody>
              </p:sp>
              <p:sp>
                <p:nvSpPr>
                  <p:cNvPr id="14406" name="椭圆 280"/>
                  <p:cNvSpPr>
                    <a:spLocks noChangeArrowheads="1"/>
                  </p:cNvSpPr>
                  <p:nvPr/>
                </p:nvSpPr>
                <p:spPr bwMode="auto">
                  <a:xfrm>
                    <a:off x="2117609" y="1851691"/>
                    <a:ext cx="1062275" cy="1062275"/>
                  </a:xfrm>
                  <a:prstGeom prst="ellipse">
                    <a:avLst/>
                  </a:prstGeom>
                  <a:solidFill>
                    <a:srgbClr val="1F386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42719B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FFFFFF"/>
                      </a:solidFill>
                      <a:latin typeface="宋体" panose="02010600030101010101" pitchFamily="2" charset="-122"/>
                    </a:endParaRPr>
                  </a:p>
                </p:txBody>
              </p:sp>
              <p:sp>
                <p:nvSpPr>
                  <p:cNvPr id="14407" name="椭圆 281"/>
                  <p:cNvSpPr>
                    <a:spLocks noChangeArrowheads="1"/>
                  </p:cNvSpPr>
                  <p:nvPr/>
                </p:nvSpPr>
                <p:spPr bwMode="auto">
                  <a:xfrm>
                    <a:off x="198734" y="1851691"/>
                    <a:ext cx="1062275" cy="1062275"/>
                  </a:xfrm>
                  <a:prstGeom prst="ellipse">
                    <a:avLst/>
                  </a:prstGeom>
                  <a:solidFill>
                    <a:srgbClr val="38562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42719B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FFFFFF"/>
                      </a:solidFill>
                      <a:latin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4403" name="文本框 92"/>
                <p:cNvSpPr>
                  <a:spLocks noChangeArrowheads="1"/>
                </p:cNvSpPr>
                <p:nvPr/>
              </p:nvSpPr>
              <p:spPr bwMode="auto">
                <a:xfrm>
                  <a:off x="2415471" y="3456709"/>
                  <a:ext cx="512962" cy="348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latinLnBrk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1600" b="1">
                      <a:solidFill>
                        <a:srgbClr val="0070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购买</a:t>
                  </a:r>
                  <a:endParaRPr lang="zh-CN" altLang="en-US" sz="1800"/>
                </a:p>
              </p:txBody>
            </p:sp>
          </p:grpSp>
          <p:sp>
            <p:nvSpPr>
              <p:cNvPr id="14389" name="文本框 36"/>
              <p:cNvSpPr>
                <a:spLocks noChangeArrowheads="1"/>
              </p:cNvSpPr>
              <p:nvPr/>
            </p:nvSpPr>
            <p:spPr bwMode="auto">
              <a:xfrm>
                <a:off x="1991118" y="1227882"/>
                <a:ext cx="1257300" cy="379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latinLnBrk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医药数据库</a:t>
                </a:r>
                <a:endParaRPr lang="zh-CN" altLang="en-US" sz="1800"/>
              </a:p>
            </p:txBody>
          </p:sp>
          <p:sp>
            <p:nvSpPr>
              <p:cNvPr id="14390" name="Freeform 5"/>
              <p:cNvSpPr>
                <a:spLocks noChangeAspect="1" noEditPoints="1" noChangeArrowheads="1"/>
              </p:cNvSpPr>
              <p:nvPr/>
            </p:nvSpPr>
            <p:spPr bwMode="auto">
              <a:xfrm>
                <a:off x="2343219" y="628491"/>
                <a:ext cx="555641" cy="598337"/>
              </a:xfrm>
              <a:custGeom>
                <a:avLst/>
                <a:gdLst>
                  <a:gd name="T0" fmla="*/ 0 w 144"/>
                  <a:gd name="T1" fmla="*/ 2147483646 h 156"/>
                  <a:gd name="T2" fmla="*/ 2147483646 w 144"/>
                  <a:gd name="T3" fmla="*/ 2147483646 h 156"/>
                  <a:gd name="T4" fmla="*/ 2147483646 w 144"/>
                  <a:gd name="T5" fmla="*/ 2147483646 h 156"/>
                  <a:gd name="T6" fmla="*/ 2147483646 w 144"/>
                  <a:gd name="T7" fmla="*/ 2147483646 h 156"/>
                  <a:gd name="T8" fmla="*/ 2147483646 w 144"/>
                  <a:gd name="T9" fmla="*/ 2147483646 h 156"/>
                  <a:gd name="T10" fmla="*/ 0 w 144"/>
                  <a:gd name="T11" fmla="*/ 2147483646 h 156"/>
                  <a:gd name="T12" fmla="*/ 0 w 144"/>
                  <a:gd name="T13" fmla="*/ 2147483646 h 156"/>
                  <a:gd name="T14" fmla="*/ 0 w 144"/>
                  <a:gd name="T15" fmla="*/ 2147483646 h 156"/>
                  <a:gd name="T16" fmla="*/ 2147483646 w 144"/>
                  <a:gd name="T17" fmla="*/ 2147483646 h 156"/>
                  <a:gd name="T18" fmla="*/ 2147483646 w 144"/>
                  <a:gd name="T19" fmla="*/ 2147483646 h 156"/>
                  <a:gd name="T20" fmla="*/ 2147483646 w 144"/>
                  <a:gd name="T21" fmla="*/ 2147483646 h 156"/>
                  <a:gd name="T22" fmla="*/ 2147483646 w 144"/>
                  <a:gd name="T23" fmla="*/ 2147483646 h 156"/>
                  <a:gd name="T24" fmla="*/ 0 w 144"/>
                  <a:gd name="T25" fmla="*/ 2147483646 h 156"/>
                  <a:gd name="T26" fmla="*/ 0 w 144"/>
                  <a:gd name="T27" fmla="*/ 2147483646 h 156"/>
                  <a:gd name="T28" fmla="*/ 2147483646 w 144"/>
                  <a:gd name="T29" fmla="*/ 0 h 156"/>
                  <a:gd name="T30" fmla="*/ 0 w 144"/>
                  <a:gd name="T31" fmla="*/ 2147483646 h 156"/>
                  <a:gd name="T32" fmla="*/ 0 w 144"/>
                  <a:gd name="T33" fmla="*/ 2147483646 h 156"/>
                  <a:gd name="T34" fmla="*/ 2147483646 w 144"/>
                  <a:gd name="T35" fmla="*/ 2147483646 h 156"/>
                  <a:gd name="T36" fmla="*/ 2147483646 w 144"/>
                  <a:gd name="T37" fmla="*/ 2147483646 h 156"/>
                  <a:gd name="T38" fmla="*/ 2147483646 w 144"/>
                  <a:gd name="T39" fmla="*/ 2147483646 h 156"/>
                  <a:gd name="T40" fmla="*/ 2147483646 w 144"/>
                  <a:gd name="T41" fmla="*/ 0 h 1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4"/>
                  <a:gd name="T64" fmla="*/ 0 h 156"/>
                  <a:gd name="T65" fmla="*/ 144 w 144"/>
                  <a:gd name="T66" fmla="*/ 156 h 1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4" h="156">
                    <a:moveTo>
                      <a:pt x="0" y="60"/>
                    </a:moveTo>
                    <a:cubicBezTo>
                      <a:pt x="0" y="68"/>
                      <a:pt x="32" y="75"/>
                      <a:pt x="72" y="75"/>
                    </a:cubicBezTo>
                    <a:cubicBezTo>
                      <a:pt x="112" y="75"/>
                      <a:pt x="144" y="68"/>
                      <a:pt x="144" y="60"/>
                    </a:cubicBezTo>
                    <a:cubicBezTo>
                      <a:pt x="144" y="97"/>
                      <a:pt x="144" y="97"/>
                      <a:pt x="144" y="97"/>
                    </a:cubicBezTo>
                    <a:cubicBezTo>
                      <a:pt x="144" y="105"/>
                      <a:pt x="112" y="112"/>
                      <a:pt x="72" y="112"/>
                    </a:cubicBezTo>
                    <a:cubicBezTo>
                      <a:pt x="32" y="112"/>
                      <a:pt x="0" y="105"/>
                      <a:pt x="0" y="97"/>
                    </a:cubicBezTo>
                    <a:lnTo>
                      <a:pt x="0" y="60"/>
                    </a:lnTo>
                    <a:close/>
                    <a:moveTo>
                      <a:pt x="0" y="140"/>
                    </a:moveTo>
                    <a:cubicBezTo>
                      <a:pt x="0" y="149"/>
                      <a:pt x="32" y="156"/>
                      <a:pt x="72" y="156"/>
                    </a:cubicBezTo>
                    <a:cubicBezTo>
                      <a:pt x="112" y="156"/>
                      <a:pt x="144" y="149"/>
                      <a:pt x="144" y="140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4" y="112"/>
                      <a:pt x="112" y="119"/>
                      <a:pt x="72" y="119"/>
                    </a:cubicBezTo>
                    <a:cubicBezTo>
                      <a:pt x="32" y="119"/>
                      <a:pt x="0" y="112"/>
                      <a:pt x="0" y="103"/>
                    </a:cubicBezTo>
                    <a:lnTo>
                      <a:pt x="0" y="140"/>
                    </a:lnTo>
                    <a:close/>
                    <a:moveTo>
                      <a:pt x="72" y="0"/>
                    </a:moveTo>
                    <a:cubicBezTo>
                      <a:pt x="32" y="0"/>
                      <a:pt x="0" y="7"/>
                      <a:pt x="0" y="16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62"/>
                      <a:pt x="32" y="69"/>
                      <a:pt x="72" y="69"/>
                    </a:cubicBezTo>
                    <a:cubicBezTo>
                      <a:pt x="112" y="69"/>
                      <a:pt x="144" y="62"/>
                      <a:pt x="144" y="53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4" y="7"/>
                      <a:pt x="112" y="0"/>
                      <a:pt x="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1" name="文本框 37"/>
              <p:cNvSpPr>
                <a:spLocks noChangeArrowheads="1"/>
              </p:cNvSpPr>
              <p:nvPr/>
            </p:nvSpPr>
            <p:spPr bwMode="auto">
              <a:xfrm>
                <a:off x="3938131" y="3967562"/>
                <a:ext cx="564257" cy="379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latinLnBrk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药店</a:t>
                </a:r>
                <a:endParaRPr lang="zh-CN" altLang="en-US" sz="1800"/>
              </a:p>
            </p:txBody>
          </p:sp>
          <p:grpSp>
            <p:nvGrpSpPr>
              <p:cNvPr id="14392" name="组合 26"/>
              <p:cNvGrpSpPr/>
              <p:nvPr/>
            </p:nvGrpSpPr>
            <p:grpSpPr bwMode="auto">
              <a:xfrm>
                <a:off x="3857516" y="3360156"/>
                <a:ext cx="725487" cy="612166"/>
                <a:chOff x="0" y="0"/>
                <a:chExt cx="866115" cy="729993"/>
              </a:xfrm>
            </p:grpSpPr>
            <p:grpSp>
              <p:nvGrpSpPr>
                <p:cNvPr id="14395" name="组合 25"/>
                <p:cNvGrpSpPr/>
                <p:nvPr/>
              </p:nvGrpSpPr>
              <p:grpSpPr bwMode="auto">
                <a:xfrm>
                  <a:off x="0" y="0"/>
                  <a:ext cx="866115" cy="729993"/>
                  <a:chOff x="0" y="0"/>
                  <a:chExt cx="866115" cy="729993"/>
                </a:xfrm>
              </p:grpSpPr>
              <p:grpSp>
                <p:nvGrpSpPr>
                  <p:cNvPr id="14397" name="组合 22"/>
                  <p:cNvGrpSpPr/>
                  <p:nvPr/>
                </p:nvGrpSpPr>
                <p:grpSpPr bwMode="auto">
                  <a:xfrm>
                    <a:off x="0" y="0"/>
                    <a:ext cx="866115" cy="359121"/>
                    <a:chOff x="0" y="0"/>
                    <a:chExt cx="866115" cy="359121"/>
                  </a:xfrm>
                </p:grpSpPr>
                <p:sp>
                  <p:nvSpPr>
                    <p:cNvPr id="14400" name="任意多边形 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866115" cy="359680"/>
                    </a:xfrm>
                    <a:custGeom>
                      <a:avLst/>
                      <a:gdLst>
                        <a:gd name="T0" fmla="*/ 0 w 866115"/>
                        <a:gd name="T1" fmla="*/ 251650 h 359121"/>
                        <a:gd name="T2" fmla="*/ 6036 w 866115"/>
                        <a:gd name="T3" fmla="*/ 354736 h 359121"/>
                        <a:gd name="T4" fmla="*/ 443620 w 866115"/>
                        <a:gd name="T5" fmla="*/ 115214 h 359121"/>
                        <a:gd name="T6" fmla="*/ 866115 w 866115"/>
                        <a:gd name="T7" fmla="*/ 360801 h 359121"/>
                        <a:gd name="T8" fmla="*/ 863097 w 866115"/>
                        <a:gd name="T9" fmla="*/ 260747 h 359121"/>
                        <a:gd name="T10" fmla="*/ 446638 w 866115"/>
                        <a:gd name="T11" fmla="*/ 0 h 359121"/>
                        <a:gd name="T12" fmla="*/ 0 w 866115"/>
                        <a:gd name="T13" fmla="*/ 251650 h 35912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66115"/>
                        <a:gd name="T22" fmla="*/ 0 h 359121"/>
                        <a:gd name="T23" fmla="*/ 866115 w 866115"/>
                        <a:gd name="T24" fmla="*/ 359121 h 35912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66115" h="359121">
                          <a:moveTo>
                            <a:pt x="0" y="250479"/>
                          </a:moveTo>
                          <a:lnTo>
                            <a:pt x="6036" y="353085"/>
                          </a:lnTo>
                          <a:lnTo>
                            <a:pt x="443620" y="114677"/>
                          </a:lnTo>
                          <a:lnTo>
                            <a:pt x="866115" y="359121"/>
                          </a:lnTo>
                          <a:lnTo>
                            <a:pt x="863097" y="259533"/>
                          </a:lnTo>
                          <a:lnTo>
                            <a:pt x="446638" y="0"/>
                          </a:lnTo>
                          <a:lnTo>
                            <a:pt x="0" y="250479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42719B"/>
                          </a:solidFill>
                          <a:bevel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401" name="矩形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842" y="45433"/>
                      <a:ext cx="111817" cy="1344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42719B"/>
                          </a:solidFill>
                          <a:bevel/>
                        </a14:hiddenLine>
                      </a:ext>
                    </a:extLst>
                  </p:spPr>
                  <p:txBody>
                    <a:bodyPr anchor="ctr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zh-CN" altLang="zh-CN" sz="1800">
                        <a:solidFill>
                          <a:srgbClr val="FFFFFF"/>
                        </a:solidFill>
                        <a:latin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14398" name="等腰三角形 272"/>
                  <p:cNvSpPr>
                    <a:spLocks noChangeArrowheads="1"/>
                  </p:cNvSpPr>
                  <p:nvPr/>
                </p:nvSpPr>
                <p:spPr bwMode="auto">
                  <a:xfrm>
                    <a:off x="128875" y="159017"/>
                    <a:ext cx="621632" cy="16658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42719B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FFFFFF"/>
                      </a:solidFill>
                      <a:latin typeface="宋体" panose="02010600030101010101" pitchFamily="2" charset="-122"/>
                    </a:endParaRPr>
                  </a:p>
                </p:txBody>
              </p:sp>
              <p:sp>
                <p:nvSpPr>
                  <p:cNvPr id="14399" name="矩形 273"/>
                  <p:cNvSpPr>
                    <a:spLocks noChangeArrowheads="1"/>
                  </p:cNvSpPr>
                  <p:nvPr/>
                </p:nvSpPr>
                <p:spPr bwMode="auto">
                  <a:xfrm>
                    <a:off x="130770" y="325605"/>
                    <a:ext cx="619738" cy="4051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42719B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FFFFFF"/>
                      </a:solidFill>
                      <a:latin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4396" name="十字形 270"/>
                <p:cNvSpPr>
                  <a:spLocks noChangeArrowheads="1"/>
                </p:cNvSpPr>
                <p:nvPr/>
              </p:nvSpPr>
              <p:spPr bwMode="auto">
                <a:xfrm>
                  <a:off x="280493" y="318033"/>
                  <a:ext cx="308920" cy="310461"/>
                </a:xfrm>
                <a:prstGeom prst="plus">
                  <a:avLst>
                    <a:gd name="adj" fmla="val 35574"/>
                  </a:avLst>
                </a:prstGeom>
                <a:solidFill>
                  <a:srgbClr val="1F3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  <p:sp>
            <p:nvSpPr>
              <p:cNvPr id="14393" name="Freeform 139"/>
              <p:cNvSpPr>
                <a:spLocks noChangeAspect="1" noEditPoints="1" noChangeArrowheads="1"/>
              </p:cNvSpPr>
              <p:nvPr/>
            </p:nvSpPr>
            <p:spPr bwMode="auto">
              <a:xfrm>
                <a:off x="819174" y="3328146"/>
                <a:ext cx="660419" cy="514220"/>
              </a:xfrm>
              <a:custGeom>
                <a:avLst/>
                <a:gdLst>
                  <a:gd name="T0" fmla="*/ 2147483646 w 1384"/>
                  <a:gd name="T1" fmla="*/ 2147483646 h 1078"/>
                  <a:gd name="T2" fmla="*/ 2147483646 w 1384"/>
                  <a:gd name="T3" fmla="*/ 0 h 1078"/>
                  <a:gd name="T4" fmla="*/ 2147483646 w 1384"/>
                  <a:gd name="T5" fmla="*/ 2147483646 h 1078"/>
                  <a:gd name="T6" fmla="*/ 2147483646 w 1384"/>
                  <a:gd name="T7" fmla="*/ 2147483646 h 1078"/>
                  <a:gd name="T8" fmla="*/ 2147483646 w 1384"/>
                  <a:gd name="T9" fmla="*/ 2147483646 h 1078"/>
                  <a:gd name="T10" fmla="*/ 2147483646 w 1384"/>
                  <a:gd name="T11" fmla="*/ 2147483646 h 1078"/>
                  <a:gd name="T12" fmla="*/ 2147483646 w 1384"/>
                  <a:gd name="T13" fmla="*/ 2147483646 h 1078"/>
                  <a:gd name="T14" fmla="*/ 2147483646 w 1384"/>
                  <a:gd name="T15" fmla="*/ 2147483646 h 1078"/>
                  <a:gd name="T16" fmla="*/ 2147483646 w 1384"/>
                  <a:gd name="T17" fmla="*/ 2147483646 h 1078"/>
                  <a:gd name="T18" fmla="*/ 2147483646 w 1384"/>
                  <a:gd name="T19" fmla="*/ 2147483646 h 1078"/>
                  <a:gd name="T20" fmla="*/ 2147483646 w 1384"/>
                  <a:gd name="T21" fmla="*/ 2147483646 h 1078"/>
                  <a:gd name="T22" fmla="*/ 2147483646 w 1384"/>
                  <a:gd name="T23" fmla="*/ 2147483646 h 1078"/>
                  <a:gd name="T24" fmla="*/ 2147483646 w 1384"/>
                  <a:gd name="T25" fmla="*/ 2147483646 h 1078"/>
                  <a:gd name="T26" fmla="*/ 2147483646 w 1384"/>
                  <a:gd name="T27" fmla="*/ 2147483646 h 1078"/>
                  <a:gd name="T28" fmla="*/ 2147483646 w 1384"/>
                  <a:gd name="T29" fmla="*/ 2147483646 h 1078"/>
                  <a:gd name="T30" fmla="*/ 2147483646 w 1384"/>
                  <a:gd name="T31" fmla="*/ 2147483646 h 1078"/>
                  <a:gd name="T32" fmla="*/ 2147483646 w 1384"/>
                  <a:gd name="T33" fmla="*/ 2147483646 h 1078"/>
                  <a:gd name="T34" fmla="*/ 2147483646 w 1384"/>
                  <a:gd name="T35" fmla="*/ 2147483646 h 1078"/>
                  <a:gd name="T36" fmla="*/ 2147483646 w 1384"/>
                  <a:gd name="T37" fmla="*/ 0 h 1078"/>
                  <a:gd name="T38" fmla="*/ 2147483646 w 1384"/>
                  <a:gd name="T39" fmla="*/ 2147483646 h 1078"/>
                  <a:gd name="T40" fmla="*/ 2147483646 w 1384"/>
                  <a:gd name="T41" fmla="*/ 0 h 1078"/>
                  <a:gd name="T42" fmla="*/ 2147483646 w 1384"/>
                  <a:gd name="T43" fmla="*/ 2147483646 h 1078"/>
                  <a:gd name="T44" fmla="*/ 2147483646 w 1384"/>
                  <a:gd name="T45" fmla="*/ 2147483646 h 1078"/>
                  <a:gd name="T46" fmla="*/ 2147483646 w 1384"/>
                  <a:gd name="T47" fmla="*/ 2147483646 h 1078"/>
                  <a:gd name="T48" fmla="*/ 2147483646 w 1384"/>
                  <a:gd name="T49" fmla="*/ 2147483646 h 1078"/>
                  <a:gd name="T50" fmla="*/ 2147483646 w 1384"/>
                  <a:gd name="T51" fmla="*/ 2147483646 h 1078"/>
                  <a:gd name="T52" fmla="*/ 2147483646 w 1384"/>
                  <a:gd name="T53" fmla="*/ 2147483646 h 1078"/>
                  <a:gd name="T54" fmla="*/ 2147483646 w 1384"/>
                  <a:gd name="T55" fmla="*/ 2147483646 h 1078"/>
                  <a:gd name="T56" fmla="*/ 0 w 1384"/>
                  <a:gd name="T57" fmla="*/ 2147483646 h 1078"/>
                  <a:gd name="T58" fmla="*/ 2147483646 w 1384"/>
                  <a:gd name="T59" fmla="*/ 2147483646 h 1078"/>
                  <a:gd name="T60" fmla="*/ 2147483646 w 1384"/>
                  <a:gd name="T61" fmla="*/ 2147483646 h 1078"/>
                  <a:gd name="T62" fmla="*/ 2147483646 w 1384"/>
                  <a:gd name="T63" fmla="*/ 2147483646 h 1078"/>
                  <a:gd name="T64" fmla="*/ 2147483646 w 1384"/>
                  <a:gd name="T65" fmla="*/ 2147483646 h 1078"/>
                  <a:gd name="T66" fmla="*/ 2147483646 w 1384"/>
                  <a:gd name="T67" fmla="*/ 2147483646 h 1078"/>
                  <a:gd name="T68" fmla="*/ 2147483646 w 1384"/>
                  <a:gd name="T69" fmla="*/ 2147483646 h 1078"/>
                  <a:gd name="T70" fmla="*/ 2147483646 w 1384"/>
                  <a:gd name="T71" fmla="*/ 2147483646 h 1078"/>
                  <a:gd name="T72" fmla="*/ 2147483646 w 1384"/>
                  <a:gd name="T73" fmla="*/ 2147483646 h 1078"/>
                  <a:gd name="T74" fmla="*/ 2147483646 w 1384"/>
                  <a:gd name="T75" fmla="*/ 2147483646 h 1078"/>
                  <a:gd name="T76" fmla="*/ 2147483646 w 1384"/>
                  <a:gd name="T77" fmla="*/ 2147483646 h 1078"/>
                  <a:gd name="T78" fmla="*/ 2147483646 w 1384"/>
                  <a:gd name="T79" fmla="*/ 2147483646 h 1078"/>
                  <a:gd name="T80" fmla="*/ 2147483646 w 1384"/>
                  <a:gd name="T81" fmla="*/ 2147483646 h 1078"/>
                  <a:gd name="T82" fmla="*/ 2147483646 w 1384"/>
                  <a:gd name="T83" fmla="*/ 2147483646 h 1078"/>
                  <a:gd name="T84" fmla="*/ 2147483646 w 1384"/>
                  <a:gd name="T85" fmla="*/ 2147483646 h 1078"/>
                  <a:gd name="T86" fmla="*/ 2147483646 w 1384"/>
                  <a:gd name="T87" fmla="*/ 2147483646 h 1078"/>
                  <a:gd name="T88" fmla="*/ 2147483646 w 1384"/>
                  <a:gd name="T89" fmla="*/ 2147483646 h 1078"/>
                  <a:gd name="T90" fmla="*/ 2147483646 w 1384"/>
                  <a:gd name="T91" fmla="*/ 2147483646 h 107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84"/>
                  <a:gd name="T139" fmla="*/ 0 h 1078"/>
                  <a:gd name="T140" fmla="*/ 1384 w 1384"/>
                  <a:gd name="T141" fmla="*/ 1078 h 107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84" h="1078">
                    <a:moveTo>
                      <a:pt x="890" y="198"/>
                    </a:moveTo>
                    <a:cubicBezTo>
                      <a:pt x="890" y="308"/>
                      <a:pt x="801" y="396"/>
                      <a:pt x="692" y="396"/>
                    </a:cubicBezTo>
                    <a:cubicBezTo>
                      <a:pt x="583" y="396"/>
                      <a:pt x="494" y="308"/>
                      <a:pt x="494" y="198"/>
                    </a:cubicBezTo>
                    <a:cubicBezTo>
                      <a:pt x="494" y="89"/>
                      <a:pt x="583" y="0"/>
                      <a:pt x="692" y="0"/>
                    </a:cubicBezTo>
                    <a:cubicBezTo>
                      <a:pt x="801" y="0"/>
                      <a:pt x="890" y="89"/>
                      <a:pt x="890" y="198"/>
                    </a:cubicBezTo>
                    <a:close/>
                    <a:moveTo>
                      <a:pt x="1014" y="629"/>
                    </a:moveTo>
                    <a:cubicBezTo>
                      <a:pt x="1014" y="902"/>
                      <a:pt x="1014" y="902"/>
                      <a:pt x="1014" y="902"/>
                    </a:cubicBezTo>
                    <a:cubicBezTo>
                      <a:pt x="1014" y="939"/>
                      <a:pt x="984" y="969"/>
                      <a:pt x="947" y="969"/>
                    </a:cubicBezTo>
                    <a:cubicBezTo>
                      <a:pt x="941" y="969"/>
                      <a:pt x="941" y="969"/>
                      <a:pt x="941" y="969"/>
                    </a:cubicBezTo>
                    <a:cubicBezTo>
                      <a:pt x="941" y="1011"/>
                      <a:pt x="941" y="1011"/>
                      <a:pt x="941" y="1011"/>
                    </a:cubicBezTo>
                    <a:cubicBezTo>
                      <a:pt x="941" y="1048"/>
                      <a:pt x="911" y="1078"/>
                      <a:pt x="874" y="1078"/>
                    </a:cubicBezTo>
                    <a:cubicBezTo>
                      <a:pt x="761" y="1078"/>
                      <a:pt x="761" y="1078"/>
                      <a:pt x="761" y="1078"/>
                    </a:cubicBezTo>
                    <a:cubicBezTo>
                      <a:pt x="623" y="1078"/>
                      <a:pt x="623" y="1078"/>
                      <a:pt x="623" y="1078"/>
                    </a:cubicBezTo>
                    <a:cubicBezTo>
                      <a:pt x="510" y="1078"/>
                      <a:pt x="510" y="1078"/>
                      <a:pt x="510" y="1078"/>
                    </a:cubicBezTo>
                    <a:cubicBezTo>
                      <a:pt x="473" y="1078"/>
                      <a:pt x="443" y="1048"/>
                      <a:pt x="443" y="1011"/>
                    </a:cubicBezTo>
                    <a:cubicBezTo>
                      <a:pt x="443" y="969"/>
                      <a:pt x="443" y="969"/>
                      <a:pt x="443" y="969"/>
                    </a:cubicBezTo>
                    <a:cubicBezTo>
                      <a:pt x="437" y="969"/>
                      <a:pt x="437" y="969"/>
                      <a:pt x="437" y="969"/>
                    </a:cubicBezTo>
                    <a:cubicBezTo>
                      <a:pt x="400" y="969"/>
                      <a:pt x="370" y="939"/>
                      <a:pt x="370" y="902"/>
                    </a:cubicBezTo>
                    <a:cubicBezTo>
                      <a:pt x="370" y="629"/>
                      <a:pt x="370" y="629"/>
                      <a:pt x="370" y="629"/>
                    </a:cubicBezTo>
                    <a:cubicBezTo>
                      <a:pt x="370" y="592"/>
                      <a:pt x="400" y="562"/>
                      <a:pt x="437" y="562"/>
                    </a:cubicBezTo>
                    <a:cubicBezTo>
                      <a:pt x="439" y="562"/>
                      <a:pt x="439" y="562"/>
                      <a:pt x="439" y="562"/>
                    </a:cubicBezTo>
                    <a:cubicBezTo>
                      <a:pt x="443" y="562"/>
                      <a:pt x="443" y="562"/>
                      <a:pt x="443" y="562"/>
                    </a:cubicBezTo>
                    <a:cubicBezTo>
                      <a:pt x="443" y="520"/>
                      <a:pt x="443" y="520"/>
                      <a:pt x="443" y="520"/>
                    </a:cubicBezTo>
                    <a:cubicBezTo>
                      <a:pt x="443" y="483"/>
                      <a:pt x="473" y="453"/>
                      <a:pt x="510" y="453"/>
                    </a:cubicBezTo>
                    <a:cubicBezTo>
                      <a:pt x="512" y="453"/>
                      <a:pt x="512" y="453"/>
                      <a:pt x="512" y="453"/>
                    </a:cubicBezTo>
                    <a:cubicBezTo>
                      <a:pt x="872" y="453"/>
                      <a:pt x="872" y="453"/>
                      <a:pt x="872" y="453"/>
                    </a:cubicBezTo>
                    <a:cubicBezTo>
                      <a:pt x="874" y="453"/>
                      <a:pt x="874" y="453"/>
                      <a:pt x="874" y="453"/>
                    </a:cubicBezTo>
                    <a:cubicBezTo>
                      <a:pt x="911" y="453"/>
                      <a:pt x="941" y="483"/>
                      <a:pt x="941" y="520"/>
                    </a:cubicBezTo>
                    <a:cubicBezTo>
                      <a:pt x="941" y="562"/>
                      <a:pt x="941" y="562"/>
                      <a:pt x="941" y="562"/>
                    </a:cubicBezTo>
                    <a:cubicBezTo>
                      <a:pt x="945" y="562"/>
                      <a:pt x="945" y="562"/>
                      <a:pt x="945" y="562"/>
                    </a:cubicBezTo>
                    <a:cubicBezTo>
                      <a:pt x="947" y="562"/>
                      <a:pt x="947" y="562"/>
                      <a:pt x="947" y="562"/>
                    </a:cubicBezTo>
                    <a:cubicBezTo>
                      <a:pt x="984" y="562"/>
                      <a:pt x="1014" y="592"/>
                      <a:pt x="1014" y="629"/>
                    </a:cubicBezTo>
                    <a:close/>
                    <a:moveTo>
                      <a:pt x="235" y="0"/>
                    </a:moveTo>
                    <a:cubicBezTo>
                      <a:pt x="155" y="0"/>
                      <a:pt x="91" y="65"/>
                      <a:pt x="91" y="145"/>
                    </a:cubicBezTo>
                    <a:cubicBezTo>
                      <a:pt x="91" y="224"/>
                      <a:pt x="155" y="289"/>
                      <a:pt x="235" y="289"/>
                    </a:cubicBezTo>
                    <a:cubicBezTo>
                      <a:pt x="314" y="289"/>
                      <a:pt x="379" y="224"/>
                      <a:pt x="379" y="145"/>
                    </a:cubicBezTo>
                    <a:cubicBezTo>
                      <a:pt x="379" y="65"/>
                      <a:pt x="314" y="0"/>
                      <a:pt x="235" y="0"/>
                    </a:cubicBezTo>
                    <a:close/>
                    <a:moveTo>
                      <a:pt x="1149" y="0"/>
                    </a:moveTo>
                    <a:cubicBezTo>
                      <a:pt x="1070" y="0"/>
                      <a:pt x="1005" y="65"/>
                      <a:pt x="1005" y="145"/>
                    </a:cubicBezTo>
                    <a:cubicBezTo>
                      <a:pt x="1005" y="224"/>
                      <a:pt x="1070" y="289"/>
                      <a:pt x="1149" y="289"/>
                    </a:cubicBezTo>
                    <a:cubicBezTo>
                      <a:pt x="1229" y="289"/>
                      <a:pt x="1293" y="224"/>
                      <a:pt x="1293" y="145"/>
                    </a:cubicBezTo>
                    <a:cubicBezTo>
                      <a:pt x="1293" y="65"/>
                      <a:pt x="1229" y="0"/>
                      <a:pt x="1149" y="0"/>
                    </a:cubicBezTo>
                    <a:close/>
                    <a:moveTo>
                      <a:pt x="315" y="629"/>
                    </a:moveTo>
                    <a:cubicBezTo>
                      <a:pt x="315" y="579"/>
                      <a:pt x="344" y="536"/>
                      <a:pt x="387" y="517"/>
                    </a:cubicBezTo>
                    <a:cubicBezTo>
                      <a:pt x="388" y="475"/>
                      <a:pt x="411" y="437"/>
                      <a:pt x="445" y="416"/>
                    </a:cubicBezTo>
                    <a:cubicBezTo>
                      <a:pt x="438" y="412"/>
                      <a:pt x="429" y="410"/>
                      <a:pt x="420" y="410"/>
                    </a:cubicBezTo>
                    <a:cubicBezTo>
                      <a:pt x="419" y="410"/>
                      <a:pt x="419" y="410"/>
                      <a:pt x="419" y="410"/>
                    </a:cubicBezTo>
                    <a:cubicBezTo>
                      <a:pt x="416" y="410"/>
                      <a:pt x="416" y="410"/>
                      <a:pt x="416" y="410"/>
                    </a:cubicBezTo>
                    <a:cubicBezTo>
                      <a:pt x="416" y="379"/>
                      <a:pt x="416" y="379"/>
                      <a:pt x="416" y="379"/>
                    </a:cubicBezTo>
                    <a:cubicBezTo>
                      <a:pt x="416" y="352"/>
                      <a:pt x="395" y="330"/>
                      <a:pt x="368" y="330"/>
                    </a:cubicBezTo>
                    <a:cubicBezTo>
                      <a:pt x="366" y="330"/>
                      <a:pt x="366" y="330"/>
                      <a:pt x="366" y="330"/>
                    </a:cubicBezTo>
                    <a:cubicBezTo>
                      <a:pt x="104" y="330"/>
                      <a:pt x="104" y="330"/>
                      <a:pt x="104" y="330"/>
                    </a:cubicBezTo>
                    <a:cubicBezTo>
                      <a:pt x="102" y="330"/>
                      <a:pt x="102" y="330"/>
                      <a:pt x="102" y="330"/>
                    </a:cubicBezTo>
                    <a:cubicBezTo>
                      <a:pt x="75" y="330"/>
                      <a:pt x="53" y="352"/>
                      <a:pt x="53" y="379"/>
                    </a:cubicBezTo>
                    <a:cubicBezTo>
                      <a:pt x="53" y="410"/>
                      <a:pt x="53" y="410"/>
                      <a:pt x="53" y="410"/>
                    </a:cubicBezTo>
                    <a:cubicBezTo>
                      <a:pt x="51" y="410"/>
                      <a:pt x="51" y="410"/>
                      <a:pt x="51" y="410"/>
                    </a:cubicBezTo>
                    <a:cubicBezTo>
                      <a:pt x="49" y="410"/>
                      <a:pt x="49" y="410"/>
                      <a:pt x="49" y="410"/>
                    </a:cubicBezTo>
                    <a:cubicBezTo>
                      <a:pt x="22" y="410"/>
                      <a:pt x="0" y="431"/>
                      <a:pt x="0" y="458"/>
                    </a:cubicBezTo>
                    <a:cubicBezTo>
                      <a:pt x="0" y="658"/>
                      <a:pt x="0" y="658"/>
                      <a:pt x="0" y="658"/>
                    </a:cubicBezTo>
                    <a:cubicBezTo>
                      <a:pt x="0" y="684"/>
                      <a:pt x="22" y="706"/>
                      <a:pt x="49" y="706"/>
                    </a:cubicBezTo>
                    <a:cubicBezTo>
                      <a:pt x="53" y="706"/>
                      <a:pt x="53" y="706"/>
                      <a:pt x="53" y="706"/>
                    </a:cubicBezTo>
                    <a:cubicBezTo>
                      <a:pt x="53" y="737"/>
                      <a:pt x="53" y="737"/>
                      <a:pt x="53" y="737"/>
                    </a:cubicBezTo>
                    <a:cubicBezTo>
                      <a:pt x="53" y="764"/>
                      <a:pt x="75" y="786"/>
                      <a:pt x="102" y="786"/>
                    </a:cubicBezTo>
                    <a:cubicBezTo>
                      <a:pt x="185" y="786"/>
                      <a:pt x="185" y="786"/>
                      <a:pt x="185" y="786"/>
                    </a:cubicBezTo>
                    <a:cubicBezTo>
                      <a:pt x="285" y="786"/>
                      <a:pt x="285" y="786"/>
                      <a:pt x="285" y="786"/>
                    </a:cubicBezTo>
                    <a:cubicBezTo>
                      <a:pt x="315" y="786"/>
                      <a:pt x="315" y="786"/>
                      <a:pt x="315" y="786"/>
                    </a:cubicBezTo>
                    <a:lnTo>
                      <a:pt x="315" y="629"/>
                    </a:lnTo>
                    <a:close/>
                    <a:moveTo>
                      <a:pt x="1335" y="410"/>
                    </a:moveTo>
                    <a:cubicBezTo>
                      <a:pt x="1333" y="410"/>
                      <a:pt x="1333" y="410"/>
                      <a:pt x="1333" y="410"/>
                    </a:cubicBezTo>
                    <a:cubicBezTo>
                      <a:pt x="1331" y="410"/>
                      <a:pt x="1331" y="410"/>
                      <a:pt x="1331" y="410"/>
                    </a:cubicBezTo>
                    <a:cubicBezTo>
                      <a:pt x="1331" y="379"/>
                      <a:pt x="1331" y="379"/>
                      <a:pt x="1331" y="379"/>
                    </a:cubicBezTo>
                    <a:cubicBezTo>
                      <a:pt x="1331" y="352"/>
                      <a:pt x="1309" y="330"/>
                      <a:pt x="1282" y="330"/>
                    </a:cubicBezTo>
                    <a:cubicBezTo>
                      <a:pt x="1280" y="330"/>
                      <a:pt x="1280" y="330"/>
                      <a:pt x="1280" y="330"/>
                    </a:cubicBezTo>
                    <a:cubicBezTo>
                      <a:pt x="1018" y="330"/>
                      <a:pt x="1018" y="330"/>
                      <a:pt x="1018" y="330"/>
                    </a:cubicBezTo>
                    <a:cubicBezTo>
                      <a:pt x="1016" y="330"/>
                      <a:pt x="1016" y="330"/>
                      <a:pt x="1016" y="330"/>
                    </a:cubicBezTo>
                    <a:cubicBezTo>
                      <a:pt x="989" y="330"/>
                      <a:pt x="968" y="352"/>
                      <a:pt x="968" y="379"/>
                    </a:cubicBezTo>
                    <a:cubicBezTo>
                      <a:pt x="968" y="410"/>
                      <a:pt x="968" y="410"/>
                      <a:pt x="968" y="410"/>
                    </a:cubicBezTo>
                    <a:cubicBezTo>
                      <a:pt x="965" y="410"/>
                      <a:pt x="965" y="410"/>
                      <a:pt x="965" y="410"/>
                    </a:cubicBezTo>
                    <a:cubicBezTo>
                      <a:pt x="964" y="410"/>
                      <a:pt x="964" y="410"/>
                      <a:pt x="964" y="410"/>
                    </a:cubicBezTo>
                    <a:cubicBezTo>
                      <a:pt x="955" y="410"/>
                      <a:pt x="946" y="412"/>
                      <a:pt x="939" y="416"/>
                    </a:cubicBezTo>
                    <a:cubicBezTo>
                      <a:pt x="973" y="437"/>
                      <a:pt x="996" y="475"/>
                      <a:pt x="997" y="517"/>
                    </a:cubicBezTo>
                    <a:cubicBezTo>
                      <a:pt x="1040" y="536"/>
                      <a:pt x="1069" y="579"/>
                      <a:pt x="1069" y="629"/>
                    </a:cubicBezTo>
                    <a:cubicBezTo>
                      <a:pt x="1069" y="786"/>
                      <a:pt x="1069" y="786"/>
                      <a:pt x="1069" y="786"/>
                    </a:cubicBezTo>
                    <a:cubicBezTo>
                      <a:pt x="1099" y="786"/>
                      <a:pt x="1099" y="786"/>
                      <a:pt x="1099" y="786"/>
                    </a:cubicBezTo>
                    <a:cubicBezTo>
                      <a:pt x="1199" y="786"/>
                      <a:pt x="1199" y="786"/>
                      <a:pt x="1199" y="786"/>
                    </a:cubicBezTo>
                    <a:cubicBezTo>
                      <a:pt x="1282" y="786"/>
                      <a:pt x="1282" y="786"/>
                      <a:pt x="1282" y="786"/>
                    </a:cubicBezTo>
                    <a:cubicBezTo>
                      <a:pt x="1309" y="786"/>
                      <a:pt x="1331" y="764"/>
                      <a:pt x="1331" y="737"/>
                    </a:cubicBezTo>
                    <a:cubicBezTo>
                      <a:pt x="1331" y="706"/>
                      <a:pt x="1331" y="706"/>
                      <a:pt x="1331" y="706"/>
                    </a:cubicBezTo>
                    <a:cubicBezTo>
                      <a:pt x="1335" y="706"/>
                      <a:pt x="1335" y="706"/>
                      <a:pt x="1335" y="706"/>
                    </a:cubicBezTo>
                    <a:cubicBezTo>
                      <a:pt x="1362" y="706"/>
                      <a:pt x="1384" y="684"/>
                      <a:pt x="1384" y="658"/>
                    </a:cubicBezTo>
                    <a:cubicBezTo>
                      <a:pt x="1384" y="458"/>
                      <a:pt x="1384" y="458"/>
                      <a:pt x="1384" y="458"/>
                    </a:cubicBezTo>
                    <a:cubicBezTo>
                      <a:pt x="1384" y="431"/>
                      <a:pt x="1362" y="410"/>
                      <a:pt x="1335" y="4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3251" tIns="46626" rIns="93251" bIns="46626"/>
              <a:lstStyle/>
              <a:p>
                <a:endParaRPr lang="zh-CN" altLang="en-US"/>
              </a:p>
            </p:txBody>
          </p:sp>
          <p:sp>
            <p:nvSpPr>
              <p:cNvPr id="14394" name="文本框 37"/>
              <p:cNvSpPr>
                <a:spLocks noChangeArrowheads="1"/>
              </p:cNvSpPr>
              <p:nvPr/>
            </p:nvSpPr>
            <p:spPr bwMode="auto">
              <a:xfrm>
                <a:off x="842984" y="3851186"/>
                <a:ext cx="563860" cy="379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latinLnBrk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用户</a:t>
                </a:r>
                <a:endParaRPr lang="zh-CN" altLang="en-US" sz="1800"/>
              </a:p>
            </p:txBody>
          </p:sp>
        </p:grpSp>
        <p:grpSp>
          <p:nvGrpSpPr>
            <p:cNvPr id="14351" name="组合 132"/>
            <p:cNvGrpSpPr/>
            <p:nvPr/>
          </p:nvGrpSpPr>
          <p:grpSpPr bwMode="auto">
            <a:xfrm>
              <a:off x="2085294" y="3806934"/>
              <a:ext cx="1187239" cy="184150"/>
              <a:chOff x="0" y="0"/>
              <a:chExt cx="1187239" cy="184150"/>
            </a:xfrm>
          </p:grpSpPr>
          <p:sp>
            <p:nvSpPr>
              <p:cNvPr id="14371" name="左箭头 245"/>
              <p:cNvSpPr>
                <a:spLocks noChangeArrowheads="1"/>
              </p:cNvSpPr>
              <p:nvPr/>
            </p:nvSpPr>
            <p:spPr bwMode="auto">
              <a:xfrm flipH="1">
                <a:off x="51544" y="516"/>
                <a:ext cx="1135095" cy="184103"/>
              </a:xfrm>
              <a:prstGeom prst="leftArrow">
                <a:avLst>
                  <a:gd name="adj1" fmla="val 50000"/>
                  <a:gd name="adj2" fmla="val 49981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grpSp>
            <p:nvGrpSpPr>
              <p:cNvPr id="14372" name="组合 246"/>
              <p:cNvGrpSpPr>
                <a:grpSpLocks noChangeAspect="1"/>
              </p:cNvGrpSpPr>
              <p:nvPr/>
            </p:nvGrpSpPr>
            <p:grpSpPr bwMode="auto">
              <a:xfrm>
                <a:off x="0" y="45979"/>
                <a:ext cx="1154934" cy="92192"/>
                <a:chOff x="0" y="0"/>
                <a:chExt cx="1154934" cy="92192"/>
              </a:xfrm>
            </p:grpSpPr>
            <p:sp>
              <p:nvSpPr>
                <p:cNvPr id="14373" name="Freeform 9"/>
                <p:cNvSpPr>
                  <a:spLocks noChangeAspect="1" noChangeArrowheads="1"/>
                </p:cNvSpPr>
                <p:nvPr/>
              </p:nvSpPr>
              <p:spPr bwMode="auto">
                <a:xfrm>
                  <a:off x="742" y="3736"/>
                  <a:ext cx="50801" cy="88877"/>
                </a:xfrm>
                <a:custGeom>
                  <a:avLst/>
                  <a:gdLst>
                    <a:gd name="T0" fmla="*/ 736982545 w 339"/>
                    <a:gd name="T1" fmla="*/ 2058460108 h 584"/>
                    <a:gd name="T2" fmla="*/ 736982545 w 339"/>
                    <a:gd name="T3" fmla="*/ 1801143996 h 584"/>
                    <a:gd name="T4" fmla="*/ 1140820674 w 339"/>
                    <a:gd name="T5" fmla="*/ 1314744525 h 584"/>
                    <a:gd name="T6" fmla="*/ 720162619 w 339"/>
                    <a:gd name="T7" fmla="*/ 810696578 h 584"/>
                    <a:gd name="T8" fmla="*/ 491329289 w 339"/>
                    <a:gd name="T9" fmla="*/ 669693826 h 584"/>
                    <a:gd name="T10" fmla="*/ 625934406 w 339"/>
                    <a:gd name="T11" fmla="*/ 595695049 h 584"/>
                    <a:gd name="T12" fmla="*/ 922070369 w 339"/>
                    <a:gd name="T13" fmla="*/ 673237340 h 584"/>
                    <a:gd name="T14" fmla="*/ 989395481 w 339"/>
                    <a:gd name="T15" fmla="*/ 704944514 h 584"/>
                    <a:gd name="T16" fmla="*/ 1009584008 w 339"/>
                    <a:gd name="T17" fmla="*/ 634466270 h 584"/>
                    <a:gd name="T18" fmla="*/ 1090338117 w 339"/>
                    <a:gd name="T19" fmla="*/ 313712678 h 584"/>
                    <a:gd name="T20" fmla="*/ 1043224010 w 339"/>
                    <a:gd name="T21" fmla="*/ 292543668 h 584"/>
                    <a:gd name="T22" fmla="*/ 747088048 w 339"/>
                    <a:gd name="T23" fmla="*/ 215001529 h 584"/>
                    <a:gd name="T24" fmla="*/ 747088048 w 339"/>
                    <a:gd name="T25" fmla="*/ 0 h 584"/>
                    <a:gd name="T26" fmla="*/ 407206580 w 339"/>
                    <a:gd name="T27" fmla="*/ 0 h 584"/>
                    <a:gd name="T28" fmla="*/ 407206580 w 339"/>
                    <a:gd name="T29" fmla="*/ 239690920 h 584"/>
                    <a:gd name="T30" fmla="*/ 23556978 w 339"/>
                    <a:gd name="T31" fmla="*/ 708488028 h 584"/>
                    <a:gd name="T32" fmla="*/ 471140612 w 339"/>
                    <a:gd name="T33" fmla="*/ 1201951546 h 584"/>
                    <a:gd name="T34" fmla="*/ 673048512 w 339"/>
                    <a:gd name="T35" fmla="*/ 1349972081 h 584"/>
                    <a:gd name="T36" fmla="*/ 514886268 w 339"/>
                    <a:gd name="T37" fmla="*/ 1434578419 h 584"/>
                    <a:gd name="T38" fmla="*/ 168267748 w 339"/>
                    <a:gd name="T39" fmla="*/ 1335890251 h 584"/>
                    <a:gd name="T40" fmla="*/ 100965114 w 339"/>
                    <a:gd name="T41" fmla="*/ 1300639563 h 584"/>
                    <a:gd name="T42" fmla="*/ 0 w 339"/>
                    <a:gd name="T43" fmla="*/ 1702455828 h 584"/>
                    <a:gd name="T44" fmla="*/ 0 w 339"/>
                    <a:gd name="T45" fmla="*/ 1702455828 h 584"/>
                    <a:gd name="T46" fmla="*/ 40377054 w 339"/>
                    <a:gd name="T47" fmla="*/ 1723601705 h 584"/>
                    <a:gd name="T48" fmla="*/ 397101077 w 339"/>
                    <a:gd name="T49" fmla="*/ 1825833388 h 584"/>
                    <a:gd name="T50" fmla="*/ 397101077 w 339"/>
                    <a:gd name="T51" fmla="*/ 2058460108 h 584"/>
                    <a:gd name="T52" fmla="*/ 736982545 w 339"/>
                    <a:gd name="T53" fmla="*/ 2058460108 h 58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39"/>
                    <a:gd name="T82" fmla="*/ 0 h 584"/>
                    <a:gd name="T83" fmla="*/ 339 w 339"/>
                    <a:gd name="T84" fmla="*/ 584 h 58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39" h="584">
                      <a:moveTo>
                        <a:pt x="219" y="584"/>
                      </a:moveTo>
                      <a:cubicBezTo>
                        <a:pt x="219" y="511"/>
                        <a:pt x="219" y="511"/>
                        <a:pt x="219" y="511"/>
                      </a:cubicBezTo>
                      <a:cubicBezTo>
                        <a:pt x="293" y="493"/>
                        <a:pt x="339" y="442"/>
                        <a:pt x="339" y="373"/>
                      </a:cubicBezTo>
                      <a:cubicBezTo>
                        <a:pt x="339" y="304"/>
                        <a:pt x="301" y="261"/>
                        <a:pt x="214" y="230"/>
                      </a:cubicBezTo>
                      <a:cubicBezTo>
                        <a:pt x="182" y="219"/>
                        <a:pt x="146" y="203"/>
                        <a:pt x="146" y="190"/>
                      </a:cubicBezTo>
                      <a:cubicBezTo>
                        <a:pt x="146" y="172"/>
                        <a:pt x="171" y="169"/>
                        <a:pt x="186" y="169"/>
                      </a:cubicBezTo>
                      <a:cubicBezTo>
                        <a:pt x="230" y="169"/>
                        <a:pt x="258" y="183"/>
                        <a:pt x="274" y="191"/>
                      </a:cubicBezTo>
                      <a:cubicBezTo>
                        <a:pt x="294" y="200"/>
                        <a:pt x="294" y="200"/>
                        <a:pt x="294" y="200"/>
                      </a:cubicBezTo>
                      <a:cubicBezTo>
                        <a:pt x="300" y="180"/>
                        <a:pt x="300" y="180"/>
                        <a:pt x="300" y="180"/>
                      </a:cubicBezTo>
                      <a:cubicBezTo>
                        <a:pt x="324" y="89"/>
                        <a:pt x="324" y="89"/>
                        <a:pt x="324" y="89"/>
                      </a:cubicBezTo>
                      <a:cubicBezTo>
                        <a:pt x="310" y="83"/>
                        <a:pt x="310" y="83"/>
                        <a:pt x="310" y="83"/>
                      </a:cubicBezTo>
                      <a:cubicBezTo>
                        <a:pt x="293" y="75"/>
                        <a:pt x="264" y="64"/>
                        <a:pt x="222" y="61"/>
                      </a:cubicBezTo>
                      <a:cubicBezTo>
                        <a:pt x="222" y="0"/>
                        <a:pt x="222" y="0"/>
                        <a:pt x="222" y="0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121" y="68"/>
                        <a:pt x="121" y="68"/>
                        <a:pt x="121" y="68"/>
                      </a:cubicBezTo>
                      <a:cubicBezTo>
                        <a:pt x="51" y="86"/>
                        <a:pt x="7" y="136"/>
                        <a:pt x="7" y="201"/>
                      </a:cubicBezTo>
                      <a:cubicBezTo>
                        <a:pt x="7" y="286"/>
                        <a:pt x="78" y="320"/>
                        <a:pt x="140" y="341"/>
                      </a:cubicBezTo>
                      <a:cubicBezTo>
                        <a:pt x="193" y="359"/>
                        <a:pt x="200" y="372"/>
                        <a:pt x="200" y="383"/>
                      </a:cubicBezTo>
                      <a:cubicBezTo>
                        <a:pt x="200" y="400"/>
                        <a:pt x="176" y="407"/>
                        <a:pt x="153" y="407"/>
                      </a:cubicBezTo>
                      <a:cubicBezTo>
                        <a:pt x="107" y="407"/>
                        <a:pt x="68" y="390"/>
                        <a:pt x="50" y="379"/>
                      </a:cubicBezTo>
                      <a:cubicBezTo>
                        <a:pt x="30" y="369"/>
                        <a:pt x="30" y="369"/>
                        <a:pt x="30" y="369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12" y="489"/>
                        <a:pt x="12" y="489"/>
                        <a:pt x="12" y="489"/>
                      </a:cubicBezTo>
                      <a:cubicBezTo>
                        <a:pt x="39" y="504"/>
                        <a:pt x="79" y="515"/>
                        <a:pt x="118" y="518"/>
                      </a:cubicBezTo>
                      <a:cubicBezTo>
                        <a:pt x="118" y="584"/>
                        <a:pt x="118" y="584"/>
                        <a:pt x="118" y="584"/>
                      </a:cubicBezTo>
                      <a:lnTo>
                        <a:pt x="219" y="5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74" name="Freeform 9"/>
                <p:cNvSpPr>
                  <a:spLocks noChangeAspect="1" noChangeArrowheads="1"/>
                </p:cNvSpPr>
                <p:nvPr/>
              </p:nvSpPr>
              <p:spPr bwMode="auto">
                <a:xfrm>
                  <a:off x="80119" y="3736"/>
                  <a:ext cx="50801" cy="88877"/>
                </a:xfrm>
                <a:custGeom>
                  <a:avLst/>
                  <a:gdLst>
                    <a:gd name="T0" fmla="*/ 736982545 w 339"/>
                    <a:gd name="T1" fmla="*/ 2058460108 h 584"/>
                    <a:gd name="T2" fmla="*/ 736982545 w 339"/>
                    <a:gd name="T3" fmla="*/ 1801143996 h 584"/>
                    <a:gd name="T4" fmla="*/ 1140820674 w 339"/>
                    <a:gd name="T5" fmla="*/ 1314744525 h 584"/>
                    <a:gd name="T6" fmla="*/ 720162619 w 339"/>
                    <a:gd name="T7" fmla="*/ 810696578 h 584"/>
                    <a:gd name="T8" fmla="*/ 491329289 w 339"/>
                    <a:gd name="T9" fmla="*/ 669693826 h 584"/>
                    <a:gd name="T10" fmla="*/ 625934406 w 339"/>
                    <a:gd name="T11" fmla="*/ 595695049 h 584"/>
                    <a:gd name="T12" fmla="*/ 922070369 w 339"/>
                    <a:gd name="T13" fmla="*/ 673237340 h 584"/>
                    <a:gd name="T14" fmla="*/ 989395481 w 339"/>
                    <a:gd name="T15" fmla="*/ 704944514 h 584"/>
                    <a:gd name="T16" fmla="*/ 1009584008 w 339"/>
                    <a:gd name="T17" fmla="*/ 634466270 h 584"/>
                    <a:gd name="T18" fmla="*/ 1090338117 w 339"/>
                    <a:gd name="T19" fmla="*/ 313712678 h 584"/>
                    <a:gd name="T20" fmla="*/ 1043224010 w 339"/>
                    <a:gd name="T21" fmla="*/ 292543668 h 584"/>
                    <a:gd name="T22" fmla="*/ 747088048 w 339"/>
                    <a:gd name="T23" fmla="*/ 215001529 h 584"/>
                    <a:gd name="T24" fmla="*/ 747088048 w 339"/>
                    <a:gd name="T25" fmla="*/ 0 h 584"/>
                    <a:gd name="T26" fmla="*/ 407206580 w 339"/>
                    <a:gd name="T27" fmla="*/ 0 h 584"/>
                    <a:gd name="T28" fmla="*/ 407206580 w 339"/>
                    <a:gd name="T29" fmla="*/ 239690920 h 584"/>
                    <a:gd name="T30" fmla="*/ 23556978 w 339"/>
                    <a:gd name="T31" fmla="*/ 708488028 h 584"/>
                    <a:gd name="T32" fmla="*/ 471140612 w 339"/>
                    <a:gd name="T33" fmla="*/ 1201951546 h 584"/>
                    <a:gd name="T34" fmla="*/ 673048512 w 339"/>
                    <a:gd name="T35" fmla="*/ 1349972081 h 584"/>
                    <a:gd name="T36" fmla="*/ 514886268 w 339"/>
                    <a:gd name="T37" fmla="*/ 1434578419 h 584"/>
                    <a:gd name="T38" fmla="*/ 168267748 w 339"/>
                    <a:gd name="T39" fmla="*/ 1335890251 h 584"/>
                    <a:gd name="T40" fmla="*/ 100965114 w 339"/>
                    <a:gd name="T41" fmla="*/ 1300639563 h 584"/>
                    <a:gd name="T42" fmla="*/ 0 w 339"/>
                    <a:gd name="T43" fmla="*/ 1702455828 h 584"/>
                    <a:gd name="T44" fmla="*/ 0 w 339"/>
                    <a:gd name="T45" fmla="*/ 1702455828 h 584"/>
                    <a:gd name="T46" fmla="*/ 40377054 w 339"/>
                    <a:gd name="T47" fmla="*/ 1723601705 h 584"/>
                    <a:gd name="T48" fmla="*/ 397101077 w 339"/>
                    <a:gd name="T49" fmla="*/ 1825833388 h 584"/>
                    <a:gd name="T50" fmla="*/ 397101077 w 339"/>
                    <a:gd name="T51" fmla="*/ 2058460108 h 584"/>
                    <a:gd name="T52" fmla="*/ 736982545 w 339"/>
                    <a:gd name="T53" fmla="*/ 2058460108 h 58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39"/>
                    <a:gd name="T82" fmla="*/ 0 h 584"/>
                    <a:gd name="T83" fmla="*/ 339 w 339"/>
                    <a:gd name="T84" fmla="*/ 584 h 58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39" h="584">
                      <a:moveTo>
                        <a:pt x="219" y="584"/>
                      </a:moveTo>
                      <a:cubicBezTo>
                        <a:pt x="219" y="511"/>
                        <a:pt x="219" y="511"/>
                        <a:pt x="219" y="511"/>
                      </a:cubicBezTo>
                      <a:cubicBezTo>
                        <a:pt x="293" y="493"/>
                        <a:pt x="339" y="442"/>
                        <a:pt x="339" y="373"/>
                      </a:cubicBezTo>
                      <a:cubicBezTo>
                        <a:pt x="339" y="304"/>
                        <a:pt x="301" y="261"/>
                        <a:pt x="214" y="230"/>
                      </a:cubicBezTo>
                      <a:cubicBezTo>
                        <a:pt x="182" y="219"/>
                        <a:pt x="146" y="203"/>
                        <a:pt x="146" y="190"/>
                      </a:cubicBezTo>
                      <a:cubicBezTo>
                        <a:pt x="146" y="172"/>
                        <a:pt x="171" y="169"/>
                        <a:pt x="186" y="169"/>
                      </a:cubicBezTo>
                      <a:cubicBezTo>
                        <a:pt x="230" y="169"/>
                        <a:pt x="258" y="183"/>
                        <a:pt x="274" y="191"/>
                      </a:cubicBezTo>
                      <a:cubicBezTo>
                        <a:pt x="294" y="200"/>
                        <a:pt x="294" y="200"/>
                        <a:pt x="294" y="200"/>
                      </a:cubicBezTo>
                      <a:cubicBezTo>
                        <a:pt x="300" y="180"/>
                        <a:pt x="300" y="180"/>
                        <a:pt x="300" y="180"/>
                      </a:cubicBezTo>
                      <a:cubicBezTo>
                        <a:pt x="324" y="89"/>
                        <a:pt x="324" y="89"/>
                        <a:pt x="324" y="89"/>
                      </a:cubicBezTo>
                      <a:cubicBezTo>
                        <a:pt x="310" y="83"/>
                        <a:pt x="310" y="83"/>
                        <a:pt x="310" y="83"/>
                      </a:cubicBezTo>
                      <a:cubicBezTo>
                        <a:pt x="293" y="75"/>
                        <a:pt x="264" y="64"/>
                        <a:pt x="222" y="61"/>
                      </a:cubicBezTo>
                      <a:cubicBezTo>
                        <a:pt x="222" y="0"/>
                        <a:pt x="222" y="0"/>
                        <a:pt x="222" y="0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121" y="68"/>
                        <a:pt x="121" y="68"/>
                        <a:pt x="121" y="68"/>
                      </a:cubicBezTo>
                      <a:cubicBezTo>
                        <a:pt x="51" y="86"/>
                        <a:pt x="7" y="136"/>
                        <a:pt x="7" y="201"/>
                      </a:cubicBezTo>
                      <a:cubicBezTo>
                        <a:pt x="7" y="286"/>
                        <a:pt x="78" y="320"/>
                        <a:pt x="140" y="341"/>
                      </a:cubicBezTo>
                      <a:cubicBezTo>
                        <a:pt x="193" y="359"/>
                        <a:pt x="200" y="372"/>
                        <a:pt x="200" y="383"/>
                      </a:cubicBezTo>
                      <a:cubicBezTo>
                        <a:pt x="200" y="400"/>
                        <a:pt x="176" y="407"/>
                        <a:pt x="153" y="407"/>
                      </a:cubicBezTo>
                      <a:cubicBezTo>
                        <a:pt x="107" y="407"/>
                        <a:pt x="68" y="390"/>
                        <a:pt x="50" y="379"/>
                      </a:cubicBezTo>
                      <a:cubicBezTo>
                        <a:pt x="30" y="369"/>
                        <a:pt x="30" y="369"/>
                        <a:pt x="30" y="369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12" y="489"/>
                        <a:pt x="12" y="489"/>
                        <a:pt x="12" y="489"/>
                      </a:cubicBezTo>
                      <a:cubicBezTo>
                        <a:pt x="39" y="504"/>
                        <a:pt x="79" y="515"/>
                        <a:pt x="118" y="518"/>
                      </a:cubicBezTo>
                      <a:cubicBezTo>
                        <a:pt x="118" y="584"/>
                        <a:pt x="118" y="584"/>
                        <a:pt x="118" y="584"/>
                      </a:cubicBezTo>
                      <a:lnTo>
                        <a:pt x="219" y="5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" name="Freeform 9"/>
                <p:cNvSpPr>
                  <a:spLocks noChangeAspect="1" noChangeArrowheads="1"/>
                </p:cNvSpPr>
                <p:nvPr/>
              </p:nvSpPr>
              <p:spPr bwMode="auto">
                <a:xfrm>
                  <a:off x="157909" y="562"/>
                  <a:ext cx="52390" cy="88877"/>
                </a:xfrm>
                <a:custGeom>
                  <a:avLst/>
                  <a:gdLst>
                    <a:gd name="T0" fmla="*/ 808335973 w 339"/>
                    <a:gd name="T1" fmla="*/ 2058460108 h 584"/>
                    <a:gd name="T2" fmla="*/ 808335973 w 339"/>
                    <a:gd name="T3" fmla="*/ 1801143996 h 584"/>
                    <a:gd name="T4" fmla="*/ 1251254942 w 339"/>
                    <a:gd name="T5" fmla="*/ 1314744525 h 584"/>
                    <a:gd name="T6" fmla="*/ 789874139 w 339"/>
                    <a:gd name="T7" fmla="*/ 810696578 h 584"/>
                    <a:gd name="T8" fmla="*/ 538882767 w 339"/>
                    <a:gd name="T9" fmla="*/ 669693826 h 584"/>
                    <a:gd name="T10" fmla="*/ 686530305 w 339"/>
                    <a:gd name="T11" fmla="*/ 595695049 h 584"/>
                    <a:gd name="T12" fmla="*/ 1011345523 w 339"/>
                    <a:gd name="T13" fmla="*/ 673237340 h 584"/>
                    <a:gd name="T14" fmla="*/ 1085169215 w 339"/>
                    <a:gd name="T15" fmla="*/ 704944514 h 584"/>
                    <a:gd name="T16" fmla="*/ 1107309322 w 339"/>
                    <a:gd name="T17" fmla="*/ 634466270 h 584"/>
                    <a:gd name="T18" fmla="*/ 1195893085 w 339"/>
                    <a:gd name="T19" fmla="*/ 313712678 h 584"/>
                    <a:gd name="T20" fmla="*/ 1144209191 w 339"/>
                    <a:gd name="T21" fmla="*/ 292543668 h 584"/>
                    <a:gd name="T22" fmla="*/ 819393972 w 339"/>
                    <a:gd name="T23" fmla="*/ 215001529 h 584"/>
                    <a:gd name="T24" fmla="*/ 819393972 w 339"/>
                    <a:gd name="T25" fmla="*/ 0 h 584"/>
                    <a:gd name="T26" fmla="*/ 446620886 w 339"/>
                    <a:gd name="T27" fmla="*/ 0 h 584"/>
                    <a:gd name="T28" fmla="*/ 446620886 w 339"/>
                    <a:gd name="T29" fmla="*/ 239690920 h 584"/>
                    <a:gd name="T30" fmla="*/ 25841870 w 339"/>
                    <a:gd name="T31" fmla="*/ 708488028 h 584"/>
                    <a:gd name="T32" fmla="*/ 516742661 w 339"/>
                    <a:gd name="T33" fmla="*/ 1201951546 h 584"/>
                    <a:gd name="T34" fmla="*/ 738214199 w 339"/>
                    <a:gd name="T35" fmla="*/ 1349972081 h 584"/>
                    <a:gd name="T36" fmla="*/ 564724637 w 339"/>
                    <a:gd name="T37" fmla="*/ 1434578419 h 584"/>
                    <a:gd name="T38" fmla="*/ 184547561 w 339"/>
                    <a:gd name="T39" fmla="*/ 1335890251 h 584"/>
                    <a:gd name="T40" fmla="*/ 110723715 w 339"/>
                    <a:gd name="T41" fmla="*/ 1300639563 h 584"/>
                    <a:gd name="T42" fmla="*/ 0 w 339"/>
                    <a:gd name="T43" fmla="*/ 1702455828 h 584"/>
                    <a:gd name="T44" fmla="*/ 0 w 339"/>
                    <a:gd name="T45" fmla="*/ 1702455828 h 584"/>
                    <a:gd name="T46" fmla="*/ 44303858 w 339"/>
                    <a:gd name="T47" fmla="*/ 1723601705 h 584"/>
                    <a:gd name="T48" fmla="*/ 435538933 w 339"/>
                    <a:gd name="T49" fmla="*/ 1825833388 h 584"/>
                    <a:gd name="T50" fmla="*/ 435538933 w 339"/>
                    <a:gd name="T51" fmla="*/ 2058460108 h 584"/>
                    <a:gd name="T52" fmla="*/ 808335973 w 339"/>
                    <a:gd name="T53" fmla="*/ 2058460108 h 58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39"/>
                    <a:gd name="T82" fmla="*/ 0 h 584"/>
                    <a:gd name="T83" fmla="*/ 339 w 339"/>
                    <a:gd name="T84" fmla="*/ 584 h 58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39" h="584">
                      <a:moveTo>
                        <a:pt x="219" y="584"/>
                      </a:moveTo>
                      <a:cubicBezTo>
                        <a:pt x="219" y="511"/>
                        <a:pt x="219" y="511"/>
                        <a:pt x="219" y="511"/>
                      </a:cubicBezTo>
                      <a:cubicBezTo>
                        <a:pt x="293" y="493"/>
                        <a:pt x="339" y="442"/>
                        <a:pt x="339" y="373"/>
                      </a:cubicBezTo>
                      <a:cubicBezTo>
                        <a:pt x="339" y="304"/>
                        <a:pt x="301" y="261"/>
                        <a:pt x="214" y="230"/>
                      </a:cubicBezTo>
                      <a:cubicBezTo>
                        <a:pt x="182" y="219"/>
                        <a:pt x="146" y="203"/>
                        <a:pt x="146" y="190"/>
                      </a:cubicBezTo>
                      <a:cubicBezTo>
                        <a:pt x="146" y="172"/>
                        <a:pt x="171" y="169"/>
                        <a:pt x="186" y="169"/>
                      </a:cubicBezTo>
                      <a:cubicBezTo>
                        <a:pt x="230" y="169"/>
                        <a:pt x="258" y="183"/>
                        <a:pt x="274" y="191"/>
                      </a:cubicBezTo>
                      <a:cubicBezTo>
                        <a:pt x="294" y="200"/>
                        <a:pt x="294" y="200"/>
                        <a:pt x="294" y="200"/>
                      </a:cubicBezTo>
                      <a:cubicBezTo>
                        <a:pt x="300" y="180"/>
                        <a:pt x="300" y="180"/>
                        <a:pt x="300" y="180"/>
                      </a:cubicBezTo>
                      <a:cubicBezTo>
                        <a:pt x="324" y="89"/>
                        <a:pt x="324" y="89"/>
                        <a:pt x="324" y="89"/>
                      </a:cubicBezTo>
                      <a:cubicBezTo>
                        <a:pt x="310" y="83"/>
                        <a:pt x="310" y="83"/>
                        <a:pt x="310" y="83"/>
                      </a:cubicBezTo>
                      <a:cubicBezTo>
                        <a:pt x="293" y="75"/>
                        <a:pt x="264" y="64"/>
                        <a:pt x="222" y="61"/>
                      </a:cubicBezTo>
                      <a:cubicBezTo>
                        <a:pt x="222" y="0"/>
                        <a:pt x="222" y="0"/>
                        <a:pt x="222" y="0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121" y="68"/>
                        <a:pt x="121" y="68"/>
                        <a:pt x="121" y="68"/>
                      </a:cubicBezTo>
                      <a:cubicBezTo>
                        <a:pt x="51" y="86"/>
                        <a:pt x="7" y="136"/>
                        <a:pt x="7" y="201"/>
                      </a:cubicBezTo>
                      <a:cubicBezTo>
                        <a:pt x="7" y="286"/>
                        <a:pt x="78" y="320"/>
                        <a:pt x="140" y="341"/>
                      </a:cubicBezTo>
                      <a:cubicBezTo>
                        <a:pt x="193" y="359"/>
                        <a:pt x="200" y="372"/>
                        <a:pt x="200" y="383"/>
                      </a:cubicBezTo>
                      <a:cubicBezTo>
                        <a:pt x="200" y="400"/>
                        <a:pt x="176" y="407"/>
                        <a:pt x="153" y="407"/>
                      </a:cubicBezTo>
                      <a:cubicBezTo>
                        <a:pt x="107" y="407"/>
                        <a:pt x="68" y="390"/>
                        <a:pt x="50" y="379"/>
                      </a:cubicBezTo>
                      <a:cubicBezTo>
                        <a:pt x="30" y="369"/>
                        <a:pt x="30" y="369"/>
                        <a:pt x="30" y="369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12" y="489"/>
                        <a:pt x="12" y="489"/>
                        <a:pt x="12" y="489"/>
                      </a:cubicBezTo>
                      <a:cubicBezTo>
                        <a:pt x="39" y="504"/>
                        <a:pt x="79" y="515"/>
                        <a:pt x="118" y="518"/>
                      </a:cubicBezTo>
                      <a:cubicBezTo>
                        <a:pt x="118" y="584"/>
                        <a:pt x="118" y="584"/>
                        <a:pt x="118" y="584"/>
                      </a:cubicBezTo>
                      <a:lnTo>
                        <a:pt x="219" y="5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76" name="Freeform 9"/>
                <p:cNvSpPr>
                  <a:spLocks noChangeAspect="1" noChangeArrowheads="1"/>
                </p:cNvSpPr>
                <p:nvPr/>
              </p:nvSpPr>
              <p:spPr bwMode="auto">
                <a:xfrm>
                  <a:off x="237286" y="562"/>
                  <a:ext cx="50801" cy="88877"/>
                </a:xfrm>
                <a:custGeom>
                  <a:avLst/>
                  <a:gdLst>
                    <a:gd name="T0" fmla="*/ 736982545 w 339"/>
                    <a:gd name="T1" fmla="*/ 2058460108 h 584"/>
                    <a:gd name="T2" fmla="*/ 736982545 w 339"/>
                    <a:gd name="T3" fmla="*/ 1801143996 h 584"/>
                    <a:gd name="T4" fmla="*/ 1140820674 w 339"/>
                    <a:gd name="T5" fmla="*/ 1314744525 h 584"/>
                    <a:gd name="T6" fmla="*/ 720162619 w 339"/>
                    <a:gd name="T7" fmla="*/ 810696578 h 584"/>
                    <a:gd name="T8" fmla="*/ 491329289 w 339"/>
                    <a:gd name="T9" fmla="*/ 669693826 h 584"/>
                    <a:gd name="T10" fmla="*/ 625934406 w 339"/>
                    <a:gd name="T11" fmla="*/ 595695049 h 584"/>
                    <a:gd name="T12" fmla="*/ 922070369 w 339"/>
                    <a:gd name="T13" fmla="*/ 673237340 h 584"/>
                    <a:gd name="T14" fmla="*/ 989395481 w 339"/>
                    <a:gd name="T15" fmla="*/ 704944514 h 584"/>
                    <a:gd name="T16" fmla="*/ 1009584008 w 339"/>
                    <a:gd name="T17" fmla="*/ 634466270 h 584"/>
                    <a:gd name="T18" fmla="*/ 1090338117 w 339"/>
                    <a:gd name="T19" fmla="*/ 313712678 h 584"/>
                    <a:gd name="T20" fmla="*/ 1043224010 w 339"/>
                    <a:gd name="T21" fmla="*/ 292543668 h 584"/>
                    <a:gd name="T22" fmla="*/ 747088048 w 339"/>
                    <a:gd name="T23" fmla="*/ 215001529 h 584"/>
                    <a:gd name="T24" fmla="*/ 747088048 w 339"/>
                    <a:gd name="T25" fmla="*/ 0 h 584"/>
                    <a:gd name="T26" fmla="*/ 407206580 w 339"/>
                    <a:gd name="T27" fmla="*/ 0 h 584"/>
                    <a:gd name="T28" fmla="*/ 407206580 w 339"/>
                    <a:gd name="T29" fmla="*/ 239690920 h 584"/>
                    <a:gd name="T30" fmla="*/ 23556978 w 339"/>
                    <a:gd name="T31" fmla="*/ 708488028 h 584"/>
                    <a:gd name="T32" fmla="*/ 471140612 w 339"/>
                    <a:gd name="T33" fmla="*/ 1201951546 h 584"/>
                    <a:gd name="T34" fmla="*/ 673048512 w 339"/>
                    <a:gd name="T35" fmla="*/ 1349972081 h 584"/>
                    <a:gd name="T36" fmla="*/ 514886268 w 339"/>
                    <a:gd name="T37" fmla="*/ 1434578419 h 584"/>
                    <a:gd name="T38" fmla="*/ 168267748 w 339"/>
                    <a:gd name="T39" fmla="*/ 1335890251 h 584"/>
                    <a:gd name="T40" fmla="*/ 100965114 w 339"/>
                    <a:gd name="T41" fmla="*/ 1300639563 h 584"/>
                    <a:gd name="T42" fmla="*/ 0 w 339"/>
                    <a:gd name="T43" fmla="*/ 1702455828 h 584"/>
                    <a:gd name="T44" fmla="*/ 0 w 339"/>
                    <a:gd name="T45" fmla="*/ 1702455828 h 584"/>
                    <a:gd name="T46" fmla="*/ 40377054 w 339"/>
                    <a:gd name="T47" fmla="*/ 1723601705 h 584"/>
                    <a:gd name="T48" fmla="*/ 397101077 w 339"/>
                    <a:gd name="T49" fmla="*/ 1825833388 h 584"/>
                    <a:gd name="T50" fmla="*/ 397101077 w 339"/>
                    <a:gd name="T51" fmla="*/ 2058460108 h 584"/>
                    <a:gd name="T52" fmla="*/ 736982545 w 339"/>
                    <a:gd name="T53" fmla="*/ 2058460108 h 58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39"/>
                    <a:gd name="T82" fmla="*/ 0 h 584"/>
                    <a:gd name="T83" fmla="*/ 339 w 339"/>
                    <a:gd name="T84" fmla="*/ 584 h 58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39" h="584">
                      <a:moveTo>
                        <a:pt x="219" y="584"/>
                      </a:moveTo>
                      <a:cubicBezTo>
                        <a:pt x="219" y="511"/>
                        <a:pt x="219" y="511"/>
                        <a:pt x="219" y="511"/>
                      </a:cubicBezTo>
                      <a:cubicBezTo>
                        <a:pt x="293" y="493"/>
                        <a:pt x="339" y="442"/>
                        <a:pt x="339" y="373"/>
                      </a:cubicBezTo>
                      <a:cubicBezTo>
                        <a:pt x="339" y="304"/>
                        <a:pt x="301" y="261"/>
                        <a:pt x="214" y="230"/>
                      </a:cubicBezTo>
                      <a:cubicBezTo>
                        <a:pt x="182" y="219"/>
                        <a:pt x="146" y="203"/>
                        <a:pt x="146" y="190"/>
                      </a:cubicBezTo>
                      <a:cubicBezTo>
                        <a:pt x="146" y="172"/>
                        <a:pt x="171" y="169"/>
                        <a:pt x="186" y="169"/>
                      </a:cubicBezTo>
                      <a:cubicBezTo>
                        <a:pt x="230" y="169"/>
                        <a:pt x="258" y="183"/>
                        <a:pt x="274" y="191"/>
                      </a:cubicBezTo>
                      <a:cubicBezTo>
                        <a:pt x="294" y="200"/>
                        <a:pt x="294" y="200"/>
                        <a:pt x="294" y="200"/>
                      </a:cubicBezTo>
                      <a:cubicBezTo>
                        <a:pt x="300" y="180"/>
                        <a:pt x="300" y="180"/>
                        <a:pt x="300" y="180"/>
                      </a:cubicBezTo>
                      <a:cubicBezTo>
                        <a:pt x="324" y="89"/>
                        <a:pt x="324" y="89"/>
                        <a:pt x="324" y="89"/>
                      </a:cubicBezTo>
                      <a:cubicBezTo>
                        <a:pt x="310" y="83"/>
                        <a:pt x="310" y="83"/>
                        <a:pt x="310" y="83"/>
                      </a:cubicBezTo>
                      <a:cubicBezTo>
                        <a:pt x="293" y="75"/>
                        <a:pt x="264" y="64"/>
                        <a:pt x="222" y="61"/>
                      </a:cubicBezTo>
                      <a:cubicBezTo>
                        <a:pt x="222" y="0"/>
                        <a:pt x="222" y="0"/>
                        <a:pt x="222" y="0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121" y="68"/>
                        <a:pt x="121" y="68"/>
                        <a:pt x="121" y="68"/>
                      </a:cubicBezTo>
                      <a:cubicBezTo>
                        <a:pt x="51" y="86"/>
                        <a:pt x="7" y="136"/>
                        <a:pt x="7" y="201"/>
                      </a:cubicBezTo>
                      <a:cubicBezTo>
                        <a:pt x="7" y="286"/>
                        <a:pt x="78" y="320"/>
                        <a:pt x="140" y="341"/>
                      </a:cubicBezTo>
                      <a:cubicBezTo>
                        <a:pt x="193" y="359"/>
                        <a:pt x="200" y="372"/>
                        <a:pt x="200" y="383"/>
                      </a:cubicBezTo>
                      <a:cubicBezTo>
                        <a:pt x="200" y="400"/>
                        <a:pt x="176" y="407"/>
                        <a:pt x="153" y="407"/>
                      </a:cubicBezTo>
                      <a:cubicBezTo>
                        <a:pt x="107" y="407"/>
                        <a:pt x="68" y="390"/>
                        <a:pt x="50" y="379"/>
                      </a:cubicBezTo>
                      <a:cubicBezTo>
                        <a:pt x="30" y="369"/>
                        <a:pt x="30" y="369"/>
                        <a:pt x="30" y="369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12" y="489"/>
                        <a:pt x="12" y="489"/>
                        <a:pt x="12" y="489"/>
                      </a:cubicBezTo>
                      <a:cubicBezTo>
                        <a:pt x="39" y="504"/>
                        <a:pt x="79" y="515"/>
                        <a:pt x="118" y="518"/>
                      </a:cubicBezTo>
                      <a:cubicBezTo>
                        <a:pt x="118" y="584"/>
                        <a:pt x="118" y="584"/>
                        <a:pt x="118" y="584"/>
                      </a:cubicBezTo>
                      <a:lnTo>
                        <a:pt x="219" y="5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77" name="Freeform 9"/>
                <p:cNvSpPr>
                  <a:spLocks noChangeAspect="1" noChangeArrowheads="1"/>
                </p:cNvSpPr>
                <p:nvPr/>
              </p:nvSpPr>
              <p:spPr bwMode="auto">
                <a:xfrm>
                  <a:off x="315076" y="562"/>
                  <a:ext cx="52389" cy="88877"/>
                </a:xfrm>
                <a:custGeom>
                  <a:avLst/>
                  <a:gdLst>
                    <a:gd name="T0" fmla="*/ 808281291 w 339"/>
                    <a:gd name="T1" fmla="*/ 2058460108 h 584"/>
                    <a:gd name="T2" fmla="*/ 808281291 w 339"/>
                    <a:gd name="T3" fmla="*/ 1801143996 h 584"/>
                    <a:gd name="T4" fmla="*/ 1251183306 w 339"/>
                    <a:gd name="T5" fmla="*/ 1314744525 h 584"/>
                    <a:gd name="T6" fmla="*/ 789843918 w 339"/>
                    <a:gd name="T7" fmla="*/ 810696578 h 584"/>
                    <a:gd name="T8" fmla="*/ 538862127 w 339"/>
                    <a:gd name="T9" fmla="*/ 669693826 h 584"/>
                    <a:gd name="T10" fmla="*/ 686480266 w 339"/>
                    <a:gd name="T11" fmla="*/ 595695049 h 584"/>
                    <a:gd name="T12" fmla="*/ 1011282948 w 339"/>
                    <a:gd name="T13" fmla="*/ 673237340 h 584"/>
                    <a:gd name="T14" fmla="*/ 1085103994 w 339"/>
                    <a:gd name="T15" fmla="*/ 704944514 h 584"/>
                    <a:gd name="T16" fmla="*/ 1107243060 w 339"/>
                    <a:gd name="T17" fmla="*/ 634466270 h 584"/>
                    <a:gd name="T18" fmla="*/ 1195823432 w 339"/>
                    <a:gd name="T19" fmla="*/ 313712678 h 584"/>
                    <a:gd name="T20" fmla="*/ 1144141607 w 339"/>
                    <a:gd name="T21" fmla="*/ 292543668 h 584"/>
                    <a:gd name="T22" fmla="*/ 819362724 w 339"/>
                    <a:gd name="T23" fmla="*/ 215001529 h 584"/>
                    <a:gd name="T24" fmla="*/ 819362724 w 339"/>
                    <a:gd name="T25" fmla="*/ 0 h 584"/>
                    <a:gd name="T26" fmla="*/ 446579908 w 339"/>
                    <a:gd name="T27" fmla="*/ 0 h 584"/>
                    <a:gd name="T28" fmla="*/ 446579908 w 339"/>
                    <a:gd name="T29" fmla="*/ 239690920 h 584"/>
                    <a:gd name="T30" fmla="*/ 25840913 w 339"/>
                    <a:gd name="T31" fmla="*/ 708488028 h 584"/>
                    <a:gd name="T32" fmla="*/ 516723061 w 339"/>
                    <a:gd name="T33" fmla="*/ 1201951546 h 584"/>
                    <a:gd name="T34" fmla="*/ 738162092 w 339"/>
                    <a:gd name="T35" fmla="*/ 1349972081 h 584"/>
                    <a:gd name="T36" fmla="*/ 564703040 w 339"/>
                    <a:gd name="T37" fmla="*/ 1434578419 h 584"/>
                    <a:gd name="T38" fmla="*/ 184540484 w 339"/>
                    <a:gd name="T39" fmla="*/ 1335890251 h 584"/>
                    <a:gd name="T40" fmla="*/ 110719593 w 339"/>
                    <a:gd name="T41" fmla="*/ 1300639563 h 584"/>
                    <a:gd name="T42" fmla="*/ 0 w 339"/>
                    <a:gd name="T43" fmla="*/ 1702455828 h 584"/>
                    <a:gd name="T44" fmla="*/ 0 w 339"/>
                    <a:gd name="T45" fmla="*/ 1702455828 h 584"/>
                    <a:gd name="T46" fmla="*/ 44278286 w 339"/>
                    <a:gd name="T47" fmla="*/ 1723601705 h 584"/>
                    <a:gd name="T48" fmla="*/ 435522275 w 339"/>
                    <a:gd name="T49" fmla="*/ 1825833388 h 584"/>
                    <a:gd name="T50" fmla="*/ 435522275 w 339"/>
                    <a:gd name="T51" fmla="*/ 2058460108 h 584"/>
                    <a:gd name="T52" fmla="*/ 808281291 w 339"/>
                    <a:gd name="T53" fmla="*/ 2058460108 h 58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39"/>
                    <a:gd name="T82" fmla="*/ 0 h 584"/>
                    <a:gd name="T83" fmla="*/ 339 w 339"/>
                    <a:gd name="T84" fmla="*/ 584 h 58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39" h="584">
                      <a:moveTo>
                        <a:pt x="219" y="584"/>
                      </a:moveTo>
                      <a:cubicBezTo>
                        <a:pt x="219" y="511"/>
                        <a:pt x="219" y="511"/>
                        <a:pt x="219" y="511"/>
                      </a:cubicBezTo>
                      <a:cubicBezTo>
                        <a:pt x="293" y="493"/>
                        <a:pt x="339" y="442"/>
                        <a:pt x="339" y="373"/>
                      </a:cubicBezTo>
                      <a:cubicBezTo>
                        <a:pt x="339" y="304"/>
                        <a:pt x="301" y="261"/>
                        <a:pt x="214" y="230"/>
                      </a:cubicBezTo>
                      <a:cubicBezTo>
                        <a:pt x="182" y="219"/>
                        <a:pt x="146" y="203"/>
                        <a:pt x="146" y="190"/>
                      </a:cubicBezTo>
                      <a:cubicBezTo>
                        <a:pt x="146" y="172"/>
                        <a:pt x="171" y="169"/>
                        <a:pt x="186" y="169"/>
                      </a:cubicBezTo>
                      <a:cubicBezTo>
                        <a:pt x="230" y="169"/>
                        <a:pt x="258" y="183"/>
                        <a:pt x="274" y="191"/>
                      </a:cubicBezTo>
                      <a:cubicBezTo>
                        <a:pt x="294" y="200"/>
                        <a:pt x="294" y="200"/>
                        <a:pt x="294" y="200"/>
                      </a:cubicBezTo>
                      <a:cubicBezTo>
                        <a:pt x="300" y="180"/>
                        <a:pt x="300" y="180"/>
                        <a:pt x="300" y="180"/>
                      </a:cubicBezTo>
                      <a:cubicBezTo>
                        <a:pt x="324" y="89"/>
                        <a:pt x="324" y="89"/>
                        <a:pt x="324" y="89"/>
                      </a:cubicBezTo>
                      <a:cubicBezTo>
                        <a:pt x="310" y="83"/>
                        <a:pt x="310" y="83"/>
                        <a:pt x="310" y="83"/>
                      </a:cubicBezTo>
                      <a:cubicBezTo>
                        <a:pt x="293" y="75"/>
                        <a:pt x="264" y="64"/>
                        <a:pt x="222" y="61"/>
                      </a:cubicBezTo>
                      <a:cubicBezTo>
                        <a:pt x="222" y="0"/>
                        <a:pt x="222" y="0"/>
                        <a:pt x="222" y="0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121" y="68"/>
                        <a:pt x="121" y="68"/>
                        <a:pt x="121" y="68"/>
                      </a:cubicBezTo>
                      <a:cubicBezTo>
                        <a:pt x="51" y="86"/>
                        <a:pt x="7" y="136"/>
                        <a:pt x="7" y="201"/>
                      </a:cubicBezTo>
                      <a:cubicBezTo>
                        <a:pt x="7" y="286"/>
                        <a:pt x="78" y="320"/>
                        <a:pt x="140" y="341"/>
                      </a:cubicBezTo>
                      <a:cubicBezTo>
                        <a:pt x="193" y="359"/>
                        <a:pt x="200" y="372"/>
                        <a:pt x="200" y="383"/>
                      </a:cubicBezTo>
                      <a:cubicBezTo>
                        <a:pt x="200" y="400"/>
                        <a:pt x="176" y="407"/>
                        <a:pt x="153" y="407"/>
                      </a:cubicBezTo>
                      <a:cubicBezTo>
                        <a:pt x="107" y="407"/>
                        <a:pt x="68" y="390"/>
                        <a:pt x="50" y="379"/>
                      </a:cubicBezTo>
                      <a:cubicBezTo>
                        <a:pt x="30" y="369"/>
                        <a:pt x="30" y="369"/>
                        <a:pt x="30" y="369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12" y="489"/>
                        <a:pt x="12" y="489"/>
                        <a:pt x="12" y="489"/>
                      </a:cubicBezTo>
                      <a:cubicBezTo>
                        <a:pt x="39" y="504"/>
                        <a:pt x="79" y="515"/>
                        <a:pt x="118" y="518"/>
                      </a:cubicBezTo>
                      <a:cubicBezTo>
                        <a:pt x="118" y="584"/>
                        <a:pt x="118" y="584"/>
                        <a:pt x="118" y="584"/>
                      </a:cubicBezTo>
                      <a:lnTo>
                        <a:pt x="219" y="5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78" name="Freeform 9"/>
                <p:cNvSpPr>
                  <a:spLocks noChangeAspect="1" noChangeArrowheads="1"/>
                </p:cNvSpPr>
                <p:nvPr/>
              </p:nvSpPr>
              <p:spPr bwMode="auto">
                <a:xfrm>
                  <a:off x="394454" y="3736"/>
                  <a:ext cx="52389" cy="88877"/>
                </a:xfrm>
                <a:custGeom>
                  <a:avLst/>
                  <a:gdLst>
                    <a:gd name="T0" fmla="*/ 808281291 w 339"/>
                    <a:gd name="T1" fmla="*/ 2058460108 h 584"/>
                    <a:gd name="T2" fmla="*/ 808281291 w 339"/>
                    <a:gd name="T3" fmla="*/ 1801143996 h 584"/>
                    <a:gd name="T4" fmla="*/ 1251183306 w 339"/>
                    <a:gd name="T5" fmla="*/ 1314744525 h 584"/>
                    <a:gd name="T6" fmla="*/ 789843918 w 339"/>
                    <a:gd name="T7" fmla="*/ 810696578 h 584"/>
                    <a:gd name="T8" fmla="*/ 538862127 w 339"/>
                    <a:gd name="T9" fmla="*/ 669693826 h 584"/>
                    <a:gd name="T10" fmla="*/ 686480266 w 339"/>
                    <a:gd name="T11" fmla="*/ 595695049 h 584"/>
                    <a:gd name="T12" fmla="*/ 1011282948 w 339"/>
                    <a:gd name="T13" fmla="*/ 673237340 h 584"/>
                    <a:gd name="T14" fmla="*/ 1085103994 w 339"/>
                    <a:gd name="T15" fmla="*/ 704944514 h 584"/>
                    <a:gd name="T16" fmla="*/ 1107243060 w 339"/>
                    <a:gd name="T17" fmla="*/ 634466270 h 584"/>
                    <a:gd name="T18" fmla="*/ 1195823432 w 339"/>
                    <a:gd name="T19" fmla="*/ 313712678 h 584"/>
                    <a:gd name="T20" fmla="*/ 1144141607 w 339"/>
                    <a:gd name="T21" fmla="*/ 292543668 h 584"/>
                    <a:gd name="T22" fmla="*/ 819362724 w 339"/>
                    <a:gd name="T23" fmla="*/ 215001529 h 584"/>
                    <a:gd name="T24" fmla="*/ 819362724 w 339"/>
                    <a:gd name="T25" fmla="*/ 0 h 584"/>
                    <a:gd name="T26" fmla="*/ 446579908 w 339"/>
                    <a:gd name="T27" fmla="*/ 0 h 584"/>
                    <a:gd name="T28" fmla="*/ 446579908 w 339"/>
                    <a:gd name="T29" fmla="*/ 239690920 h 584"/>
                    <a:gd name="T30" fmla="*/ 25840913 w 339"/>
                    <a:gd name="T31" fmla="*/ 708488028 h 584"/>
                    <a:gd name="T32" fmla="*/ 516723061 w 339"/>
                    <a:gd name="T33" fmla="*/ 1201951546 h 584"/>
                    <a:gd name="T34" fmla="*/ 738162092 w 339"/>
                    <a:gd name="T35" fmla="*/ 1349972081 h 584"/>
                    <a:gd name="T36" fmla="*/ 564703040 w 339"/>
                    <a:gd name="T37" fmla="*/ 1434578419 h 584"/>
                    <a:gd name="T38" fmla="*/ 184540484 w 339"/>
                    <a:gd name="T39" fmla="*/ 1335890251 h 584"/>
                    <a:gd name="T40" fmla="*/ 110719593 w 339"/>
                    <a:gd name="T41" fmla="*/ 1300639563 h 584"/>
                    <a:gd name="T42" fmla="*/ 0 w 339"/>
                    <a:gd name="T43" fmla="*/ 1702455828 h 584"/>
                    <a:gd name="T44" fmla="*/ 0 w 339"/>
                    <a:gd name="T45" fmla="*/ 1702455828 h 584"/>
                    <a:gd name="T46" fmla="*/ 44278286 w 339"/>
                    <a:gd name="T47" fmla="*/ 1723601705 h 584"/>
                    <a:gd name="T48" fmla="*/ 435522275 w 339"/>
                    <a:gd name="T49" fmla="*/ 1825833388 h 584"/>
                    <a:gd name="T50" fmla="*/ 435522275 w 339"/>
                    <a:gd name="T51" fmla="*/ 2058460108 h 584"/>
                    <a:gd name="T52" fmla="*/ 808281291 w 339"/>
                    <a:gd name="T53" fmla="*/ 2058460108 h 58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39"/>
                    <a:gd name="T82" fmla="*/ 0 h 584"/>
                    <a:gd name="T83" fmla="*/ 339 w 339"/>
                    <a:gd name="T84" fmla="*/ 584 h 58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39" h="584">
                      <a:moveTo>
                        <a:pt x="219" y="584"/>
                      </a:moveTo>
                      <a:cubicBezTo>
                        <a:pt x="219" y="511"/>
                        <a:pt x="219" y="511"/>
                        <a:pt x="219" y="511"/>
                      </a:cubicBezTo>
                      <a:cubicBezTo>
                        <a:pt x="293" y="493"/>
                        <a:pt x="339" y="442"/>
                        <a:pt x="339" y="373"/>
                      </a:cubicBezTo>
                      <a:cubicBezTo>
                        <a:pt x="339" y="304"/>
                        <a:pt x="301" y="261"/>
                        <a:pt x="214" y="230"/>
                      </a:cubicBezTo>
                      <a:cubicBezTo>
                        <a:pt x="182" y="219"/>
                        <a:pt x="146" y="203"/>
                        <a:pt x="146" y="190"/>
                      </a:cubicBezTo>
                      <a:cubicBezTo>
                        <a:pt x="146" y="172"/>
                        <a:pt x="171" y="169"/>
                        <a:pt x="186" y="169"/>
                      </a:cubicBezTo>
                      <a:cubicBezTo>
                        <a:pt x="230" y="169"/>
                        <a:pt x="258" y="183"/>
                        <a:pt x="274" y="191"/>
                      </a:cubicBezTo>
                      <a:cubicBezTo>
                        <a:pt x="294" y="200"/>
                        <a:pt x="294" y="200"/>
                        <a:pt x="294" y="200"/>
                      </a:cubicBezTo>
                      <a:cubicBezTo>
                        <a:pt x="300" y="180"/>
                        <a:pt x="300" y="180"/>
                        <a:pt x="300" y="180"/>
                      </a:cubicBezTo>
                      <a:cubicBezTo>
                        <a:pt x="324" y="89"/>
                        <a:pt x="324" y="89"/>
                        <a:pt x="324" y="89"/>
                      </a:cubicBezTo>
                      <a:cubicBezTo>
                        <a:pt x="310" y="83"/>
                        <a:pt x="310" y="83"/>
                        <a:pt x="310" y="83"/>
                      </a:cubicBezTo>
                      <a:cubicBezTo>
                        <a:pt x="293" y="75"/>
                        <a:pt x="264" y="64"/>
                        <a:pt x="222" y="61"/>
                      </a:cubicBezTo>
                      <a:cubicBezTo>
                        <a:pt x="222" y="0"/>
                        <a:pt x="222" y="0"/>
                        <a:pt x="222" y="0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121" y="68"/>
                        <a:pt x="121" y="68"/>
                        <a:pt x="121" y="68"/>
                      </a:cubicBezTo>
                      <a:cubicBezTo>
                        <a:pt x="51" y="86"/>
                        <a:pt x="7" y="136"/>
                        <a:pt x="7" y="201"/>
                      </a:cubicBezTo>
                      <a:cubicBezTo>
                        <a:pt x="7" y="286"/>
                        <a:pt x="78" y="320"/>
                        <a:pt x="140" y="341"/>
                      </a:cubicBezTo>
                      <a:cubicBezTo>
                        <a:pt x="193" y="359"/>
                        <a:pt x="200" y="372"/>
                        <a:pt x="200" y="383"/>
                      </a:cubicBezTo>
                      <a:cubicBezTo>
                        <a:pt x="200" y="400"/>
                        <a:pt x="176" y="407"/>
                        <a:pt x="153" y="407"/>
                      </a:cubicBezTo>
                      <a:cubicBezTo>
                        <a:pt x="107" y="407"/>
                        <a:pt x="68" y="390"/>
                        <a:pt x="50" y="379"/>
                      </a:cubicBezTo>
                      <a:cubicBezTo>
                        <a:pt x="30" y="369"/>
                        <a:pt x="30" y="369"/>
                        <a:pt x="30" y="369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12" y="489"/>
                        <a:pt x="12" y="489"/>
                        <a:pt x="12" y="489"/>
                      </a:cubicBezTo>
                      <a:cubicBezTo>
                        <a:pt x="39" y="504"/>
                        <a:pt x="79" y="515"/>
                        <a:pt x="118" y="518"/>
                      </a:cubicBezTo>
                      <a:cubicBezTo>
                        <a:pt x="118" y="584"/>
                        <a:pt x="118" y="584"/>
                        <a:pt x="118" y="584"/>
                      </a:cubicBezTo>
                      <a:lnTo>
                        <a:pt x="219" y="5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79" name="Freeform 9"/>
                <p:cNvSpPr>
                  <a:spLocks noChangeAspect="1" noChangeArrowheads="1"/>
                </p:cNvSpPr>
                <p:nvPr/>
              </p:nvSpPr>
              <p:spPr bwMode="auto">
                <a:xfrm>
                  <a:off x="473831" y="3736"/>
                  <a:ext cx="50801" cy="88877"/>
                </a:xfrm>
                <a:custGeom>
                  <a:avLst/>
                  <a:gdLst>
                    <a:gd name="T0" fmla="*/ 736982545 w 339"/>
                    <a:gd name="T1" fmla="*/ 2058460108 h 584"/>
                    <a:gd name="T2" fmla="*/ 736982545 w 339"/>
                    <a:gd name="T3" fmla="*/ 1801143996 h 584"/>
                    <a:gd name="T4" fmla="*/ 1140820674 w 339"/>
                    <a:gd name="T5" fmla="*/ 1314744525 h 584"/>
                    <a:gd name="T6" fmla="*/ 720162619 w 339"/>
                    <a:gd name="T7" fmla="*/ 810696578 h 584"/>
                    <a:gd name="T8" fmla="*/ 491329289 w 339"/>
                    <a:gd name="T9" fmla="*/ 669693826 h 584"/>
                    <a:gd name="T10" fmla="*/ 625934406 w 339"/>
                    <a:gd name="T11" fmla="*/ 595695049 h 584"/>
                    <a:gd name="T12" fmla="*/ 922070369 w 339"/>
                    <a:gd name="T13" fmla="*/ 673237340 h 584"/>
                    <a:gd name="T14" fmla="*/ 989395481 w 339"/>
                    <a:gd name="T15" fmla="*/ 704944514 h 584"/>
                    <a:gd name="T16" fmla="*/ 1009584008 w 339"/>
                    <a:gd name="T17" fmla="*/ 634466270 h 584"/>
                    <a:gd name="T18" fmla="*/ 1090338117 w 339"/>
                    <a:gd name="T19" fmla="*/ 313712678 h 584"/>
                    <a:gd name="T20" fmla="*/ 1043224010 w 339"/>
                    <a:gd name="T21" fmla="*/ 292543668 h 584"/>
                    <a:gd name="T22" fmla="*/ 747088048 w 339"/>
                    <a:gd name="T23" fmla="*/ 215001529 h 584"/>
                    <a:gd name="T24" fmla="*/ 747088048 w 339"/>
                    <a:gd name="T25" fmla="*/ 0 h 584"/>
                    <a:gd name="T26" fmla="*/ 407206580 w 339"/>
                    <a:gd name="T27" fmla="*/ 0 h 584"/>
                    <a:gd name="T28" fmla="*/ 407206580 w 339"/>
                    <a:gd name="T29" fmla="*/ 239690920 h 584"/>
                    <a:gd name="T30" fmla="*/ 23556978 w 339"/>
                    <a:gd name="T31" fmla="*/ 708488028 h 584"/>
                    <a:gd name="T32" fmla="*/ 471140612 w 339"/>
                    <a:gd name="T33" fmla="*/ 1201951546 h 584"/>
                    <a:gd name="T34" fmla="*/ 673048512 w 339"/>
                    <a:gd name="T35" fmla="*/ 1349972081 h 584"/>
                    <a:gd name="T36" fmla="*/ 514886268 w 339"/>
                    <a:gd name="T37" fmla="*/ 1434578419 h 584"/>
                    <a:gd name="T38" fmla="*/ 168267748 w 339"/>
                    <a:gd name="T39" fmla="*/ 1335890251 h 584"/>
                    <a:gd name="T40" fmla="*/ 100965114 w 339"/>
                    <a:gd name="T41" fmla="*/ 1300639563 h 584"/>
                    <a:gd name="T42" fmla="*/ 0 w 339"/>
                    <a:gd name="T43" fmla="*/ 1702455828 h 584"/>
                    <a:gd name="T44" fmla="*/ 0 w 339"/>
                    <a:gd name="T45" fmla="*/ 1702455828 h 584"/>
                    <a:gd name="T46" fmla="*/ 40377054 w 339"/>
                    <a:gd name="T47" fmla="*/ 1723601705 h 584"/>
                    <a:gd name="T48" fmla="*/ 397101077 w 339"/>
                    <a:gd name="T49" fmla="*/ 1825833388 h 584"/>
                    <a:gd name="T50" fmla="*/ 397101077 w 339"/>
                    <a:gd name="T51" fmla="*/ 2058460108 h 584"/>
                    <a:gd name="T52" fmla="*/ 736982545 w 339"/>
                    <a:gd name="T53" fmla="*/ 2058460108 h 58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39"/>
                    <a:gd name="T82" fmla="*/ 0 h 584"/>
                    <a:gd name="T83" fmla="*/ 339 w 339"/>
                    <a:gd name="T84" fmla="*/ 584 h 58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39" h="584">
                      <a:moveTo>
                        <a:pt x="219" y="584"/>
                      </a:moveTo>
                      <a:cubicBezTo>
                        <a:pt x="219" y="511"/>
                        <a:pt x="219" y="511"/>
                        <a:pt x="219" y="511"/>
                      </a:cubicBezTo>
                      <a:cubicBezTo>
                        <a:pt x="293" y="493"/>
                        <a:pt x="339" y="442"/>
                        <a:pt x="339" y="373"/>
                      </a:cubicBezTo>
                      <a:cubicBezTo>
                        <a:pt x="339" y="304"/>
                        <a:pt x="301" y="261"/>
                        <a:pt x="214" y="230"/>
                      </a:cubicBezTo>
                      <a:cubicBezTo>
                        <a:pt x="182" y="219"/>
                        <a:pt x="146" y="203"/>
                        <a:pt x="146" y="190"/>
                      </a:cubicBezTo>
                      <a:cubicBezTo>
                        <a:pt x="146" y="172"/>
                        <a:pt x="171" y="169"/>
                        <a:pt x="186" y="169"/>
                      </a:cubicBezTo>
                      <a:cubicBezTo>
                        <a:pt x="230" y="169"/>
                        <a:pt x="258" y="183"/>
                        <a:pt x="274" y="191"/>
                      </a:cubicBezTo>
                      <a:cubicBezTo>
                        <a:pt x="294" y="200"/>
                        <a:pt x="294" y="200"/>
                        <a:pt x="294" y="200"/>
                      </a:cubicBezTo>
                      <a:cubicBezTo>
                        <a:pt x="300" y="180"/>
                        <a:pt x="300" y="180"/>
                        <a:pt x="300" y="180"/>
                      </a:cubicBezTo>
                      <a:cubicBezTo>
                        <a:pt x="324" y="89"/>
                        <a:pt x="324" y="89"/>
                        <a:pt x="324" y="89"/>
                      </a:cubicBezTo>
                      <a:cubicBezTo>
                        <a:pt x="310" y="83"/>
                        <a:pt x="310" y="83"/>
                        <a:pt x="310" y="83"/>
                      </a:cubicBezTo>
                      <a:cubicBezTo>
                        <a:pt x="293" y="75"/>
                        <a:pt x="264" y="64"/>
                        <a:pt x="222" y="61"/>
                      </a:cubicBezTo>
                      <a:cubicBezTo>
                        <a:pt x="222" y="0"/>
                        <a:pt x="222" y="0"/>
                        <a:pt x="222" y="0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121" y="68"/>
                        <a:pt x="121" y="68"/>
                        <a:pt x="121" y="68"/>
                      </a:cubicBezTo>
                      <a:cubicBezTo>
                        <a:pt x="51" y="86"/>
                        <a:pt x="7" y="136"/>
                        <a:pt x="7" y="201"/>
                      </a:cubicBezTo>
                      <a:cubicBezTo>
                        <a:pt x="7" y="286"/>
                        <a:pt x="78" y="320"/>
                        <a:pt x="140" y="341"/>
                      </a:cubicBezTo>
                      <a:cubicBezTo>
                        <a:pt x="193" y="359"/>
                        <a:pt x="200" y="372"/>
                        <a:pt x="200" y="383"/>
                      </a:cubicBezTo>
                      <a:cubicBezTo>
                        <a:pt x="200" y="400"/>
                        <a:pt x="176" y="407"/>
                        <a:pt x="153" y="407"/>
                      </a:cubicBezTo>
                      <a:cubicBezTo>
                        <a:pt x="107" y="407"/>
                        <a:pt x="68" y="390"/>
                        <a:pt x="50" y="379"/>
                      </a:cubicBezTo>
                      <a:cubicBezTo>
                        <a:pt x="30" y="369"/>
                        <a:pt x="30" y="369"/>
                        <a:pt x="30" y="369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12" y="489"/>
                        <a:pt x="12" y="489"/>
                        <a:pt x="12" y="489"/>
                      </a:cubicBezTo>
                      <a:cubicBezTo>
                        <a:pt x="39" y="504"/>
                        <a:pt x="79" y="515"/>
                        <a:pt x="118" y="518"/>
                      </a:cubicBezTo>
                      <a:cubicBezTo>
                        <a:pt x="118" y="584"/>
                        <a:pt x="118" y="584"/>
                        <a:pt x="118" y="584"/>
                      </a:cubicBezTo>
                      <a:lnTo>
                        <a:pt x="219" y="5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0" name="Freeform 9"/>
                <p:cNvSpPr>
                  <a:spLocks noChangeAspect="1" noChangeArrowheads="1"/>
                </p:cNvSpPr>
                <p:nvPr/>
              </p:nvSpPr>
              <p:spPr bwMode="auto">
                <a:xfrm>
                  <a:off x="551620" y="3736"/>
                  <a:ext cx="52390" cy="88877"/>
                </a:xfrm>
                <a:custGeom>
                  <a:avLst/>
                  <a:gdLst>
                    <a:gd name="T0" fmla="*/ 808335973 w 339"/>
                    <a:gd name="T1" fmla="*/ 2058460108 h 584"/>
                    <a:gd name="T2" fmla="*/ 808335973 w 339"/>
                    <a:gd name="T3" fmla="*/ 1801143996 h 584"/>
                    <a:gd name="T4" fmla="*/ 1251254942 w 339"/>
                    <a:gd name="T5" fmla="*/ 1314744525 h 584"/>
                    <a:gd name="T6" fmla="*/ 789874139 w 339"/>
                    <a:gd name="T7" fmla="*/ 810696578 h 584"/>
                    <a:gd name="T8" fmla="*/ 538882767 w 339"/>
                    <a:gd name="T9" fmla="*/ 669693826 h 584"/>
                    <a:gd name="T10" fmla="*/ 686530305 w 339"/>
                    <a:gd name="T11" fmla="*/ 595695049 h 584"/>
                    <a:gd name="T12" fmla="*/ 1011345523 w 339"/>
                    <a:gd name="T13" fmla="*/ 673237340 h 584"/>
                    <a:gd name="T14" fmla="*/ 1085169215 w 339"/>
                    <a:gd name="T15" fmla="*/ 704944514 h 584"/>
                    <a:gd name="T16" fmla="*/ 1107309322 w 339"/>
                    <a:gd name="T17" fmla="*/ 634466270 h 584"/>
                    <a:gd name="T18" fmla="*/ 1195893085 w 339"/>
                    <a:gd name="T19" fmla="*/ 313712678 h 584"/>
                    <a:gd name="T20" fmla="*/ 1144209191 w 339"/>
                    <a:gd name="T21" fmla="*/ 292543668 h 584"/>
                    <a:gd name="T22" fmla="*/ 819393972 w 339"/>
                    <a:gd name="T23" fmla="*/ 215001529 h 584"/>
                    <a:gd name="T24" fmla="*/ 819393972 w 339"/>
                    <a:gd name="T25" fmla="*/ 0 h 584"/>
                    <a:gd name="T26" fmla="*/ 446620886 w 339"/>
                    <a:gd name="T27" fmla="*/ 0 h 584"/>
                    <a:gd name="T28" fmla="*/ 446620886 w 339"/>
                    <a:gd name="T29" fmla="*/ 239690920 h 584"/>
                    <a:gd name="T30" fmla="*/ 25841870 w 339"/>
                    <a:gd name="T31" fmla="*/ 708488028 h 584"/>
                    <a:gd name="T32" fmla="*/ 516742661 w 339"/>
                    <a:gd name="T33" fmla="*/ 1201951546 h 584"/>
                    <a:gd name="T34" fmla="*/ 738214199 w 339"/>
                    <a:gd name="T35" fmla="*/ 1349972081 h 584"/>
                    <a:gd name="T36" fmla="*/ 564724637 w 339"/>
                    <a:gd name="T37" fmla="*/ 1434578419 h 584"/>
                    <a:gd name="T38" fmla="*/ 184547561 w 339"/>
                    <a:gd name="T39" fmla="*/ 1335890251 h 584"/>
                    <a:gd name="T40" fmla="*/ 110723715 w 339"/>
                    <a:gd name="T41" fmla="*/ 1300639563 h 584"/>
                    <a:gd name="T42" fmla="*/ 0 w 339"/>
                    <a:gd name="T43" fmla="*/ 1702455828 h 584"/>
                    <a:gd name="T44" fmla="*/ 0 w 339"/>
                    <a:gd name="T45" fmla="*/ 1702455828 h 584"/>
                    <a:gd name="T46" fmla="*/ 44303858 w 339"/>
                    <a:gd name="T47" fmla="*/ 1723601705 h 584"/>
                    <a:gd name="T48" fmla="*/ 435538933 w 339"/>
                    <a:gd name="T49" fmla="*/ 1825833388 h 584"/>
                    <a:gd name="T50" fmla="*/ 435538933 w 339"/>
                    <a:gd name="T51" fmla="*/ 2058460108 h 584"/>
                    <a:gd name="T52" fmla="*/ 808335973 w 339"/>
                    <a:gd name="T53" fmla="*/ 2058460108 h 58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39"/>
                    <a:gd name="T82" fmla="*/ 0 h 584"/>
                    <a:gd name="T83" fmla="*/ 339 w 339"/>
                    <a:gd name="T84" fmla="*/ 584 h 58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39" h="584">
                      <a:moveTo>
                        <a:pt x="219" y="584"/>
                      </a:moveTo>
                      <a:cubicBezTo>
                        <a:pt x="219" y="511"/>
                        <a:pt x="219" y="511"/>
                        <a:pt x="219" y="511"/>
                      </a:cubicBezTo>
                      <a:cubicBezTo>
                        <a:pt x="293" y="493"/>
                        <a:pt x="339" y="442"/>
                        <a:pt x="339" y="373"/>
                      </a:cubicBezTo>
                      <a:cubicBezTo>
                        <a:pt x="339" y="304"/>
                        <a:pt x="301" y="261"/>
                        <a:pt x="214" y="230"/>
                      </a:cubicBezTo>
                      <a:cubicBezTo>
                        <a:pt x="182" y="219"/>
                        <a:pt x="146" y="203"/>
                        <a:pt x="146" y="190"/>
                      </a:cubicBezTo>
                      <a:cubicBezTo>
                        <a:pt x="146" y="172"/>
                        <a:pt x="171" y="169"/>
                        <a:pt x="186" y="169"/>
                      </a:cubicBezTo>
                      <a:cubicBezTo>
                        <a:pt x="230" y="169"/>
                        <a:pt x="258" y="183"/>
                        <a:pt x="274" y="191"/>
                      </a:cubicBezTo>
                      <a:cubicBezTo>
                        <a:pt x="294" y="200"/>
                        <a:pt x="294" y="200"/>
                        <a:pt x="294" y="200"/>
                      </a:cubicBezTo>
                      <a:cubicBezTo>
                        <a:pt x="300" y="180"/>
                        <a:pt x="300" y="180"/>
                        <a:pt x="300" y="180"/>
                      </a:cubicBezTo>
                      <a:cubicBezTo>
                        <a:pt x="324" y="89"/>
                        <a:pt x="324" y="89"/>
                        <a:pt x="324" y="89"/>
                      </a:cubicBezTo>
                      <a:cubicBezTo>
                        <a:pt x="310" y="83"/>
                        <a:pt x="310" y="83"/>
                        <a:pt x="310" y="83"/>
                      </a:cubicBezTo>
                      <a:cubicBezTo>
                        <a:pt x="293" y="75"/>
                        <a:pt x="264" y="64"/>
                        <a:pt x="222" y="61"/>
                      </a:cubicBezTo>
                      <a:cubicBezTo>
                        <a:pt x="222" y="0"/>
                        <a:pt x="222" y="0"/>
                        <a:pt x="222" y="0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121" y="68"/>
                        <a:pt x="121" y="68"/>
                        <a:pt x="121" y="68"/>
                      </a:cubicBezTo>
                      <a:cubicBezTo>
                        <a:pt x="51" y="86"/>
                        <a:pt x="7" y="136"/>
                        <a:pt x="7" y="201"/>
                      </a:cubicBezTo>
                      <a:cubicBezTo>
                        <a:pt x="7" y="286"/>
                        <a:pt x="78" y="320"/>
                        <a:pt x="140" y="341"/>
                      </a:cubicBezTo>
                      <a:cubicBezTo>
                        <a:pt x="193" y="359"/>
                        <a:pt x="200" y="372"/>
                        <a:pt x="200" y="383"/>
                      </a:cubicBezTo>
                      <a:cubicBezTo>
                        <a:pt x="200" y="400"/>
                        <a:pt x="176" y="407"/>
                        <a:pt x="153" y="407"/>
                      </a:cubicBezTo>
                      <a:cubicBezTo>
                        <a:pt x="107" y="407"/>
                        <a:pt x="68" y="390"/>
                        <a:pt x="50" y="379"/>
                      </a:cubicBezTo>
                      <a:cubicBezTo>
                        <a:pt x="30" y="369"/>
                        <a:pt x="30" y="369"/>
                        <a:pt x="30" y="369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12" y="489"/>
                        <a:pt x="12" y="489"/>
                        <a:pt x="12" y="489"/>
                      </a:cubicBezTo>
                      <a:cubicBezTo>
                        <a:pt x="39" y="504"/>
                        <a:pt x="79" y="515"/>
                        <a:pt x="118" y="518"/>
                      </a:cubicBezTo>
                      <a:cubicBezTo>
                        <a:pt x="118" y="584"/>
                        <a:pt x="118" y="584"/>
                        <a:pt x="118" y="584"/>
                      </a:cubicBezTo>
                      <a:lnTo>
                        <a:pt x="219" y="5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1" name="Freeform 9"/>
                <p:cNvSpPr>
                  <a:spLocks noChangeAspect="1" noChangeArrowheads="1"/>
                </p:cNvSpPr>
                <p:nvPr/>
              </p:nvSpPr>
              <p:spPr bwMode="auto">
                <a:xfrm>
                  <a:off x="630998" y="562"/>
                  <a:ext cx="50801" cy="88877"/>
                </a:xfrm>
                <a:custGeom>
                  <a:avLst/>
                  <a:gdLst>
                    <a:gd name="T0" fmla="*/ 736982545 w 339"/>
                    <a:gd name="T1" fmla="*/ 2058460108 h 584"/>
                    <a:gd name="T2" fmla="*/ 736982545 w 339"/>
                    <a:gd name="T3" fmla="*/ 1801143996 h 584"/>
                    <a:gd name="T4" fmla="*/ 1140820674 w 339"/>
                    <a:gd name="T5" fmla="*/ 1314744525 h 584"/>
                    <a:gd name="T6" fmla="*/ 720162619 w 339"/>
                    <a:gd name="T7" fmla="*/ 810696578 h 584"/>
                    <a:gd name="T8" fmla="*/ 491329289 w 339"/>
                    <a:gd name="T9" fmla="*/ 669693826 h 584"/>
                    <a:gd name="T10" fmla="*/ 625934406 w 339"/>
                    <a:gd name="T11" fmla="*/ 595695049 h 584"/>
                    <a:gd name="T12" fmla="*/ 922070369 w 339"/>
                    <a:gd name="T13" fmla="*/ 673237340 h 584"/>
                    <a:gd name="T14" fmla="*/ 989395481 w 339"/>
                    <a:gd name="T15" fmla="*/ 704944514 h 584"/>
                    <a:gd name="T16" fmla="*/ 1009584008 w 339"/>
                    <a:gd name="T17" fmla="*/ 634466270 h 584"/>
                    <a:gd name="T18" fmla="*/ 1090338117 w 339"/>
                    <a:gd name="T19" fmla="*/ 313712678 h 584"/>
                    <a:gd name="T20" fmla="*/ 1043224010 w 339"/>
                    <a:gd name="T21" fmla="*/ 292543668 h 584"/>
                    <a:gd name="T22" fmla="*/ 747088048 w 339"/>
                    <a:gd name="T23" fmla="*/ 215001529 h 584"/>
                    <a:gd name="T24" fmla="*/ 747088048 w 339"/>
                    <a:gd name="T25" fmla="*/ 0 h 584"/>
                    <a:gd name="T26" fmla="*/ 407206580 w 339"/>
                    <a:gd name="T27" fmla="*/ 0 h 584"/>
                    <a:gd name="T28" fmla="*/ 407206580 w 339"/>
                    <a:gd name="T29" fmla="*/ 239690920 h 584"/>
                    <a:gd name="T30" fmla="*/ 23556978 w 339"/>
                    <a:gd name="T31" fmla="*/ 708488028 h 584"/>
                    <a:gd name="T32" fmla="*/ 471140612 w 339"/>
                    <a:gd name="T33" fmla="*/ 1201951546 h 584"/>
                    <a:gd name="T34" fmla="*/ 673048512 w 339"/>
                    <a:gd name="T35" fmla="*/ 1349972081 h 584"/>
                    <a:gd name="T36" fmla="*/ 514886268 w 339"/>
                    <a:gd name="T37" fmla="*/ 1434578419 h 584"/>
                    <a:gd name="T38" fmla="*/ 168267748 w 339"/>
                    <a:gd name="T39" fmla="*/ 1335890251 h 584"/>
                    <a:gd name="T40" fmla="*/ 100965114 w 339"/>
                    <a:gd name="T41" fmla="*/ 1300639563 h 584"/>
                    <a:gd name="T42" fmla="*/ 0 w 339"/>
                    <a:gd name="T43" fmla="*/ 1702455828 h 584"/>
                    <a:gd name="T44" fmla="*/ 0 w 339"/>
                    <a:gd name="T45" fmla="*/ 1702455828 h 584"/>
                    <a:gd name="T46" fmla="*/ 40377054 w 339"/>
                    <a:gd name="T47" fmla="*/ 1723601705 h 584"/>
                    <a:gd name="T48" fmla="*/ 397101077 w 339"/>
                    <a:gd name="T49" fmla="*/ 1825833388 h 584"/>
                    <a:gd name="T50" fmla="*/ 397101077 w 339"/>
                    <a:gd name="T51" fmla="*/ 2058460108 h 584"/>
                    <a:gd name="T52" fmla="*/ 736982545 w 339"/>
                    <a:gd name="T53" fmla="*/ 2058460108 h 58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39"/>
                    <a:gd name="T82" fmla="*/ 0 h 584"/>
                    <a:gd name="T83" fmla="*/ 339 w 339"/>
                    <a:gd name="T84" fmla="*/ 584 h 58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39" h="584">
                      <a:moveTo>
                        <a:pt x="219" y="584"/>
                      </a:moveTo>
                      <a:cubicBezTo>
                        <a:pt x="219" y="511"/>
                        <a:pt x="219" y="511"/>
                        <a:pt x="219" y="511"/>
                      </a:cubicBezTo>
                      <a:cubicBezTo>
                        <a:pt x="293" y="493"/>
                        <a:pt x="339" y="442"/>
                        <a:pt x="339" y="373"/>
                      </a:cubicBezTo>
                      <a:cubicBezTo>
                        <a:pt x="339" y="304"/>
                        <a:pt x="301" y="261"/>
                        <a:pt x="214" y="230"/>
                      </a:cubicBezTo>
                      <a:cubicBezTo>
                        <a:pt x="182" y="219"/>
                        <a:pt x="146" y="203"/>
                        <a:pt x="146" y="190"/>
                      </a:cubicBezTo>
                      <a:cubicBezTo>
                        <a:pt x="146" y="172"/>
                        <a:pt x="171" y="169"/>
                        <a:pt x="186" y="169"/>
                      </a:cubicBezTo>
                      <a:cubicBezTo>
                        <a:pt x="230" y="169"/>
                        <a:pt x="258" y="183"/>
                        <a:pt x="274" y="191"/>
                      </a:cubicBezTo>
                      <a:cubicBezTo>
                        <a:pt x="294" y="200"/>
                        <a:pt x="294" y="200"/>
                        <a:pt x="294" y="200"/>
                      </a:cubicBezTo>
                      <a:cubicBezTo>
                        <a:pt x="300" y="180"/>
                        <a:pt x="300" y="180"/>
                        <a:pt x="300" y="180"/>
                      </a:cubicBezTo>
                      <a:cubicBezTo>
                        <a:pt x="324" y="89"/>
                        <a:pt x="324" y="89"/>
                        <a:pt x="324" y="89"/>
                      </a:cubicBezTo>
                      <a:cubicBezTo>
                        <a:pt x="310" y="83"/>
                        <a:pt x="310" y="83"/>
                        <a:pt x="310" y="83"/>
                      </a:cubicBezTo>
                      <a:cubicBezTo>
                        <a:pt x="293" y="75"/>
                        <a:pt x="264" y="64"/>
                        <a:pt x="222" y="61"/>
                      </a:cubicBezTo>
                      <a:cubicBezTo>
                        <a:pt x="222" y="0"/>
                        <a:pt x="222" y="0"/>
                        <a:pt x="222" y="0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121" y="68"/>
                        <a:pt x="121" y="68"/>
                        <a:pt x="121" y="68"/>
                      </a:cubicBezTo>
                      <a:cubicBezTo>
                        <a:pt x="51" y="86"/>
                        <a:pt x="7" y="136"/>
                        <a:pt x="7" y="201"/>
                      </a:cubicBezTo>
                      <a:cubicBezTo>
                        <a:pt x="7" y="286"/>
                        <a:pt x="78" y="320"/>
                        <a:pt x="140" y="341"/>
                      </a:cubicBezTo>
                      <a:cubicBezTo>
                        <a:pt x="193" y="359"/>
                        <a:pt x="200" y="372"/>
                        <a:pt x="200" y="383"/>
                      </a:cubicBezTo>
                      <a:cubicBezTo>
                        <a:pt x="200" y="400"/>
                        <a:pt x="176" y="407"/>
                        <a:pt x="153" y="407"/>
                      </a:cubicBezTo>
                      <a:cubicBezTo>
                        <a:pt x="107" y="407"/>
                        <a:pt x="68" y="390"/>
                        <a:pt x="50" y="379"/>
                      </a:cubicBezTo>
                      <a:cubicBezTo>
                        <a:pt x="30" y="369"/>
                        <a:pt x="30" y="369"/>
                        <a:pt x="30" y="369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12" y="489"/>
                        <a:pt x="12" y="489"/>
                        <a:pt x="12" y="489"/>
                      </a:cubicBezTo>
                      <a:cubicBezTo>
                        <a:pt x="39" y="504"/>
                        <a:pt x="79" y="515"/>
                        <a:pt x="118" y="518"/>
                      </a:cubicBezTo>
                      <a:cubicBezTo>
                        <a:pt x="118" y="584"/>
                        <a:pt x="118" y="584"/>
                        <a:pt x="118" y="584"/>
                      </a:cubicBezTo>
                      <a:lnTo>
                        <a:pt x="219" y="5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" name="Freeform 9"/>
                <p:cNvSpPr>
                  <a:spLocks noChangeAspect="1" noChangeArrowheads="1"/>
                </p:cNvSpPr>
                <p:nvPr/>
              </p:nvSpPr>
              <p:spPr bwMode="auto">
                <a:xfrm>
                  <a:off x="708788" y="562"/>
                  <a:ext cx="52389" cy="88877"/>
                </a:xfrm>
                <a:custGeom>
                  <a:avLst/>
                  <a:gdLst>
                    <a:gd name="T0" fmla="*/ 808281291 w 339"/>
                    <a:gd name="T1" fmla="*/ 2058460108 h 584"/>
                    <a:gd name="T2" fmla="*/ 808281291 w 339"/>
                    <a:gd name="T3" fmla="*/ 1801143996 h 584"/>
                    <a:gd name="T4" fmla="*/ 1251183306 w 339"/>
                    <a:gd name="T5" fmla="*/ 1314744525 h 584"/>
                    <a:gd name="T6" fmla="*/ 789843918 w 339"/>
                    <a:gd name="T7" fmla="*/ 810696578 h 584"/>
                    <a:gd name="T8" fmla="*/ 538862127 w 339"/>
                    <a:gd name="T9" fmla="*/ 669693826 h 584"/>
                    <a:gd name="T10" fmla="*/ 686480266 w 339"/>
                    <a:gd name="T11" fmla="*/ 595695049 h 584"/>
                    <a:gd name="T12" fmla="*/ 1011282948 w 339"/>
                    <a:gd name="T13" fmla="*/ 673237340 h 584"/>
                    <a:gd name="T14" fmla="*/ 1085103994 w 339"/>
                    <a:gd name="T15" fmla="*/ 704944514 h 584"/>
                    <a:gd name="T16" fmla="*/ 1107243060 w 339"/>
                    <a:gd name="T17" fmla="*/ 634466270 h 584"/>
                    <a:gd name="T18" fmla="*/ 1195823432 w 339"/>
                    <a:gd name="T19" fmla="*/ 313712678 h 584"/>
                    <a:gd name="T20" fmla="*/ 1144141607 w 339"/>
                    <a:gd name="T21" fmla="*/ 292543668 h 584"/>
                    <a:gd name="T22" fmla="*/ 819362724 w 339"/>
                    <a:gd name="T23" fmla="*/ 215001529 h 584"/>
                    <a:gd name="T24" fmla="*/ 819362724 w 339"/>
                    <a:gd name="T25" fmla="*/ 0 h 584"/>
                    <a:gd name="T26" fmla="*/ 446579908 w 339"/>
                    <a:gd name="T27" fmla="*/ 0 h 584"/>
                    <a:gd name="T28" fmla="*/ 446579908 w 339"/>
                    <a:gd name="T29" fmla="*/ 239690920 h 584"/>
                    <a:gd name="T30" fmla="*/ 25840913 w 339"/>
                    <a:gd name="T31" fmla="*/ 708488028 h 584"/>
                    <a:gd name="T32" fmla="*/ 516723061 w 339"/>
                    <a:gd name="T33" fmla="*/ 1201951546 h 584"/>
                    <a:gd name="T34" fmla="*/ 738162092 w 339"/>
                    <a:gd name="T35" fmla="*/ 1349972081 h 584"/>
                    <a:gd name="T36" fmla="*/ 564703040 w 339"/>
                    <a:gd name="T37" fmla="*/ 1434578419 h 584"/>
                    <a:gd name="T38" fmla="*/ 184540484 w 339"/>
                    <a:gd name="T39" fmla="*/ 1335890251 h 584"/>
                    <a:gd name="T40" fmla="*/ 110719593 w 339"/>
                    <a:gd name="T41" fmla="*/ 1300639563 h 584"/>
                    <a:gd name="T42" fmla="*/ 0 w 339"/>
                    <a:gd name="T43" fmla="*/ 1702455828 h 584"/>
                    <a:gd name="T44" fmla="*/ 0 w 339"/>
                    <a:gd name="T45" fmla="*/ 1702455828 h 584"/>
                    <a:gd name="T46" fmla="*/ 44278286 w 339"/>
                    <a:gd name="T47" fmla="*/ 1723601705 h 584"/>
                    <a:gd name="T48" fmla="*/ 435522275 w 339"/>
                    <a:gd name="T49" fmla="*/ 1825833388 h 584"/>
                    <a:gd name="T50" fmla="*/ 435522275 w 339"/>
                    <a:gd name="T51" fmla="*/ 2058460108 h 584"/>
                    <a:gd name="T52" fmla="*/ 808281291 w 339"/>
                    <a:gd name="T53" fmla="*/ 2058460108 h 58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39"/>
                    <a:gd name="T82" fmla="*/ 0 h 584"/>
                    <a:gd name="T83" fmla="*/ 339 w 339"/>
                    <a:gd name="T84" fmla="*/ 584 h 58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39" h="584">
                      <a:moveTo>
                        <a:pt x="219" y="584"/>
                      </a:moveTo>
                      <a:cubicBezTo>
                        <a:pt x="219" y="511"/>
                        <a:pt x="219" y="511"/>
                        <a:pt x="219" y="511"/>
                      </a:cubicBezTo>
                      <a:cubicBezTo>
                        <a:pt x="293" y="493"/>
                        <a:pt x="339" y="442"/>
                        <a:pt x="339" y="373"/>
                      </a:cubicBezTo>
                      <a:cubicBezTo>
                        <a:pt x="339" y="304"/>
                        <a:pt x="301" y="261"/>
                        <a:pt x="214" y="230"/>
                      </a:cubicBezTo>
                      <a:cubicBezTo>
                        <a:pt x="182" y="219"/>
                        <a:pt x="146" y="203"/>
                        <a:pt x="146" y="190"/>
                      </a:cubicBezTo>
                      <a:cubicBezTo>
                        <a:pt x="146" y="172"/>
                        <a:pt x="171" y="169"/>
                        <a:pt x="186" y="169"/>
                      </a:cubicBezTo>
                      <a:cubicBezTo>
                        <a:pt x="230" y="169"/>
                        <a:pt x="258" y="183"/>
                        <a:pt x="274" y="191"/>
                      </a:cubicBezTo>
                      <a:cubicBezTo>
                        <a:pt x="294" y="200"/>
                        <a:pt x="294" y="200"/>
                        <a:pt x="294" y="200"/>
                      </a:cubicBezTo>
                      <a:cubicBezTo>
                        <a:pt x="300" y="180"/>
                        <a:pt x="300" y="180"/>
                        <a:pt x="300" y="180"/>
                      </a:cubicBezTo>
                      <a:cubicBezTo>
                        <a:pt x="324" y="89"/>
                        <a:pt x="324" y="89"/>
                        <a:pt x="324" y="89"/>
                      </a:cubicBezTo>
                      <a:cubicBezTo>
                        <a:pt x="310" y="83"/>
                        <a:pt x="310" y="83"/>
                        <a:pt x="310" y="83"/>
                      </a:cubicBezTo>
                      <a:cubicBezTo>
                        <a:pt x="293" y="75"/>
                        <a:pt x="264" y="64"/>
                        <a:pt x="222" y="61"/>
                      </a:cubicBezTo>
                      <a:cubicBezTo>
                        <a:pt x="222" y="0"/>
                        <a:pt x="222" y="0"/>
                        <a:pt x="222" y="0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121" y="68"/>
                        <a:pt x="121" y="68"/>
                        <a:pt x="121" y="68"/>
                      </a:cubicBezTo>
                      <a:cubicBezTo>
                        <a:pt x="51" y="86"/>
                        <a:pt x="7" y="136"/>
                        <a:pt x="7" y="201"/>
                      </a:cubicBezTo>
                      <a:cubicBezTo>
                        <a:pt x="7" y="286"/>
                        <a:pt x="78" y="320"/>
                        <a:pt x="140" y="341"/>
                      </a:cubicBezTo>
                      <a:cubicBezTo>
                        <a:pt x="193" y="359"/>
                        <a:pt x="200" y="372"/>
                        <a:pt x="200" y="383"/>
                      </a:cubicBezTo>
                      <a:cubicBezTo>
                        <a:pt x="200" y="400"/>
                        <a:pt x="176" y="407"/>
                        <a:pt x="153" y="407"/>
                      </a:cubicBezTo>
                      <a:cubicBezTo>
                        <a:pt x="107" y="407"/>
                        <a:pt x="68" y="390"/>
                        <a:pt x="50" y="379"/>
                      </a:cubicBezTo>
                      <a:cubicBezTo>
                        <a:pt x="30" y="369"/>
                        <a:pt x="30" y="369"/>
                        <a:pt x="30" y="369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12" y="489"/>
                        <a:pt x="12" y="489"/>
                        <a:pt x="12" y="489"/>
                      </a:cubicBezTo>
                      <a:cubicBezTo>
                        <a:pt x="39" y="504"/>
                        <a:pt x="79" y="515"/>
                        <a:pt x="118" y="518"/>
                      </a:cubicBezTo>
                      <a:cubicBezTo>
                        <a:pt x="118" y="584"/>
                        <a:pt x="118" y="584"/>
                        <a:pt x="118" y="584"/>
                      </a:cubicBezTo>
                      <a:lnTo>
                        <a:pt x="219" y="5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3" name="Freeform 9"/>
                <p:cNvSpPr>
                  <a:spLocks noChangeAspect="1" noChangeArrowheads="1"/>
                </p:cNvSpPr>
                <p:nvPr/>
              </p:nvSpPr>
              <p:spPr bwMode="auto">
                <a:xfrm>
                  <a:off x="788165" y="562"/>
                  <a:ext cx="52389" cy="88877"/>
                </a:xfrm>
                <a:custGeom>
                  <a:avLst/>
                  <a:gdLst>
                    <a:gd name="T0" fmla="*/ 808281291 w 339"/>
                    <a:gd name="T1" fmla="*/ 2058460108 h 584"/>
                    <a:gd name="T2" fmla="*/ 808281291 w 339"/>
                    <a:gd name="T3" fmla="*/ 1801143996 h 584"/>
                    <a:gd name="T4" fmla="*/ 1251183306 w 339"/>
                    <a:gd name="T5" fmla="*/ 1314744525 h 584"/>
                    <a:gd name="T6" fmla="*/ 789843918 w 339"/>
                    <a:gd name="T7" fmla="*/ 810696578 h 584"/>
                    <a:gd name="T8" fmla="*/ 538862127 w 339"/>
                    <a:gd name="T9" fmla="*/ 669693826 h 584"/>
                    <a:gd name="T10" fmla="*/ 686480266 w 339"/>
                    <a:gd name="T11" fmla="*/ 595695049 h 584"/>
                    <a:gd name="T12" fmla="*/ 1011282948 w 339"/>
                    <a:gd name="T13" fmla="*/ 673237340 h 584"/>
                    <a:gd name="T14" fmla="*/ 1085103994 w 339"/>
                    <a:gd name="T15" fmla="*/ 704944514 h 584"/>
                    <a:gd name="T16" fmla="*/ 1107243060 w 339"/>
                    <a:gd name="T17" fmla="*/ 634466270 h 584"/>
                    <a:gd name="T18" fmla="*/ 1195823432 w 339"/>
                    <a:gd name="T19" fmla="*/ 313712678 h 584"/>
                    <a:gd name="T20" fmla="*/ 1144141607 w 339"/>
                    <a:gd name="T21" fmla="*/ 292543668 h 584"/>
                    <a:gd name="T22" fmla="*/ 819362724 w 339"/>
                    <a:gd name="T23" fmla="*/ 215001529 h 584"/>
                    <a:gd name="T24" fmla="*/ 819362724 w 339"/>
                    <a:gd name="T25" fmla="*/ 0 h 584"/>
                    <a:gd name="T26" fmla="*/ 446579908 w 339"/>
                    <a:gd name="T27" fmla="*/ 0 h 584"/>
                    <a:gd name="T28" fmla="*/ 446579908 w 339"/>
                    <a:gd name="T29" fmla="*/ 239690920 h 584"/>
                    <a:gd name="T30" fmla="*/ 25840913 w 339"/>
                    <a:gd name="T31" fmla="*/ 708488028 h 584"/>
                    <a:gd name="T32" fmla="*/ 516723061 w 339"/>
                    <a:gd name="T33" fmla="*/ 1201951546 h 584"/>
                    <a:gd name="T34" fmla="*/ 738162092 w 339"/>
                    <a:gd name="T35" fmla="*/ 1349972081 h 584"/>
                    <a:gd name="T36" fmla="*/ 564703040 w 339"/>
                    <a:gd name="T37" fmla="*/ 1434578419 h 584"/>
                    <a:gd name="T38" fmla="*/ 184540484 w 339"/>
                    <a:gd name="T39" fmla="*/ 1335890251 h 584"/>
                    <a:gd name="T40" fmla="*/ 110719593 w 339"/>
                    <a:gd name="T41" fmla="*/ 1300639563 h 584"/>
                    <a:gd name="T42" fmla="*/ 0 w 339"/>
                    <a:gd name="T43" fmla="*/ 1702455828 h 584"/>
                    <a:gd name="T44" fmla="*/ 0 w 339"/>
                    <a:gd name="T45" fmla="*/ 1702455828 h 584"/>
                    <a:gd name="T46" fmla="*/ 44278286 w 339"/>
                    <a:gd name="T47" fmla="*/ 1723601705 h 584"/>
                    <a:gd name="T48" fmla="*/ 435522275 w 339"/>
                    <a:gd name="T49" fmla="*/ 1825833388 h 584"/>
                    <a:gd name="T50" fmla="*/ 435522275 w 339"/>
                    <a:gd name="T51" fmla="*/ 2058460108 h 584"/>
                    <a:gd name="T52" fmla="*/ 808281291 w 339"/>
                    <a:gd name="T53" fmla="*/ 2058460108 h 58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39"/>
                    <a:gd name="T82" fmla="*/ 0 h 584"/>
                    <a:gd name="T83" fmla="*/ 339 w 339"/>
                    <a:gd name="T84" fmla="*/ 584 h 58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39" h="584">
                      <a:moveTo>
                        <a:pt x="219" y="584"/>
                      </a:moveTo>
                      <a:cubicBezTo>
                        <a:pt x="219" y="511"/>
                        <a:pt x="219" y="511"/>
                        <a:pt x="219" y="511"/>
                      </a:cubicBezTo>
                      <a:cubicBezTo>
                        <a:pt x="293" y="493"/>
                        <a:pt x="339" y="442"/>
                        <a:pt x="339" y="373"/>
                      </a:cubicBezTo>
                      <a:cubicBezTo>
                        <a:pt x="339" y="304"/>
                        <a:pt x="301" y="261"/>
                        <a:pt x="214" y="230"/>
                      </a:cubicBezTo>
                      <a:cubicBezTo>
                        <a:pt x="182" y="219"/>
                        <a:pt x="146" y="203"/>
                        <a:pt x="146" y="190"/>
                      </a:cubicBezTo>
                      <a:cubicBezTo>
                        <a:pt x="146" y="172"/>
                        <a:pt x="171" y="169"/>
                        <a:pt x="186" y="169"/>
                      </a:cubicBezTo>
                      <a:cubicBezTo>
                        <a:pt x="230" y="169"/>
                        <a:pt x="258" y="183"/>
                        <a:pt x="274" y="191"/>
                      </a:cubicBezTo>
                      <a:cubicBezTo>
                        <a:pt x="294" y="200"/>
                        <a:pt x="294" y="200"/>
                        <a:pt x="294" y="200"/>
                      </a:cubicBezTo>
                      <a:cubicBezTo>
                        <a:pt x="300" y="180"/>
                        <a:pt x="300" y="180"/>
                        <a:pt x="300" y="180"/>
                      </a:cubicBezTo>
                      <a:cubicBezTo>
                        <a:pt x="324" y="89"/>
                        <a:pt x="324" y="89"/>
                        <a:pt x="324" y="89"/>
                      </a:cubicBezTo>
                      <a:cubicBezTo>
                        <a:pt x="310" y="83"/>
                        <a:pt x="310" y="83"/>
                        <a:pt x="310" y="83"/>
                      </a:cubicBezTo>
                      <a:cubicBezTo>
                        <a:pt x="293" y="75"/>
                        <a:pt x="264" y="64"/>
                        <a:pt x="222" y="61"/>
                      </a:cubicBezTo>
                      <a:cubicBezTo>
                        <a:pt x="222" y="0"/>
                        <a:pt x="222" y="0"/>
                        <a:pt x="222" y="0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121" y="68"/>
                        <a:pt x="121" y="68"/>
                        <a:pt x="121" y="68"/>
                      </a:cubicBezTo>
                      <a:cubicBezTo>
                        <a:pt x="51" y="86"/>
                        <a:pt x="7" y="136"/>
                        <a:pt x="7" y="201"/>
                      </a:cubicBezTo>
                      <a:cubicBezTo>
                        <a:pt x="7" y="286"/>
                        <a:pt x="78" y="320"/>
                        <a:pt x="140" y="341"/>
                      </a:cubicBezTo>
                      <a:cubicBezTo>
                        <a:pt x="193" y="359"/>
                        <a:pt x="200" y="372"/>
                        <a:pt x="200" y="383"/>
                      </a:cubicBezTo>
                      <a:cubicBezTo>
                        <a:pt x="200" y="400"/>
                        <a:pt x="176" y="407"/>
                        <a:pt x="153" y="407"/>
                      </a:cubicBezTo>
                      <a:cubicBezTo>
                        <a:pt x="107" y="407"/>
                        <a:pt x="68" y="390"/>
                        <a:pt x="50" y="379"/>
                      </a:cubicBezTo>
                      <a:cubicBezTo>
                        <a:pt x="30" y="369"/>
                        <a:pt x="30" y="369"/>
                        <a:pt x="30" y="369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12" y="489"/>
                        <a:pt x="12" y="489"/>
                        <a:pt x="12" y="489"/>
                      </a:cubicBezTo>
                      <a:cubicBezTo>
                        <a:pt x="39" y="504"/>
                        <a:pt x="79" y="515"/>
                        <a:pt x="118" y="518"/>
                      </a:cubicBezTo>
                      <a:cubicBezTo>
                        <a:pt x="118" y="584"/>
                        <a:pt x="118" y="584"/>
                        <a:pt x="118" y="584"/>
                      </a:cubicBezTo>
                      <a:lnTo>
                        <a:pt x="219" y="5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4" name="Freeform 9"/>
                <p:cNvSpPr>
                  <a:spLocks noChangeAspect="1" noChangeArrowheads="1"/>
                </p:cNvSpPr>
                <p:nvPr/>
              </p:nvSpPr>
              <p:spPr bwMode="auto">
                <a:xfrm>
                  <a:off x="867543" y="3736"/>
                  <a:ext cx="50801" cy="88877"/>
                </a:xfrm>
                <a:custGeom>
                  <a:avLst/>
                  <a:gdLst>
                    <a:gd name="T0" fmla="*/ 736982545 w 339"/>
                    <a:gd name="T1" fmla="*/ 2058460108 h 584"/>
                    <a:gd name="T2" fmla="*/ 736982545 w 339"/>
                    <a:gd name="T3" fmla="*/ 1801143996 h 584"/>
                    <a:gd name="T4" fmla="*/ 1140820674 w 339"/>
                    <a:gd name="T5" fmla="*/ 1314744525 h 584"/>
                    <a:gd name="T6" fmla="*/ 720162619 w 339"/>
                    <a:gd name="T7" fmla="*/ 810696578 h 584"/>
                    <a:gd name="T8" fmla="*/ 491329289 w 339"/>
                    <a:gd name="T9" fmla="*/ 669693826 h 584"/>
                    <a:gd name="T10" fmla="*/ 625934406 w 339"/>
                    <a:gd name="T11" fmla="*/ 595695049 h 584"/>
                    <a:gd name="T12" fmla="*/ 922070369 w 339"/>
                    <a:gd name="T13" fmla="*/ 673237340 h 584"/>
                    <a:gd name="T14" fmla="*/ 989395481 w 339"/>
                    <a:gd name="T15" fmla="*/ 704944514 h 584"/>
                    <a:gd name="T16" fmla="*/ 1009584008 w 339"/>
                    <a:gd name="T17" fmla="*/ 634466270 h 584"/>
                    <a:gd name="T18" fmla="*/ 1090338117 w 339"/>
                    <a:gd name="T19" fmla="*/ 313712678 h 584"/>
                    <a:gd name="T20" fmla="*/ 1043224010 w 339"/>
                    <a:gd name="T21" fmla="*/ 292543668 h 584"/>
                    <a:gd name="T22" fmla="*/ 747088048 w 339"/>
                    <a:gd name="T23" fmla="*/ 215001529 h 584"/>
                    <a:gd name="T24" fmla="*/ 747088048 w 339"/>
                    <a:gd name="T25" fmla="*/ 0 h 584"/>
                    <a:gd name="T26" fmla="*/ 407206580 w 339"/>
                    <a:gd name="T27" fmla="*/ 0 h 584"/>
                    <a:gd name="T28" fmla="*/ 407206580 w 339"/>
                    <a:gd name="T29" fmla="*/ 239690920 h 584"/>
                    <a:gd name="T30" fmla="*/ 23556978 w 339"/>
                    <a:gd name="T31" fmla="*/ 708488028 h 584"/>
                    <a:gd name="T32" fmla="*/ 471140612 w 339"/>
                    <a:gd name="T33" fmla="*/ 1201951546 h 584"/>
                    <a:gd name="T34" fmla="*/ 673048512 w 339"/>
                    <a:gd name="T35" fmla="*/ 1349972081 h 584"/>
                    <a:gd name="T36" fmla="*/ 514886268 w 339"/>
                    <a:gd name="T37" fmla="*/ 1434578419 h 584"/>
                    <a:gd name="T38" fmla="*/ 168267748 w 339"/>
                    <a:gd name="T39" fmla="*/ 1335890251 h 584"/>
                    <a:gd name="T40" fmla="*/ 100965114 w 339"/>
                    <a:gd name="T41" fmla="*/ 1300639563 h 584"/>
                    <a:gd name="T42" fmla="*/ 0 w 339"/>
                    <a:gd name="T43" fmla="*/ 1702455828 h 584"/>
                    <a:gd name="T44" fmla="*/ 0 w 339"/>
                    <a:gd name="T45" fmla="*/ 1702455828 h 584"/>
                    <a:gd name="T46" fmla="*/ 40377054 w 339"/>
                    <a:gd name="T47" fmla="*/ 1723601705 h 584"/>
                    <a:gd name="T48" fmla="*/ 397101077 w 339"/>
                    <a:gd name="T49" fmla="*/ 1825833388 h 584"/>
                    <a:gd name="T50" fmla="*/ 397101077 w 339"/>
                    <a:gd name="T51" fmla="*/ 2058460108 h 584"/>
                    <a:gd name="T52" fmla="*/ 736982545 w 339"/>
                    <a:gd name="T53" fmla="*/ 2058460108 h 58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39"/>
                    <a:gd name="T82" fmla="*/ 0 h 584"/>
                    <a:gd name="T83" fmla="*/ 339 w 339"/>
                    <a:gd name="T84" fmla="*/ 584 h 58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39" h="584">
                      <a:moveTo>
                        <a:pt x="219" y="584"/>
                      </a:moveTo>
                      <a:cubicBezTo>
                        <a:pt x="219" y="511"/>
                        <a:pt x="219" y="511"/>
                        <a:pt x="219" y="511"/>
                      </a:cubicBezTo>
                      <a:cubicBezTo>
                        <a:pt x="293" y="493"/>
                        <a:pt x="339" y="442"/>
                        <a:pt x="339" y="373"/>
                      </a:cubicBezTo>
                      <a:cubicBezTo>
                        <a:pt x="339" y="304"/>
                        <a:pt x="301" y="261"/>
                        <a:pt x="214" y="230"/>
                      </a:cubicBezTo>
                      <a:cubicBezTo>
                        <a:pt x="182" y="219"/>
                        <a:pt x="146" y="203"/>
                        <a:pt x="146" y="190"/>
                      </a:cubicBezTo>
                      <a:cubicBezTo>
                        <a:pt x="146" y="172"/>
                        <a:pt x="171" y="169"/>
                        <a:pt x="186" y="169"/>
                      </a:cubicBezTo>
                      <a:cubicBezTo>
                        <a:pt x="230" y="169"/>
                        <a:pt x="258" y="183"/>
                        <a:pt x="274" y="191"/>
                      </a:cubicBezTo>
                      <a:cubicBezTo>
                        <a:pt x="294" y="200"/>
                        <a:pt x="294" y="200"/>
                        <a:pt x="294" y="200"/>
                      </a:cubicBezTo>
                      <a:cubicBezTo>
                        <a:pt x="300" y="180"/>
                        <a:pt x="300" y="180"/>
                        <a:pt x="300" y="180"/>
                      </a:cubicBezTo>
                      <a:cubicBezTo>
                        <a:pt x="324" y="89"/>
                        <a:pt x="324" y="89"/>
                        <a:pt x="324" y="89"/>
                      </a:cubicBezTo>
                      <a:cubicBezTo>
                        <a:pt x="310" y="83"/>
                        <a:pt x="310" y="83"/>
                        <a:pt x="310" y="83"/>
                      </a:cubicBezTo>
                      <a:cubicBezTo>
                        <a:pt x="293" y="75"/>
                        <a:pt x="264" y="64"/>
                        <a:pt x="222" y="61"/>
                      </a:cubicBezTo>
                      <a:cubicBezTo>
                        <a:pt x="222" y="0"/>
                        <a:pt x="222" y="0"/>
                        <a:pt x="222" y="0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121" y="68"/>
                        <a:pt x="121" y="68"/>
                        <a:pt x="121" y="68"/>
                      </a:cubicBezTo>
                      <a:cubicBezTo>
                        <a:pt x="51" y="86"/>
                        <a:pt x="7" y="136"/>
                        <a:pt x="7" y="201"/>
                      </a:cubicBezTo>
                      <a:cubicBezTo>
                        <a:pt x="7" y="286"/>
                        <a:pt x="78" y="320"/>
                        <a:pt x="140" y="341"/>
                      </a:cubicBezTo>
                      <a:cubicBezTo>
                        <a:pt x="193" y="359"/>
                        <a:pt x="200" y="372"/>
                        <a:pt x="200" y="383"/>
                      </a:cubicBezTo>
                      <a:cubicBezTo>
                        <a:pt x="200" y="400"/>
                        <a:pt x="176" y="407"/>
                        <a:pt x="153" y="407"/>
                      </a:cubicBezTo>
                      <a:cubicBezTo>
                        <a:pt x="107" y="407"/>
                        <a:pt x="68" y="390"/>
                        <a:pt x="50" y="379"/>
                      </a:cubicBezTo>
                      <a:cubicBezTo>
                        <a:pt x="30" y="369"/>
                        <a:pt x="30" y="369"/>
                        <a:pt x="30" y="369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12" y="489"/>
                        <a:pt x="12" y="489"/>
                        <a:pt x="12" y="489"/>
                      </a:cubicBezTo>
                      <a:cubicBezTo>
                        <a:pt x="39" y="504"/>
                        <a:pt x="79" y="515"/>
                        <a:pt x="118" y="518"/>
                      </a:cubicBezTo>
                      <a:cubicBezTo>
                        <a:pt x="118" y="584"/>
                        <a:pt x="118" y="584"/>
                        <a:pt x="118" y="584"/>
                      </a:cubicBezTo>
                      <a:lnTo>
                        <a:pt x="219" y="5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5" name="Freeform 9"/>
                <p:cNvSpPr>
                  <a:spLocks noChangeAspect="1" noChangeArrowheads="1"/>
                </p:cNvSpPr>
                <p:nvPr/>
              </p:nvSpPr>
              <p:spPr bwMode="auto">
                <a:xfrm>
                  <a:off x="945332" y="3736"/>
                  <a:ext cx="52390" cy="88877"/>
                </a:xfrm>
                <a:custGeom>
                  <a:avLst/>
                  <a:gdLst>
                    <a:gd name="T0" fmla="*/ 808335973 w 339"/>
                    <a:gd name="T1" fmla="*/ 2058460108 h 584"/>
                    <a:gd name="T2" fmla="*/ 808335973 w 339"/>
                    <a:gd name="T3" fmla="*/ 1801143996 h 584"/>
                    <a:gd name="T4" fmla="*/ 1251254942 w 339"/>
                    <a:gd name="T5" fmla="*/ 1314744525 h 584"/>
                    <a:gd name="T6" fmla="*/ 789874139 w 339"/>
                    <a:gd name="T7" fmla="*/ 810696578 h 584"/>
                    <a:gd name="T8" fmla="*/ 538882767 w 339"/>
                    <a:gd name="T9" fmla="*/ 669693826 h 584"/>
                    <a:gd name="T10" fmla="*/ 686530305 w 339"/>
                    <a:gd name="T11" fmla="*/ 595695049 h 584"/>
                    <a:gd name="T12" fmla="*/ 1011345523 w 339"/>
                    <a:gd name="T13" fmla="*/ 673237340 h 584"/>
                    <a:gd name="T14" fmla="*/ 1085169215 w 339"/>
                    <a:gd name="T15" fmla="*/ 704944514 h 584"/>
                    <a:gd name="T16" fmla="*/ 1107309322 w 339"/>
                    <a:gd name="T17" fmla="*/ 634466270 h 584"/>
                    <a:gd name="T18" fmla="*/ 1195893085 w 339"/>
                    <a:gd name="T19" fmla="*/ 313712678 h 584"/>
                    <a:gd name="T20" fmla="*/ 1144209191 w 339"/>
                    <a:gd name="T21" fmla="*/ 292543668 h 584"/>
                    <a:gd name="T22" fmla="*/ 819393972 w 339"/>
                    <a:gd name="T23" fmla="*/ 215001529 h 584"/>
                    <a:gd name="T24" fmla="*/ 819393972 w 339"/>
                    <a:gd name="T25" fmla="*/ 0 h 584"/>
                    <a:gd name="T26" fmla="*/ 446620886 w 339"/>
                    <a:gd name="T27" fmla="*/ 0 h 584"/>
                    <a:gd name="T28" fmla="*/ 446620886 w 339"/>
                    <a:gd name="T29" fmla="*/ 239690920 h 584"/>
                    <a:gd name="T30" fmla="*/ 25841870 w 339"/>
                    <a:gd name="T31" fmla="*/ 708488028 h 584"/>
                    <a:gd name="T32" fmla="*/ 516742661 w 339"/>
                    <a:gd name="T33" fmla="*/ 1201951546 h 584"/>
                    <a:gd name="T34" fmla="*/ 738214199 w 339"/>
                    <a:gd name="T35" fmla="*/ 1349972081 h 584"/>
                    <a:gd name="T36" fmla="*/ 564724637 w 339"/>
                    <a:gd name="T37" fmla="*/ 1434578419 h 584"/>
                    <a:gd name="T38" fmla="*/ 184547561 w 339"/>
                    <a:gd name="T39" fmla="*/ 1335890251 h 584"/>
                    <a:gd name="T40" fmla="*/ 110723715 w 339"/>
                    <a:gd name="T41" fmla="*/ 1300639563 h 584"/>
                    <a:gd name="T42" fmla="*/ 0 w 339"/>
                    <a:gd name="T43" fmla="*/ 1702455828 h 584"/>
                    <a:gd name="T44" fmla="*/ 0 w 339"/>
                    <a:gd name="T45" fmla="*/ 1702455828 h 584"/>
                    <a:gd name="T46" fmla="*/ 44303858 w 339"/>
                    <a:gd name="T47" fmla="*/ 1723601705 h 584"/>
                    <a:gd name="T48" fmla="*/ 435538933 w 339"/>
                    <a:gd name="T49" fmla="*/ 1825833388 h 584"/>
                    <a:gd name="T50" fmla="*/ 435538933 w 339"/>
                    <a:gd name="T51" fmla="*/ 2058460108 h 584"/>
                    <a:gd name="T52" fmla="*/ 808335973 w 339"/>
                    <a:gd name="T53" fmla="*/ 2058460108 h 58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39"/>
                    <a:gd name="T82" fmla="*/ 0 h 584"/>
                    <a:gd name="T83" fmla="*/ 339 w 339"/>
                    <a:gd name="T84" fmla="*/ 584 h 58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39" h="584">
                      <a:moveTo>
                        <a:pt x="219" y="584"/>
                      </a:moveTo>
                      <a:cubicBezTo>
                        <a:pt x="219" y="511"/>
                        <a:pt x="219" y="511"/>
                        <a:pt x="219" y="511"/>
                      </a:cubicBezTo>
                      <a:cubicBezTo>
                        <a:pt x="293" y="493"/>
                        <a:pt x="339" y="442"/>
                        <a:pt x="339" y="373"/>
                      </a:cubicBezTo>
                      <a:cubicBezTo>
                        <a:pt x="339" y="304"/>
                        <a:pt x="301" y="261"/>
                        <a:pt x="214" y="230"/>
                      </a:cubicBezTo>
                      <a:cubicBezTo>
                        <a:pt x="182" y="219"/>
                        <a:pt x="146" y="203"/>
                        <a:pt x="146" y="190"/>
                      </a:cubicBezTo>
                      <a:cubicBezTo>
                        <a:pt x="146" y="172"/>
                        <a:pt x="171" y="169"/>
                        <a:pt x="186" y="169"/>
                      </a:cubicBezTo>
                      <a:cubicBezTo>
                        <a:pt x="230" y="169"/>
                        <a:pt x="258" y="183"/>
                        <a:pt x="274" y="191"/>
                      </a:cubicBezTo>
                      <a:cubicBezTo>
                        <a:pt x="294" y="200"/>
                        <a:pt x="294" y="200"/>
                        <a:pt x="294" y="200"/>
                      </a:cubicBezTo>
                      <a:cubicBezTo>
                        <a:pt x="300" y="180"/>
                        <a:pt x="300" y="180"/>
                        <a:pt x="300" y="180"/>
                      </a:cubicBezTo>
                      <a:cubicBezTo>
                        <a:pt x="324" y="89"/>
                        <a:pt x="324" y="89"/>
                        <a:pt x="324" y="89"/>
                      </a:cubicBezTo>
                      <a:cubicBezTo>
                        <a:pt x="310" y="83"/>
                        <a:pt x="310" y="83"/>
                        <a:pt x="310" y="83"/>
                      </a:cubicBezTo>
                      <a:cubicBezTo>
                        <a:pt x="293" y="75"/>
                        <a:pt x="264" y="64"/>
                        <a:pt x="222" y="61"/>
                      </a:cubicBezTo>
                      <a:cubicBezTo>
                        <a:pt x="222" y="0"/>
                        <a:pt x="222" y="0"/>
                        <a:pt x="222" y="0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121" y="68"/>
                        <a:pt x="121" y="68"/>
                        <a:pt x="121" y="68"/>
                      </a:cubicBezTo>
                      <a:cubicBezTo>
                        <a:pt x="51" y="86"/>
                        <a:pt x="7" y="136"/>
                        <a:pt x="7" y="201"/>
                      </a:cubicBezTo>
                      <a:cubicBezTo>
                        <a:pt x="7" y="286"/>
                        <a:pt x="78" y="320"/>
                        <a:pt x="140" y="341"/>
                      </a:cubicBezTo>
                      <a:cubicBezTo>
                        <a:pt x="193" y="359"/>
                        <a:pt x="200" y="372"/>
                        <a:pt x="200" y="383"/>
                      </a:cubicBezTo>
                      <a:cubicBezTo>
                        <a:pt x="200" y="400"/>
                        <a:pt x="176" y="407"/>
                        <a:pt x="153" y="407"/>
                      </a:cubicBezTo>
                      <a:cubicBezTo>
                        <a:pt x="107" y="407"/>
                        <a:pt x="68" y="390"/>
                        <a:pt x="50" y="379"/>
                      </a:cubicBezTo>
                      <a:cubicBezTo>
                        <a:pt x="30" y="369"/>
                        <a:pt x="30" y="369"/>
                        <a:pt x="30" y="369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12" y="489"/>
                        <a:pt x="12" y="489"/>
                        <a:pt x="12" y="489"/>
                      </a:cubicBezTo>
                      <a:cubicBezTo>
                        <a:pt x="39" y="504"/>
                        <a:pt x="79" y="515"/>
                        <a:pt x="118" y="518"/>
                      </a:cubicBezTo>
                      <a:cubicBezTo>
                        <a:pt x="118" y="584"/>
                        <a:pt x="118" y="584"/>
                        <a:pt x="118" y="584"/>
                      </a:cubicBezTo>
                      <a:lnTo>
                        <a:pt x="219" y="5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6" name="Freeform 9"/>
                <p:cNvSpPr>
                  <a:spLocks noChangeAspect="1" noChangeArrowheads="1"/>
                </p:cNvSpPr>
                <p:nvPr/>
              </p:nvSpPr>
              <p:spPr bwMode="auto">
                <a:xfrm>
                  <a:off x="1024709" y="3736"/>
                  <a:ext cx="50801" cy="88877"/>
                </a:xfrm>
                <a:custGeom>
                  <a:avLst/>
                  <a:gdLst>
                    <a:gd name="T0" fmla="*/ 736982545 w 339"/>
                    <a:gd name="T1" fmla="*/ 2058460108 h 584"/>
                    <a:gd name="T2" fmla="*/ 736982545 w 339"/>
                    <a:gd name="T3" fmla="*/ 1801143996 h 584"/>
                    <a:gd name="T4" fmla="*/ 1140820674 w 339"/>
                    <a:gd name="T5" fmla="*/ 1314744525 h 584"/>
                    <a:gd name="T6" fmla="*/ 720162619 w 339"/>
                    <a:gd name="T7" fmla="*/ 810696578 h 584"/>
                    <a:gd name="T8" fmla="*/ 491329289 w 339"/>
                    <a:gd name="T9" fmla="*/ 669693826 h 584"/>
                    <a:gd name="T10" fmla="*/ 625934406 w 339"/>
                    <a:gd name="T11" fmla="*/ 595695049 h 584"/>
                    <a:gd name="T12" fmla="*/ 922070369 w 339"/>
                    <a:gd name="T13" fmla="*/ 673237340 h 584"/>
                    <a:gd name="T14" fmla="*/ 989395481 w 339"/>
                    <a:gd name="T15" fmla="*/ 704944514 h 584"/>
                    <a:gd name="T16" fmla="*/ 1009584008 w 339"/>
                    <a:gd name="T17" fmla="*/ 634466270 h 584"/>
                    <a:gd name="T18" fmla="*/ 1090338117 w 339"/>
                    <a:gd name="T19" fmla="*/ 313712678 h 584"/>
                    <a:gd name="T20" fmla="*/ 1043224010 w 339"/>
                    <a:gd name="T21" fmla="*/ 292543668 h 584"/>
                    <a:gd name="T22" fmla="*/ 747088048 w 339"/>
                    <a:gd name="T23" fmla="*/ 215001529 h 584"/>
                    <a:gd name="T24" fmla="*/ 747088048 w 339"/>
                    <a:gd name="T25" fmla="*/ 0 h 584"/>
                    <a:gd name="T26" fmla="*/ 407206580 w 339"/>
                    <a:gd name="T27" fmla="*/ 0 h 584"/>
                    <a:gd name="T28" fmla="*/ 407206580 w 339"/>
                    <a:gd name="T29" fmla="*/ 239690920 h 584"/>
                    <a:gd name="T30" fmla="*/ 23556978 w 339"/>
                    <a:gd name="T31" fmla="*/ 708488028 h 584"/>
                    <a:gd name="T32" fmla="*/ 471140612 w 339"/>
                    <a:gd name="T33" fmla="*/ 1201951546 h 584"/>
                    <a:gd name="T34" fmla="*/ 673048512 w 339"/>
                    <a:gd name="T35" fmla="*/ 1349972081 h 584"/>
                    <a:gd name="T36" fmla="*/ 514886268 w 339"/>
                    <a:gd name="T37" fmla="*/ 1434578419 h 584"/>
                    <a:gd name="T38" fmla="*/ 168267748 w 339"/>
                    <a:gd name="T39" fmla="*/ 1335890251 h 584"/>
                    <a:gd name="T40" fmla="*/ 100965114 w 339"/>
                    <a:gd name="T41" fmla="*/ 1300639563 h 584"/>
                    <a:gd name="T42" fmla="*/ 0 w 339"/>
                    <a:gd name="T43" fmla="*/ 1702455828 h 584"/>
                    <a:gd name="T44" fmla="*/ 0 w 339"/>
                    <a:gd name="T45" fmla="*/ 1702455828 h 584"/>
                    <a:gd name="T46" fmla="*/ 40377054 w 339"/>
                    <a:gd name="T47" fmla="*/ 1723601705 h 584"/>
                    <a:gd name="T48" fmla="*/ 397101077 w 339"/>
                    <a:gd name="T49" fmla="*/ 1825833388 h 584"/>
                    <a:gd name="T50" fmla="*/ 397101077 w 339"/>
                    <a:gd name="T51" fmla="*/ 2058460108 h 584"/>
                    <a:gd name="T52" fmla="*/ 736982545 w 339"/>
                    <a:gd name="T53" fmla="*/ 2058460108 h 58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39"/>
                    <a:gd name="T82" fmla="*/ 0 h 584"/>
                    <a:gd name="T83" fmla="*/ 339 w 339"/>
                    <a:gd name="T84" fmla="*/ 584 h 58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39" h="584">
                      <a:moveTo>
                        <a:pt x="219" y="584"/>
                      </a:moveTo>
                      <a:cubicBezTo>
                        <a:pt x="219" y="511"/>
                        <a:pt x="219" y="511"/>
                        <a:pt x="219" y="511"/>
                      </a:cubicBezTo>
                      <a:cubicBezTo>
                        <a:pt x="293" y="493"/>
                        <a:pt x="339" y="442"/>
                        <a:pt x="339" y="373"/>
                      </a:cubicBezTo>
                      <a:cubicBezTo>
                        <a:pt x="339" y="304"/>
                        <a:pt x="301" y="261"/>
                        <a:pt x="214" y="230"/>
                      </a:cubicBezTo>
                      <a:cubicBezTo>
                        <a:pt x="182" y="219"/>
                        <a:pt x="146" y="203"/>
                        <a:pt x="146" y="190"/>
                      </a:cubicBezTo>
                      <a:cubicBezTo>
                        <a:pt x="146" y="172"/>
                        <a:pt x="171" y="169"/>
                        <a:pt x="186" y="169"/>
                      </a:cubicBezTo>
                      <a:cubicBezTo>
                        <a:pt x="230" y="169"/>
                        <a:pt x="258" y="183"/>
                        <a:pt x="274" y="191"/>
                      </a:cubicBezTo>
                      <a:cubicBezTo>
                        <a:pt x="294" y="200"/>
                        <a:pt x="294" y="200"/>
                        <a:pt x="294" y="200"/>
                      </a:cubicBezTo>
                      <a:cubicBezTo>
                        <a:pt x="300" y="180"/>
                        <a:pt x="300" y="180"/>
                        <a:pt x="300" y="180"/>
                      </a:cubicBezTo>
                      <a:cubicBezTo>
                        <a:pt x="324" y="89"/>
                        <a:pt x="324" y="89"/>
                        <a:pt x="324" y="89"/>
                      </a:cubicBezTo>
                      <a:cubicBezTo>
                        <a:pt x="310" y="83"/>
                        <a:pt x="310" y="83"/>
                        <a:pt x="310" y="83"/>
                      </a:cubicBezTo>
                      <a:cubicBezTo>
                        <a:pt x="293" y="75"/>
                        <a:pt x="264" y="64"/>
                        <a:pt x="222" y="61"/>
                      </a:cubicBezTo>
                      <a:cubicBezTo>
                        <a:pt x="222" y="0"/>
                        <a:pt x="222" y="0"/>
                        <a:pt x="222" y="0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121" y="68"/>
                        <a:pt x="121" y="68"/>
                        <a:pt x="121" y="68"/>
                      </a:cubicBezTo>
                      <a:cubicBezTo>
                        <a:pt x="51" y="86"/>
                        <a:pt x="7" y="136"/>
                        <a:pt x="7" y="201"/>
                      </a:cubicBezTo>
                      <a:cubicBezTo>
                        <a:pt x="7" y="286"/>
                        <a:pt x="78" y="320"/>
                        <a:pt x="140" y="341"/>
                      </a:cubicBezTo>
                      <a:cubicBezTo>
                        <a:pt x="193" y="359"/>
                        <a:pt x="200" y="372"/>
                        <a:pt x="200" y="383"/>
                      </a:cubicBezTo>
                      <a:cubicBezTo>
                        <a:pt x="200" y="400"/>
                        <a:pt x="176" y="407"/>
                        <a:pt x="153" y="407"/>
                      </a:cubicBezTo>
                      <a:cubicBezTo>
                        <a:pt x="107" y="407"/>
                        <a:pt x="68" y="390"/>
                        <a:pt x="50" y="379"/>
                      </a:cubicBezTo>
                      <a:cubicBezTo>
                        <a:pt x="30" y="369"/>
                        <a:pt x="30" y="369"/>
                        <a:pt x="30" y="369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12" y="489"/>
                        <a:pt x="12" y="489"/>
                        <a:pt x="12" y="489"/>
                      </a:cubicBezTo>
                      <a:cubicBezTo>
                        <a:pt x="39" y="504"/>
                        <a:pt x="79" y="515"/>
                        <a:pt x="118" y="518"/>
                      </a:cubicBezTo>
                      <a:cubicBezTo>
                        <a:pt x="118" y="584"/>
                        <a:pt x="118" y="584"/>
                        <a:pt x="118" y="584"/>
                      </a:cubicBezTo>
                      <a:lnTo>
                        <a:pt x="219" y="5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7" name="Freeform 9"/>
                <p:cNvSpPr>
                  <a:spLocks noChangeAspect="1" noChangeArrowheads="1"/>
                </p:cNvSpPr>
                <p:nvPr/>
              </p:nvSpPr>
              <p:spPr bwMode="auto">
                <a:xfrm>
                  <a:off x="1104087" y="562"/>
                  <a:ext cx="50801" cy="88877"/>
                </a:xfrm>
                <a:custGeom>
                  <a:avLst/>
                  <a:gdLst>
                    <a:gd name="T0" fmla="*/ 736982545 w 339"/>
                    <a:gd name="T1" fmla="*/ 2058460108 h 584"/>
                    <a:gd name="T2" fmla="*/ 736982545 w 339"/>
                    <a:gd name="T3" fmla="*/ 1801143996 h 584"/>
                    <a:gd name="T4" fmla="*/ 1140820674 w 339"/>
                    <a:gd name="T5" fmla="*/ 1314744525 h 584"/>
                    <a:gd name="T6" fmla="*/ 720162619 w 339"/>
                    <a:gd name="T7" fmla="*/ 810696578 h 584"/>
                    <a:gd name="T8" fmla="*/ 491329289 w 339"/>
                    <a:gd name="T9" fmla="*/ 669693826 h 584"/>
                    <a:gd name="T10" fmla="*/ 625934406 w 339"/>
                    <a:gd name="T11" fmla="*/ 595695049 h 584"/>
                    <a:gd name="T12" fmla="*/ 922070369 w 339"/>
                    <a:gd name="T13" fmla="*/ 673237340 h 584"/>
                    <a:gd name="T14" fmla="*/ 989395481 w 339"/>
                    <a:gd name="T15" fmla="*/ 704944514 h 584"/>
                    <a:gd name="T16" fmla="*/ 1009584008 w 339"/>
                    <a:gd name="T17" fmla="*/ 634466270 h 584"/>
                    <a:gd name="T18" fmla="*/ 1090338117 w 339"/>
                    <a:gd name="T19" fmla="*/ 313712678 h 584"/>
                    <a:gd name="T20" fmla="*/ 1043224010 w 339"/>
                    <a:gd name="T21" fmla="*/ 292543668 h 584"/>
                    <a:gd name="T22" fmla="*/ 747088048 w 339"/>
                    <a:gd name="T23" fmla="*/ 215001529 h 584"/>
                    <a:gd name="T24" fmla="*/ 747088048 w 339"/>
                    <a:gd name="T25" fmla="*/ 0 h 584"/>
                    <a:gd name="T26" fmla="*/ 407206580 w 339"/>
                    <a:gd name="T27" fmla="*/ 0 h 584"/>
                    <a:gd name="T28" fmla="*/ 407206580 w 339"/>
                    <a:gd name="T29" fmla="*/ 239690920 h 584"/>
                    <a:gd name="T30" fmla="*/ 23556978 w 339"/>
                    <a:gd name="T31" fmla="*/ 708488028 h 584"/>
                    <a:gd name="T32" fmla="*/ 471140612 w 339"/>
                    <a:gd name="T33" fmla="*/ 1201951546 h 584"/>
                    <a:gd name="T34" fmla="*/ 673048512 w 339"/>
                    <a:gd name="T35" fmla="*/ 1349972081 h 584"/>
                    <a:gd name="T36" fmla="*/ 514886268 w 339"/>
                    <a:gd name="T37" fmla="*/ 1434578419 h 584"/>
                    <a:gd name="T38" fmla="*/ 168267748 w 339"/>
                    <a:gd name="T39" fmla="*/ 1335890251 h 584"/>
                    <a:gd name="T40" fmla="*/ 100965114 w 339"/>
                    <a:gd name="T41" fmla="*/ 1300639563 h 584"/>
                    <a:gd name="T42" fmla="*/ 0 w 339"/>
                    <a:gd name="T43" fmla="*/ 1702455828 h 584"/>
                    <a:gd name="T44" fmla="*/ 0 w 339"/>
                    <a:gd name="T45" fmla="*/ 1702455828 h 584"/>
                    <a:gd name="T46" fmla="*/ 40377054 w 339"/>
                    <a:gd name="T47" fmla="*/ 1723601705 h 584"/>
                    <a:gd name="T48" fmla="*/ 397101077 w 339"/>
                    <a:gd name="T49" fmla="*/ 1825833388 h 584"/>
                    <a:gd name="T50" fmla="*/ 397101077 w 339"/>
                    <a:gd name="T51" fmla="*/ 2058460108 h 584"/>
                    <a:gd name="T52" fmla="*/ 736982545 w 339"/>
                    <a:gd name="T53" fmla="*/ 2058460108 h 58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39"/>
                    <a:gd name="T82" fmla="*/ 0 h 584"/>
                    <a:gd name="T83" fmla="*/ 339 w 339"/>
                    <a:gd name="T84" fmla="*/ 584 h 58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39" h="584">
                      <a:moveTo>
                        <a:pt x="219" y="584"/>
                      </a:moveTo>
                      <a:cubicBezTo>
                        <a:pt x="219" y="511"/>
                        <a:pt x="219" y="511"/>
                        <a:pt x="219" y="511"/>
                      </a:cubicBezTo>
                      <a:cubicBezTo>
                        <a:pt x="293" y="493"/>
                        <a:pt x="339" y="442"/>
                        <a:pt x="339" y="373"/>
                      </a:cubicBezTo>
                      <a:cubicBezTo>
                        <a:pt x="339" y="304"/>
                        <a:pt x="301" y="261"/>
                        <a:pt x="214" y="230"/>
                      </a:cubicBezTo>
                      <a:cubicBezTo>
                        <a:pt x="182" y="219"/>
                        <a:pt x="146" y="203"/>
                        <a:pt x="146" y="190"/>
                      </a:cubicBezTo>
                      <a:cubicBezTo>
                        <a:pt x="146" y="172"/>
                        <a:pt x="171" y="169"/>
                        <a:pt x="186" y="169"/>
                      </a:cubicBezTo>
                      <a:cubicBezTo>
                        <a:pt x="230" y="169"/>
                        <a:pt x="258" y="183"/>
                        <a:pt x="274" y="191"/>
                      </a:cubicBezTo>
                      <a:cubicBezTo>
                        <a:pt x="294" y="200"/>
                        <a:pt x="294" y="200"/>
                        <a:pt x="294" y="200"/>
                      </a:cubicBezTo>
                      <a:cubicBezTo>
                        <a:pt x="300" y="180"/>
                        <a:pt x="300" y="180"/>
                        <a:pt x="300" y="180"/>
                      </a:cubicBezTo>
                      <a:cubicBezTo>
                        <a:pt x="324" y="89"/>
                        <a:pt x="324" y="89"/>
                        <a:pt x="324" y="89"/>
                      </a:cubicBezTo>
                      <a:cubicBezTo>
                        <a:pt x="310" y="83"/>
                        <a:pt x="310" y="83"/>
                        <a:pt x="310" y="83"/>
                      </a:cubicBezTo>
                      <a:cubicBezTo>
                        <a:pt x="293" y="75"/>
                        <a:pt x="264" y="64"/>
                        <a:pt x="222" y="61"/>
                      </a:cubicBezTo>
                      <a:cubicBezTo>
                        <a:pt x="222" y="0"/>
                        <a:pt x="222" y="0"/>
                        <a:pt x="222" y="0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121" y="68"/>
                        <a:pt x="121" y="68"/>
                        <a:pt x="121" y="68"/>
                      </a:cubicBezTo>
                      <a:cubicBezTo>
                        <a:pt x="51" y="86"/>
                        <a:pt x="7" y="136"/>
                        <a:pt x="7" y="201"/>
                      </a:cubicBezTo>
                      <a:cubicBezTo>
                        <a:pt x="7" y="286"/>
                        <a:pt x="78" y="320"/>
                        <a:pt x="140" y="341"/>
                      </a:cubicBezTo>
                      <a:cubicBezTo>
                        <a:pt x="193" y="359"/>
                        <a:pt x="200" y="372"/>
                        <a:pt x="200" y="383"/>
                      </a:cubicBezTo>
                      <a:cubicBezTo>
                        <a:pt x="200" y="400"/>
                        <a:pt x="176" y="407"/>
                        <a:pt x="153" y="407"/>
                      </a:cubicBezTo>
                      <a:cubicBezTo>
                        <a:pt x="107" y="407"/>
                        <a:pt x="68" y="390"/>
                        <a:pt x="50" y="379"/>
                      </a:cubicBezTo>
                      <a:cubicBezTo>
                        <a:pt x="30" y="369"/>
                        <a:pt x="30" y="369"/>
                        <a:pt x="30" y="369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0" y="483"/>
                        <a:pt x="0" y="483"/>
                        <a:pt x="0" y="483"/>
                      </a:cubicBezTo>
                      <a:cubicBezTo>
                        <a:pt x="12" y="489"/>
                        <a:pt x="12" y="489"/>
                        <a:pt x="12" y="489"/>
                      </a:cubicBezTo>
                      <a:cubicBezTo>
                        <a:pt x="39" y="504"/>
                        <a:pt x="79" y="515"/>
                        <a:pt x="118" y="518"/>
                      </a:cubicBezTo>
                      <a:cubicBezTo>
                        <a:pt x="118" y="584"/>
                        <a:pt x="118" y="584"/>
                        <a:pt x="118" y="584"/>
                      </a:cubicBezTo>
                      <a:lnTo>
                        <a:pt x="219" y="5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4352" name="组合 135"/>
            <p:cNvGrpSpPr/>
            <p:nvPr/>
          </p:nvGrpSpPr>
          <p:grpSpPr bwMode="auto">
            <a:xfrm rot="3421120">
              <a:off x="2863007" y="2308891"/>
              <a:ext cx="1559416" cy="418875"/>
              <a:chOff x="0" y="0"/>
              <a:chExt cx="1559416" cy="418875"/>
            </a:xfrm>
          </p:grpSpPr>
          <p:sp>
            <p:nvSpPr>
              <p:cNvPr id="14368" name="左右箭头 242"/>
              <p:cNvSpPr>
                <a:spLocks noChangeArrowheads="1"/>
              </p:cNvSpPr>
              <p:nvPr/>
            </p:nvSpPr>
            <p:spPr bwMode="auto">
              <a:xfrm>
                <a:off x="-1125" y="233906"/>
                <a:ext cx="1241111" cy="184155"/>
              </a:xfrm>
              <a:prstGeom prst="leftRightArrow">
                <a:avLst>
                  <a:gd name="adj1" fmla="val 50000"/>
                  <a:gd name="adj2" fmla="val 49985"/>
                </a:avLst>
              </a:prstGeom>
              <a:solidFill>
                <a:srgbClr val="6F4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4369" name="Content Placeholder 27"/>
              <p:cNvSpPr>
                <a:spLocks noChangeArrowheads="1"/>
              </p:cNvSpPr>
              <p:nvPr/>
            </p:nvSpPr>
            <p:spPr bwMode="auto">
              <a:xfrm>
                <a:off x="73684" y="273456"/>
                <a:ext cx="1485732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marL="344805" indent="-344805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  <a:buSzPct val="80000"/>
                  <a:buFont typeface="Arial" panose="020B0604020202020204" pitchFamily="34" charset="0"/>
                  <a:buNone/>
                </a:pPr>
                <a:r>
                  <a:rPr lang="en-US" altLang="zh-CN" sz="600">
                    <a:solidFill>
                      <a:schemeClr val="bg1"/>
                    </a:solidFill>
                    <a:latin typeface="Calibri Light" panose="020F0302020204030204" pitchFamily="34" charset="0"/>
                    <a:sym typeface="Consolas" panose="020B0609020204030204" pitchFamily="49" charset="0"/>
                  </a:rPr>
                  <a:t>01</a:t>
                </a:r>
                <a:r>
                  <a:rPr lang="en-US" altLang="zh-CN" sz="600">
                    <a:solidFill>
                      <a:schemeClr val="bg1"/>
                    </a:solidFill>
                    <a:latin typeface="Calibri Light" panose="020F0302020204030204" pitchFamily="34" charset="0"/>
                    <a:sym typeface="Calibri" panose="020F0502020204030204" pitchFamily="34" charset="0"/>
                  </a:rPr>
                  <a:t>01011100</a:t>
                </a:r>
                <a:r>
                  <a:rPr lang="en-US" altLang="zh-CN" sz="600">
                    <a:solidFill>
                      <a:schemeClr val="bg1"/>
                    </a:solidFill>
                    <a:latin typeface="Calibri Light" panose="020F0302020204030204" pitchFamily="34" charset="0"/>
                    <a:sym typeface="Consolas" panose="020B0609020204030204" pitchFamily="49" charset="0"/>
                  </a:rPr>
                  <a:t>101010101000101010</a:t>
                </a:r>
                <a:endParaRPr lang="en-US" altLang="zh-CN" sz="600">
                  <a:solidFill>
                    <a:schemeClr val="bg1"/>
                  </a:solidFill>
                  <a:latin typeface="Calibri Light" panose="020F0302020204030204" pitchFamily="34" charset="0"/>
                  <a:sym typeface="Consolas" panose="020B0609020204030204" pitchFamily="49" charset="0"/>
                </a:endParaRPr>
              </a:p>
            </p:txBody>
          </p:sp>
          <p:sp>
            <p:nvSpPr>
              <p:cNvPr id="6" name="文本框 43"/>
              <p:cNvSpPr>
                <a:spLocks noChangeArrowheads="1"/>
              </p:cNvSpPr>
              <p:nvPr/>
            </p:nvSpPr>
            <p:spPr bwMode="auto">
              <a:xfrm>
                <a:off x="73802" y="0"/>
                <a:ext cx="1074012" cy="318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latinLnBrk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400" b="1">
                    <a:solidFill>
                      <a:srgbClr val="6F438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APP</a:t>
                </a:r>
                <a:r>
                  <a:rPr lang="zh-CN" altLang="en-US" sz="1400" b="1">
                    <a:solidFill>
                      <a:srgbClr val="6F438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、</a:t>
                </a:r>
                <a:r>
                  <a:rPr lang="en-US" altLang="zh-CN" sz="1400" b="1">
                    <a:solidFill>
                      <a:srgbClr val="6F438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WEB</a:t>
                </a:r>
                <a:endParaRPr lang="zh-CN" altLang="en-US" sz="1400" b="1">
                  <a:solidFill>
                    <a:srgbClr val="6F43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4353" name="组合 136"/>
            <p:cNvGrpSpPr/>
            <p:nvPr/>
          </p:nvGrpSpPr>
          <p:grpSpPr bwMode="auto">
            <a:xfrm rot="-3431342">
              <a:off x="1043009" y="2113264"/>
              <a:ext cx="1197455" cy="416733"/>
              <a:chOff x="0" y="0"/>
              <a:chExt cx="1197455" cy="416733"/>
            </a:xfrm>
          </p:grpSpPr>
          <p:grpSp>
            <p:nvGrpSpPr>
              <p:cNvPr id="14364" name="组合 238"/>
              <p:cNvGrpSpPr/>
              <p:nvPr/>
            </p:nvGrpSpPr>
            <p:grpSpPr bwMode="auto">
              <a:xfrm>
                <a:off x="0" y="230996"/>
                <a:ext cx="1197455" cy="185737"/>
                <a:chOff x="0" y="0"/>
                <a:chExt cx="1197455" cy="185737"/>
              </a:xfrm>
            </p:grpSpPr>
            <p:sp>
              <p:nvSpPr>
                <p:cNvPr id="14366" name="左箭头 240"/>
                <p:cNvSpPr>
                  <a:spLocks noChangeArrowheads="1"/>
                </p:cNvSpPr>
                <p:nvPr/>
              </p:nvSpPr>
              <p:spPr bwMode="auto">
                <a:xfrm>
                  <a:off x="36" y="-1249"/>
                  <a:ext cx="1196672" cy="185742"/>
                </a:xfrm>
                <a:prstGeom prst="leftArrow">
                  <a:avLst>
                    <a:gd name="adj1" fmla="val 50000"/>
                    <a:gd name="adj2" fmla="val 49990"/>
                  </a:avLst>
                </a:prstGeom>
                <a:solidFill>
                  <a:srgbClr val="6F43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4367" name="Content Placeholder 27"/>
                <p:cNvSpPr>
                  <a:spLocks noChangeArrowheads="1"/>
                </p:cNvSpPr>
                <p:nvPr/>
              </p:nvSpPr>
              <p:spPr bwMode="auto">
                <a:xfrm>
                  <a:off x="87390" y="40614"/>
                  <a:ext cx="1033278" cy="923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marL="344805" indent="-344805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ts val="1200"/>
                    </a:spcBef>
                    <a:buSzPct val="80000"/>
                    <a:buFont typeface="Arial" panose="020B0604020202020204" pitchFamily="34" charset="0"/>
                    <a:buNone/>
                  </a:pPr>
                  <a:r>
                    <a:rPr lang="en-US" altLang="zh-CN" sz="600">
                      <a:solidFill>
                        <a:schemeClr val="bg1"/>
                      </a:solidFill>
                      <a:latin typeface="Calibri Light" panose="020F0302020204030204" pitchFamily="34" charset="0"/>
                      <a:sym typeface="Calibri" panose="020F0502020204030204" pitchFamily="34" charset="0"/>
                    </a:rPr>
                    <a:t>1100</a:t>
                  </a:r>
                  <a:r>
                    <a:rPr lang="en-US" altLang="zh-CN" sz="600">
                      <a:solidFill>
                        <a:schemeClr val="bg1"/>
                      </a:solidFill>
                      <a:latin typeface="Calibri Light" panose="020F0302020204030204" pitchFamily="34" charset="0"/>
                      <a:sym typeface="Consolas" panose="020B0609020204030204" pitchFamily="49" charset="0"/>
                    </a:rPr>
                    <a:t>1010101010001010100011</a:t>
                  </a:r>
                  <a:endParaRPr lang="en-US" altLang="zh-CN" sz="600">
                    <a:solidFill>
                      <a:schemeClr val="bg1"/>
                    </a:solidFill>
                    <a:latin typeface="Calibri Light" panose="020F0302020204030204" pitchFamily="34" charset="0"/>
                    <a:sym typeface="Consolas" panose="020B0609020204030204" pitchFamily="49" charset="0"/>
                  </a:endParaRPr>
                </a:p>
              </p:txBody>
            </p:sp>
          </p:grpSp>
          <p:sp>
            <p:nvSpPr>
              <p:cNvPr id="7" name="文本框 43"/>
              <p:cNvSpPr>
                <a:spLocks noChangeArrowheads="1"/>
              </p:cNvSpPr>
              <p:nvPr/>
            </p:nvSpPr>
            <p:spPr bwMode="auto">
              <a:xfrm>
                <a:off x="89703" y="0"/>
                <a:ext cx="1074012" cy="318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latinLnBrk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400" b="1">
                    <a:solidFill>
                      <a:srgbClr val="6F438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APP</a:t>
                </a:r>
                <a:r>
                  <a:rPr lang="zh-CN" altLang="en-US" sz="1400" b="1">
                    <a:solidFill>
                      <a:srgbClr val="6F438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、</a:t>
                </a:r>
                <a:r>
                  <a:rPr lang="en-US" altLang="zh-CN" sz="1400" b="1">
                    <a:solidFill>
                      <a:srgbClr val="6F438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WEB</a:t>
                </a:r>
                <a:endParaRPr lang="zh-CN" altLang="en-US" sz="1400" b="1">
                  <a:solidFill>
                    <a:srgbClr val="6F43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4354" name="组合 137"/>
            <p:cNvGrpSpPr/>
            <p:nvPr/>
          </p:nvGrpSpPr>
          <p:grpSpPr bwMode="auto">
            <a:xfrm rot="3431342" flipH="1">
              <a:off x="2602560" y="2405881"/>
              <a:ext cx="1211676" cy="444179"/>
              <a:chOff x="0" y="0"/>
              <a:chExt cx="1211676" cy="444179"/>
            </a:xfrm>
          </p:grpSpPr>
          <p:grpSp>
            <p:nvGrpSpPr>
              <p:cNvPr id="14360" name="组合 209"/>
              <p:cNvGrpSpPr/>
              <p:nvPr/>
            </p:nvGrpSpPr>
            <p:grpSpPr bwMode="auto">
              <a:xfrm>
                <a:off x="0" y="0"/>
                <a:ext cx="1211676" cy="185737"/>
                <a:chOff x="0" y="0"/>
                <a:chExt cx="1211676" cy="185737"/>
              </a:xfrm>
            </p:grpSpPr>
            <p:sp>
              <p:nvSpPr>
                <p:cNvPr id="14362" name="左箭头 212"/>
                <p:cNvSpPr>
                  <a:spLocks noChangeArrowheads="1"/>
                </p:cNvSpPr>
                <p:nvPr/>
              </p:nvSpPr>
              <p:spPr bwMode="auto">
                <a:xfrm>
                  <a:off x="-32" y="1419"/>
                  <a:ext cx="1212544" cy="185742"/>
                </a:xfrm>
                <a:prstGeom prst="leftArrow">
                  <a:avLst>
                    <a:gd name="adj1" fmla="val 50000"/>
                    <a:gd name="adj2" fmla="val 49988"/>
                  </a:avLst>
                </a:prstGeom>
                <a:solidFill>
                  <a:srgbClr val="C55A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4363" name="Content Placeholder 27"/>
                <p:cNvSpPr>
                  <a:spLocks noChangeArrowheads="1"/>
                </p:cNvSpPr>
                <p:nvPr/>
              </p:nvSpPr>
              <p:spPr bwMode="auto">
                <a:xfrm>
                  <a:off x="87390" y="40613"/>
                  <a:ext cx="1033278" cy="923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marL="344805" indent="-344805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ts val="1200"/>
                    </a:spcBef>
                    <a:buSzPct val="80000"/>
                    <a:buFont typeface="Arial" panose="020B0604020202020204" pitchFamily="34" charset="0"/>
                    <a:buNone/>
                  </a:pPr>
                  <a:r>
                    <a:rPr lang="en-US" altLang="zh-CN" sz="600">
                      <a:solidFill>
                        <a:schemeClr val="bg1"/>
                      </a:solidFill>
                      <a:latin typeface="Calibri Light" panose="020F0302020204030204" pitchFamily="34" charset="0"/>
                      <a:sym typeface="Calibri" panose="020F0502020204030204" pitchFamily="34" charset="0"/>
                    </a:rPr>
                    <a:t>1100</a:t>
                  </a:r>
                  <a:r>
                    <a:rPr lang="en-US" altLang="zh-CN" sz="600">
                      <a:solidFill>
                        <a:schemeClr val="bg1"/>
                      </a:solidFill>
                      <a:latin typeface="Calibri Light" panose="020F0302020204030204" pitchFamily="34" charset="0"/>
                      <a:sym typeface="Consolas" panose="020B0609020204030204" pitchFamily="49" charset="0"/>
                    </a:rPr>
                    <a:t>1010101010001010100011</a:t>
                  </a:r>
                  <a:endParaRPr lang="en-US" altLang="zh-CN" sz="600">
                    <a:solidFill>
                      <a:schemeClr val="bg1"/>
                    </a:solidFill>
                    <a:latin typeface="Calibri Light" panose="020F0302020204030204" pitchFamily="34" charset="0"/>
                    <a:sym typeface="Consolas" panose="020B0609020204030204" pitchFamily="49" charset="0"/>
                  </a:endParaRPr>
                </a:p>
              </p:txBody>
            </p:sp>
          </p:grpSp>
          <p:sp>
            <p:nvSpPr>
              <p:cNvPr id="14361" name="文本框 43"/>
              <p:cNvSpPr>
                <a:spLocks noChangeArrowheads="1"/>
              </p:cNvSpPr>
              <p:nvPr/>
            </p:nvSpPr>
            <p:spPr bwMode="auto">
              <a:xfrm>
                <a:off x="416622" y="127066"/>
                <a:ext cx="461846" cy="317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latinLnBrk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zh-CN" altLang="en-US" sz="1400" b="1">
                    <a:solidFill>
                      <a:srgbClr val="C55A1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</a:t>
                </a:r>
                <a:endParaRPr lang="zh-CN" altLang="en-US" sz="1400" b="1">
                  <a:solidFill>
                    <a:srgbClr val="C55A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355" name="组合 138"/>
            <p:cNvGrpSpPr/>
            <p:nvPr/>
          </p:nvGrpSpPr>
          <p:grpSpPr bwMode="auto">
            <a:xfrm rot="-3431341" flipH="1" flipV="1">
              <a:off x="1374546" y="2329646"/>
              <a:ext cx="1211676" cy="420958"/>
              <a:chOff x="0" y="0"/>
              <a:chExt cx="1211676" cy="420958"/>
            </a:xfrm>
          </p:grpSpPr>
          <p:grpSp>
            <p:nvGrpSpPr>
              <p:cNvPr id="14356" name="组合 139"/>
              <p:cNvGrpSpPr/>
              <p:nvPr/>
            </p:nvGrpSpPr>
            <p:grpSpPr bwMode="auto">
              <a:xfrm>
                <a:off x="0" y="235221"/>
                <a:ext cx="1211676" cy="185737"/>
                <a:chOff x="0" y="0"/>
                <a:chExt cx="1211676" cy="185737"/>
              </a:xfrm>
            </p:grpSpPr>
            <p:sp>
              <p:nvSpPr>
                <p:cNvPr id="8" name="左箭头 141"/>
                <p:cNvSpPr>
                  <a:spLocks noChangeArrowheads="1"/>
                </p:cNvSpPr>
                <p:nvPr/>
              </p:nvSpPr>
              <p:spPr bwMode="auto">
                <a:xfrm>
                  <a:off x="-171" y="1634"/>
                  <a:ext cx="1210957" cy="185742"/>
                </a:xfrm>
                <a:prstGeom prst="leftArrow">
                  <a:avLst>
                    <a:gd name="adj1" fmla="val 50000"/>
                    <a:gd name="adj2" fmla="val 49983"/>
                  </a:avLst>
                </a:prstGeom>
                <a:solidFill>
                  <a:srgbClr val="C55A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4359" name="Content Placeholder 27"/>
                <p:cNvSpPr>
                  <a:spLocks noChangeArrowheads="1"/>
                </p:cNvSpPr>
                <p:nvPr/>
              </p:nvSpPr>
              <p:spPr bwMode="auto">
                <a:xfrm>
                  <a:off x="87390" y="40613"/>
                  <a:ext cx="1033278" cy="923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marL="344805" indent="-344805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ts val="1200"/>
                    </a:spcBef>
                    <a:buSzPct val="80000"/>
                    <a:buFont typeface="Arial" panose="020B0604020202020204" pitchFamily="34" charset="0"/>
                    <a:buNone/>
                  </a:pPr>
                  <a:r>
                    <a:rPr lang="en-US" altLang="zh-CN" sz="600">
                      <a:solidFill>
                        <a:schemeClr val="bg1"/>
                      </a:solidFill>
                      <a:latin typeface="Calibri Light" panose="020F0302020204030204" pitchFamily="34" charset="0"/>
                      <a:sym typeface="Calibri" panose="020F0502020204030204" pitchFamily="34" charset="0"/>
                    </a:rPr>
                    <a:t>1100</a:t>
                  </a:r>
                  <a:r>
                    <a:rPr lang="en-US" altLang="zh-CN" sz="600">
                      <a:solidFill>
                        <a:schemeClr val="bg1"/>
                      </a:solidFill>
                      <a:latin typeface="Calibri Light" panose="020F0302020204030204" pitchFamily="34" charset="0"/>
                      <a:sym typeface="Consolas" panose="020B0609020204030204" pitchFamily="49" charset="0"/>
                    </a:rPr>
                    <a:t>1010101010001010100011</a:t>
                  </a:r>
                  <a:endParaRPr lang="en-US" altLang="zh-CN" sz="600">
                    <a:solidFill>
                      <a:schemeClr val="bg1"/>
                    </a:solidFill>
                    <a:latin typeface="Calibri Light" panose="020F0302020204030204" pitchFamily="34" charset="0"/>
                    <a:sym typeface="Consolas" panose="020B0609020204030204" pitchFamily="49" charset="0"/>
                  </a:endParaRPr>
                </a:p>
              </p:txBody>
            </p:sp>
          </p:grpSp>
          <p:sp>
            <p:nvSpPr>
              <p:cNvPr id="14357" name="文本框 43"/>
              <p:cNvSpPr>
                <a:spLocks noChangeArrowheads="1"/>
              </p:cNvSpPr>
              <p:nvPr/>
            </p:nvSpPr>
            <p:spPr bwMode="auto">
              <a:xfrm rot="14165" flipV="1">
                <a:off x="433332" y="1678"/>
                <a:ext cx="461845" cy="317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latinLnBrk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zh-CN" altLang="en-US" sz="1400" b="1">
                    <a:solidFill>
                      <a:srgbClr val="C55A1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</a:t>
                </a:r>
                <a:endParaRPr lang="zh-CN" altLang="en-US" sz="1400" b="1">
                  <a:solidFill>
                    <a:srgbClr val="C55A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0069 -0.075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0" y="-379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18985 0.2196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200" y="1097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2056 0.2196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00" y="1097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00794 0.1643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00" y="821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00586 0.161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4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00" y="807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1000"/>
                                        <p:tgtEl>
                                          <p:spTgt spid="14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7037E-7 L 0.09245 0.0979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00" y="4884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-3.7037E-7 L -0.10195 0.1243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00" y="6204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3600000">
                                      <p:cBhvr>
                                        <p:cTn id="30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3600000">
                                      <p:cBhvr>
                                        <p:cTn id="32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>
                                      <p:cBhvr>
                                        <p:cTn id="34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>
                                      <p:cBhvr>
                                        <p:cTn id="3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>
                                      <p:cBhvr>
                                        <p:cTn id="40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>
                                      <p:cBhvr>
                                        <p:cTn id="43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>
                                      <p:cBhvr>
                                        <p:cTn id="46" dur="500"/>
                                        <p:tgtEl>
                                          <p:spTgt spid="14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>
                                      <p:cBhvr>
                                        <p:cTn id="49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>
                                      <p:cBhvr>
                                        <p:cTn id="52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1437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5489" r="7587" b="4828"/>
          <a:stretch>
            <a:fillRect/>
          </a:stretch>
        </p:blipFill>
        <p:spPr bwMode="auto">
          <a:xfrm>
            <a:off x="0" y="-31750"/>
            <a:ext cx="12192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5363" name="图片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0675"/>
            <a:ext cx="121920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矩形 74"/>
          <p:cNvSpPr>
            <a:spLocks noChangeArrowheads="1"/>
          </p:cNvSpPr>
          <p:nvPr/>
        </p:nvSpPr>
        <p:spPr bwMode="auto">
          <a:xfrm>
            <a:off x="-17463" y="-25400"/>
            <a:ext cx="12209463" cy="5619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15365" name="组合 6"/>
          <p:cNvGrpSpPr/>
          <p:nvPr/>
        </p:nvGrpSpPr>
        <p:grpSpPr bwMode="auto">
          <a:xfrm>
            <a:off x="765175" y="-31750"/>
            <a:ext cx="2074863" cy="1466850"/>
            <a:chOff x="0" y="0"/>
            <a:chExt cx="2454998" cy="1736952"/>
          </a:xfrm>
        </p:grpSpPr>
        <p:sp>
          <p:nvSpPr>
            <p:cNvPr id="2" name="矩形 7"/>
            <p:cNvSpPr>
              <a:spLocks noChangeArrowheads="1"/>
            </p:cNvSpPr>
            <p:nvPr/>
          </p:nvSpPr>
          <p:spPr bwMode="auto">
            <a:xfrm>
              <a:off x="0" y="0"/>
              <a:ext cx="2454998" cy="1736952"/>
            </a:xfrm>
            <a:prstGeom prst="rect">
              <a:avLst/>
            </a:prstGeom>
            <a:solidFill>
              <a:srgbClr val="0E3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5399" name="文本框 8"/>
            <p:cNvSpPr>
              <a:spLocks noChangeArrowheads="1"/>
            </p:cNvSpPr>
            <p:nvPr/>
          </p:nvSpPr>
          <p:spPr bwMode="auto">
            <a:xfrm>
              <a:off x="199142" y="836420"/>
              <a:ext cx="1918999" cy="765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融资</a:t>
              </a: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</a:t>
              </a:r>
              <a:endParaRPr lang="zh-CN" altLang="en-US" sz="1800"/>
            </a:p>
          </p:txBody>
        </p:sp>
        <p:sp>
          <p:nvSpPr>
            <p:cNvPr id="15400" name="矩形 9"/>
            <p:cNvSpPr>
              <a:spLocks noChangeArrowheads="1"/>
            </p:cNvSpPr>
            <p:nvPr/>
          </p:nvSpPr>
          <p:spPr bwMode="auto">
            <a:xfrm>
              <a:off x="1344895" y="740648"/>
              <a:ext cx="922268" cy="43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Financing </a:t>
              </a:r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needs</a:t>
              </a:r>
              <a:endParaRPr lang="zh-CN" altLang="en-US" sz="1800"/>
            </a:p>
          </p:txBody>
        </p:sp>
      </p:grpSp>
      <p:sp>
        <p:nvSpPr>
          <p:cNvPr id="15366" name="Freeform 73"/>
          <p:cNvSpPr>
            <a:spLocks noEditPoints="1" noChangeArrowheads="1"/>
          </p:cNvSpPr>
          <p:nvPr/>
        </p:nvSpPr>
        <p:spPr bwMode="auto">
          <a:xfrm>
            <a:off x="1487488" y="98425"/>
            <a:ext cx="514350" cy="495300"/>
          </a:xfrm>
          <a:custGeom>
            <a:avLst/>
            <a:gdLst>
              <a:gd name="T0" fmla="*/ 2147483646 w 2278"/>
              <a:gd name="T1" fmla="*/ 2147483646 h 2201"/>
              <a:gd name="T2" fmla="*/ 2147483646 w 2278"/>
              <a:gd name="T3" fmla="*/ 2147483646 h 2201"/>
              <a:gd name="T4" fmla="*/ 2147483646 w 2278"/>
              <a:gd name="T5" fmla="*/ 2147483646 h 2201"/>
              <a:gd name="T6" fmla="*/ 2147483646 w 2278"/>
              <a:gd name="T7" fmla="*/ 0 h 2201"/>
              <a:gd name="T8" fmla="*/ 2147483646 w 2278"/>
              <a:gd name="T9" fmla="*/ 2147483646 h 2201"/>
              <a:gd name="T10" fmla="*/ 2147483646 w 2278"/>
              <a:gd name="T11" fmla="*/ 2147483646 h 2201"/>
              <a:gd name="T12" fmla="*/ 2147483646 w 2278"/>
              <a:gd name="T13" fmla="*/ 2147483646 h 2201"/>
              <a:gd name="T14" fmla="*/ 0 w 2278"/>
              <a:gd name="T15" fmla="*/ 2147483646 h 2201"/>
              <a:gd name="T16" fmla="*/ 2147483646 w 2278"/>
              <a:gd name="T17" fmla="*/ 2147483646 h 2201"/>
              <a:gd name="T18" fmla="*/ 1910826281 w 2278"/>
              <a:gd name="T19" fmla="*/ 2147483646 h 2201"/>
              <a:gd name="T20" fmla="*/ 2147483646 w 2278"/>
              <a:gd name="T21" fmla="*/ 2147483646 h 2201"/>
              <a:gd name="T22" fmla="*/ 2147483646 w 2278"/>
              <a:gd name="T23" fmla="*/ 2147483646 h 2201"/>
              <a:gd name="T24" fmla="*/ 2147483646 w 2278"/>
              <a:gd name="T25" fmla="*/ 2147483646 h 2201"/>
              <a:gd name="T26" fmla="*/ 2147483646 w 2278"/>
              <a:gd name="T27" fmla="*/ 2147483646 h 2201"/>
              <a:gd name="T28" fmla="*/ 2147483646 w 2278"/>
              <a:gd name="T29" fmla="*/ 2147483646 h 2201"/>
              <a:gd name="T30" fmla="*/ 2147483646 w 2278"/>
              <a:gd name="T31" fmla="*/ 2147483646 h 2201"/>
              <a:gd name="T32" fmla="*/ 2147483646 w 2278"/>
              <a:gd name="T33" fmla="*/ 2147483646 h 2201"/>
              <a:gd name="T34" fmla="*/ 2147483646 w 2278"/>
              <a:gd name="T35" fmla="*/ 2147483646 h 2201"/>
              <a:gd name="T36" fmla="*/ 2147483646 w 2278"/>
              <a:gd name="T37" fmla="*/ 2147483646 h 2201"/>
              <a:gd name="T38" fmla="*/ 2147483646 w 2278"/>
              <a:gd name="T39" fmla="*/ 2147483646 h 2201"/>
              <a:gd name="T40" fmla="*/ 2147483646 w 2278"/>
              <a:gd name="T41" fmla="*/ 2147483646 h 2201"/>
              <a:gd name="T42" fmla="*/ 2147483646 w 2278"/>
              <a:gd name="T43" fmla="*/ 2147483646 h 2201"/>
              <a:gd name="T44" fmla="*/ 2147483646 w 2278"/>
              <a:gd name="T45" fmla="*/ 2147483646 h 2201"/>
              <a:gd name="T46" fmla="*/ 2147483646 w 2278"/>
              <a:gd name="T47" fmla="*/ 2147483646 h 2201"/>
              <a:gd name="T48" fmla="*/ 2147483646 w 2278"/>
              <a:gd name="T49" fmla="*/ 2147483646 h 2201"/>
              <a:gd name="T50" fmla="*/ 2147483646 w 2278"/>
              <a:gd name="T51" fmla="*/ 2147483646 h 2201"/>
              <a:gd name="T52" fmla="*/ 2147483646 w 2278"/>
              <a:gd name="T53" fmla="*/ 2147483646 h 2201"/>
              <a:gd name="T54" fmla="*/ 2147483646 w 2278"/>
              <a:gd name="T55" fmla="*/ 2147483646 h 2201"/>
              <a:gd name="T56" fmla="*/ 2147483646 w 2278"/>
              <a:gd name="T57" fmla="*/ 2147483646 h 2201"/>
              <a:gd name="T58" fmla="*/ 2147483646 w 2278"/>
              <a:gd name="T59" fmla="*/ 2147483646 h 2201"/>
              <a:gd name="T60" fmla="*/ 2147483646 w 2278"/>
              <a:gd name="T61" fmla="*/ 2147483646 h 2201"/>
              <a:gd name="T62" fmla="*/ 2147483646 w 2278"/>
              <a:gd name="T63" fmla="*/ 2147483646 h 2201"/>
              <a:gd name="T64" fmla="*/ 2147483646 w 2278"/>
              <a:gd name="T65" fmla="*/ 2147483646 h 2201"/>
              <a:gd name="T66" fmla="*/ 2147483646 w 2278"/>
              <a:gd name="T67" fmla="*/ 2147483646 h 2201"/>
              <a:gd name="T68" fmla="*/ 2147483646 w 2278"/>
              <a:gd name="T69" fmla="*/ 2147483646 h 2201"/>
              <a:gd name="T70" fmla="*/ 2147483646 w 2278"/>
              <a:gd name="T71" fmla="*/ 2147483646 h 2201"/>
              <a:gd name="T72" fmla="*/ 2147483646 w 2278"/>
              <a:gd name="T73" fmla="*/ 2147483646 h 2201"/>
              <a:gd name="T74" fmla="*/ 2147483646 w 2278"/>
              <a:gd name="T75" fmla="*/ 2147483646 h 2201"/>
              <a:gd name="T76" fmla="*/ 2147483646 w 2278"/>
              <a:gd name="T77" fmla="*/ 2147483646 h 2201"/>
              <a:gd name="T78" fmla="*/ 2147483646 w 2278"/>
              <a:gd name="T79" fmla="*/ 2147483646 h 2201"/>
              <a:gd name="T80" fmla="*/ 2147483646 w 2278"/>
              <a:gd name="T81" fmla="*/ 2147483646 h 2201"/>
              <a:gd name="T82" fmla="*/ 2147483646 w 2278"/>
              <a:gd name="T83" fmla="*/ 2147483646 h 2201"/>
              <a:gd name="T84" fmla="*/ 2147483646 w 2278"/>
              <a:gd name="T85" fmla="*/ 2147483646 h 2201"/>
              <a:gd name="T86" fmla="*/ 2147483646 w 2278"/>
              <a:gd name="T87" fmla="*/ 2147483646 h 2201"/>
              <a:gd name="T88" fmla="*/ 2147483646 w 2278"/>
              <a:gd name="T89" fmla="*/ 2147483646 h 2201"/>
              <a:gd name="T90" fmla="*/ 2147483646 w 2278"/>
              <a:gd name="T91" fmla="*/ 2147483646 h 2201"/>
              <a:gd name="T92" fmla="*/ 2147483646 w 2278"/>
              <a:gd name="T93" fmla="*/ 2147483646 h 2201"/>
              <a:gd name="T94" fmla="*/ 2147483646 w 2278"/>
              <a:gd name="T95" fmla="*/ 2147483646 h 2201"/>
              <a:gd name="T96" fmla="*/ 2147483646 w 2278"/>
              <a:gd name="T97" fmla="*/ 2147483646 h 2201"/>
              <a:gd name="T98" fmla="*/ 2147483646 w 2278"/>
              <a:gd name="T99" fmla="*/ 2147483646 h 2201"/>
              <a:gd name="T100" fmla="*/ 2147483646 w 2278"/>
              <a:gd name="T101" fmla="*/ 2147483646 h 2201"/>
              <a:gd name="T102" fmla="*/ 2147483646 w 2278"/>
              <a:gd name="T103" fmla="*/ 2147483646 h 2201"/>
              <a:gd name="T104" fmla="*/ 2147483646 w 2278"/>
              <a:gd name="T105" fmla="*/ 2147483646 h 2201"/>
              <a:gd name="T106" fmla="*/ 2147483646 w 2278"/>
              <a:gd name="T107" fmla="*/ 2147483646 h 2201"/>
              <a:gd name="T108" fmla="*/ 2147483646 w 2278"/>
              <a:gd name="T109" fmla="*/ 2147483646 h 2201"/>
              <a:gd name="T110" fmla="*/ 2147483646 w 2278"/>
              <a:gd name="T111" fmla="*/ 2147483646 h 2201"/>
              <a:gd name="T112" fmla="*/ 2147483646 w 2278"/>
              <a:gd name="T113" fmla="*/ 2147483646 h 220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78"/>
              <a:gd name="T172" fmla="*/ 0 h 2201"/>
              <a:gd name="T173" fmla="*/ 2278 w 2278"/>
              <a:gd name="T174" fmla="*/ 2201 h 220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78" h="2201">
                <a:moveTo>
                  <a:pt x="2125" y="983"/>
                </a:moveTo>
                <a:cubicBezTo>
                  <a:pt x="2074" y="983"/>
                  <a:pt x="2030" y="1007"/>
                  <a:pt x="2002" y="1045"/>
                </a:cubicBezTo>
                <a:cubicBezTo>
                  <a:pt x="1787" y="929"/>
                  <a:pt x="1787" y="929"/>
                  <a:pt x="1787" y="929"/>
                </a:cubicBezTo>
                <a:cubicBezTo>
                  <a:pt x="1795" y="914"/>
                  <a:pt x="1799" y="897"/>
                  <a:pt x="1799" y="879"/>
                </a:cubicBezTo>
                <a:cubicBezTo>
                  <a:pt x="1799" y="828"/>
                  <a:pt x="1764" y="785"/>
                  <a:pt x="1715" y="773"/>
                </a:cubicBezTo>
                <a:cubicBezTo>
                  <a:pt x="1729" y="640"/>
                  <a:pt x="1729" y="640"/>
                  <a:pt x="1729" y="640"/>
                </a:cubicBezTo>
                <a:cubicBezTo>
                  <a:pt x="1805" y="630"/>
                  <a:pt x="1863" y="566"/>
                  <a:pt x="1863" y="488"/>
                </a:cubicBezTo>
                <a:cubicBezTo>
                  <a:pt x="1863" y="404"/>
                  <a:pt x="1795" y="335"/>
                  <a:pt x="1711" y="335"/>
                </a:cubicBezTo>
                <a:cubicBezTo>
                  <a:pt x="1645" y="335"/>
                  <a:pt x="1589" y="377"/>
                  <a:pt x="1567" y="435"/>
                </a:cubicBezTo>
                <a:cubicBezTo>
                  <a:pt x="1472" y="427"/>
                  <a:pt x="1472" y="427"/>
                  <a:pt x="1472" y="427"/>
                </a:cubicBezTo>
                <a:cubicBezTo>
                  <a:pt x="1472" y="426"/>
                  <a:pt x="1472" y="425"/>
                  <a:pt x="1472" y="424"/>
                </a:cubicBezTo>
                <a:cubicBezTo>
                  <a:pt x="1472" y="364"/>
                  <a:pt x="1423" y="315"/>
                  <a:pt x="1363" y="315"/>
                </a:cubicBezTo>
                <a:cubicBezTo>
                  <a:pt x="1334" y="315"/>
                  <a:pt x="1309" y="326"/>
                  <a:pt x="1289" y="343"/>
                </a:cubicBezTo>
                <a:cubicBezTo>
                  <a:pt x="1187" y="250"/>
                  <a:pt x="1187" y="250"/>
                  <a:pt x="1187" y="250"/>
                </a:cubicBezTo>
                <a:cubicBezTo>
                  <a:pt x="1208" y="223"/>
                  <a:pt x="1221" y="190"/>
                  <a:pt x="1221" y="153"/>
                </a:cubicBezTo>
                <a:cubicBezTo>
                  <a:pt x="1221" y="69"/>
                  <a:pt x="1153" y="0"/>
                  <a:pt x="1068" y="0"/>
                </a:cubicBezTo>
                <a:cubicBezTo>
                  <a:pt x="984" y="0"/>
                  <a:pt x="916" y="69"/>
                  <a:pt x="916" y="153"/>
                </a:cubicBezTo>
                <a:cubicBezTo>
                  <a:pt x="916" y="197"/>
                  <a:pt x="935" y="237"/>
                  <a:pt x="965" y="265"/>
                </a:cubicBezTo>
                <a:cubicBezTo>
                  <a:pt x="856" y="422"/>
                  <a:pt x="856" y="422"/>
                  <a:pt x="856" y="422"/>
                </a:cubicBezTo>
                <a:cubicBezTo>
                  <a:pt x="842" y="416"/>
                  <a:pt x="827" y="412"/>
                  <a:pt x="810" y="412"/>
                </a:cubicBezTo>
                <a:cubicBezTo>
                  <a:pt x="760" y="412"/>
                  <a:pt x="717" y="446"/>
                  <a:pt x="705" y="493"/>
                </a:cubicBezTo>
                <a:cubicBezTo>
                  <a:pt x="561" y="480"/>
                  <a:pt x="561" y="480"/>
                  <a:pt x="561" y="480"/>
                </a:cubicBezTo>
                <a:cubicBezTo>
                  <a:pt x="561" y="480"/>
                  <a:pt x="561" y="479"/>
                  <a:pt x="561" y="478"/>
                </a:cubicBezTo>
                <a:cubicBezTo>
                  <a:pt x="561" y="394"/>
                  <a:pt x="493" y="325"/>
                  <a:pt x="408" y="325"/>
                </a:cubicBezTo>
                <a:cubicBezTo>
                  <a:pt x="324" y="325"/>
                  <a:pt x="256" y="394"/>
                  <a:pt x="256" y="478"/>
                </a:cubicBezTo>
                <a:cubicBezTo>
                  <a:pt x="256" y="546"/>
                  <a:pt x="300" y="603"/>
                  <a:pt x="362" y="623"/>
                </a:cubicBezTo>
                <a:cubicBezTo>
                  <a:pt x="348" y="732"/>
                  <a:pt x="348" y="732"/>
                  <a:pt x="348" y="732"/>
                </a:cubicBezTo>
                <a:cubicBezTo>
                  <a:pt x="291" y="736"/>
                  <a:pt x="246" y="783"/>
                  <a:pt x="246" y="841"/>
                </a:cubicBezTo>
                <a:cubicBezTo>
                  <a:pt x="246" y="873"/>
                  <a:pt x="259" y="901"/>
                  <a:pt x="281" y="921"/>
                </a:cubicBezTo>
                <a:cubicBezTo>
                  <a:pt x="221" y="1002"/>
                  <a:pt x="221" y="1002"/>
                  <a:pt x="221" y="1002"/>
                </a:cubicBezTo>
                <a:cubicBezTo>
                  <a:pt x="201" y="991"/>
                  <a:pt x="177" y="985"/>
                  <a:pt x="153" y="985"/>
                </a:cubicBezTo>
                <a:cubicBezTo>
                  <a:pt x="68" y="985"/>
                  <a:pt x="0" y="1054"/>
                  <a:pt x="0" y="1138"/>
                </a:cubicBezTo>
                <a:cubicBezTo>
                  <a:pt x="0" y="1222"/>
                  <a:pt x="68" y="1291"/>
                  <a:pt x="153" y="1291"/>
                </a:cubicBezTo>
                <a:cubicBezTo>
                  <a:pt x="190" y="1291"/>
                  <a:pt x="225" y="1277"/>
                  <a:pt x="251" y="1254"/>
                </a:cubicBezTo>
                <a:cubicBezTo>
                  <a:pt x="354" y="1339"/>
                  <a:pt x="354" y="1339"/>
                  <a:pt x="354" y="1339"/>
                </a:cubicBezTo>
                <a:cubicBezTo>
                  <a:pt x="344" y="1356"/>
                  <a:pt x="338" y="1375"/>
                  <a:pt x="338" y="1396"/>
                </a:cubicBezTo>
                <a:cubicBezTo>
                  <a:pt x="338" y="1436"/>
                  <a:pt x="359" y="1471"/>
                  <a:pt x="392" y="1490"/>
                </a:cubicBezTo>
                <a:cubicBezTo>
                  <a:pt x="332" y="1733"/>
                  <a:pt x="332" y="1733"/>
                  <a:pt x="332" y="1733"/>
                </a:cubicBezTo>
                <a:cubicBezTo>
                  <a:pt x="328" y="1732"/>
                  <a:pt x="323" y="1732"/>
                  <a:pt x="319" y="1732"/>
                </a:cubicBezTo>
                <a:cubicBezTo>
                  <a:pt x="235" y="1732"/>
                  <a:pt x="166" y="1800"/>
                  <a:pt x="166" y="1885"/>
                </a:cubicBezTo>
                <a:cubicBezTo>
                  <a:pt x="166" y="1969"/>
                  <a:pt x="235" y="2038"/>
                  <a:pt x="319" y="2038"/>
                </a:cubicBezTo>
                <a:cubicBezTo>
                  <a:pt x="399" y="2038"/>
                  <a:pt x="464" y="1977"/>
                  <a:pt x="471" y="1899"/>
                </a:cubicBezTo>
                <a:cubicBezTo>
                  <a:pt x="664" y="1884"/>
                  <a:pt x="664" y="1884"/>
                  <a:pt x="664" y="1884"/>
                </a:cubicBezTo>
                <a:cubicBezTo>
                  <a:pt x="676" y="1931"/>
                  <a:pt x="718" y="1966"/>
                  <a:pt x="769" y="1966"/>
                </a:cubicBezTo>
                <a:cubicBezTo>
                  <a:pt x="802" y="1966"/>
                  <a:pt x="832" y="1951"/>
                  <a:pt x="852" y="1928"/>
                </a:cubicBezTo>
                <a:cubicBezTo>
                  <a:pt x="931" y="1982"/>
                  <a:pt x="931" y="1982"/>
                  <a:pt x="931" y="1982"/>
                </a:cubicBezTo>
                <a:cubicBezTo>
                  <a:pt x="921" y="2002"/>
                  <a:pt x="916" y="2024"/>
                  <a:pt x="916" y="2049"/>
                </a:cubicBezTo>
                <a:cubicBezTo>
                  <a:pt x="916" y="2128"/>
                  <a:pt x="976" y="2193"/>
                  <a:pt x="1053" y="2200"/>
                </a:cubicBezTo>
                <a:cubicBezTo>
                  <a:pt x="1053" y="2201"/>
                  <a:pt x="1053" y="2201"/>
                  <a:pt x="1053" y="2201"/>
                </a:cubicBezTo>
                <a:cubicBezTo>
                  <a:pt x="1056" y="2201"/>
                  <a:pt x="1056" y="2201"/>
                  <a:pt x="1056" y="2201"/>
                </a:cubicBezTo>
                <a:cubicBezTo>
                  <a:pt x="1060" y="2201"/>
                  <a:pt x="1064" y="2201"/>
                  <a:pt x="1068" y="2201"/>
                </a:cubicBezTo>
                <a:cubicBezTo>
                  <a:pt x="1073" y="2201"/>
                  <a:pt x="1077" y="2201"/>
                  <a:pt x="1081" y="2201"/>
                </a:cubicBezTo>
                <a:cubicBezTo>
                  <a:pt x="1083" y="2201"/>
                  <a:pt x="1083" y="2201"/>
                  <a:pt x="1083" y="2201"/>
                </a:cubicBezTo>
                <a:cubicBezTo>
                  <a:pt x="1083" y="2201"/>
                  <a:pt x="1083" y="2201"/>
                  <a:pt x="1083" y="2201"/>
                </a:cubicBezTo>
                <a:cubicBezTo>
                  <a:pt x="1161" y="2193"/>
                  <a:pt x="1221" y="2128"/>
                  <a:pt x="1221" y="2049"/>
                </a:cubicBezTo>
                <a:cubicBezTo>
                  <a:pt x="1221" y="2011"/>
                  <a:pt x="1207" y="1976"/>
                  <a:pt x="1184" y="1949"/>
                </a:cubicBezTo>
                <a:cubicBezTo>
                  <a:pt x="1268" y="1853"/>
                  <a:pt x="1268" y="1853"/>
                  <a:pt x="1268" y="1853"/>
                </a:cubicBezTo>
                <a:cubicBezTo>
                  <a:pt x="1285" y="1863"/>
                  <a:pt x="1304" y="1869"/>
                  <a:pt x="1324" y="1869"/>
                </a:cubicBezTo>
                <a:cubicBezTo>
                  <a:pt x="1364" y="1869"/>
                  <a:pt x="1399" y="1847"/>
                  <a:pt x="1418" y="1815"/>
                </a:cubicBezTo>
                <a:cubicBezTo>
                  <a:pt x="1666" y="1872"/>
                  <a:pt x="1666" y="1872"/>
                  <a:pt x="1666" y="1872"/>
                </a:cubicBezTo>
                <a:cubicBezTo>
                  <a:pt x="1665" y="1876"/>
                  <a:pt x="1665" y="1880"/>
                  <a:pt x="1665" y="1885"/>
                </a:cubicBezTo>
                <a:cubicBezTo>
                  <a:pt x="1665" y="1969"/>
                  <a:pt x="1734" y="2038"/>
                  <a:pt x="1818" y="2038"/>
                </a:cubicBezTo>
                <a:cubicBezTo>
                  <a:pt x="1902" y="2038"/>
                  <a:pt x="1971" y="1969"/>
                  <a:pt x="1971" y="1885"/>
                </a:cubicBezTo>
                <a:cubicBezTo>
                  <a:pt x="1971" y="1820"/>
                  <a:pt x="1931" y="1765"/>
                  <a:pt x="1874" y="1743"/>
                </a:cubicBezTo>
                <a:cubicBezTo>
                  <a:pt x="1893" y="1572"/>
                  <a:pt x="1893" y="1572"/>
                  <a:pt x="1893" y="1572"/>
                </a:cubicBezTo>
                <a:cubicBezTo>
                  <a:pt x="1949" y="1567"/>
                  <a:pt x="1994" y="1520"/>
                  <a:pt x="1994" y="1463"/>
                </a:cubicBezTo>
                <a:cubicBezTo>
                  <a:pt x="1994" y="1436"/>
                  <a:pt x="1984" y="1412"/>
                  <a:pt x="1969" y="1393"/>
                </a:cubicBezTo>
                <a:cubicBezTo>
                  <a:pt x="2060" y="1273"/>
                  <a:pt x="2060" y="1273"/>
                  <a:pt x="2060" y="1273"/>
                </a:cubicBezTo>
                <a:cubicBezTo>
                  <a:pt x="2080" y="1283"/>
                  <a:pt x="2102" y="1288"/>
                  <a:pt x="2125" y="1288"/>
                </a:cubicBezTo>
                <a:cubicBezTo>
                  <a:pt x="2209" y="1288"/>
                  <a:pt x="2278" y="1220"/>
                  <a:pt x="2278" y="1135"/>
                </a:cubicBezTo>
                <a:cubicBezTo>
                  <a:pt x="2278" y="1051"/>
                  <a:pt x="2209" y="983"/>
                  <a:pt x="2125" y="983"/>
                </a:cubicBezTo>
                <a:close/>
                <a:moveTo>
                  <a:pt x="1940" y="1369"/>
                </a:moveTo>
                <a:cubicBezTo>
                  <a:pt x="1924" y="1359"/>
                  <a:pt x="1905" y="1353"/>
                  <a:pt x="1884" y="1353"/>
                </a:cubicBezTo>
                <a:cubicBezTo>
                  <a:pt x="1838" y="1353"/>
                  <a:pt x="1798" y="1383"/>
                  <a:pt x="1782" y="1424"/>
                </a:cubicBezTo>
                <a:cubicBezTo>
                  <a:pt x="1392" y="1262"/>
                  <a:pt x="1392" y="1262"/>
                  <a:pt x="1392" y="1262"/>
                </a:cubicBezTo>
                <a:cubicBezTo>
                  <a:pt x="1390" y="1268"/>
                  <a:pt x="1387" y="1273"/>
                  <a:pt x="1385" y="1279"/>
                </a:cubicBezTo>
                <a:cubicBezTo>
                  <a:pt x="1777" y="1441"/>
                  <a:pt x="1777" y="1441"/>
                  <a:pt x="1777" y="1441"/>
                </a:cubicBezTo>
                <a:cubicBezTo>
                  <a:pt x="1776" y="1448"/>
                  <a:pt x="1775" y="1455"/>
                  <a:pt x="1775" y="1463"/>
                </a:cubicBezTo>
                <a:cubicBezTo>
                  <a:pt x="1775" y="1513"/>
                  <a:pt x="1809" y="1555"/>
                  <a:pt x="1855" y="1568"/>
                </a:cubicBezTo>
                <a:cubicBezTo>
                  <a:pt x="1837" y="1733"/>
                  <a:pt x="1837" y="1733"/>
                  <a:pt x="1837" y="1733"/>
                </a:cubicBezTo>
                <a:cubicBezTo>
                  <a:pt x="1831" y="1733"/>
                  <a:pt x="1825" y="1732"/>
                  <a:pt x="1818" y="1732"/>
                </a:cubicBezTo>
                <a:cubicBezTo>
                  <a:pt x="1781" y="1732"/>
                  <a:pt x="1746" y="1746"/>
                  <a:pt x="1720" y="1768"/>
                </a:cubicBezTo>
                <a:cubicBezTo>
                  <a:pt x="1324" y="1372"/>
                  <a:pt x="1324" y="1372"/>
                  <a:pt x="1324" y="1372"/>
                </a:cubicBezTo>
                <a:cubicBezTo>
                  <a:pt x="1317" y="1379"/>
                  <a:pt x="1310" y="1386"/>
                  <a:pt x="1302" y="1393"/>
                </a:cubicBezTo>
                <a:cubicBezTo>
                  <a:pt x="1699" y="1789"/>
                  <a:pt x="1699" y="1789"/>
                  <a:pt x="1699" y="1789"/>
                </a:cubicBezTo>
                <a:cubicBezTo>
                  <a:pt x="1688" y="1803"/>
                  <a:pt x="1679" y="1818"/>
                  <a:pt x="1674" y="1835"/>
                </a:cubicBezTo>
                <a:cubicBezTo>
                  <a:pt x="1432" y="1779"/>
                  <a:pt x="1432" y="1779"/>
                  <a:pt x="1432" y="1779"/>
                </a:cubicBezTo>
                <a:cubicBezTo>
                  <a:pt x="1433" y="1773"/>
                  <a:pt x="1433" y="1766"/>
                  <a:pt x="1433" y="1759"/>
                </a:cubicBezTo>
                <a:cubicBezTo>
                  <a:pt x="1433" y="1699"/>
                  <a:pt x="1385" y="1650"/>
                  <a:pt x="1324" y="1650"/>
                </a:cubicBezTo>
                <a:cubicBezTo>
                  <a:pt x="1313" y="1650"/>
                  <a:pt x="1302" y="1652"/>
                  <a:pt x="1292" y="1655"/>
                </a:cubicBezTo>
                <a:cubicBezTo>
                  <a:pt x="1209" y="1454"/>
                  <a:pt x="1209" y="1454"/>
                  <a:pt x="1209" y="1454"/>
                </a:cubicBezTo>
                <a:cubicBezTo>
                  <a:pt x="1204" y="1457"/>
                  <a:pt x="1198" y="1459"/>
                  <a:pt x="1193" y="1461"/>
                </a:cubicBezTo>
                <a:cubicBezTo>
                  <a:pt x="1276" y="1662"/>
                  <a:pt x="1276" y="1662"/>
                  <a:pt x="1276" y="1662"/>
                </a:cubicBezTo>
                <a:cubicBezTo>
                  <a:pt x="1240" y="1680"/>
                  <a:pt x="1215" y="1717"/>
                  <a:pt x="1215" y="1759"/>
                </a:cubicBezTo>
                <a:cubicBezTo>
                  <a:pt x="1215" y="1786"/>
                  <a:pt x="1224" y="1810"/>
                  <a:pt x="1240" y="1828"/>
                </a:cubicBezTo>
                <a:cubicBezTo>
                  <a:pt x="1156" y="1924"/>
                  <a:pt x="1156" y="1924"/>
                  <a:pt x="1156" y="1924"/>
                </a:cubicBezTo>
                <a:cubicBezTo>
                  <a:pt x="1135" y="1909"/>
                  <a:pt x="1110" y="1899"/>
                  <a:pt x="1083" y="1897"/>
                </a:cubicBezTo>
                <a:cubicBezTo>
                  <a:pt x="1083" y="1484"/>
                  <a:pt x="1083" y="1484"/>
                  <a:pt x="1083" y="1484"/>
                </a:cubicBezTo>
                <a:cubicBezTo>
                  <a:pt x="1078" y="1484"/>
                  <a:pt x="1073" y="1484"/>
                  <a:pt x="1068" y="1484"/>
                </a:cubicBezTo>
                <a:cubicBezTo>
                  <a:pt x="1063" y="1484"/>
                  <a:pt x="1058" y="1484"/>
                  <a:pt x="1053" y="1484"/>
                </a:cubicBezTo>
                <a:cubicBezTo>
                  <a:pt x="1053" y="1897"/>
                  <a:pt x="1053" y="1897"/>
                  <a:pt x="1053" y="1897"/>
                </a:cubicBezTo>
                <a:cubicBezTo>
                  <a:pt x="1013" y="1901"/>
                  <a:pt x="977" y="1920"/>
                  <a:pt x="952" y="1950"/>
                </a:cubicBezTo>
                <a:cubicBezTo>
                  <a:pt x="871" y="1895"/>
                  <a:pt x="871" y="1895"/>
                  <a:pt x="871" y="1895"/>
                </a:cubicBezTo>
                <a:cubicBezTo>
                  <a:pt x="876" y="1883"/>
                  <a:pt x="878" y="1870"/>
                  <a:pt x="878" y="1857"/>
                </a:cubicBezTo>
                <a:cubicBezTo>
                  <a:pt x="878" y="1815"/>
                  <a:pt x="855" y="1779"/>
                  <a:pt x="820" y="1760"/>
                </a:cubicBezTo>
                <a:cubicBezTo>
                  <a:pt x="944" y="1461"/>
                  <a:pt x="944" y="1461"/>
                  <a:pt x="944" y="1461"/>
                </a:cubicBezTo>
                <a:cubicBezTo>
                  <a:pt x="939" y="1459"/>
                  <a:pt x="933" y="1457"/>
                  <a:pt x="928" y="1454"/>
                </a:cubicBezTo>
                <a:cubicBezTo>
                  <a:pt x="804" y="1753"/>
                  <a:pt x="804" y="1753"/>
                  <a:pt x="804" y="1753"/>
                </a:cubicBezTo>
                <a:cubicBezTo>
                  <a:pt x="793" y="1749"/>
                  <a:pt x="781" y="1747"/>
                  <a:pt x="769" y="1747"/>
                </a:cubicBezTo>
                <a:cubicBezTo>
                  <a:pt x="712" y="1747"/>
                  <a:pt x="666" y="1791"/>
                  <a:pt x="660" y="1846"/>
                </a:cubicBezTo>
                <a:cubicBezTo>
                  <a:pt x="470" y="1861"/>
                  <a:pt x="470" y="1861"/>
                  <a:pt x="470" y="1861"/>
                </a:cubicBezTo>
                <a:cubicBezTo>
                  <a:pt x="466" y="1834"/>
                  <a:pt x="454" y="1810"/>
                  <a:pt x="438" y="1789"/>
                </a:cubicBezTo>
                <a:cubicBezTo>
                  <a:pt x="835" y="1393"/>
                  <a:pt x="835" y="1393"/>
                  <a:pt x="835" y="1393"/>
                </a:cubicBezTo>
                <a:cubicBezTo>
                  <a:pt x="827" y="1386"/>
                  <a:pt x="820" y="1379"/>
                  <a:pt x="813" y="1372"/>
                </a:cubicBezTo>
                <a:cubicBezTo>
                  <a:pt x="417" y="1768"/>
                  <a:pt x="417" y="1768"/>
                  <a:pt x="417" y="1768"/>
                </a:cubicBezTo>
                <a:cubicBezTo>
                  <a:pt x="403" y="1756"/>
                  <a:pt x="387" y="1747"/>
                  <a:pt x="369" y="1741"/>
                </a:cubicBezTo>
                <a:cubicBezTo>
                  <a:pt x="428" y="1504"/>
                  <a:pt x="428" y="1504"/>
                  <a:pt x="428" y="1504"/>
                </a:cubicBezTo>
                <a:cubicBezTo>
                  <a:pt x="434" y="1505"/>
                  <a:pt x="440" y="1505"/>
                  <a:pt x="447" y="1505"/>
                </a:cubicBezTo>
                <a:cubicBezTo>
                  <a:pt x="507" y="1505"/>
                  <a:pt x="556" y="1457"/>
                  <a:pt x="556" y="1396"/>
                </a:cubicBezTo>
                <a:cubicBezTo>
                  <a:pt x="556" y="1384"/>
                  <a:pt x="554" y="1373"/>
                  <a:pt x="551" y="1362"/>
                </a:cubicBezTo>
                <a:cubicBezTo>
                  <a:pt x="752" y="1279"/>
                  <a:pt x="752" y="1279"/>
                  <a:pt x="752" y="1279"/>
                </a:cubicBezTo>
                <a:cubicBezTo>
                  <a:pt x="750" y="1273"/>
                  <a:pt x="747" y="1268"/>
                  <a:pt x="745" y="1262"/>
                </a:cubicBezTo>
                <a:cubicBezTo>
                  <a:pt x="544" y="1345"/>
                  <a:pt x="544" y="1345"/>
                  <a:pt x="544" y="1345"/>
                </a:cubicBezTo>
                <a:cubicBezTo>
                  <a:pt x="525" y="1311"/>
                  <a:pt x="489" y="1287"/>
                  <a:pt x="447" y="1287"/>
                </a:cubicBezTo>
                <a:cubicBezTo>
                  <a:pt x="421" y="1287"/>
                  <a:pt x="397" y="1296"/>
                  <a:pt x="379" y="1311"/>
                </a:cubicBezTo>
                <a:cubicBezTo>
                  <a:pt x="277" y="1226"/>
                  <a:pt x="277" y="1226"/>
                  <a:pt x="277" y="1226"/>
                </a:cubicBezTo>
                <a:cubicBezTo>
                  <a:pt x="292" y="1205"/>
                  <a:pt x="302" y="1180"/>
                  <a:pt x="305" y="1153"/>
                </a:cubicBezTo>
                <a:cubicBezTo>
                  <a:pt x="723" y="1153"/>
                  <a:pt x="723" y="1153"/>
                  <a:pt x="723" y="1153"/>
                </a:cubicBezTo>
                <a:cubicBezTo>
                  <a:pt x="722" y="1148"/>
                  <a:pt x="722" y="1143"/>
                  <a:pt x="722" y="1138"/>
                </a:cubicBezTo>
                <a:cubicBezTo>
                  <a:pt x="722" y="1133"/>
                  <a:pt x="722" y="1128"/>
                  <a:pt x="723" y="1123"/>
                </a:cubicBezTo>
                <a:cubicBezTo>
                  <a:pt x="305" y="1123"/>
                  <a:pt x="305" y="1123"/>
                  <a:pt x="305" y="1123"/>
                </a:cubicBezTo>
                <a:cubicBezTo>
                  <a:pt x="301" y="1083"/>
                  <a:pt x="281" y="1048"/>
                  <a:pt x="253" y="1023"/>
                </a:cubicBezTo>
                <a:cubicBezTo>
                  <a:pt x="312" y="942"/>
                  <a:pt x="312" y="942"/>
                  <a:pt x="312" y="942"/>
                </a:cubicBezTo>
                <a:cubicBezTo>
                  <a:pt x="325" y="947"/>
                  <a:pt x="340" y="950"/>
                  <a:pt x="355" y="950"/>
                </a:cubicBezTo>
                <a:cubicBezTo>
                  <a:pt x="397" y="950"/>
                  <a:pt x="433" y="927"/>
                  <a:pt x="451" y="892"/>
                </a:cubicBezTo>
                <a:cubicBezTo>
                  <a:pt x="745" y="1014"/>
                  <a:pt x="745" y="1014"/>
                  <a:pt x="745" y="1014"/>
                </a:cubicBezTo>
                <a:cubicBezTo>
                  <a:pt x="747" y="1008"/>
                  <a:pt x="750" y="1003"/>
                  <a:pt x="752" y="997"/>
                </a:cubicBezTo>
                <a:cubicBezTo>
                  <a:pt x="458" y="875"/>
                  <a:pt x="458" y="875"/>
                  <a:pt x="458" y="875"/>
                </a:cubicBezTo>
                <a:cubicBezTo>
                  <a:pt x="462" y="865"/>
                  <a:pt x="464" y="853"/>
                  <a:pt x="464" y="841"/>
                </a:cubicBezTo>
                <a:cubicBezTo>
                  <a:pt x="464" y="792"/>
                  <a:pt x="431" y="750"/>
                  <a:pt x="386" y="736"/>
                </a:cubicBezTo>
                <a:cubicBezTo>
                  <a:pt x="399" y="630"/>
                  <a:pt x="399" y="630"/>
                  <a:pt x="399" y="630"/>
                </a:cubicBezTo>
                <a:cubicBezTo>
                  <a:pt x="402" y="630"/>
                  <a:pt x="405" y="631"/>
                  <a:pt x="408" y="631"/>
                </a:cubicBezTo>
                <a:cubicBezTo>
                  <a:pt x="445" y="631"/>
                  <a:pt x="479" y="618"/>
                  <a:pt x="505" y="596"/>
                </a:cubicBezTo>
                <a:cubicBezTo>
                  <a:pt x="813" y="904"/>
                  <a:pt x="813" y="904"/>
                  <a:pt x="813" y="904"/>
                </a:cubicBezTo>
                <a:cubicBezTo>
                  <a:pt x="820" y="897"/>
                  <a:pt x="827" y="889"/>
                  <a:pt x="835" y="883"/>
                </a:cubicBezTo>
                <a:cubicBezTo>
                  <a:pt x="527" y="575"/>
                  <a:pt x="527" y="575"/>
                  <a:pt x="527" y="575"/>
                </a:cubicBezTo>
                <a:cubicBezTo>
                  <a:pt x="540" y="558"/>
                  <a:pt x="550" y="539"/>
                  <a:pt x="556" y="518"/>
                </a:cubicBezTo>
                <a:cubicBezTo>
                  <a:pt x="701" y="530"/>
                  <a:pt x="701" y="530"/>
                  <a:pt x="701" y="530"/>
                </a:cubicBezTo>
                <a:cubicBezTo>
                  <a:pt x="706" y="587"/>
                  <a:pt x="753" y="631"/>
                  <a:pt x="810" y="631"/>
                </a:cubicBezTo>
                <a:cubicBezTo>
                  <a:pt x="823" y="631"/>
                  <a:pt x="835" y="628"/>
                  <a:pt x="846" y="624"/>
                </a:cubicBezTo>
                <a:cubicBezTo>
                  <a:pt x="928" y="822"/>
                  <a:pt x="928" y="822"/>
                  <a:pt x="928" y="822"/>
                </a:cubicBezTo>
                <a:cubicBezTo>
                  <a:pt x="933" y="819"/>
                  <a:pt x="939" y="817"/>
                  <a:pt x="944" y="815"/>
                </a:cubicBezTo>
                <a:cubicBezTo>
                  <a:pt x="863" y="617"/>
                  <a:pt x="863" y="617"/>
                  <a:pt x="863" y="617"/>
                </a:cubicBezTo>
                <a:cubicBezTo>
                  <a:pt x="896" y="599"/>
                  <a:pt x="919" y="563"/>
                  <a:pt x="919" y="521"/>
                </a:cubicBezTo>
                <a:cubicBezTo>
                  <a:pt x="919" y="491"/>
                  <a:pt x="907" y="464"/>
                  <a:pt x="887" y="444"/>
                </a:cubicBezTo>
                <a:cubicBezTo>
                  <a:pt x="996" y="287"/>
                  <a:pt x="996" y="287"/>
                  <a:pt x="996" y="287"/>
                </a:cubicBezTo>
                <a:cubicBezTo>
                  <a:pt x="1013" y="297"/>
                  <a:pt x="1033" y="303"/>
                  <a:pt x="1053" y="305"/>
                </a:cubicBezTo>
                <a:cubicBezTo>
                  <a:pt x="1053" y="792"/>
                  <a:pt x="1053" y="792"/>
                  <a:pt x="1053" y="792"/>
                </a:cubicBezTo>
                <a:cubicBezTo>
                  <a:pt x="1058" y="792"/>
                  <a:pt x="1063" y="792"/>
                  <a:pt x="1068" y="792"/>
                </a:cubicBezTo>
                <a:cubicBezTo>
                  <a:pt x="1073" y="792"/>
                  <a:pt x="1078" y="792"/>
                  <a:pt x="1083" y="792"/>
                </a:cubicBezTo>
                <a:cubicBezTo>
                  <a:pt x="1083" y="305"/>
                  <a:pt x="1083" y="305"/>
                  <a:pt x="1083" y="305"/>
                </a:cubicBezTo>
                <a:cubicBezTo>
                  <a:pt x="1112" y="302"/>
                  <a:pt x="1138" y="292"/>
                  <a:pt x="1159" y="276"/>
                </a:cubicBezTo>
                <a:cubicBezTo>
                  <a:pt x="1266" y="373"/>
                  <a:pt x="1266" y="373"/>
                  <a:pt x="1266" y="373"/>
                </a:cubicBezTo>
                <a:cubicBezTo>
                  <a:pt x="1258" y="388"/>
                  <a:pt x="1253" y="406"/>
                  <a:pt x="1253" y="424"/>
                </a:cubicBezTo>
                <a:cubicBezTo>
                  <a:pt x="1253" y="467"/>
                  <a:pt x="1278" y="504"/>
                  <a:pt x="1314" y="522"/>
                </a:cubicBezTo>
                <a:cubicBezTo>
                  <a:pt x="1193" y="815"/>
                  <a:pt x="1193" y="815"/>
                  <a:pt x="1193" y="815"/>
                </a:cubicBezTo>
                <a:cubicBezTo>
                  <a:pt x="1198" y="817"/>
                  <a:pt x="1204" y="819"/>
                  <a:pt x="1209" y="822"/>
                </a:cubicBezTo>
                <a:cubicBezTo>
                  <a:pt x="1331" y="529"/>
                  <a:pt x="1331" y="529"/>
                  <a:pt x="1331" y="529"/>
                </a:cubicBezTo>
                <a:cubicBezTo>
                  <a:pt x="1341" y="532"/>
                  <a:pt x="1351" y="533"/>
                  <a:pt x="1363" y="533"/>
                </a:cubicBezTo>
                <a:cubicBezTo>
                  <a:pt x="1409" y="533"/>
                  <a:pt x="1448" y="505"/>
                  <a:pt x="1464" y="464"/>
                </a:cubicBezTo>
                <a:cubicBezTo>
                  <a:pt x="1559" y="472"/>
                  <a:pt x="1559" y="472"/>
                  <a:pt x="1559" y="472"/>
                </a:cubicBezTo>
                <a:cubicBezTo>
                  <a:pt x="1558" y="477"/>
                  <a:pt x="1558" y="483"/>
                  <a:pt x="1558" y="488"/>
                </a:cubicBezTo>
                <a:cubicBezTo>
                  <a:pt x="1558" y="527"/>
                  <a:pt x="1572" y="562"/>
                  <a:pt x="1596" y="589"/>
                </a:cubicBezTo>
                <a:cubicBezTo>
                  <a:pt x="1302" y="883"/>
                  <a:pt x="1302" y="883"/>
                  <a:pt x="1302" y="883"/>
                </a:cubicBezTo>
                <a:cubicBezTo>
                  <a:pt x="1310" y="889"/>
                  <a:pt x="1317" y="897"/>
                  <a:pt x="1324" y="904"/>
                </a:cubicBezTo>
                <a:cubicBezTo>
                  <a:pt x="1618" y="610"/>
                  <a:pt x="1618" y="610"/>
                  <a:pt x="1618" y="610"/>
                </a:cubicBezTo>
                <a:cubicBezTo>
                  <a:pt x="1639" y="625"/>
                  <a:pt x="1664" y="636"/>
                  <a:pt x="1691" y="640"/>
                </a:cubicBezTo>
                <a:cubicBezTo>
                  <a:pt x="1678" y="771"/>
                  <a:pt x="1678" y="771"/>
                  <a:pt x="1678" y="771"/>
                </a:cubicBezTo>
                <a:cubicBezTo>
                  <a:pt x="1623" y="777"/>
                  <a:pt x="1581" y="823"/>
                  <a:pt x="1581" y="879"/>
                </a:cubicBezTo>
                <a:cubicBezTo>
                  <a:pt x="1581" y="891"/>
                  <a:pt x="1583" y="903"/>
                  <a:pt x="1586" y="914"/>
                </a:cubicBezTo>
                <a:cubicBezTo>
                  <a:pt x="1385" y="997"/>
                  <a:pt x="1385" y="997"/>
                  <a:pt x="1385" y="997"/>
                </a:cubicBezTo>
                <a:cubicBezTo>
                  <a:pt x="1387" y="1003"/>
                  <a:pt x="1390" y="1008"/>
                  <a:pt x="1392" y="1014"/>
                </a:cubicBezTo>
                <a:cubicBezTo>
                  <a:pt x="1593" y="930"/>
                  <a:pt x="1593" y="930"/>
                  <a:pt x="1593" y="930"/>
                </a:cubicBezTo>
                <a:cubicBezTo>
                  <a:pt x="1612" y="965"/>
                  <a:pt x="1648" y="989"/>
                  <a:pt x="1690" y="989"/>
                </a:cubicBezTo>
                <a:cubicBezTo>
                  <a:pt x="1719" y="989"/>
                  <a:pt x="1745" y="978"/>
                  <a:pt x="1764" y="960"/>
                </a:cubicBezTo>
                <a:cubicBezTo>
                  <a:pt x="1983" y="1078"/>
                  <a:pt x="1983" y="1078"/>
                  <a:pt x="1983" y="1078"/>
                </a:cubicBezTo>
                <a:cubicBezTo>
                  <a:pt x="1978" y="1092"/>
                  <a:pt x="1974" y="1107"/>
                  <a:pt x="1973" y="1123"/>
                </a:cubicBezTo>
                <a:cubicBezTo>
                  <a:pt x="1414" y="1123"/>
                  <a:pt x="1414" y="1123"/>
                  <a:pt x="1414" y="1123"/>
                </a:cubicBezTo>
                <a:cubicBezTo>
                  <a:pt x="1415" y="1128"/>
                  <a:pt x="1415" y="1133"/>
                  <a:pt x="1415" y="1138"/>
                </a:cubicBezTo>
                <a:cubicBezTo>
                  <a:pt x="1415" y="1143"/>
                  <a:pt x="1415" y="1148"/>
                  <a:pt x="1414" y="1153"/>
                </a:cubicBezTo>
                <a:cubicBezTo>
                  <a:pt x="1973" y="1153"/>
                  <a:pt x="1973" y="1153"/>
                  <a:pt x="1973" y="1153"/>
                </a:cubicBezTo>
                <a:cubicBezTo>
                  <a:pt x="1978" y="1193"/>
                  <a:pt x="1998" y="1229"/>
                  <a:pt x="2028" y="1253"/>
                </a:cubicBezTo>
                <a:lnTo>
                  <a:pt x="1940" y="1369"/>
                </a:lnTo>
                <a:close/>
                <a:moveTo>
                  <a:pt x="1350" y="1031"/>
                </a:moveTo>
                <a:cubicBezTo>
                  <a:pt x="1348" y="1025"/>
                  <a:pt x="1345" y="1020"/>
                  <a:pt x="1343" y="1014"/>
                </a:cubicBezTo>
                <a:cubicBezTo>
                  <a:pt x="1330" y="985"/>
                  <a:pt x="1313" y="959"/>
                  <a:pt x="1292" y="936"/>
                </a:cubicBezTo>
                <a:cubicBezTo>
                  <a:pt x="1285" y="928"/>
                  <a:pt x="1278" y="921"/>
                  <a:pt x="1270" y="915"/>
                </a:cubicBezTo>
                <a:cubicBezTo>
                  <a:pt x="1247" y="894"/>
                  <a:pt x="1221" y="876"/>
                  <a:pt x="1192" y="863"/>
                </a:cubicBezTo>
                <a:cubicBezTo>
                  <a:pt x="1186" y="861"/>
                  <a:pt x="1181" y="858"/>
                  <a:pt x="1175" y="856"/>
                </a:cubicBezTo>
                <a:cubicBezTo>
                  <a:pt x="1147" y="845"/>
                  <a:pt x="1116" y="839"/>
                  <a:pt x="1083" y="837"/>
                </a:cubicBezTo>
                <a:cubicBezTo>
                  <a:pt x="1079" y="837"/>
                  <a:pt x="1073" y="837"/>
                  <a:pt x="1068" y="837"/>
                </a:cubicBezTo>
                <a:cubicBezTo>
                  <a:pt x="1063" y="837"/>
                  <a:pt x="1058" y="837"/>
                  <a:pt x="1053" y="837"/>
                </a:cubicBezTo>
                <a:cubicBezTo>
                  <a:pt x="1021" y="839"/>
                  <a:pt x="990" y="845"/>
                  <a:pt x="962" y="856"/>
                </a:cubicBezTo>
                <a:cubicBezTo>
                  <a:pt x="956" y="858"/>
                  <a:pt x="950" y="861"/>
                  <a:pt x="945" y="863"/>
                </a:cubicBezTo>
                <a:cubicBezTo>
                  <a:pt x="916" y="876"/>
                  <a:pt x="890" y="894"/>
                  <a:pt x="866" y="915"/>
                </a:cubicBezTo>
                <a:cubicBezTo>
                  <a:pt x="859" y="921"/>
                  <a:pt x="852" y="928"/>
                  <a:pt x="845" y="936"/>
                </a:cubicBezTo>
                <a:cubicBezTo>
                  <a:pt x="824" y="959"/>
                  <a:pt x="807" y="985"/>
                  <a:pt x="794" y="1014"/>
                </a:cubicBezTo>
                <a:cubicBezTo>
                  <a:pt x="791" y="1020"/>
                  <a:pt x="789" y="1025"/>
                  <a:pt x="787" y="1031"/>
                </a:cubicBezTo>
                <a:cubicBezTo>
                  <a:pt x="776" y="1060"/>
                  <a:pt x="769" y="1091"/>
                  <a:pt x="768" y="1123"/>
                </a:cubicBezTo>
                <a:cubicBezTo>
                  <a:pt x="767" y="1128"/>
                  <a:pt x="767" y="1133"/>
                  <a:pt x="767" y="1138"/>
                </a:cubicBezTo>
                <a:cubicBezTo>
                  <a:pt x="767" y="1143"/>
                  <a:pt x="767" y="1148"/>
                  <a:pt x="768" y="1153"/>
                </a:cubicBezTo>
                <a:cubicBezTo>
                  <a:pt x="769" y="1185"/>
                  <a:pt x="776" y="1216"/>
                  <a:pt x="787" y="1245"/>
                </a:cubicBezTo>
                <a:cubicBezTo>
                  <a:pt x="789" y="1250"/>
                  <a:pt x="791" y="1256"/>
                  <a:pt x="794" y="1261"/>
                </a:cubicBezTo>
                <a:cubicBezTo>
                  <a:pt x="807" y="1290"/>
                  <a:pt x="824" y="1317"/>
                  <a:pt x="845" y="1340"/>
                </a:cubicBezTo>
                <a:cubicBezTo>
                  <a:pt x="852" y="1347"/>
                  <a:pt x="859" y="1354"/>
                  <a:pt x="866" y="1361"/>
                </a:cubicBezTo>
                <a:cubicBezTo>
                  <a:pt x="890" y="1382"/>
                  <a:pt x="916" y="1399"/>
                  <a:pt x="945" y="1412"/>
                </a:cubicBezTo>
                <a:cubicBezTo>
                  <a:pt x="950" y="1415"/>
                  <a:pt x="956" y="1417"/>
                  <a:pt x="962" y="1419"/>
                </a:cubicBezTo>
                <a:cubicBezTo>
                  <a:pt x="990" y="1430"/>
                  <a:pt x="1021" y="1437"/>
                  <a:pt x="1053" y="1439"/>
                </a:cubicBezTo>
                <a:cubicBezTo>
                  <a:pt x="1058" y="1439"/>
                  <a:pt x="1063" y="1439"/>
                  <a:pt x="1068" y="1439"/>
                </a:cubicBezTo>
                <a:cubicBezTo>
                  <a:pt x="1073" y="1439"/>
                  <a:pt x="1079" y="1439"/>
                  <a:pt x="1083" y="1439"/>
                </a:cubicBezTo>
                <a:cubicBezTo>
                  <a:pt x="1116" y="1437"/>
                  <a:pt x="1147" y="1430"/>
                  <a:pt x="1175" y="1419"/>
                </a:cubicBezTo>
                <a:cubicBezTo>
                  <a:pt x="1181" y="1417"/>
                  <a:pt x="1186" y="1415"/>
                  <a:pt x="1192" y="1412"/>
                </a:cubicBezTo>
                <a:cubicBezTo>
                  <a:pt x="1221" y="1399"/>
                  <a:pt x="1247" y="1382"/>
                  <a:pt x="1270" y="1361"/>
                </a:cubicBezTo>
                <a:cubicBezTo>
                  <a:pt x="1278" y="1354"/>
                  <a:pt x="1285" y="1347"/>
                  <a:pt x="1292" y="1340"/>
                </a:cubicBezTo>
                <a:cubicBezTo>
                  <a:pt x="1313" y="1317"/>
                  <a:pt x="1330" y="1290"/>
                  <a:pt x="1343" y="1261"/>
                </a:cubicBezTo>
                <a:cubicBezTo>
                  <a:pt x="1345" y="1256"/>
                  <a:pt x="1348" y="1250"/>
                  <a:pt x="1350" y="1245"/>
                </a:cubicBezTo>
                <a:cubicBezTo>
                  <a:pt x="1361" y="1216"/>
                  <a:pt x="1368" y="1185"/>
                  <a:pt x="1369" y="1153"/>
                </a:cubicBezTo>
                <a:cubicBezTo>
                  <a:pt x="1369" y="1148"/>
                  <a:pt x="1370" y="1143"/>
                  <a:pt x="1370" y="1138"/>
                </a:cubicBezTo>
                <a:cubicBezTo>
                  <a:pt x="1370" y="1133"/>
                  <a:pt x="1369" y="1128"/>
                  <a:pt x="1369" y="1123"/>
                </a:cubicBezTo>
                <a:cubicBezTo>
                  <a:pt x="1368" y="1091"/>
                  <a:pt x="1361" y="1060"/>
                  <a:pt x="1350" y="10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11919" tIns="55960" rIns="111919" bIns="55960"/>
          <a:lstStyle/>
          <a:p>
            <a:endParaRPr lang="zh-CN" altLang="en-US"/>
          </a:p>
        </p:txBody>
      </p:sp>
      <p:sp>
        <p:nvSpPr>
          <p:cNvPr id="15370" name="Rectangle 42"/>
          <p:cNvSpPr>
            <a:spLocks noChangeArrowheads="1"/>
          </p:cNvSpPr>
          <p:nvPr/>
        </p:nvSpPr>
        <p:spPr bwMode="auto">
          <a:xfrm>
            <a:off x="1504950" y="5349875"/>
            <a:ext cx="202406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已获得数百万天使投资</a:t>
            </a:r>
            <a:endParaRPr lang="zh-CN" altLang="en-US" sz="1800"/>
          </a:p>
        </p:txBody>
      </p:sp>
      <p:sp>
        <p:nvSpPr>
          <p:cNvPr id="15371" name="Rectangle 42"/>
          <p:cNvSpPr>
            <a:spLocks noChangeArrowheads="1"/>
          </p:cNvSpPr>
          <p:nvPr/>
        </p:nvSpPr>
        <p:spPr bwMode="auto">
          <a:xfrm>
            <a:off x="4659313" y="5151438"/>
            <a:ext cx="21558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预计</a:t>
            </a:r>
            <a:r>
              <a:rPr lang="en-US" altLang="zh-CN" sz="1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r>
              <a:rPr lang="zh-CN" altLang="en-US" sz="1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年第四季度完成产品的开发及市场投放，届时将与国内 外投资商进行合作洽谈</a:t>
            </a:r>
            <a:endParaRPr lang="en-US" sz="14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372" name="组合 6"/>
          <p:cNvGrpSpPr/>
          <p:nvPr/>
        </p:nvGrpSpPr>
        <p:grpSpPr bwMode="auto">
          <a:xfrm>
            <a:off x="7902575" y="5037138"/>
            <a:ext cx="2832100" cy="1133475"/>
            <a:chOff x="0" y="0"/>
            <a:chExt cx="2832100" cy="1133414"/>
          </a:xfrm>
        </p:grpSpPr>
        <p:sp>
          <p:nvSpPr>
            <p:cNvPr id="15382" name="Rectangle 42"/>
            <p:cNvSpPr>
              <a:spLocks noChangeArrowheads="1"/>
            </p:cNvSpPr>
            <p:nvPr/>
          </p:nvSpPr>
          <p:spPr bwMode="auto">
            <a:xfrm>
              <a:off x="220663" y="9524"/>
              <a:ext cx="2611437" cy="66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t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区域扩张，发展更多渠道和实体合作伙伴；</a:t>
              </a:r>
              <a:endParaRPr lang="zh-CN" altLang="en-US" sz="1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团队建设，技术研发提升产品种类及深度；</a:t>
              </a:r>
              <a:endParaRPr lang="zh-CN" altLang="en-US" sz="1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市场宣传，线上线下推广，提高产品品牌知名度</a:t>
              </a:r>
              <a:endParaRPr lang="en-US" sz="1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5383" name="组合 63"/>
            <p:cNvGrpSpPr/>
            <p:nvPr/>
          </p:nvGrpSpPr>
          <p:grpSpPr bwMode="auto">
            <a:xfrm>
              <a:off x="0" y="0"/>
              <a:ext cx="258594" cy="271885"/>
              <a:chOff x="0" y="0"/>
              <a:chExt cx="411413" cy="432659"/>
            </a:xfrm>
          </p:grpSpPr>
          <p:grpSp>
            <p:nvGrpSpPr>
              <p:cNvPr id="15394" name="组合 64"/>
              <p:cNvGrpSpPr/>
              <p:nvPr/>
            </p:nvGrpSpPr>
            <p:grpSpPr bwMode="auto">
              <a:xfrm flipH="1">
                <a:off x="0" y="8608"/>
                <a:ext cx="411413" cy="411420"/>
                <a:chOff x="0" y="0"/>
                <a:chExt cx="1170111" cy="1170130"/>
              </a:xfrm>
            </p:grpSpPr>
            <p:sp>
              <p:nvSpPr>
                <p:cNvPr id="15396" name="椭圆 6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70111" cy="11701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FCFCFC"/>
                    </a:gs>
                  </a:gsLst>
                  <a:lin ang="7200000" scaled="1"/>
                </a:gradFill>
                <a:ln w="12700">
                  <a:solidFill>
                    <a:srgbClr val="42719B"/>
                  </a:solidFill>
                  <a:bevel/>
                </a:ln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500" b="1">
                    <a:solidFill>
                      <a:srgbClr val="032345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5397" name="椭圆 67"/>
                <p:cNvSpPr>
                  <a:spLocks noChangeArrowheads="1"/>
                </p:cNvSpPr>
                <p:nvPr/>
              </p:nvSpPr>
              <p:spPr bwMode="auto">
                <a:xfrm>
                  <a:off x="138648" y="138785"/>
                  <a:ext cx="892559" cy="892559"/>
                </a:xfrm>
                <a:prstGeom prst="ellipse">
                  <a:avLst/>
                </a:prstGeom>
                <a:solidFill>
                  <a:srgbClr val="0E3F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500" b="1">
                    <a:solidFill>
                      <a:srgbClr val="032345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  <p:sp>
            <p:nvSpPr>
              <p:cNvPr id="3" name="文本框 37"/>
              <p:cNvSpPr>
                <a:spLocks noChangeArrowheads="1"/>
              </p:cNvSpPr>
              <p:nvPr/>
            </p:nvSpPr>
            <p:spPr bwMode="auto">
              <a:xfrm>
                <a:off x="55564" y="0"/>
                <a:ext cx="300553" cy="43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latinLnBrk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</a:t>
                </a:r>
                <a:endParaRPr lang="zh-CN" altLang="en-US" sz="1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5384" name="组合 68"/>
            <p:cNvGrpSpPr/>
            <p:nvPr/>
          </p:nvGrpSpPr>
          <p:grpSpPr bwMode="auto">
            <a:xfrm>
              <a:off x="0" y="430670"/>
              <a:ext cx="258594" cy="271885"/>
              <a:chOff x="0" y="0"/>
              <a:chExt cx="411413" cy="432659"/>
            </a:xfrm>
          </p:grpSpPr>
          <p:grpSp>
            <p:nvGrpSpPr>
              <p:cNvPr id="4" name="组合 69"/>
              <p:cNvGrpSpPr/>
              <p:nvPr/>
            </p:nvGrpSpPr>
            <p:grpSpPr bwMode="auto">
              <a:xfrm flipH="1">
                <a:off x="0" y="8609"/>
                <a:ext cx="411413" cy="411420"/>
                <a:chOff x="0" y="0"/>
                <a:chExt cx="1170111" cy="1170132"/>
              </a:xfrm>
            </p:grpSpPr>
            <p:sp>
              <p:nvSpPr>
                <p:cNvPr id="5" name="椭圆 7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70111" cy="1170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FCFCFC"/>
                    </a:gs>
                  </a:gsLst>
                  <a:lin ang="7200000" scaled="1"/>
                </a:gradFill>
                <a:ln w="12700">
                  <a:solidFill>
                    <a:srgbClr val="42719B"/>
                  </a:solidFill>
                  <a:bevel/>
                </a:ln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500" b="1">
                    <a:solidFill>
                      <a:srgbClr val="032345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5393" name="椭圆 73"/>
                <p:cNvSpPr>
                  <a:spLocks noChangeArrowheads="1"/>
                </p:cNvSpPr>
                <p:nvPr/>
              </p:nvSpPr>
              <p:spPr bwMode="auto">
                <a:xfrm>
                  <a:off x="138648" y="138793"/>
                  <a:ext cx="892559" cy="892559"/>
                </a:xfrm>
                <a:prstGeom prst="ellipse">
                  <a:avLst/>
                </a:prstGeom>
                <a:solidFill>
                  <a:srgbClr val="0E3F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500" b="1">
                    <a:solidFill>
                      <a:srgbClr val="032345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  <p:sp>
            <p:nvSpPr>
              <p:cNvPr id="6" name="文本框 37"/>
              <p:cNvSpPr>
                <a:spLocks noChangeArrowheads="1"/>
              </p:cNvSpPr>
              <p:nvPr/>
            </p:nvSpPr>
            <p:spPr bwMode="auto">
              <a:xfrm>
                <a:off x="55564" y="-765"/>
                <a:ext cx="300553" cy="434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latinLnBrk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</a:t>
                </a:r>
                <a:endParaRPr lang="zh-CN" altLang="en-US" sz="1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5385" name="组合 75"/>
            <p:cNvGrpSpPr/>
            <p:nvPr/>
          </p:nvGrpSpPr>
          <p:grpSpPr bwMode="auto">
            <a:xfrm>
              <a:off x="0" y="861529"/>
              <a:ext cx="258594" cy="271885"/>
              <a:chOff x="0" y="0"/>
              <a:chExt cx="411413" cy="432659"/>
            </a:xfrm>
          </p:grpSpPr>
          <p:grpSp>
            <p:nvGrpSpPr>
              <p:cNvPr id="15386" name="组合 76"/>
              <p:cNvGrpSpPr/>
              <p:nvPr/>
            </p:nvGrpSpPr>
            <p:grpSpPr bwMode="auto">
              <a:xfrm flipH="1">
                <a:off x="0" y="8608"/>
                <a:ext cx="411413" cy="411420"/>
                <a:chOff x="0" y="0"/>
                <a:chExt cx="1170111" cy="1170130"/>
              </a:xfrm>
            </p:grpSpPr>
            <p:sp>
              <p:nvSpPr>
                <p:cNvPr id="15388" name="椭圆 7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70111" cy="11701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FCFCFC"/>
                    </a:gs>
                  </a:gsLst>
                  <a:lin ang="7200000" scaled="1"/>
                </a:gradFill>
                <a:ln w="12700">
                  <a:solidFill>
                    <a:srgbClr val="42719B"/>
                  </a:solidFill>
                  <a:bevel/>
                </a:ln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500" b="1">
                    <a:solidFill>
                      <a:srgbClr val="032345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7" name="椭圆 79"/>
                <p:cNvSpPr>
                  <a:spLocks noChangeArrowheads="1"/>
                </p:cNvSpPr>
                <p:nvPr/>
              </p:nvSpPr>
              <p:spPr bwMode="auto">
                <a:xfrm>
                  <a:off x="138648" y="138785"/>
                  <a:ext cx="892559" cy="892559"/>
                </a:xfrm>
                <a:prstGeom prst="ellipse">
                  <a:avLst/>
                </a:prstGeom>
                <a:solidFill>
                  <a:srgbClr val="0E3F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500" b="1">
                    <a:solidFill>
                      <a:srgbClr val="032345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  <p:sp>
            <p:nvSpPr>
              <p:cNvPr id="15387" name="文本框 37"/>
              <p:cNvSpPr>
                <a:spLocks noChangeArrowheads="1"/>
              </p:cNvSpPr>
              <p:nvPr/>
            </p:nvSpPr>
            <p:spPr bwMode="auto">
              <a:xfrm>
                <a:off x="55564" y="695"/>
                <a:ext cx="300553" cy="431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latinLnBrk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3</a:t>
                </a:r>
                <a:endParaRPr lang="zh-CN" altLang="en-US" sz="1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15389" name="Text Box 64"/>
          <p:cNvSpPr>
            <a:spLocks noChangeArrowheads="1"/>
          </p:cNvSpPr>
          <p:nvPr/>
        </p:nvSpPr>
        <p:spPr bwMode="auto">
          <a:xfrm>
            <a:off x="1714500" y="1638300"/>
            <a:ext cx="1604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marL="120650" indent="-1206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现状</a:t>
            </a:r>
            <a:endParaRPr lang="en-US" sz="36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90" name="Text Box 64"/>
          <p:cNvSpPr>
            <a:spLocks noChangeArrowheads="1"/>
          </p:cNvSpPr>
          <p:nvPr/>
        </p:nvSpPr>
        <p:spPr bwMode="auto">
          <a:xfrm>
            <a:off x="4937125" y="1638300"/>
            <a:ext cx="1604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marL="120650" indent="-1206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规划</a:t>
            </a:r>
            <a:endParaRPr lang="en-US" sz="36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91" name="Text Box 64"/>
          <p:cNvSpPr>
            <a:spLocks noChangeArrowheads="1"/>
          </p:cNvSpPr>
          <p:nvPr/>
        </p:nvSpPr>
        <p:spPr bwMode="auto">
          <a:xfrm>
            <a:off x="7159625" y="1866900"/>
            <a:ext cx="405606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marL="120650" indent="-1206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融资用途</a:t>
            </a:r>
            <a:endParaRPr lang="en-US" sz="36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392" name="组合 2"/>
          <p:cNvGrpSpPr/>
          <p:nvPr/>
        </p:nvGrpSpPr>
        <p:grpSpPr bwMode="auto">
          <a:xfrm>
            <a:off x="4883150" y="2711450"/>
            <a:ext cx="1714500" cy="2139950"/>
            <a:chOff x="0" y="0"/>
            <a:chExt cx="1713459" cy="2139773"/>
          </a:xfrm>
        </p:grpSpPr>
        <p:sp>
          <p:nvSpPr>
            <p:cNvPr id="15380" name="等腰三角形 2"/>
            <p:cNvSpPr>
              <a:spLocks noChangeArrowheads="1"/>
            </p:cNvSpPr>
            <p:nvPr/>
          </p:nvSpPr>
          <p:spPr bwMode="auto">
            <a:xfrm flipV="1">
              <a:off x="14568" y="292201"/>
              <a:ext cx="1625863" cy="1847572"/>
            </a:xfrm>
            <a:custGeom>
              <a:avLst/>
              <a:gdLst>
                <a:gd name="T0" fmla="*/ 834324 w 1584176"/>
                <a:gd name="T1" fmla="*/ 1896191 h 1800200"/>
                <a:gd name="T2" fmla="*/ 1668647 w 1584176"/>
                <a:gd name="T3" fmla="*/ 1061866 h 1800200"/>
                <a:gd name="T4" fmla="*/ 1006128 w 1584176"/>
                <a:gd name="T5" fmla="*/ 245435 h 1800200"/>
                <a:gd name="T6" fmla="*/ 834324 w 1584176"/>
                <a:gd name="T7" fmla="*/ 0 h 1800200"/>
                <a:gd name="T8" fmla="*/ 662520 w 1584176"/>
                <a:gd name="T9" fmla="*/ 245435 h 1800200"/>
                <a:gd name="T10" fmla="*/ 0 w 1584176"/>
                <a:gd name="T11" fmla="*/ 1061866 h 1800200"/>
                <a:gd name="T12" fmla="*/ 834324 w 1584176"/>
                <a:gd name="T13" fmla="*/ 1896191 h 1800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4176"/>
                <a:gd name="T22" fmla="*/ 0 h 1800200"/>
                <a:gd name="T23" fmla="*/ 1584176 w 1584176"/>
                <a:gd name="T24" fmla="*/ 1800200 h 1800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4176" h="1800200">
                  <a:moveTo>
                    <a:pt x="792088" y="1800200"/>
                  </a:moveTo>
                  <a:cubicBezTo>
                    <a:pt x="1229546" y="1800200"/>
                    <a:pt x="1584176" y="1445570"/>
                    <a:pt x="1584176" y="1008112"/>
                  </a:cubicBezTo>
                  <a:cubicBezTo>
                    <a:pt x="1584176" y="626578"/>
                    <a:pt x="1314421" y="308048"/>
                    <a:pt x="955195" y="233010"/>
                  </a:cubicBezTo>
                  <a:lnTo>
                    <a:pt x="792088" y="0"/>
                  </a:lnTo>
                  <a:lnTo>
                    <a:pt x="628982" y="233010"/>
                  </a:lnTo>
                  <a:cubicBezTo>
                    <a:pt x="269756" y="308048"/>
                    <a:pt x="0" y="626578"/>
                    <a:pt x="0" y="1008112"/>
                  </a:cubicBezTo>
                  <a:cubicBezTo>
                    <a:pt x="0" y="1445570"/>
                    <a:pt x="354630" y="1800200"/>
                    <a:pt x="792088" y="180020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12600000" scaled="1"/>
            </a:gradFill>
            <a:ln w="19050" cap="flat" cmpd="sng">
              <a:solidFill>
                <a:srgbClr val="42719B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15381" name="Picture 11" descr="C:\Documents and Settings\Administrator\桌面\0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13459" cy="1713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15395" name="组合 4"/>
          <p:cNvGrpSpPr/>
          <p:nvPr/>
        </p:nvGrpSpPr>
        <p:grpSpPr bwMode="auto">
          <a:xfrm>
            <a:off x="8123238" y="2865438"/>
            <a:ext cx="1930400" cy="2035175"/>
            <a:chOff x="0" y="0"/>
            <a:chExt cx="1929362" cy="2034987"/>
          </a:xfrm>
        </p:grpSpPr>
        <p:sp>
          <p:nvSpPr>
            <p:cNvPr id="15378" name="等腰三角形 2"/>
            <p:cNvSpPr>
              <a:spLocks noChangeArrowheads="1"/>
            </p:cNvSpPr>
            <p:nvPr/>
          </p:nvSpPr>
          <p:spPr bwMode="auto">
            <a:xfrm flipV="1">
              <a:off x="0" y="187415"/>
              <a:ext cx="1625863" cy="1847572"/>
            </a:xfrm>
            <a:custGeom>
              <a:avLst/>
              <a:gdLst>
                <a:gd name="T0" fmla="*/ 834324 w 1584176"/>
                <a:gd name="T1" fmla="*/ 1896191 h 1800200"/>
                <a:gd name="T2" fmla="*/ 1668647 w 1584176"/>
                <a:gd name="T3" fmla="*/ 1061866 h 1800200"/>
                <a:gd name="T4" fmla="*/ 1006128 w 1584176"/>
                <a:gd name="T5" fmla="*/ 245435 h 1800200"/>
                <a:gd name="T6" fmla="*/ 834324 w 1584176"/>
                <a:gd name="T7" fmla="*/ 0 h 1800200"/>
                <a:gd name="T8" fmla="*/ 662520 w 1584176"/>
                <a:gd name="T9" fmla="*/ 245435 h 1800200"/>
                <a:gd name="T10" fmla="*/ 0 w 1584176"/>
                <a:gd name="T11" fmla="*/ 1061866 h 1800200"/>
                <a:gd name="T12" fmla="*/ 834324 w 1584176"/>
                <a:gd name="T13" fmla="*/ 1896191 h 1800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4176"/>
                <a:gd name="T22" fmla="*/ 0 h 1800200"/>
                <a:gd name="T23" fmla="*/ 1584176 w 1584176"/>
                <a:gd name="T24" fmla="*/ 1800200 h 1800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4176" h="1800200">
                  <a:moveTo>
                    <a:pt x="792088" y="1800200"/>
                  </a:moveTo>
                  <a:cubicBezTo>
                    <a:pt x="1229546" y="1800200"/>
                    <a:pt x="1584176" y="1445570"/>
                    <a:pt x="1584176" y="1008112"/>
                  </a:cubicBezTo>
                  <a:cubicBezTo>
                    <a:pt x="1584176" y="626578"/>
                    <a:pt x="1314421" y="308048"/>
                    <a:pt x="955195" y="233010"/>
                  </a:cubicBezTo>
                  <a:lnTo>
                    <a:pt x="792088" y="0"/>
                  </a:lnTo>
                  <a:lnTo>
                    <a:pt x="628982" y="233010"/>
                  </a:lnTo>
                  <a:cubicBezTo>
                    <a:pt x="269756" y="308048"/>
                    <a:pt x="0" y="626578"/>
                    <a:pt x="0" y="1008112"/>
                  </a:cubicBezTo>
                  <a:cubicBezTo>
                    <a:pt x="0" y="1445570"/>
                    <a:pt x="354630" y="1800200"/>
                    <a:pt x="792088" y="180020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12600000" scaled="1"/>
            </a:gradFill>
            <a:ln w="19050" cap="flat" cmpd="sng">
              <a:solidFill>
                <a:srgbClr val="42719B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15379" name="Picture 8" descr="C:\Documents and Settings\Administrator\桌面\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13" y="0"/>
              <a:ext cx="1720149" cy="1720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15398" name="组合 10"/>
          <p:cNvGrpSpPr/>
          <p:nvPr/>
        </p:nvGrpSpPr>
        <p:grpSpPr bwMode="auto">
          <a:xfrm>
            <a:off x="1616075" y="2790825"/>
            <a:ext cx="1724025" cy="2109788"/>
            <a:chOff x="0" y="0"/>
            <a:chExt cx="1723305" cy="2109981"/>
          </a:xfrm>
        </p:grpSpPr>
        <p:sp>
          <p:nvSpPr>
            <p:cNvPr id="15376" name="等腰三角形 2"/>
            <p:cNvSpPr>
              <a:spLocks noChangeArrowheads="1"/>
            </p:cNvSpPr>
            <p:nvPr/>
          </p:nvSpPr>
          <p:spPr bwMode="auto">
            <a:xfrm flipV="1">
              <a:off x="97705" y="262713"/>
              <a:ext cx="1625600" cy="1847268"/>
            </a:xfrm>
            <a:custGeom>
              <a:avLst/>
              <a:gdLst>
                <a:gd name="T0" fmla="*/ 834054 w 1584176"/>
                <a:gd name="T1" fmla="*/ 1895567 h 1800200"/>
                <a:gd name="T2" fmla="*/ 1668107 w 1584176"/>
                <a:gd name="T3" fmla="*/ 1061517 h 1800200"/>
                <a:gd name="T4" fmla="*/ 1005802 w 1584176"/>
                <a:gd name="T5" fmla="*/ 245354 h 1800200"/>
                <a:gd name="T6" fmla="*/ 834054 w 1584176"/>
                <a:gd name="T7" fmla="*/ 0 h 1800200"/>
                <a:gd name="T8" fmla="*/ 662306 w 1584176"/>
                <a:gd name="T9" fmla="*/ 245354 h 1800200"/>
                <a:gd name="T10" fmla="*/ 0 w 1584176"/>
                <a:gd name="T11" fmla="*/ 1061517 h 1800200"/>
                <a:gd name="T12" fmla="*/ 834054 w 1584176"/>
                <a:gd name="T13" fmla="*/ 1895567 h 1800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4176"/>
                <a:gd name="T22" fmla="*/ 0 h 1800200"/>
                <a:gd name="T23" fmla="*/ 1584176 w 1584176"/>
                <a:gd name="T24" fmla="*/ 1800200 h 1800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4176" h="1800200">
                  <a:moveTo>
                    <a:pt x="792088" y="1800200"/>
                  </a:moveTo>
                  <a:cubicBezTo>
                    <a:pt x="1229546" y="1800200"/>
                    <a:pt x="1584176" y="1445570"/>
                    <a:pt x="1584176" y="1008112"/>
                  </a:cubicBezTo>
                  <a:cubicBezTo>
                    <a:pt x="1584176" y="626578"/>
                    <a:pt x="1314421" y="308048"/>
                    <a:pt x="955195" y="233010"/>
                  </a:cubicBezTo>
                  <a:lnTo>
                    <a:pt x="792088" y="0"/>
                  </a:lnTo>
                  <a:lnTo>
                    <a:pt x="628982" y="233010"/>
                  </a:lnTo>
                  <a:cubicBezTo>
                    <a:pt x="269756" y="308048"/>
                    <a:pt x="0" y="626578"/>
                    <a:pt x="0" y="1008112"/>
                  </a:cubicBezTo>
                  <a:cubicBezTo>
                    <a:pt x="0" y="1445570"/>
                    <a:pt x="354630" y="1800200"/>
                    <a:pt x="792088" y="180020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12600000" scaled="1"/>
            </a:gradFill>
            <a:ln w="19050" cap="flat" cmpd="sng">
              <a:solidFill>
                <a:srgbClr val="42719B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15377" name="图片 4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48661" cy="171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bldLvl="0" autoUpdateAnimBg="0"/>
      <p:bldP spid="15371" grpId="0" bldLvl="0" autoUpdateAnimBg="0"/>
      <p:bldP spid="15389" grpId="0" bldLvl="0" autoUpdateAnimBg="0"/>
      <p:bldP spid="15390" grpId="0" bldLvl="0" autoUpdateAnimBg="0"/>
      <p:bldP spid="15391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31"/>
          <p:cNvSpPr>
            <a:spLocks noChangeArrowheads="1"/>
          </p:cNvSpPr>
          <p:nvPr/>
        </p:nvSpPr>
        <p:spPr bwMode="auto">
          <a:xfrm>
            <a:off x="-17463" y="0"/>
            <a:ext cx="12209463" cy="6904038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</a:endParaRPr>
          </a:p>
        </p:txBody>
      </p:sp>
      <p:grpSp>
        <p:nvGrpSpPr>
          <p:cNvPr id="16387" name="组合 27"/>
          <p:cNvGrpSpPr/>
          <p:nvPr/>
        </p:nvGrpSpPr>
        <p:grpSpPr bwMode="auto">
          <a:xfrm>
            <a:off x="5006262" y="3392488"/>
            <a:ext cx="2160969" cy="669807"/>
            <a:chOff x="928" y="0"/>
            <a:chExt cx="3602204" cy="1115804"/>
          </a:xfrm>
        </p:grpSpPr>
        <p:sp>
          <p:nvSpPr>
            <p:cNvPr id="16389" name="直接连接符 28"/>
            <p:cNvSpPr>
              <a:spLocks noChangeShapeType="1"/>
            </p:cNvSpPr>
            <p:nvPr/>
          </p:nvSpPr>
          <p:spPr bwMode="auto">
            <a:xfrm flipV="1">
              <a:off x="928" y="0"/>
              <a:ext cx="1" cy="111580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0" name="文本框 30"/>
            <p:cNvSpPr>
              <a:spLocks noChangeArrowheads="1"/>
            </p:cNvSpPr>
            <p:nvPr/>
          </p:nvSpPr>
          <p:spPr bwMode="auto">
            <a:xfrm>
              <a:off x="152401" y="0"/>
              <a:ext cx="3450731" cy="1100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700" b="1">
                  <a:solidFill>
                    <a:srgbClr val="186179"/>
                  </a:solidFill>
                  <a:latin typeface="方正特雅宋简" panose="02000000000000000000" charset="-122"/>
                  <a:ea typeface="方正特雅宋简" panose="02000000000000000000" charset="-122"/>
                  <a:sym typeface="微软雅黑" panose="020B0503020204020204" pitchFamily="34" charset="-122"/>
                </a:rPr>
                <a:t>谢谢观看</a:t>
              </a:r>
              <a:endParaRPr lang="zh-CN" altLang="en-US" sz="1800">
                <a:latin typeface="方正特雅宋简" panose="02000000000000000000" charset="-122"/>
                <a:ea typeface="方正特雅宋简" panose="02000000000000000000" charset="-122"/>
              </a:endParaRPr>
            </a:p>
          </p:txBody>
        </p:sp>
      </p:grpSp>
      <p:sp>
        <p:nvSpPr>
          <p:cNvPr id="16388" name="矩形 27"/>
          <p:cNvSpPr>
            <a:spLocks noChangeArrowheads="1"/>
          </p:cNvSpPr>
          <p:nvPr/>
        </p:nvSpPr>
        <p:spPr bwMode="auto">
          <a:xfrm>
            <a:off x="4154170" y="2546350"/>
            <a:ext cx="38836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400">
                <a:solidFill>
                  <a:schemeClr val="bg1"/>
                </a:solidFill>
                <a:latin typeface="方正特雅宋简" panose="02000000000000000000" charset="-122"/>
                <a:ea typeface="方正特雅宋简" panose="02000000000000000000" charset="-122"/>
                <a:sym typeface="微软雅黑" panose="020B0503020204020204" pitchFamily="34" charset="-122"/>
              </a:rPr>
              <a:t>一个</a:t>
            </a:r>
            <a:r>
              <a:rPr lang="zh-CN" altLang="en-US" sz="4400">
                <a:solidFill>
                  <a:srgbClr val="FFD966"/>
                </a:solidFill>
                <a:latin typeface="方正特雅宋简" panose="02000000000000000000" charset="-122"/>
                <a:ea typeface="方正特雅宋简" panose="02000000000000000000" charset="-122"/>
                <a:sym typeface="微软雅黑" panose="020B0503020204020204" pitchFamily="34" charset="-122"/>
              </a:rPr>
              <a:t>融资</a:t>
            </a:r>
            <a:r>
              <a:rPr lang="zh-CN" altLang="en-US" sz="4400">
                <a:solidFill>
                  <a:schemeClr val="bg1"/>
                </a:solidFill>
                <a:latin typeface="方正特雅宋简" panose="02000000000000000000" charset="-122"/>
                <a:ea typeface="方正特雅宋简" panose="02000000000000000000" charset="-122"/>
                <a:sym typeface="微软雅黑" panose="020B0503020204020204" pitchFamily="34" charset="-122"/>
              </a:rPr>
              <a:t>模板</a:t>
            </a:r>
            <a:endParaRPr lang="zh-CN" altLang="en-US" sz="1800">
              <a:latin typeface="方正特雅宋简" panose="02000000000000000000" charset="-122"/>
              <a:ea typeface="方正特雅宋简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120AEC73-6C91-408E-A954-FC200B17C325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800"/>
          </a:p>
        </p:txBody>
      </p:sp>
      <p:pic>
        <p:nvPicPr>
          <p:cNvPr id="4099" name="图片 2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5489" r="7587" b="4828"/>
          <a:stretch>
            <a:fillRect/>
          </a:stretch>
        </p:blipFill>
        <p:spPr bwMode="auto">
          <a:xfrm>
            <a:off x="0" y="-33338"/>
            <a:ext cx="12192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4100" name="矩形 74"/>
          <p:cNvSpPr>
            <a:spLocks noChangeArrowheads="1"/>
          </p:cNvSpPr>
          <p:nvPr/>
        </p:nvSpPr>
        <p:spPr bwMode="auto">
          <a:xfrm>
            <a:off x="-17463" y="-25400"/>
            <a:ext cx="12223751" cy="561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4101" name="组合 6"/>
          <p:cNvGrpSpPr/>
          <p:nvPr/>
        </p:nvGrpSpPr>
        <p:grpSpPr bwMode="auto">
          <a:xfrm>
            <a:off x="765175" y="-31750"/>
            <a:ext cx="2074863" cy="1466850"/>
            <a:chOff x="0" y="0"/>
            <a:chExt cx="2454998" cy="1736952"/>
          </a:xfrm>
        </p:grpSpPr>
        <p:sp>
          <p:nvSpPr>
            <p:cNvPr id="4179" name="矩形 7"/>
            <p:cNvSpPr>
              <a:spLocks noChangeArrowheads="1"/>
            </p:cNvSpPr>
            <p:nvPr/>
          </p:nvSpPr>
          <p:spPr bwMode="auto">
            <a:xfrm>
              <a:off x="0" y="0"/>
              <a:ext cx="2454998" cy="1736952"/>
            </a:xfrm>
            <a:prstGeom prst="rect">
              <a:avLst/>
            </a:prstGeom>
            <a:solidFill>
              <a:srgbClr val="0E3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180" name="文本框 8"/>
            <p:cNvSpPr>
              <a:spLocks noChangeArrowheads="1"/>
            </p:cNvSpPr>
            <p:nvPr/>
          </p:nvSpPr>
          <p:spPr bwMode="auto">
            <a:xfrm>
              <a:off x="121202" y="836420"/>
              <a:ext cx="1918999" cy="765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</a:t>
              </a: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</a:t>
              </a:r>
              <a:endParaRPr lang="zh-CN" altLang="en-US" sz="1800"/>
            </a:p>
          </p:txBody>
        </p:sp>
        <p:sp>
          <p:nvSpPr>
            <p:cNvPr id="4181" name="矩形 9"/>
            <p:cNvSpPr>
              <a:spLocks noChangeArrowheads="1"/>
            </p:cNvSpPr>
            <p:nvPr/>
          </p:nvSpPr>
          <p:spPr bwMode="auto">
            <a:xfrm>
              <a:off x="1241587" y="740648"/>
              <a:ext cx="1104467" cy="43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Market </a:t>
              </a:r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environment</a:t>
              </a:r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102" name="Freeform 27"/>
          <p:cNvSpPr>
            <a:spLocks noEditPoints="1" noChangeArrowheads="1"/>
          </p:cNvSpPr>
          <p:nvPr/>
        </p:nvSpPr>
        <p:spPr bwMode="auto">
          <a:xfrm>
            <a:off x="1558925" y="161925"/>
            <a:ext cx="484188" cy="442913"/>
          </a:xfrm>
          <a:custGeom>
            <a:avLst/>
            <a:gdLst>
              <a:gd name="T0" fmla="*/ 2147483646 w 246"/>
              <a:gd name="T1" fmla="*/ 2147483646 h 238"/>
              <a:gd name="T2" fmla="*/ 0 w 246"/>
              <a:gd name="T3" fmla="*/ 2147483646 h 238"/>
              <a:gd name="T4" fmla="*/ 2147483646 w 246"/>
              <a:gd name="T5" fmla="*/ 2147483646 h 238"/>
              <a:gd name="T6" fmla="*/ 2147483646 w 246"/>
              <a:gd name="T7" fmla="*/ 2147483646 h 238"/>
              <a:gd name="T8" fmla="*/ 2147483646 w 246"/>
              <a:gd name="T9" fmla="*/ 2147483646 h 238"/>
              <a:gd name="T10" fmla="*/ 2147483646 w 246"/>
              <a:gd name="T11" fmla="*/ 2147483646 h 238"/>
              <a:gd name="T12" fmla="*/ 2147483646 w 246"/>
              <a:gd name="T13" fmla="*/ 2147483646 h 238"/>
              <a:gd name="T14" fmla="*/ 2147483646 w 246"/>
              <a:gd name="T15" fmla="*/ 2147483646 h 238"/>
              <a:gd name="T16" fmla="*/ 2147483646 w 246"/>
              <a:gd name="T17" fmla="*/ 2147483646 h 238"/>
              <a:gd name="T18" fmla="*/ 2147483646 w 246"/>
              <a:gd name="T19" fmla="*/ 2147483646 h 238"/>
              <a:gd name="T20" fmla="*/ 2147483646 w 246"/>
              <a:gd name="T21" fmla="*/ 2147483646 h 238"/>
              <a:gd name="T22" fmla="*/ 2147483646 w 246"/>
              <a:gd name="T23" fmla="*/ 2147483646 h 238"/>
              <a:gd name="T24" fmla="*/ 2147483646 w 246"/>
              <a:gd name="T25" fmla="*/ 2147483646 h 238"/>
              <a:gd name="T26" fmla="*/ 2147483646 w 246"/>
              <a:gd name="T27" fmla="*/ 2147483646 h 238"/>
              <a:gd name="T28" fmla="*/ 2147483646 w 246"/>
              <a:gd name="T29" fmla="*/ 2147483646 h 238"/>
              <a:gd name="T30" fmla="*/ 2147483646 w 246"/>
              <a:gd name="T31" fmla="*/ 2147483646 h 238"/>
              <a:gd name="T32" fmla="*/ 2147483646 w 246"/>
              <a:gd name="T33" fmla="*/ 2147483646 h 238"/>
              <a:gd name="T34" fmla="*/ 2147483646 w 246"/>
              <a:gd name="T35" fmla="*/ 2147483646 h 238"/>
              <a:gd name="T36" fmla="*/ 2147483646 w 246"/>
              <a:gd name="T37" fmla="*/ 2147483646 h 238"/>
              <a:gd name="T38" fmla="*/ 2147483646 w 246"/>
              <a:gd name="T39" fmla="*/ 2147483646 h 238"/>
              <a:gd name="T40" fmla="*/ 2147483646 w 246"/>
              <a:gd name="T41" fmla="*/ 2147483646 h 238"/>
              <a:gd name="T42" fmla="*/ 2147483646 w 246"/>
              <a:gd name="T43" fmla="*/ 2147483646 h 238"/>
              <a:gd name="T44" fmla="*/ 2147483646 w 246"/>
              <a:gd name="T45" fmla="*/ 2147483646 h 238"/>
              <a:gd name="T46" fmla="*/ 2147483646 w 246"/>
              <a:gd name="T47" fmla="*/ 2147483646 h 238"/>
              <a:gd name="T48" fmla="*/ 2147483646 w 246"/>
              <a:gd name="T49" fmla="*/ 2147483646 h 238"/>
              <a:gd name="T50" fmla="*/ 2147483646 w 246"/>
              <a:gd name="T51" fmla="*/ 2147483646 h 238"/>
              <a:gd name="T52" fmla="*/ 2147483646 w 246"/>
              <a:gd name="T53" fmla="*/ 2147483646 h 238"/>
              <a:gd name="T54" fmla="*/ 2147483646 w 246"/>
              <a:gd name="T55" fmla="*/ 2147483646 h 238"/>
              <a:gd name="T56" fmla="*/ 2147483646 w 246"/>
              <a:gd name="T57" fmla="*/ 2147483646 h 238"/>
              <a:gd name="T58" fmla="*/ 2147483646 w 246"/>
              <a:gd name="T59" fmla="*/ 2147483646 h 238"/>
              <a:gd name="T60" fmla="*/ 2147483646 w 246"/>
              <a:gd name="T61" fmla="*/ 2147483646 h 238"/>
              <a:gd name="T62" fmla="*/ 2147483646 w 246"/>
              <a:gd name="T63" fmla="*/ 2147483646 h 238"/>
              <a:gd name="T64" fmla="*/ 2147483646 w 246"/>
              <a:gd name="T65" fmla="*/ 2147483646 h 238"/>
              <a:gd name="T66" fmla="*/ 2147483646 w 246"/>
              <a:gd name="T67" fmla="*/ 2147483646 h 238"/>
              <a:gd name="T68" fmla="*/ 2147483646 w 246"/>
              <a:gd name="T69" fmla="*/ 2147483646 h 238"/>
              <a:gd name="T70" fmla="*/ 2147483646 w 246"/>
              <a:gd name="T71" fmla="*/ 2147483646 h 238"/>
              <a:gd name="T72" fmla="*/ 2147483646 w 246"/>
              <a:gd name="T73" fmla="*/ 2147483646 h 238"/>
              <a:gd name="T74" fmla="*/ 2147483646 w 246"/>
              <a:gd name="T75" fmla="*/ 2147483646 h 238"/>
              <a:gd name="T76" fmla="*/ 2147483646 w 246"/>
              <a:gd name="T77" fmla="*/ 2147483646 h 238"/>
              <a:gd name="T78" fmla="*/ 2147483646 w 246"/>
              <a:gd name="T79" fmla="*/ 2147483646 h 238"/>
              <a:gd name="T80" fmla="*/ 2147483646 w 246"/>
              <a:gd name="T81" fmla="*/ 2147483646 h 238"/>
              <a:gd name="T82" fmla="*/ 2147483646 w 246"/>
              <a:gd name="T83" fmla="*/ 2147483646 h 238"/>
              <a:gd name="T84" fmla="*/ 2147483646 w 246"/>
              <a:gd name="T85" fmla="*/ 2147483646 h 238"/>
              <a:gd name="T86" fmla="*/ 2147483646 w 246"/>
              <a:gd name="T87" fmla="*/ 2147483646 h 238"/>
              <a:gd name="T88" fmla="*/ 2147483646 w 246"/>
              <a:gd name="T89" fmla="*/ 2147483646 h 238"/>
              <a:gd name="T90" fmla="*/ 2147483646 w 246"/>
              <a:gd name="T91" fmla="*/ 2147483646 h 238"/>
              <a:gd name="T92" fmla="*/ 2147483646 w 246"/>
              <a:gd name="T93" fmla="*/ 2147483646 h 238"/>
              <a:gd name="T94" fmla="*/ 2147483646 w 246"/>
              <a:gd name="T95" fmla="*/ 2147483646 h 23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46"/>
              <a:gd name="T145" fmla="*/ 0 h 238"/>
              <a:gd name="T146" fmla="*/ 246 w 246"/>
              <a:gd name="T147" fmla="*/ 238 h 23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46" h="238">
                <a:moveTo>
                  <a:pt x="241" y="213"/>
                </a:moveTo>
                <a:cubicBezTo>
                  <a:pt x="193" y="171"/>
                  <a:pt x="193" y="171"/>
                  <a:pt x="193" y="171"/>
                </a:cubicBezTo>
                <a:cubicBezTo>
                  <a:pt x="192" y="170"/>
                  <a:pt x="191" y="169"/>
                  <a:pt x="191" y="169"/>
                </a:cubicBezTo>
                <a:cubicBezTo>
                  <a:pt x="199" y="158"/>
                  <a:pt x="203" y="145"/>
                  <a:pt x="203" y="131"/>
                </a:cubicBezTo>
                <a:cubicBezTo>
                  <a:pt x="203" y="115"/>
                  <a:pt x="197" y="99"/>
                  <a:pt x="185" y="87"/>
                </a:cubicBezTo>
                <a:cubicBezTo>
                  <a:pt x="183" y="86"/>
                  <a:pt x="182" y="84"/>
                  <a:pt x="180" y="83"/>
                </a:cubicBezTo>
                <a:cubicBezTo>
                  <a:pt x="176" y="37"/>
                  <a:pt x="137" y="0"/>
                  <a:pt x="90" y="0"/>
                </a:cubicBezTo>
                <a:cubicBezTo>
                  <a:pt x="40" y="0"/>
                  <a:pt x="0" y="40"/>
                  <a:pt x="0" y="90"/>
                </a:cubicBezTo>
                <a:cubicBezTo>
                  <a:pt x="0" y="140"/>
                  <a:pt x="40" y="180"/>
                  <a:pt x="90" y="180"/>
                </a:cubicBezTo>
                <a:cubicBezTo>
                  <a:pt x="93" y="180"/>
                  <a:pt x="97" y="180"/>
                  <a:pt x="100" y="180"/>
                </a:cubicBezTo>
                <a:cubicBezTo>
                  <a:pt x="111" y="189"/>
                  <a:pt x="125" y="194"/>
                  <a:pt x="140" y="194"/>
                </a:cubicBezTo>
                <a:cubicBezTo>
                  <a:pt x="154" y="194"/>
                  <a:pt x="167" y="190"/>
                  <a:pt x="177" y="182"/>
                </a:cubicBezTo>
                <a:cubicBezTo>
                  <a:pt x="178" y="183"/>
                  <a:pt x="178" y="184"/>
                  <a:pt x="179" y="184"/>
                </a:cubicBezTo>
                <a:cubicBezTo>
                  <a:pt x="222" y="233"/>
                  <a:pt x="222" y="233"/>
                  <a:pt x="222" y="233"/>
                </a:cubicBezTo>
                <a:cubicBezTo>
                  <a:pt x="226" y="238"/>
                  <a:pt x="233" y="238"/>
                  <a:pt x="238" y="233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46" y="225"/>
                  <a:pt x="246" y="217"/>
                  <a:pt x="241" y="213"/>
                </a:cubicBezTo>
                <a:close/>
                <a:moveTo>
                  <a:pt x="191" y="118"/>
                </a:moveTo>
                <a:cubicBezTo>
                  <a:pt x="185" y="120"/>
                  <a:pt x="185" y="120"/>
                  <a:pt x="185" y="120"/>
                </a:cubicBezTo>
                <a:cubicBezTo>
                  <a:pt x="185" y="123"/>
                  <a:pt x="185" y="123"/>
                  <a:pt x="185" y="123"/>
                </a:cubicBezTo>
                <a:cubicBezTo>
                  <a:pt x="191" y="121"/>
                  <a:pt x="191" y="121"/>
                  <a:pt x="191" y="121"/>
                </a:cubicBezTo>
                <a:cubicBezTo>
                  <a:pt x="191" y="141"/>
                  <a:pt x="191" y="141"/>
                  <a:pt x="191" y="141"/>
                </a:cubicBezTo>
                <a:cubicBezTo>
                  <a:pt x="186" y="141"/>
                  <a:pt x="186" y="141"/>
                  <a:pt x="186" y="141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91" y="143"/>
                  <a:pt x="191" y="143"/>
                  <a:pt x="191" y="143"/>
                </a:cubicBezTo>
                <a:cubicBezTo>
                  <a:pt x="189" y="152"/>
                  <a:pt x="185" y="159"/>
                  <a:pt x="179" y="166"/>
                </a:cubicBezTo>
                <a:cubicBezTo>
                  <a:pt x="178" y="163"/>
                  <a:pt x="176" y="161"/>
                  <a:pt x="173" y="161"/>
                </a:cubicBezTo>
                <a:cubicBezTo>
                  <a:pt x="170" y="161"/>
                  <a:pt x="168" y="162"/>
                  <a:pt x="167" y="164"/>
                </a:cubicBezTo>
                <a:cubicBezTo>
                  <a:pt x="165" y="167"/>
                  <a:pt x="164" y="170"/>
                  <a:pt x="164" y="175"/>
                </a:cubicBezTo>
                <a:cubicBezTo>
                  <a:pt x="164" y="176"/>
                  <a:pt x="164" y="177"/>
                  <a:pt x="164" y="178"/>
                </a:cubicBezTo>
                <a:cubicBezTo>
                  <a:pt x="163" y="178"/>
                  <a:pt x="162" y="179"/>
                  <a:pt x="161" y="179"/>
                </a:cubicBezTo>
                <a:cubicBezTo>
                  <a:pt x="161" y="178"/>
                  <a:pt x="161" y="176"/>
                  <a:pt x="161" y="175"/>
                </a:cubicBezTo>
                <a:cubicBezTo>
                  <a:pt x="161" y="166"/>
                  <a:pt x="158" y="161"/>
                  <a:pt x="153" y="161"/>
                </a:cubicBezTo>
                <a:cubicBezTo>
                  <a:pt x="150" y="161"/>
                  <a:pt x="148" y="162"/>
                  <a:pt x="147" y="164"/>
                </a:cubicBezTo>
                <a:cubicBezTo>
                  <a:pt x="145" y="167"/>
                  <a:pt x="144" y="170"/>
                  <a:pt x="144" y="175"/>
                </a:cubicBezTo>
                <a:cubicBezTo>
                  <a:pt x="144" y="178"/>
                  <a:pt x="145" y="181"/>
                  <a:pt x="146" y="183"/>
                </a:cubicBezTo>
                <a:cubicBezTo>
                  <a:pt x="144" y="183"/>
                  <a:pt x="142" y="184"/>
                  <a:pt x="140" y="184"/>
                </a:cubicBezTo>
                <a:cubicBezTo>
                  <a:pt x="138" y="184"/>
                  <a:pt x="137" y="183"/>
                  <a:pt x="135" y="183"/>
                </a:cubicBezTo>
                <a:cubicBezTo>
                  <a:pt x="135" y="161"/>
                  <a:pt x="135" y="161"/>
                  <a:pt x="135" y="161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26" y="167"/>
                  <a:pt x="126" y="167"/>
                  <a:pt x="126" y="167"/>
                </a:cubicBezTo>
                <a:cubicBezTo>
                  <a:pt x="132" y="165"/>
                  <a:pt x="132" y="165"/>
                  <a:pt x="132" y="165"/>
                </a:cubicBezTo>
                <a:cubicBezTo>
                  <a:pt x="132" y="183"/>
                  <a:pt x="132" y="183"/>
                  <a:pt x="132" y="183"/>
                </a:cubicBezTo>
                <a:cubicBezTo>
                  <a:pt x="128" y="182"/>
                  <a:pt x="125" y="181"/>
                  <a:pt x="121" y="180"/>
                </a:cubicBezTo>
                <a:cubicBezTo>
                  <a:pt x="121" y="178"/>
                  <a:pt x="122" y="177"/>
                  <a:pt x="122" y="175"/>
                </a:cubicBezTo>
                <a:cubicBezTo>
                  <a:pt x="122" y="166"/>
                  <a:pt x="119" y="161"/>
                  <a:pt x="114" y="161"/>
                </a:cubicBezTo>
                <a:cubicBezTo>
                  <a:pt x="111" y="161"/>
                  <a:pt x="109" y="162"/>
                  <a:pt x="107" y="164"/>
                </a:cubicBezTo>
                <a:cubicBezTo>
                  <a:pt x="106" y="166"/>
                  <a:pt x="106" y="168"/>
                  <a:pt x="105" y="170"/>
                </a:cubicBezTo>
                <a:cubicBezTo>
                  <a:pt x="105" y="170"/>
                  <a:pt x="104" y="169"/>
                  <a:pt x="103" y="168"/>
                </a:cubicBezTo>
                <a:cubicBezTo>
                  <a:pt x="96" y="161"/>
                  <a:pt x="92" y="153"/>
                  <a:pt x="89" y="143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101" y="141"/>
                  <a:pt x="101" y="141"/>
                  <a:pt x="101" y="141"/>
                </a:cubicBezTo>
                <a:cubicBezTo>
                  <a:pt x="96" y="141"/>
                  <a:pt x="96" y="141"/>
                  <a:pt x="96" y="141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92" y="110"/>
                  <a:pt x="96" y="101"/>
                  <a:pt x="103" y="95"/>
                </a:cubicBezTo>
                <a:cubicBezTo>
                  <a:pt x="106" y="92"/>
                  <a:pt x="109" y="89"/>
                  <a:pt x="112" y="8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100"/>
                  <a:pt x="107" y="100"/>
                  <a:pt x="107" y="100"/>
                </a:cubicBezTo>
                <a:cubicBezTo>
                  <a:pt x="121" y="100"/>
                  <a:pt x="121" y="100"/>
                  <a:pt x="121" y="100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15" y="97"/>
                  <a:pt x="115" y="97"/>
                  <a:pt x="115" y="97"/>
                </a:cubicBezTo>
                <a:cubicBezTo>
                  <a:pt x="115" y="86"/>
                  <a:pt x="115" y="86"/>
                  <a:pt x="115" y="86"/>
                </a:cubicBezTo>
                <a:cubicBezTo>
                  <a:pt x="118" y="84"/>
                  <a:pt x="122" y="82"/>
                  <a:pt x="125" y="81"/>
                </a:cubicBezTo>
                <a:cubicBezTo>
                  <a:pt x="125" y="83"/>
                  <a:pt x="125" y="85"/>
                  <a:pt x="125" y="87"/>
                </a:cubicBezTo>
                <a:cubicBezTo>
                  <a:pt x="125" y="92"/>
                  <a:pt x="125" y="95"/>
                  <a:pt x="127" y="97"/>
                </a:cubicBezTo>
                <a:cubicBezTo>
                  <a:pt x="128" y="99"/>
                  <a:pt x="130" y="100"/>
                  <a:pt x="133" y="100"/>
                </a:cubicBezTo>
                <a:cubicBezTo>
                  <a:pt x="135" y="100"/>
                  <a:pt x="137" y="99"/>
                  <a:pt x="139" y="97"/>
                </a:cubicBezTo>
                <a:cubicBezTo>
                  <a:pt x="141" y="95"/>
                  <a:pt x="141" y="91"/>
                  <a:pt x="141" y="87"/>
                </a:cubicBezTo>
                <a:cubicBezTo>
                  <a:pt x="141" y="84"/>
                  <a:pt x="141" y="81"/>
                  <a:pt x="140" y="79"/>
                </a:cubicBezTo>
                <a:cubicBezTo>
                  <a:pt x="144" y="79"/>
                  <a:pt x="148" y="80"/>
                  <a:pt x="152" y="81"/>
                </a:cubicBezTo>
                <a:cubicBezTo>
                  <a:pt x="152" y="97"/>
                  <a:pt x="152" y="97"/>
                  <a:pt x="152" y="97"/>
                </a:cubicBezTo>
                <a:cubicBezTo>
                  <a:pt x="146" y="97"/>
                  <a:pt x="146" y="97"/>
                  <a:pt x="146" y="97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61" y="100"/>
                  <a:pt x="161" y="100"/>
                  <a:pt x="161" y="100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55" y="97"/>
                  <a:pt x="155" y="97"/>
                  <a:pt x="155" y="97"/>
                </a:cubicBezTo>
                <a:cubicBezTo>
                  <a:pt x="155" y="81"/>
                  <a:pt x="155" y="81"/>
                  <a:pt x="155" y="81"/>
                </a:cubicBezTo>
                <a:cubicBezTo>
                  <a:pt x="161" y="83"/>
                  <a:pt x="166" y="86"/>
                  <a:pt x="172" y="90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66" y="97"/>
                  <a:pt x="166" y="97"/>
                  <a:pt x="166" y="9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180" y="100"/>
                  <a:pt x="180" y="100"/>
                  <a:pt x="180" y="100"/>
                </a:cubicBezTo>
                <a:cubicBezTo>
                  <a:pt x="180" y="98"/>
                  <a:pt x="180" y="98"/>
                  <a:pt x="180" y="98"/>
                </a:cubicBezTo>
                <a:cubicBezTo>
                  <a:pt x="185" y="104"/>
                  <a:pt x="189" y="111"/>
                  <a:pt x="191" y="118"/>
                </a:cubicBezTo>
                <a:close/>
                <a:moveTo>
                  <a:pt x="167" y="176"/>
                </a:moveTo>
                <a:cubicBezTo>
                  <a:pt x="167" y="176"/>
                  <a:pt x="167" y="175"/>
                  <a:pt x="167" y="175"/>
                </a:cubicBezTo>
                <a:cubicBezTo>
                  <a:pt x="167" y="168"/>
                  <a:pt x="169" y="164"/>
                  <a:pt x="173" y="164"/>
                </a:cubicBezTo>
                <a:cubicBezTo>
                  <a:pt x="175" y="164"/>
                  <a:pt x="176" y="165"/>
                  <a:pt x="177" y="168"/>
                </a:cubicBezTo>
                <a:cubicBezTo>
                  <a:pt x="174" y="171"/>
                  <a:pt x="171" y="174"/>
                  <a:pt x="167" y="176"/>
                </a:cubicBezTo>
                <a:close/>
                <a:moveTo>
                  <a:pt x="149" y="183"/>
                </a:moveTo>
                <a:cubicBezTo>
                  <a:pt x="148" y="181"/>
                  <a:pt x="147" y="178"/>
                  <a:pt x="147" y="175"/>
                </a:cubicBezTo>
                <a:cubicBezTo>
                  <a:pt x="147" y="168"/>
                  <a:pt x="149" y="164"/>
                  <a:pt x="153" y="164"/>
                </a:cubicBezTo>
                <a:cubicBezTo>
                  <a:pt x="156" y="164"/>
                  <a:pt x="158" y="167"/>
                  <a:pt x="158" y="175"/>
                </a:cubicBezTo>
                <a:cubicBezTo>
                  <a:pt x="158" y="177"/>
                  <a:pt x="158" y="179"/>
                  <a:pt x="158" y="180"/>
                </a:cubicBezTo>
                <a:cubicBezTo>
                  <a:pt x="155" y="181"/>
                  <a:pt x="152" y="182"/>
                  <a:pt x="149" y="183"/>
                </a:cubicBezTo>
                <a:close/>
                <a:moveTo>
                  <a:pt x="108" y="172"/>
                </a:moveTo>
                <a:cubicBezTo>
                  <a:pt x="108" y="167"/>
                  <a:pt x="110" y="164"/>
                  <a:pt x="113" y="164"/>
                </a:cubicBezTo>
                <a:cubicBezTo>
                  <a:pt x="117" y="164"/>
                  <a:pt x="119" y="167"/>
                  <a:pt x="119" y="175"/>
                </a:cubicBezTo>
                <a:cubicBezTo>
                  <a:pt x="119" y="176"/>
                  <a:pt x="119" y="177"/>
                  <a:pt x="118" y="179"/>
                </a:cubicBezTo>
                <a:cubicBezTo>
                  <a:pt x="115" y="177"/>
                  <a:pt x="111" y="175"/>
                  <a:pt x="108" y="172"/>
                </a:cubicBezTo>
                <a:close/>
                <a:moveTo>
                  <a:pt x="88" y="131"/>
                </a:moveTo>
                <a:cubicBezTo>
                  <a:pt x="88" y="128"/>
                  <a:pt x="88" y="125"/>
                  <a:pt x="89" y="122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3" y="141"/>
                  <a:pt x="93" y="141"/>
                  <a:pt x="93" y="141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88" y="138"/>
                  <a:pt x="88" y="135"/>
                  <a:pt x="88" y="131"/>
                </a:cubicBezTo>
                <a:close/>
                <a:moveTo>
                  <a:pt x="135" y="68"/>
                </a:moveTo>
                <a:cubicBezTo>
                  <a:pt x="136" y="68"/>
                  <a:pt x="136" y="68"/>
                  <a:pt x="137" y="69"/>
                </a:cubicBezTo>
                <a:cubicBezTo>
                  <a:pt x="136" y="69"/>
                  <a:pt x="135" y="69"/>
                  <a:pt x="134" y="69"/>
                </a:cubicBezTo>
                <a:cubicBezTo>
                  <a:pt x="134" y="68"/>
                  <a:pt x="134" y="68"/>
                  <a:pt x="135" y="68"/>
                </a:cubicBezTo>
                <a:close/>
                <a:moveTo>
                  <a:pt x="175" y="92"/>
                </a:moveTo>
                <a:cubicBezTo>
                  <a:pt x="175" y="93"/>
                  <a:pt x="176" y="94"/>
                  <a:pt x="177" y="95"/>
                </a:cubicBezTo>
                <a:cubicBezTo>
                  <a:pt x="178" y="95"/>
                  <a:pt x="179" y="96"/>
                  <a:pt x="180" y="97"/>
                </a:cubicBezTo>
                <a:cubicBezTo>
                  <a:pt x="175" y="97"/>
                  <a:pt x="175" y="97"/>
                  <a:pt x="175" y="97"/>
                </a:cubicBezTo>
                <a:lnTo>
                  <a:pt x="175" y="92"/>
                </a:lnTo>
                <a:close/>
                <a:moveTo>
                  <a:pt x="138" y="87"/>
                </a:moveTo>
                <a:cubicBezTo>
                  <a:pt x="138" y="94"/>
                  <a:pt x="137" y="97"/>
                  <a:pt x="133" y="97"/>
                </a:cubicBezTo>
                <a:cubicBezTo>
                  <a:pt x="129" y="97"/>
                  <a:pt x="128" y="94"/>
                  <a:pt x="128" y="87"/>
                </a:cubicBezTo>
                <a:cubicBezTo>
                  <a:pt x="128" y="84"/>
                  <a:pt x="128" y="82"/>
                  <a:pt x="128" y="81"/>
                </a:cubicBezTo>
                <a:cubicBezTo>
                  <a:pt x="131" y="80"/>
                  <a:pt x="134" y="80"/>
                  <a:pt x="137" y="79"/>
                </a:cubicBezTo>
                <a:cubicBezTo>
                  <a:pt x="138" y="81"/>
                  <a:pt x="138" y="84"/>
                  <a:pt x="138" y="87"/>
                </a:cubicBezTo>
                <a:close/>
                <a:moveTo>
                  <a:pt x="153" y="66"/>
                </a:moveTo>
                <a:cubicBezTo>
                  <a:pt x="159" y="65"/>
                  <a:pt x="166" y="71"/>
                  <a:pt x="163" y="73"/>
                </a:cubicBezTo>
                <a:cubicBezTo>
                  <a:pt x="159" y="71"/>
                  <a:pt x="154" y="70"/>
                  <a:pt x="149" y="69"/>
                </a:cubicBezTo>
                <a:cubicBezTo>
                  <a:pt x="149" y="68"/>
                  <a:pt x="151" y="67"/>
                  <a:pt x="153" y="66"/>
                </a:cubicBezTo>
                <a:close/>
                <a:moveTo>
                  <a:pt x="49" y="160"/>
                </a:moveTo>
                <a:cubicBezTo>
                  <a:pt x="26" y="147"/>
                  <a:pt x="8" y="120"/>
                  <a:pt x="8" y="90"/>
                </a:cubicBezTo>
                <a:cubicBezTo>
                  <a:pt x="8" y="89"/>
                  <a:pt x="8" y="87"/>
                  <a:pt x="8" y="86"/>
                </a:cubicBezTo>
                <a:cubicBezTo>
                  <a:pt x="13" y="87"/>
                  <a:pt x="19" y="93"/>
                  <a:pt x="19" y="99"/>
                </a:cubicBezTo>
                <a:cubicBezTo>
                  <a:pt x="20" y="104"/>
                  <a:pt x="20" y="106"/>
                  <a:pt x="29" y="107"/>
                </a:cubicBezTo>
                <a:cubicBezTo>
                  <a:pt x="39" y="108"/>
                  <a:pt x="35" y="116"/>
                  <a:pt x="40" y="116"/>
                </a:cubicBezTo>
                <a:cubicBezTo>
                  <a:pt x="45" y="116"/>
                  <a:pt x="48" y="114"/>
                  <a:pt x="47" y="117"/>
                </a:cubicBezTo>
                <a:cubicBezTo>
                  <a:pt x="47" y="119"/>
                  <a:pt x="46" y="120"/>
                  <a:pt x="45" y="120"/>
                </a:cubicBezTo>
                <a:cubicBezTo>
                  <a:pt x="38" y="129"/>
                  <a:pt x="43" y="138"/>
                  <a:pt x="49" y="143"/>
                </a:cubicBezTo>
                <a:cubicBezTo>
                  <a:pt x="51" y="144"/>
                  <a:pt x="50" y="153"/>
                  <a:pt x="49" y="160"/>
                </a:cubicBezTo>
                <a:close/>
                <a:moveTo>
                  <a:pt x="51" y="110"/>
                </a:moveTo>
                <a:cubicBezTo>
                  <a:pt x="47" y="112"/>
                  <a:pt x="39" y="116"/>
                  <a:pt x="40" y="111"/>
                </a:cubicBezTo>
                <a:cubicBezTo>
                  <a:pt x="42" y="102"/>
                  <a:pt x="36" y="108"/>
                  <a:pt x="35" y="104"/>
                </a:cubicBezTo>
                <a:cubicBezTo>
                  <a:pt x="34" y="100"/>
                  <a:pt x="43" y="100"/>
                  <a:pt x="38" y="99"/>
                </a:cubicBezTo>
                <a:cubicBezTo>
                  <a:pt x="34" y="97"/>
                  <a:pt x="27" y="109"/>
                  <a:pt x="27" y="100"/>
                </a:cubicBezTo>
                <a:cubicBezTo>
                  <a:pt x="27" y="97"/>
                  <a:pt x="27" y="94"/>
                  <a:pt x="29" y="93"/>
                </a:cubicBezTo>
                <a:cubicBezTo>
                  <a:pt x="32" y="87"/>
                  <a:pt x="39" y="87"/>
                  <a:pt x="41" y="90"/>
                </a:cubicBezTo>
                <a:cubicBezTo>
                  <a:pt x="43" y="95"/>
                  <a:pt x="43" y="98"/>
                  <a:pt x="45" y="96"/>
                </a:cubicBezTo>
                <a:cubicBezTo>
                  <a:pt x="47" y="94"/>
                  <a:pt x="44" y="91"/>
                  <a:pt x="47" y="85"/>
                </a:cubicBezTo>
                <a:cubicBezTo>
                  <a:pt x="49" y="80"/>
                  <a:pt x="55" y="73"/>
                  <a:pt x="69" y="67"/>
                </a:cubicBezTo>
                <a:cubicBezTo>
                  <a:pt x="78" y="63"/>
                  <a:pt x="71" y="56"/>
                  <a:pt x="68" y="50"/>
                </a:cubicBezTo>
                <a:cubicBezTo>
                  <a:pt x="63" y="44"/>
                  <a:pt x="56" y="39"/>
                  <a:pt x="54" y="45"/>
                </a:cubicBezTo>
                <a:cubicBezTo>
                  <a:pt x="52" y="50"/>
                  <a:pt x="56" y="60"/>
                  <a:pt x="50" y="58"/>
                </a:cubicBezTo>
                <a:cubicBezTo>
                  <a:pt x="45" y="56"/>
                  <a:pt x="38" y="52"/>
                  <a:pt x="42" y="47"/>
                </a:cubicBezTo>
                <a:cubicBezTo>
                  <a:pt x="46" y="43"/>
                  <a:pt x="53" y="42"/>
                  <a:pt x="53" y="39"/>
                </a:cubicBezTo>
                <a:cubicBezTo>
                  <a:pt x="53" y="34"/>
                  <a:pt x="53" y="30"/>
                  <a:pt x="56" y="30"/>
                </a:cubicBezTo>
                <a:cubicBezTo>
                  <a:pt x="59" y="31"/>
                  <a:pt x="61" y="32"/>
                  <a:pt x="58" y="37"/>
                </a:cubicBezTo>
                <a:cubicBezTo>
                  <a:pt x="56" y="41"/>
                  <a:pt x="68" y="44"/>
                  <a:pt x="69" y="41"/>
                </a:cubicBezTo>
                <a:cubicBezTo>
                  <a:pt x="70" y="39"/>
                  <a:pt x="68" y="35"/>
                  <a:pt x="64" y="29"/>
                </a:cubicBezTo>
                <a:cubicBezTo>
                  <a:pt x="61" y="25"/>
                  <a:pt x="54" y="26"/>
                  <a:pt x="57" y="22"/>
                </a:cubicBezTo>
                <a:cubicBezTo>
                  <a:pt x="58" y="21"/>
                  <a:pt x="60" y="16"/>
                  <a:pt x="63" y="14"/>
                </a:cubicBezTo>
                <a:cubicBezTo>
                  <a:pt x="64" y="14"/>
                  <a:pt x="65" y="14"/>
                  <a:pt x="66" y="13"/>
                </a:cubicBezTo>
                <a:cubicBezTo>
                  <a:pt x="66" y="14"/>
                  <a:pt x="64" y="16"/>
                  <a:pt x="64" y="18"/>
                </a:cubicBezTo>
                <a:cubicBezTo>
                  <a:pt x="64" y="22"/>
                  <a:pt x="72" y="16"/>
                  <a:pt x="74" y="20"/>
                </a:cubicBezTo>
                <a:cubicBezTo>
                  <a:pt x="77" y="25"/>
                  <a:pt x="71" y="33"/>
                  <a:pt x="76" y="39"/>
                </a:cubicBezTo>
                <a:cubicBezTo>
                  <a:pt x="81" y="44"/>
                  <a:pt x="84" y="49"/>
                  <a:pt x="86" y="41"/>
                </a:cubicBezTo>
                <a:cubicBezTo>
                  <a:pt x="88" y="33"/>
                  <a:pt x="102" y="32"/>
                  <a:pt x="102" y="27"/>
                </a:cubicBezTo>
                <a:cubicBezTo>
                  <a:pt x="103" y="23"/>
                  <a:pt x="103" y="19"/>
                  <a:pt x="103" y="11"/>
                </a:cubicBezTo>
                <a:cubicBezTo>
                  <a:pt x="117" y="13"/>
                  <a:pt x="130" y="19"/>
                  <a:pt x="140" y="27"/>
                </a:cubicBezTo>
                <a:cubicBezTo>
                  <a:pt x="134" y="29"/>
                  <a:pt x="127" y="40"/>
                  <a:pt x="127" y="44"/>
                </a:cubicBezTo>
                <a:cubicBezTo>
                  <a:pt x="127" y="49"/>
                  <a:pt x="129" y="48"/>
                  <a:pt x="132" y="46"/>
                </a:cubicBezTo>
                <a:cubicBezTo>
                  <a:pt x="135" y="44"/>
                  <a:pt x="131" y="49"/>
                  <a:pt x="134" y="52"/>
                </a:cubicBezTo>
                <a:cubicBezTo>
                  <a:pt x="139" y="54"/>
                  <a:pt x="138" y="51"/>
                  <a:pt x="137" y="44"/>
                </a:cubicBezTo>
                <a:cubicBezTo>
                  <a:pt x="136" y="38"/>
                  <a:pt x="140" y="35"/>
                  <a:pt x="143" y="36"/>
                </a:cubicBezTo>
                <a:cubicBezTo>
                  <a:pt x="147" y="37"/>
                  <a:pt x="141" y="38"/>
                  <a:pt x="141" y="42"/>
                </a:cubicBezTo>
                <a:cubicBezTo>
                  <a:pt x="141" y="46"/>
                  <a:pt x="148" y="42"/>
                  <a:pt x="149" y="45"/>
                </a:cubicBezTo>
                <a:cubicBezTo>
                  <a:pt x="149" y="47"/>
                  <a:pt x="142" y="46"/>
                  <a:pt x="142" y="50"/>
                </a:cubicBezTo>
                <a:cubicBezTo>
                  <a:pt x="142" y="53"/>
                  <a:pt x="142" y="55"/>
                  <a:pt x="139" y="55"/>
                </a:cubicBezTo>
                <a:cubicBezTo>
                  <a:pt x="137" y="55"/>
                  <a:pt x="134" y="56"/>
                  <a:pt x="133" y="55"/>
                </a:cubicBezTo>
                <a:cubicBezTo>
                  <a:pt x="132" y="54"/>
                  <a:pt x="132" y="50"/>
                  <a:pt x="131" y="50"/>
                </a:cubicBezTo>
                <a:cubicBezTo>
                  <a:pt x="127" y="49"/>
                  <a:pt x="128" y="55"/>
                  <a:pt x="126" y="57"/>
                </a:cubicBezTo>
                <a:cubicBezTo>
                  <a:pt x="124" y="60"/>
                  <a:pt x="120" y="62"/>
                  <a:pt x="119" y="63"/>
                </a:cubicBezTo>
                <a:cubicBezTo>
                  <a:pt x="116" y="65"/>
                  <a:pt x="127" y="72"/>
                  <a:pt x="115" y="69"/>
                </a:cubicBezTo>
                <a:cubicBezTo>
                  <a:pt x="113" y="68"/>
                  <a:pt x="111" y="72"/>
                  <a:pt x="112" y="75"/>
                </a:cubicBezTo>
                <a:cubicBezTo>
                  <a:pt x="106" y="78"/>
                  <a:pt x="101" y="82"/>
                  <a:pt x="96" y="87"/>
                </a:cubicBezTo>
                <a:cubicBezTo>
                  <a:pt x="85" y="98"/>
                  <a:pt x="79" y="112"/>
                  <a:pt x="77" y="126"/>
                </a:cubicBezTo>
                <a:cubicBezTo>
                  <a:pt x="77" y="126"/>
                  <a:pt x="77" y="126"/>
                  <a:pt x="77" y="126"/>
                </a:cubicBezTo>
                <a:cubicBezTo>
                  <a:pt x="69" y="123"/>
                  <a:pt x="62" y="106"/>
                  <a:pt x="51" y="110"/>
                </a:cubicBezTo>
                <a:close/>
                <a:moveTo>
                  <a:pt x="64" y="167"/>
                </a:moveTo>
                <a:cubicBezTo>
                  <a:pt x="67" y="159"/>
                  <a:pt x="73" y="152"/>
                  <a:pt x="79" y="146"/>
                </a:cubicBezTo>
                <a:cubicBezTo>
                  <a:pt x="80" y="152"/>
                  <a:pt x="83" y="159"/>
                  <a:pt x="87" y="164"/>
                </a:cubicBezTo>
                <a:cubicBezTo>
                  <a:pt x="87" y="167"/>
                  <a:pt x="87" y="167"/>
                  <a:pt x="87" y="167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9" y="168"/>
                  <a:pt x="90" y="169"/>
                  <a:pt x="91" y="171"/>
                </a:cubicBezTo>
                <a:cubicBezTo>
                  <a:pt x="91" y="171"/>
                  <a:pt x="90" y="171"/>
                  <a:pt x="90" y="171"/>
                </a:cubicBezTo>
                <a:cubicBezTo>
                  <a:pt x="81" y="171"/>
                  <a:pt x="71" y="170"/>
                  <a:pt x="64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9394" tIns="34697" rIns="69394" bIns="34697"/>
          <a:lstStyle/>
          <a:p>
            <a:endParaRPr lang="zh-CN" altLang="en-US"/>
          </a:p>
        </p:txBody>
      </p:sp>
      <p:grpSp>
        <p:nvGrpSpPr>
          <p:cNvPr id="4105" name="组合 12"/>
          <p:cNvGrpSpPr/>
          <p:nvPr/>
        </p:nvGrpSpPr>
        <p:grpSpPr bwMode="auto">
          <a:xfrm>
            <a:off x="3443288" y="2220913"/>
            <a:ext cx="884237" cy="1008062"/>
            <a:chOff x="0" y="0"/>
            <a:chExt cx="884868" cy="1008000"/>
          </a:xfrm>
        </p:grpSpPr>
        <p:sp>
          <p:nvSpPr>
            <p:cNvPr id="4176" name="圆角矩形标注 101"/>
            <p:cNvSpPr>
              <a:spLocks noChangeArrowheads="1"/>
            </p:cNvSpPr>
            <p:nvPr/>
          </p:nvSpPr>
          <p:spPr bwMode="auto">
            <a:xfrm flipH="1">
              <a:off x="0" y="0"/>
              <a:ext cx="864000" cy="1008000"/>
            </a:xfrm>
            <a:prstGeom prst="wedgeRoundRectCallout">
              <a:avLst>
                <a:gd name="adj1" fmla="val -10000"/>
                <a:gd name="adj2" fmla="val 62856"/>
                <a:gd name="adj3" fmla="val 16667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270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177" name="TextBox 198"/>
            <p:cNvSpPr>
              <a:spLocks noChangeArrowheads="1"/>
            </p:cNvSpPr>
            <p:nvPr/>
          </p:nvSpPr>
          <p:spPr bwMode="auto">
            <a:xfrm flipH="1">
              <a:off x="44579" y="432148"/>
              <a:ext cx="84028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新医改</a:t>
              </a:r>
              <a:r>
                <a:rPr lang="zh-CN" altLang="en-US" sz="9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启动</a:t>
              </a:r>
              <a:endParaRPr lang="en-US" sz="900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78" name="TextBox 240"/>
            <p:cNvSpPr>
              <a:spLocks noChangeArrowheads="1"/>
            </p:cNvSpPr>
            <p:nvPr/>
          </p:nvSpPr>
          <p:spPr bwMode="auto">
            <a:xfrm flipH="1">
              <a:off x="73569" y="107982"/>
              <a:ext cx="7168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2009</a:t>
              </a:r>
              <a:r>
                <a:rPr lang="zh-CN" altLang="en-US" sz="12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</a:t>
              </a:r>
              <a:endParaRPr lang="zh-CN" altLang="en-US" sz="1800"/>
            </a:p>
          </p:txBody>
        </p:sp>
      </p:grpSp>
      <p:grpSp>
        <p:nvGrpSpPr>
          <p:cNvPr id="4109" name="组合 13"/>
          <p:cNvGrpSpPr/>
          <p:nvPr/>
        </p:nvGrpSpPr>
        <p:grpSpPr bwMode="auto">
          <a:xfrm>
            <a:off x="4405313" y="2220913"/>
            <a:ext cx="914400" cy="1008062"/>
            <a:chOff x="0" y="0"/>
            <a:chExt cx="913591" cy="1008000"/>
          </a:xfrm>
        </p:grpSpPr>
        <p:sp>
          <p:nvSpPr>
            <p:cNvPr id="4173" name="圆角矩形标注 185"/>
            <p:cNvSpPr>
              <a:spLocks noChangeArrowheads="1"/>
            </p:cNvSpPr>
            <p:nvPr/>
          </p:nvSpPr>
          <p:spPr bwMode="auto">
            <a:xfrm flipH="1">
              <a:off x="14361" y="0"/>
              <a:ext cx="864000" cy="1008000"/>
            </a:xfrm>
            <a:prstGeom prst="wedgeRoundRectCallout">
              <a:avLst>
                <a:gd name="adj1" fmla="val -10000"/>
                <a:gd name="adj2" fmla="val 62856"/>
                <a:gd name="adj3" fmla="val 16667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270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" name="TextBox 198"/>
            <p:cNvSpPr>
              <a:spLocks noChangeArrowheads="1"/>
            </p:cNvSpPr>
            <p:nvPr/>
          </p:nvSpPr>
          <p:spPr bwMode="auto">
            <a:xfrm flipH="1">
              <a:off x="0" y="359658"/>
              <a:ext cx="913591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全国范围内推开城镇居民医保</a:t>
              </a:r>
              <a:endParaRPr lang="zh-CN" altLang="en-US" sz="1800"/>
            </a:p>
          </p:txBody>
        </p:sp>
        <p:sp>
          <p:nvSpPr>
            <p:cNvPr id="4175" name="TextBox 240"/>
            <p:cNvSpPr>
              <a:spLocks noChangeArrowheads="1"/>
            </p:cNvSpPr>
            <p:nvPr/>
          </p:nvSpPr>
          <p:spPr bwMode="auto">
            <a:xfrm flipH="1">
              <a:off x="83790" y="107982"/>
              <a:ext cx="7168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2010</a:t>
              </a:r>
              <a:r>
                <a:rPr lang="zh-CN" altLang="en-US" sz="12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</a:t>
              </a:r>
              <a:endParaRPr lang="zh-CN" altLang="en-US" sz="1800"/>
            </a:p>
          </p:txBody>
        </p:sp>
      </p:grpSp>
      <p:grpSp>
        <p:nvGrpSpPr>
          <p:cNvPr id="4113" name="组合 14"/>
          <p:cNvGrpSpPr/>
          <p:nvPr/>
        </p:nvGrpSpPr>
        <p:grpSpPr bwMode="auto">
          <a:xfrm>
            <a:off x="5397500" y="2220913"/>
            <a:ext cx="865188" cy="1008062"/>
            <a:chOff x="0" y="0"/>
            <a:chExt cx="864000" cy="1008000"/>
          </a:xfrm>
        </p:grpSpPr>
        <p:sp>
          <p:nvSpPr>
            <p:cNvPr id="4170" name="圆角矩形标注 190"/>
            <p:cNvSpPr>
              <a:spLocks noChangeArrowheads="1"/>
            </p:cNvSpPr>
            <p:nvPr/>
          </p:nvSpPr>
          <p:spPr bwMode="auto">
            <a:xfrm flipH="1">
              <a:off x="0" y="0"/>
              <a:ext cx="864000" cy="1008000"/>
            </a:xfrm>
            <a:prstGeom prst="wedgeRoundRectCallout">
              <a:avLst>
                <a:gd name="adj1" fmla="val -10000"/>
                <a:gd name="adj2" fmla="val 62856"/>
                <a:gd name="adj3" fmla="val 16667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270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171" name="TextBox 198"/>
            <p:cNvSpPr>
              <a:spLocks noChangeArrowheads="1"/>
            </p:cNvSpPr>
            <p:nvPr/>
          </p:nvSpPr>
          <p:spPr bwMode="auto">
            <a:xfrm flipH="1">
              <a:off x="44001" y="359658"/>
              <a:ext cx="7764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公立医院改革</a:t>
              </a:r>
              <a:r>
                <a:rPr lang="zh-CN" altLang="en-US" sz="9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逐步推开</a:t>
              </a:r>
              <a:endParaRPr lang="zh-CN" altLang="en-US" sz="1800"/>
            </a:p>
          </p:txBody>
        </p:sp>
        <p:sp>
          <p:nvSpPr>
            <p:cNvPr id="4172" name="TextBox 240"/>
            <p:cNvSpPr>
              <a:spLocks noChangeArrowheads="1"/>
            </p:cNvSpPr>
            <p:nvPr/>
          </p:nvSpPr>
          <p:spPr bwMode="auto">
            <a:xfrm flipH="1">
              <a:off x="65289" y="107982"/>
              <a:ext cx="7168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2011</a:t>
              </a:r>
              <a:r>
                <a:rPr lang="zh-CN" altLang="en-US" sz="12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</a:t>
              </a:r>
              <a:endParaRPr lang="zh-CN" altLang="en-US" sz="1800"/>
            </a:p>
          </p:txBody>
        </p:sp>
      </p:grpSp>
      <p:grpSp>
        <p:nvGrpSpPr>
          <p:cNvPr id="4117" name="组合 15"/>
          <p:cNvGrpSpPr/>
          <p:nvPr/>
        </p:nvGrpSpPr>
        <p:grpSpPr bwMode="auto">
          <a:xfrm>
            <a:off x="6375400" y="2220913"/>
            <a:ext cx="863600" cy="971550"/>
            <a:chOff x="0" y="0"/>
            <a:chExt cx="864000" cy="972000"/>
          </a:xfrm>
        </p:grpSpPr>
        <p:sp>
          <p:nvSpPr>
            <p:cNvPr id="3" name="圆角矩形标注 195"/>
            <p:cNvSpPr>
              <a:spLocks noChangeArrowheads="1"/>
            </p:cNvSpPr>
            <p:nvPr/>
          </p:nvSpPr>
          <p:spPr bwMode="auto">
            <a:xfrm flipH="1">
              <a:off x="0" y="0"/>
              <a:ext cx="864000" cy="972000"/>
            </a:xfrm>
            <a:prstGeom prst="wedgeRoundRectCallout">
              <a:avLst>
                <a:gd name="adj1" fmla="val -12218"/>
                <a:gd name="adj2" fmla="val 63329"/>
                <a:gd name="adj3" fmla="val 16667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270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168" name="TextBox 198"/>
            <p:cNvSpPr>
              <a:spLocks noChangeArrowheads="1"/>
            </p:cNvSpPr>
            <p:nvPr/>
          </p:nvSpPr>
          <p:spPr bwMode="auto">
            <a:xfrm flipH="1">
              <a:off x="39438" y="359658"/>
              <a:ext cx="759122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健全全民医保、完善基本药物制度</a:t>
              </a:r>
              <a:endParaRPr lang="zh-CN" altLang="en-US" sz="1800"/>
            </a:p>
          </p:txBody>
        </p:sp>
        <p:sp>
          <p:nvSpPr>
            <p:cNvPr id="4169" name="TextBox 240"/>
            <p:cNvSpPr>
              <a:spLocks noChangeArrowheads="1"/>
            </p:cNvSpPr>
            <p:nvPr/>
          </p:nvSpPr>
          <p:spPr bwMode="auto">
            <a:xfrm flipH="1">
              <a:off x="61148" y="107982"/>
              <a:ext cx="7168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2012</a:t>
              </a:r>
              <a:r>
                <a:rPr lang="zh-CN" altLang="en-US" sz="12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</a:t>
              </a:r>
              <a:endParaRPr lang="zh-CN" altLang="en-US" sz="1800"/>
            </a:p>
          </p:txBody>
        </p:sp>
      </p:grpSp>
      <p:grpSp>
        <p:nvGrpSpPr>
          <p:cNvPr id="4121" name="组合 16"/>
          <p:cNvGrpSpPr/>
          <p:nvPr/>
        </p:nvGrpSpPr>
        <p:grpSpPr bwMode="auto">
          <a:xfrm>
            <a:off x="7308850" y="2220913"/>
            <a:ext cx="908050" cy="1008062"/>
            <a:chOff x="0" y="0"/>
            <a:chExt cx="908893" cy="1008000"/>
          </a:xfrm>
        </p:grpSpPr>
        <p:sp>
          <p:nvSpPr>
            <p:cNvPr id="4164" name="圆角矩形标注 200"/>
            <p:cNvSpPr>
              <a:spLocks noChangeArrowheads="1"/>
            </p:cNvSpPr>
            <p:nvPr/>
          </p:nvSpPr>
          <p:spPr bwMode="auto">
            <a:xfrm flipH="1">
              <a:off x="44893" y="0"/>
              <a:ext cx="864000" cy="1008000"/>
            </a:xfrm>
            <a:prstGeom prst="wedgeRoundRectCallout">
              <a:avLst>
                <a:gd name="adj1" fmla="val -10000"/>
                <a:gd name="adj2" fmla="val 62856"/>
                <a:gd name="adj3" fmla="val 16667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270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165" name="TextBox 198"/>
            <p:cNvSpPr>
              <a:spLocks noChangeArrowheads="1"/>
            </p:cNvSpPr>
            <p:nvPr/>
          </p:nvSpPr>
          <p:spPr bwMode="auto">
            <a:xfrm flipH="1">
              <a:off x="0" y="359658"/>
              <a:ext cx="896527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基药</a:t>
              </a:r>
              <a:r>
                <a:rPr lang="zh-CN" altLang="en-US" sz="9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扩容、</a:t>
              </a:r>
              <a:r>
                <a:rPr lang="zh-CN" altLang="en-US" sz="9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大病医保</a:t>
              </a:r>
              <a:r>
                <a:rPr lang="zh-CN" altLang="en-US" sz="9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</a:t>
              </a:r>
              <a:r>
                <a:rPr lang="zh-CN" altLang="en-US" sz="9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行业标准</a:t>
              </a:r>
              <a:r>
                <a:rPr lang="zh-CN" altLang="en-US" sz="9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提高</a:t>
              </a:r>
              <a:endParaRPr lang="zh-CN" altLang="en-US" sz="1800"/>
            </a:p>
          </p:txBody>
        </p:sp>
        <p:sp>
          <p:nvSpPr>
            <p:cNvPr id="4166" name="TextBox 240"/>
            <p:cNvSpPr>
              <a:spLocks noChangeArrowheads="1"/>
            </p:cNvSpPr>
            <p:nvPr/>
          </p:nvSpPr>
          <p:spPr bwMode="auto">
            <a:xfrm flipH="1">
              <a:off x="101903" y="107982"/>
              <a:ext cx="7168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2013</a:t>
              </a:r>
              <a:r>
                <a:rPr lang="zh-CN" altLang="en-US" sz="12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</a:t>
              </a:r>
              <a:endParaRPr lang="zh-CN" altLang="en-US" sz="1800"/>
            </a:p>
          </p:txBody>
        </p:sp>
      </p:grpSp>
      <p:grpSp>
        <p:nvGrpSpPr>
          <p:cNvPr id="4125" name="组合 1"/>
          <p:cNvGrpSpPr/>
          <p:nvPr/>
        </p:nvGrpSpPr>
        <p:grpSpPr bwMode="auto">
          <a:xfrm>
            <a:off x="2747963" y="3228975"/>
            <a:ext cx="7191375" cy="728663"/>
            <a:chOff x="0" y="0"/>
            <a:chExt cx="7192417" cy="727211"/>
          </a:xfrm>
        </p:grpSpPr>
        <p:sp>
          <p:nvSpPr>
            <p:cNvPr id="4150" name="矩形 54"/>
            <p:cNvSpPr>
              <a:spLocks noChangeArrowheads="1"/>
            </p:cNvSpPr>
            <p:nvPr/>
          </p:nvSpPr>
          <p:spPr bwMode="auto">
            <a:xfrm rot="-5400000">
              <a:off x="3394786" y="-2711126"/>
              <a:ext cx="204380" cy="6235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</a:endParaRPr>
            </a:p>
          </p:txBody>
        </p:sp>
        <p:sp>
          <p:nvSpPr>
            <p:cNvPr id="4151" name="矩形 55"/>
            <p:cNvSpPr>
              <a:spLocks noChangeArrowheads="1"/>
            </p:cNvSpPr>
            <p:nvPr/>
          </p:nvSpPr>
          <p:spPr bwMode="auto">
            <a:xfrm rot="16200000" flipH="1">
              <a:off x="3566164" y="-2650799"/>
              <a:ext cx="115657" cy="6120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grpSp>
          <p:nvGrpSpPr>
            <p:cNvPr id="4152" name="组合 162"/>
            <p:cNvGrpSpPr/>
            <p:nvPr/>
          </p:nvGrpSpPr>
          <p:grpSpPr bwMode="auto">
            <a:xfrm>
              <a:off x="0" y="7211"/>
              <a:ext cx="727394" cy="720000"/>
              <a:chOff x="0" y="0"/>
              <a:chExt cx="727394" cy="720000"/>
            </a:xfrm>
          </p:grpSpPr>
          <p:sp>
            <p:nvSpPr>
              <p:cNvPr id="4162" name="椭圆 163"/>
              <p:cNvSpPr>
                <a:spLocks noChangeArrowheads="1"/>
              </p:cNvSpPr>
              <p:nvPr/>
            </p:nvSpPr>
            <p:spPr bwMode="auto">
              <a:xfrm>
                <a:off x="7394" y="0"/>
                <a:ext cx="720000" cy="720000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270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63" name="TextBox 240"/>
              <p:cNvSpPr>
                <a:spLocks noChangeArrowheads="1"/>
              </p:cNvSpPr>
              <p:nvPr/>
            </p:nvSpPr>
            <p:spPr bwMode="auto">
              <a:xfrm>
                <a:off x="0" y="184303"/>
                <a:ext cx="69121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2008</a:t>
                </a:r>
                <a:endParaRPr lang="zh-CN" altLang="en-US" sz="16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4" name="组合 166"/>
            <p:cNvGrpSpPr/>
            <p:nvPr/>
          </p:nvGrpSpPr>
          <p:grpSpPr bwMode="auto">
            <a:xfrm>
              <a:off x="6472417" y="0"/>
              <a:ext cx="720000" cy="720000"/>
              <a:chOff x="0" y="0"/>
              <a:chExt cx="720000" cy="720000"/>
            </a:xfrm>
          </p:grpSpPr>
          <p:sp>
            <p:nvSpPr>
              <p:cNvPr id="5" name="椭圆 16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20000" cy="720000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270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61" name="TextBox 240"/>
              <p:cNvSpPr>
                <a:spLocks noChangeArrowheads="1"/>
              </p:cNvSpPr>
              <p:nvPr/>
            </p:nvSpPr>
            <p:spPr bwMode="auto">
              <a:xfrm>
                <a:off x="8633" y="192192"/>
                <a:ext cx="69121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2015</a:t>
                </a:r>
                <a:endParaRPr lang="zh-CN" altLang="en-US" sz="16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154" name="TextBox 240"/>
            <p:cNvSpPr>
              <a:spLocks noChangeArrowheads="1"/>
            </p:cNvSpPr>
            <p:nvPr/>
          </p:nvSpPr>
          <p:spPr bwMode="auto">
            <a:xfrm>
              <a:off x="1103956" y="287573"/>
              <a:ext cx="4988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2009</a:t>
              </a:r>
              <a:endParaRPr lang="zh-CN" altLang="en-US" sz="10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55" name="TextBox 240"/>
            <p:cNvSpPr>
              <a:spLocks noChangeArrowheads="1"/>
            </p:cNvSpPr>
            <p:nvPr/>
          </p:nvSpPr>
          <p:spPr bwMode="auto">
            <a:xfrm>
              <a:off x="2063779" y="287573"/>
              <a:ext cx="4988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2010</a:t>
              </a:r>
              <a:endParaRPr lang="zh-CN" altLang="en-US" sz="10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56" name="TextBox 240"/>
            <p:cNvSpPr>
              <a:spLocks noChangeArrowheads="1"/>
            </p:cNvSpPr>
            <p:nvPr/>
          </p:nvSpPr>
          <p:spPr bwMode="auto">
            <a:xfrm>
              <a:off x="3023602" y="287573"/>
              <a:ext cx="4988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2011</a:t>
              </a:r>
              <a:endParaRPr lang="zh-CN" altLang="en-US" sz="10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57" name="TextBox 240"/>
            <p:cNvSpPr>
              <a:spLocks noChangeArrowheads="1"/>
            </p:cNvSpPr>
            <p:nvPr/>
          </p:nvSpPr>
          <p:spPr bwMode="auto">
            <a:xfrm>
              <a:off x="3983425" y="287573"/>
              <a:ext cx="4988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2012</a:t>
              </a:r>
              <a:endParaRPr lang="zh-CN" altLang="en-US" sz="10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58" name="TextBox 240"/>
            <p:cNvSpPr>
              <a:spLocks noChangeArrowheads="1"/>
            </p:cNvSpPr>
            <p:nvPr/>
          </p:nvSpPr>
          <p:spPr bwMode="auto">
            <a:xfrm>
              <a:off x="4943248" y="287573"/>
              <a:ext cx="4988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2013</a:t>
              </a:r>
              <a:endParaRPr lang="zh-CN" altLang="en-US" sz="10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59" name="TextBox 240"/>
            <p:cNvSpPr>
              <a:spLocks noChangeArrowheads="1"/>
            </p:cNvSpPr>
            <p:nvPr/>
          </p:nvSpPr>
          <p:spPr bwMode="auto">
            <a:xfrm>
              <a:off x="5903073" y="287573"/>
              <a:ext cx="4988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2014</a:t>
              </a:r>
              <a:endParaRPr lang="zh-CN" altLang="en-US" sz="10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40" name="组合 17"/>
          <p:cNvGrpSpPr/>
          <p:nvPr/>
        </p:nvGrpSpPr>
        <p:grpSpPr bwMode="auto">
          <a:xfrm>
            <a:off x="8320088" y="2222500"/>
            <a:ext cx="895350" cy="1008063"/>
            <a:chOff x="0" y="0"/>
            <a:chExt cx="896527" cy="1008000"/>
          </a:xfrm>
        </p:grpSpPr>
        <p:sp>
          <p:nvSpPr>
            <p:cNvPr id="4147" name="圆角矩形标注 203"/>
            <p:cNvSpPr>
              <a:spLocks noChangeArrowheads="1"/>
            </p:cNvSpPr>
            <p:nvPr/>
          </p:nvSpPr>
          <p:spPr bwMode="auto">
            <a:xfrm flipH="1">
              <a:off x="11708" y="0"/>
              <a:ext cx="864000" cy="1008000"/>
            </a:xfrm>
            <a:prstGeom prst="wedgeRoundRectCallout">
              <a:avLst>
                <a:gd name="adj1" fmla="val -10000"/>
                <a:gd name="adj2" fmla="val 62856"/>
                <a:gd name="adj3" fmla="val 16667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270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148" name="TextBox 198"/>
            <p:cNvSpPr>
              <a:spLocks noChangeArrowheads="1"/>
            </p:cNvSpPr>
            <p:nvPr/>
          </p:nvSpPr>
          <p:spPr bwMode="auto">
            <a:xfrm flipH="1">
              <a:off x="0" y="359658"/>
              <a:ext cx="8965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深化公立医院改革、提高</a:t>
              </a:r>
              <a:r>
                <a:rPr lang="zh-CN" altLang="en-US" sz="9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保障力度、</a:t>
              </a:r>
              <a:r>
                <a:rPr lang="zh-CN" altLang="en-US" sz="9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支持</a:t>
              </a:r>
              <a:r>
                <a:rPr lang="zh-CN" altLang="en-US" sz="9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社会办医</a:t>
              </a:r>
              <a:endParaRPr lang="zh-CN" altLang="en-US" sz="1800"/>
            </a:p>
          </p:txBody>
        </p:sp>
        <p:sp>
          <p:nvSpPr>
            <p:cNvPr id="4149" name="TextBox 240"/>
            <p:cNvSpPr>
              <a:spLocks noChangeArrowheads="1"/>
            </p:cNvSpPr>
            <p:nvPr/>
          </p:nvSpPr>
          <p:spPr bwMode="auto">
            <a:xfrm flipH="1">
              <a:off x="85277" y="107982"/>
              <a:ext cx="7168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2014</a:t>
              </a:r>
              <a:r>
                <a:rPr lang="zh-CN" altLang="en-US" sz="12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</a:t>
              </a:r>
              <a:endParaRPr lang="zh-CN" altLang="en-US" sz="1800"/>
            </a:p>
          </p:txBody>
        </p:sp>
      </p:grpSp>
      <p:sp>
        <p:nvSpPr>
          <p:cNvPr id="4144" name="标题 1"/>
          <p:cNvSpPr>
            <a:spLocks noChangeArrowheads="1"/>
          </p:cNvSpPr>
          <p:nvPr/>
        </p:nvSpPr>
        <p:spPr bwMode="auto">
          <a:xfrm>
            <a:off x="776288" y="1574800"/>
            <a:ext cx="20843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国家政策</a:t>
            </a:r>
            <a:endParaRPr lang="en-US" sz="36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对行业的影响</a:t>
            </a:r>
            <a:endParaRPr lang="en-US" sz="24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111" name="图片 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641725"/>
            <a:ext cx="12223751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46" name="组合 3"/>
          <p:cNvGrpSpPr/>
          <p:nvPr/>
        </p:nvGrpSpPr>
        <p:grpSpPr bwMode="auto">
          <a:xfrm>
            <a:off x="696913" y="4754563"/>
            <a:ext cx="1854200" cy="1014412"/>
            <a:chOff x="0" y="0"/>
            <a:chExt cx="1854471" cy="1015366"/>
          </a:xfrm>
        </p:grpSpPr>
        <p:sp>
          <p:nvSpPr>
            <p:cNvPr id="4141" name="矩形 2"/>
            <p:cNvSpPr>
              <a:spLocks noChangeArrowheads="1"/>
            </p:cNvSpPr>
            <p:nvPr/>
          </p:nvSpPr>
          <p:spPr bwMode="auto">
            <a:xfrm>
              <a:off x="0" y="369035"/>
              <a:ext cx="18544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基本医药制度将使各级政府卫生开支增加，必然带来药品市场的扩容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4142" name="组合 159"/>
            <p:cNvGrpSpPr/>
            <p:nvPr/>
          </p:nvGrpSpPr>
          <p:grpSpPr bwMode="auto">
            <a:xfrm>
              <a:off x="652606" y="0"/>
              <a:ext cx="288000" cy="289037"/>
              <a:chOff x="0" y="0"/>
              <a:chExt cx="411413" cy="412902"/>
            </a:xfrm>
          </p:grpSpPr>
          <p:grpSp>
            <p:nvGrpSpPr>
              <p:cNvPr id="4143" name="组合 160"/>
              <p:cNvGrpSpPr/>
              <p:nvPr/>
            </p:nvGrpSpPr>
            <p:grpSpPr bwMode="auto">
              <a:xfrm flipH="1">
                <a:off x="0" y="0"/>
                <a:ext cx="411413" cy="411420"/>
                <a:chOff x="0" y="0"/>
                <a:chExt cx="1170111" cy="1170130"/>
              </a:xfrm>
            </p:grpSpPr>
            <p:sp>
              <p:nvSpPr>
                <p:cNvPr id="4145" name="椭圆 16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70111" cy="11701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FCFCFC"/>
                    </a:gs>
                  </a:gsLst>
                  <a:lin ang="7200000" scaled="1"/>
                </a:gradFill>
                <a:ln w="12700">
                  <a:solidFill>
                    <a:srgbClr val="42719B"/>
                  </a:solidFill>
                  <a:bevel/>
                </a:ln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2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6" name="椭圆 168"/>
                <p:cNvSpPr>
                  <a:spLocks noChangeArrowheads="1"/>
                </p:cNvSpPr>
                <p:nvPr/>
              </p:nvSpPr>
              <p:spPr bwMode="auto">
                <a:xfrm>
                  <a:off x="138648" y="138785"/>
                  <a:ext cx="892559" cy="892559"/>
                </a:xfrm>
                <a:prstGeom prst="ellipse">
                  <a:avLst/>
                </a:prstGeom>
                <a:solidFill>
                  <a:srgbClr val="0E3F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2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  <p:sp>
            <p:nvSpPr>
              <p:cNvPr id="7" name="文本框 37"/>
              <p:cNvSpPr>
                <a:spLocks noChangeArrowheads="1"/>
              </p:cNvSpPr>
              <p:nvPr/>
            </p:nvSpPr>
            <p:spPr bwMode="auto">
              <a:xfrm>
                <a:off x="64876" y="2542"/>
                <a:ext cx="281659" cy="410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latinLnBrk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</a:t>
                </a:r>
                <a:endPara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153" name="组合 4"/>
          <p:cNvGrpSpPr/>
          <p:nvPr/>
        </p:nvGrpSpPr>
        <p:grpSpPr bwMode="auto">
          <a:xfrm>
            <a:off x="2819400" y="4764088"/>
            <a:ext cx="2224088" cy="1004887"/>
            <a:chOff x="0" y="0"/>
            <a:chExt cx="2223717" cy="1004836"/>
          </a:xfrm>
        </p:grpSpPr>
        <p:sp>
          <p:nvSpPr>
            <p:cNvPr id="4135" name="矩形 157"/>
            <p:cNvSpPr>
              <a:spLocks noChangeArrowheads="1"/>
            </p:cNvSpPr>
            <p:nvPr/>
          </p:nvSpPr>
          <p:spPr bwMode="auto">
            <a:xfrm>
              <a:off x="0" y="358505"/>
              <a:ext cx="22237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医保目录范围的扩大，有利于满足更多患者的药品需求，给药品市场发展带来积极作用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4136" name="组合 170"/>
            <p:cNvGrpSpPr/>
            <p:nvPr/>
          </p:nvGrpSpPr>
          <p:grpSpPr bwMode="auto">
            <a:xfrm>
              <a:off x="875851" y="0"/>
              <a:ext cx="288000" cy="289037"/>
              <a:chOff x="0" y="0"/>
              <a:chExt cx="411413" cy="412902"/>
            </a:xfrm>
          </p:grpSpPr>
          <p:grpSp>
            <p:nvGrpSpPr>
              <p:cNvPr id="4137" name="组合 172"/>
              <p:cNvGrpSpPr/>
              <p:nvPr/>
            </p:nvGrpSpPr>
            <p:grpSpPr bwMode="auto">
              <a:xfrm flipH="1">
                <a:off x="0" y="0"/>
                <a:ext cx="411413" cy="411420"/>
                <a:chOff x="0" y="0"/>
                <a:chExt cx="1170111" cy="1170130"/>
              </a:xfrm>
            </p:grpSpPr>
            <p:sp>
              <p:nvSpPr>
                <p:cNvPr id="4139" name="椭圆 17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70111" cy="11701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FCFCFC"/>
                    </a:gs>
                  </a:gsLst>
                  <a:lin ang="7200000" scaled="1"/>
                </a:gradFill>
                <a:ln w="12700">
                  <a:solidFill>
                    <a:srgbClr val="42719B"/>
                  </a:solidFill>
                  <a:bevel/>
                </a:ln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2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8" name="椭圆 180"/>
                <p:cNvSpPr>
                  <a:spLocks noChangeArrowheads="1"/>
                </p:cNvSpPr>
                <p:nvPr/>
              </p:nvSpPr>
              <p:spPr bwMode="auto">
                <a:xfrm>
                  <a:off x="138648" y="138785"/>
                  <a:ext cx="892559" cy="892559"/>
                </a:xfrm>
                <a:prstGeom prst="ellipse">
                  <a:avLst/>
                </a:prstGeom>
                <a:solidFill>
                  <a:srgbClr val="0E3F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2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  <p:sp>
            <p:nvSpPr>
              <p:cNvPr id="4138" name="文本框 37"/>
              <p:cNvSpPr>
                <a:spLocks noChangeArrowheads="1"/>
              </p:cNvSpPr>
              <p:nvPr/>
            </p:nvSpPr>
            <p:spPr bwMode="auto">
              <a:xfrm>
                <a:off x="64876" y="2542"/>
                <a:ext cx="281659" cy="410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latinLnBrk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</a:t>
                </a:r>
                <a:endPara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160" name="组合 5"/>
          <p:cNvGrpSpPr/>
          <p:nvPr/>
        </p:nvGrpSpPr>
        <p:grpSpPr bwMode="auto">
          <a:xfrm>
            <a:off x="5311775" y="4741863"/>
            <a:ext cx="1689100" cy="1027112"/>
            <a:chOff x="0" y="0"/>
            <a:chExt cx="1689157" cy="1027024"/>
          </a:xfrm>
        </p:grpSpPr>
        <p:sp>
          <p:nvSpPr>
            <p:cNvPr id="4129" name="矩形 181"/>
            <p:cNvSpPr>
              <a:spLocks noChangeArrowheads="1"/>
            </p:cNvSpPr>
            <p:nvPr/>
          </p:nvSpPr>
          <p:spPr bwMode="auto">
            <a:xfrm>
              <a:off x="0" y="380693"/>
              <a:ext cx="16891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“全民医保”激活了消费潜能，扩大了医疗服务市场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4130" name="组合 182"/>
            <p:cNvGrpSpPr/>
            <p:nvPr/>
          </p:nvGrpSpPr>
          <p:grpSpPr bwMode="auto">
            <a:xfrm>
              <a:off x="600142" y="0"/>
              <a:ext cx="288000" cy="289037"/>
              <a:chOff x="0" y="0"/>
              <a:chExt cx="411413" cy="412902"/>
            </a:xfrm>
          </p:grpSpPr>
          <p:grpSp>
            <p:nvGrpSpPr>
              <p:cNvPr id="4131" name="组合 183"/>
              <p:cNvGrpSpPr/>
              <p:nvPr/>
            </p:nvGrpSpPr>
            <p:grpSpPr bwMode="auto">
              <a:xfrm flipH="1">
                <a:off x="0" y="0"/>
                <a:ext cx="411413" cy="411420"/>
                <a:chOff x="0" y="0"/>
                <a:chExt cx="1170111" cy="1170130"/>
              </a:xfrm>
            </p:grpSpPr>
            <p:sp>
              <p:nvSpPr>
                <p:cNvPr id="4133" name="椭圆 18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70111" cy="11701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FCFCFC"/>
                    </a:gs>
                  </a:gsLst>
                  <a:lin ang="7200000" scaled="1"/>
                </a:gradFill>
                <a:ln w="12700">
                  <a:solidFill>
                    <a:srgbClr val="42719B"/>
                  </a:solidFill>
                  <a:bevel/>
                </a:ln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2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4134" name="椭圆 192"/>
                <p:cNvSpPr>
                  <a:spLocks noChangeArrowheads="1"/>
                </p:cNvSpPr>
                <p:nvPr/>
              </p:nvSpPr>
              <p:spPr bwMode="auto">
                <a:xfrm>
                  <a:off x="138648" y="138785"/>
                  <a:ext cx="892559" cy="892559"/>
                </a:xfrm>
                <a:prstGeom prst="ellipse">
                  <a:avLst/>
                </a:prstGeom>
                <a:solidFill>
                  <a:srgbClr val="0E3F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2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  <p:sp>
            <p:nvSpPr>
              <p:cNvPr id="4132" name="文本框 37"/>
              <p:cNvSpPr>
                <a:spLocks noChangeArrowheads="1"/>
              </p:cNvSpPr>
              <p:nvPr/>
            </p:nvSpPr>
            <p:spPr bwMode="auto">
              <a:xfrm>
                <a:off x="64876" y="2542"/>
                <a:ext cx="281659" cy="410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latinLnBrk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3</a:t>
                </a:r>
                <a:endPara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167" name="组合 10"/>
          <p:cNvGrpSpPr/>
          <p:nvPr/>
        </p:nvGrpSpPr>
        <p:grpSpPr bwMode="auto">
          <a:xfrm>
            <a:off x="7270750" y="4724400"/>
            <a:ext cx="2219325" cy="1044575"/>
            <a:chOff x="0" y="0"/>
            <a:chExt cx="2219470" cy="1044405"/>
          </a:xfrm>
        </p:grpSpPr>
        <p:sp>
          <p:nvSpPr>
            <p:cNvPr id="4123" name="矩形 193"/>
            <p:cNvSpPr>
              <a:spLocks noChangeArrowheads="1"/>
            </p:cNvSpPr>
            <p:nvPr/>
          </p:nvSpPr>
          <p:spPr bwMode="auto">
            <a:xfrm>
              <a:off x="0" y="398074"/>
              <a:ext cx="221947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公立医院改革政策推进“医药分开”，推行“药品零差率”“取消以药养医”等措施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4124" name="组合 198"/>
            <p:cNvGrpSpPr/>
            <p:nvPr/>
          </p:nvGrpSpPr>
          <p:grpSpPr bwMode="auto">
            <a:xfrm>
              <a:off x="878453" y="0"/>
              <a:ext cx="288000" cy="289037"/>
              <a:chOff x="0" y="0"/>
              <a:chExt cx="411413" cy="412902"/>
            </a:xfrm>
          </p:grpSpPr>
          <p:grpSp>
            <p:nvGrpSpPr>
              <p:cNvPr id="9" name="组合 206"/>
              <p:cNvGrpSpPr/>
              <p:nvPr/>
            </p:nvGrpSpPr>
            <p:grpSpPr bwMode="auto">
              <a:xfrm flipH="1">
                <a:off x="0" y="0"/>
                <a:ext cx="411413" cy="411420"/>
                <a:chOff x="0" y="0"/>
                <a:chExt cx="1170111" cy="1170130"/>
              </a:xfrm>
            </p:grpSpPr>
            <p:sp>
              <p:nvSpPr>
                <p:cNvPr id="4127" name="椭圆 20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70111" cy="11701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FCFCFC"/>
                    </a:gs>
                  </a:gsLst>
                  <a:lin ang="7200000" scaled="1"/>
                </a:gradFill>
                <a:ln w="12700">
                  <a:solidFill>
                    <a:srgbClr val="42719B"/>
                  </a:solidFill>
                  <a:bevel/>
                </a:ln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2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4128" name="椭圆 209"/>
                <p:cNvSpPr>
                  <a:spLocks noChangeArrowheads="1"/>
                </p:cNvSpPr>
                <p:nvPr/>
              </p:nvSpPr>
              <p:spPr bwMode="auto">
                <a:xfrm>
                  <a:off x="138648" y="138785"/>
                  <a:ext cx="892559" cy="892559"/>
                </a:xfrm>
                <a:prstGeom prst="ellipse">
                  <a:avLst/>
                </a:prstGeom>
                <a:solidFill>
                  <a:srgbClr val="0E3F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2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  <p:sp>
            <p:nvSpPr>
              <p:cNvPr id="4126" name="文本框 37"/>
              <p:cNvSpPr>
                <a:spLocks noChangeArrowheads="1"/>
              </p:cNvSpPr>
              <p:nvPr/>
            </p:nvSpPr>
            <p:spPr bwMode="auto">
              <a:xfrm>
                <a:off x="64876" y="2542"/>
                <a:ext cx="281659" cy="410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latinLnBrk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4</a:t>
                </a:r>
                <a:endPara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174" name="组合 11"/>
          <p:cNvGrpSpPr/>
          <p:nvPr/>
        </p:nvGrpSpPr>
        <p:grpSpPr bwMode="auto">
          <a:xfrm>
            <a:off x="9758363" y="4718050"/>
            <a:ext cx="1577975" cy="1236663"/>
            <a:chOff x="0" y="0"/>
            <a:chExt cx="1577069" cy="1235883"/>
          </a:xfrm>
        </p:grpSpPr>
        <p:sp>
          <p:nvSpPr>
            <p:cNvPr id="10" name="矩形 210"/>
            <p:cNvSpPr>
              <a:spLocks noChangeArrowheads="1"/>
            </p:cNvSpPr>
            <p:nvPr/>
          </p:nvSpPr>
          <p:spPr bwMode="auto">
            <a:xfrm>
              <a:off x="0" y="404886"/>
              <a:ext cx="157706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互联网药品监管政策的松绑，有利于医药电商的发展</a:t>
              </a:r>
              <a:b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</a:br>
              <a:endParaRPr lang="zh-CN" alt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4118" name="组合 211"/>
            <p:cNvGrpSpPr/>
            <p:nvPr/>
          </p:nvGrpSpPr>
          <p:grpSpPr bwMode="auto">
            <a:xfrm>
              <a:off x="590383" y="0"/>
              <a:ext cx="288000" cy="289037"/>
              <a:chOff x="0" y="0"/>
              <a:chExt cx="411413" cy="412902"/>
            </a:xfrm>
          </p:grpSpPr>
          <p:grpSp>
            <p:nvGrpSpPr>
              <p:cNvPr id="4119" name="组合 212"/>
              <p:cNvGrpSpPr/>
              <p:nvPr/>
            </p:nvGrpSpPr>
            <p:grpSpPr bwMode="auto">
              <a:xfrm flipH="1">
                <a:off x="0" y="0"/>
                <a:ext cx="411413" cy="411420"/>
                <a:chOff x="0" y="0"/>
                <a:chExt cx="1170111" cy="1170130"/>
              </a:xfrm>
            </p:grpSpPr>
            <p:sp>
              <p:nvSpPr>
                <p:cNvPr id="11" name="椭圆 21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70111" cy="11701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FCFCFC"/>
                    </a:gs>
                  </a:gsLst>
                  <a:lin ang="7200000" scaled="1"/>
                </a:gradFill>
                <a:ln w="12700">
                  <a:solidFill>
                    <a:srgbClr val="42719B"/>
                  </a:solidFill>
                  <a:bevel/>
                </a:ln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2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4122" name="椭圆 215"/>
                <p:cNvSpPr>
                  <a:spLocks noChangeArrowheads="1"/>
                </p:cNvSpPr>
                <p:nvPr/>
              </p:nvSpPr>
              <p:spPr bwMode="auto">
                <a:xfrm>
                  <a:off x="138648" y="138785"/>
                  <a:ext cx="892559" cy="892559"/>
                </a:xfrm>
                <a:prstGeom prst="ellipse">
                  <a:avLst/>
                </a:prstGeom>
                <a:solidFill>
                  <a:srgbClr val="0E3F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2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  <p:sp>
            <p:nvSpPr>
              <p:cNvPr id="4120" name="文本框 37"/>
              <p:cNvSpPr>
                <a:spLocks noChangeArrowheads="1"/>
              </p:cNvSpPr>
              <p:nvPr/>
            </p:nvSpPr>
            <p:spPr bwMode="auto">
              <a:xfrm>
                <a:off x="64876" y="2542"/>
                <a:ext cx="281659" cy="410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latinLnBrk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5</a:t>
                </a:r>
                <a:endPara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10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10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1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10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10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10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5489" r="7587" b="4828"/>
          <a:stretch>
            <a:fillRect/>
          </a:stretch>
        </p:blipFill>
        <p:spPr bwMode="auto">
          <a:xfrm>
            <a:off x="0" y="0"/>
            <a:ext cx="12192000" cy="6889750"/>
          </a:xfrm>
          <a:prstGeom prst="rect">
            <a:avLst/>
          </a:prstGeom>
          <a:solidFill>
            <a:srgbClr val="0323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5123" name="矩形 74"/>
          <p:cNvSpPr>
            <a:spLocks noChangeArrowheads="1"/>
          </p:cNvSpPr>
          <p:nvPr/>
        </p:nvSpPr>
        <p:spPr bwMode="auto">
          <a:xfrm>
            <a:off x="-17463" y="-25400"/>
            <a:ext cx="12209463" cy="561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5124" name="组合 6"/>
          <p:cNvGrpSpPr/>
          <p:nvPr/>
        </p:nvGrpSpPr>
        <p:grpSpPr bwMode="auto">
          <a:xfrm>
            <a:off x="765175" y="-31750"/>
            <a:ext cx="2074863" cy="1466850"/>
            <a:chOff x="0" y="0"/>
            <a:chExt cx="2454998" cy="1736952"/>
          </a:xfrm>
        </p:grpSpPr>
        <p:sp>
          <p:nvSpPr>
            <p:cNvPr id="2" name="矩形 7"/>
            <p:cNvSpPr>
              <a:spLocks noChangeArrowheads="1"/>
            </p:cNvSpPr>
            <p:nvPr/>
          </p:nvSpPr>
          <p:spPr bwMode="auto">
            <a:xfrm>
              <a:off x="0" y="0"/>
              <a:ext cx="2454998" cy="1736952"/>
            </a:xfrm>
            <a:prstGeom prst="rect">
              <a:avLst/>
            </a:prstGeom>
            <a:solidFill>
              <a:srgbClr val="0E3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" name="文本框 8"/>
            <p:cNvSpPr>
              <a:spLocks noChangeArrowheads="1"/>
            </p:cNvSpPr>
            <p:nvPr/>
          </p:nvSpPr>
          <p:spPr bwMode="auto">
            <a:xfrm>
              <a:off x="121202" y="836420"/>
              <a:ext cx="1918999" cy="765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</a:t>
              </a: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</a:t>
              </a:r>
              <a:endParaRPr lang="zh-CN" altLang="en-US" sz="1800"/>
            </a:p>
          </p:txBody>
        </p:sp>
        <p:sp>
          <p:nvSpPr>
            <p:cNvPr id="4" name="矩形 9"/>
            <p:cNvSpPr>
              <a:spLocks noChangeArrowheads="1"/>
            </p:cNvSpPr>
            <p:nvPr/>
          </p:nvSpPr>
          <p:spPr bwMode="auto">
            <a:xfrm>
              <a:off x="1241587" y="740648"/>
              <a:ext cx="1104467" cy="43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Market </a:t>
              </a:r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environment</a:t>
              </a:r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125" name="Freeform 27"/>
          <p:cNvSpPr>
            <a:spLocks noEditPoints="1" noChangeArrowheads="1"/>
          </p:cNvSpPr>
          <p:nvPr/>
        </p:nvSpPr>
        <p:spPr bwMode="auto">
          <a:xfrm>
            <a:off x="1558925" y="161925"/>
            <a:ext cx="484188" cy="442913"/>
          </a:xfrm>
          <a:custGeom>
            <a:avLst/>
            <a:gdLst>
              <a:gd name="T0" fmla="*/ 2147483646 w 246"/>
              <a:gd name="T1" fmla="*/ 2147483646 h 238"/>
              <a:gd name="T2" fmla="*/ 0 w 246"/>
              <a:gd name="T3" fmla="*/ 2147483646 h 238"/>
              <a:gd name="T4" fmla="*/ 2147483646 w 246"/>
              <a:gd name="T5" fmla="*/ 2147483646 h 238"/>
              <a:gd name="T6" fmla="*/ 2147483646 w 246"/>
              <a:gd name="T7" fmla="*/ 2147483646 h 238"/>
              <a:gd name="T8" fmla="*/ 2147483646 w 246"/>
              <a:gd name="T9" fmla="*/ 2147483646 h 238"/>
              <a:gd name="T10" fmla="*/ 2147483646 w 246"/>
              <a:gd name="T11" fmla="*/ 2147483646 h 238"/>
              <a:gd name="T12" fmla="*/ 2147483646 w 246"/>
              <a:gd name="T13" fmla="*/ 2147483646 h 238"/>
              <a:gd name="T14" fmla="*/ 2147483646 w 246"/>
              <a:gd name="T15" fmla="*/ 2147483646 h 238"/>
              <a:gd name="T16" fmla="*/ 2147483646 w 246"/>
              <a:gd name="T17" fmla="*/ 2147483646 h 238"/>
              <a:gd name="T18" fmla="*/ 2147483646 w 246"/>
              <a:gd name="T19" fmla="*/ 2147483646 h 238"/>
              <a:gd name="T20" fmla="*/ 2147483646 w 246"/>
              <a:gd name="T21" fmla="*/ 2147483646 h 238"/>
              <a:gd name="T22" fmla="*/ 2147483646 w 246"/>
              <a:gd name="T23" fmla="*/ 2147483646 h 238"/>
              <a:gd name="T24" fmla="*/ 2147483646 w 246"/>
              <a:gd name="T25" fmla="*/ 2147483646 h 238"/>
              <a:gd name="T26" fmla="*/ 2147483646 w 246"/>
              <a:gd name="T27" fmla="*/ 2147483646 h 238"/>
              <a:gd name="T28" fmla="*/ 2147483646 w 246"/>
              <a:gd name="T29" fmla="*/ 2147483646 h 238"/>
              <a:gd name="T30" fmla="*/ 2147483646 w 246"/>
              <a:gd name="T31" fmla="*/ 2147483646 h 238"/>
              <a:gd name="T32" fmla="*/ 2147483646 w 246"/>
              <a:gd name="T33" fmla="*/ 2147483646 h 238"/>
              <a:gd name="T34" fmla="*/ 2147483646 w 246"/>
              <a:gd name="T35" fmla="*/ 2147483646 h 238"/>
              <a:gd name="T36" fmla="*/ 2147483646 w 246"/>
              <a:gd name="T37" fmla="*/ 2147483646 h 238"/>
              <a:gd name="T38" fmla="*/ 2147483646 w 246"/>
              <a:gd name="T39" fmla="*/ 2147483646 h 238"/>
              <a:gd name="T40" fmla="*/ 2147483646 w 246"/>
              <a:gd name="T41" fmla="*/ 2147483646 h 238"/>
              <a:gd name="T42" fmla="*/ 2147483646 w 246"/>
              <a:gd name="T43" fmla="*/ 2147483646 h 238"/>
              <a:gd name="T44" fmla="*/ 2147483646 w 246"/>
              <a:gd name="T45" fmla="*/ 2147483646 h 238"/>
              <a:gd name="T46" fmla="*/ 2147483646 w 246"/>
              <a:gd name="T47" fmla="*/ 2147483646 h 238"/>
              <a:gd name="T48" fmla="*/ 2147483646 w 246"/>
              <a:gd name="T49" fmla="*/ 2147483646 h 238"/>
              <a:gd name="T50" fmla="*/ 2147483646 w 246"/>
              <a:gd name="T51" fmla="*/ 2147483646 h 238"/>
              <a:gd name="T52" fmla="*/ 2147483646 w 246"/>
              <a:gd name="T53" fmla="*/ 2147483646 h 238"/>
              <a:gd name="T54" fmla="*/ 2147483646 w 246"/>
              <a:gd name="T55" fmla="*/ 2147483646 h 238"/>
              <a:gd name="T56" fmla="*/ 2147483646 w 246"/>
              <a:gd name="T57" fmla="*/ 2147483646 h 238"/>
              <a:gd name="T58" fmla="*/ 2147483646 w 246"/>
              <a:gd name="T59" fmla="*/ 2147483646 h 238"/>
              <a:gd name="T60" fmla="*/ 2147483646 w 246"/>
              <a:gd name="T61" fmla="*/ 2147483646 h 238"/>
              <a:gd name="T62" fmla="*/ 2147483646 w 246"/>
              <a:gd name="T63" fmla="*/ 2147483646 h 238"/>
              <a:gd name="T64" fmla="*/ 2147483646 w 246"/>
              <a:gd name="T65" fmla="*/ 2147483646 h 238"/>
              <a:gd name="T66" fmla="*/ 2147483646 w 246"/>
              <a:gd name="T67" fmla="*/ 2147483646 h 238"/>
              <a:gd name="T68" fmla="*/ 2147483646 w 246"/>
              <a:gd name="T69" fmla="*/ 2147483646 h 238"/>
              <a:gd name="T70" fmla="*/ 2147483646 w 246"/>
              <a:gd name="T71" fmla="*/ 2147483646 h 238"/>
              <a:gd name="T72" fmla="*/ 2147483646 w 246"/>
              <a:gd name="T73" fmla="*/ 2147483646 h 238"/>
              <a:gd name="T74" fmla="*/ 2147483646 w 246"/>
              <a:gd name="T75" fmla="*/ 2147483646 h 238"/>
              <a:gd name="T76" fmla="*/ 2147483646 w 246"/>
              <a:gd name="T77" fmla="*/ 2147483646 h 238"/>
              <a:gd name="T78" fmla="*/ 2147483646 w 246"/>
              <a:gd name="T79" fmla="*/ 2147483646 h 238"/>
              <a:gd name="T80" fmla="*/ 2147483646 w 246"/>
              <a:gd name="T81" fmla="*/ 2147483646 h 238"/>
              <a:gd name="T82" fmla="*/ 2147483646 w 246"/>
              <a:gd name="T83" fmla="*/ 2147483646 h 238"/>
              <a:gd name="T84" fmla="*/ 2147483646 w 246"/>
              <a:gd name="T85" fmla="*/ 2147483646 h 238"/>
              <a:gd name="T86" fmla="*/ 2147483646 w 246"/>
              <a:gd name="T87" fmla="*/ 2147483646 h 238"/>
              <a:gd name="T88" fmla="*/ 2147483646 w 246"/>
              <a:gd name="T89" fmla="*/ 2147483646 h 238"/>
              <a:gd name="T90" fmla="*/ 2147483646 w 246"/>
              <a:gd name="T91" fmla="*/ 2147483646 h 238"/>
              <a:gd name="T92" fmla="*/ 2147483646 w 246"/>
              <a:gd name="T93" fmla="*/ 2147483646 h 238"/>
              <a:gd name="T94" fmla="*/ 2147483646 w 246"/>
              <a:gd name="T95" fmla="*/ 2147483646 h 23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46"/>
              <a:gd name="T145" fmla="*/ 0 h 238"/>
              <a:gd name="T146" fmla="*/ 246 w 246"/>
              <a:gd name="T147" fmla="*/ 238 h 23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46" h="238">
                <a:moveTo>
                  <a:pt x="241" y="213"/>
                </a:moveTo>
                <a:cubicBezTo>
                  <a:pt x="193" y="171"/>
                  <a:pt x="193" y="171"/>
                  <a:pt x="193" y="171"/>
                </a:cubicBezTo>
                <a:cubicBezTo>
                  <a:pt x="192" y="170"/>
                  <a:pt x="191" y="169"/>
                  <a:pt x="191" y="169"/>
                </a:cubicBezTo>
                <a:cubicBezTo>
                  <a:pt x="199" y="158"/>
                  <a:pt x="203" y="145"/>
                  <a:pt x="203" y="131"/>
                </a:cubicBezTo>
                <a:cubicBezTo>
                  <a:pt x="203" y="115"/>
                  <a:pt x="197" y="99"/>
                  <a:pt x="185" y="87"/>
                </a:cubicBezTo>
                <a:cubicBezTo>
                  <a:pt x="183" y="86"/>
                  <a:pt x="182" y="84"/>
                  <a:pt x="180" y="83"/>
                </a:cubicBezTo>
                <a:cubicBezTo>
                  <a:pt x="176" y="37"/>
                  <a:pt x="137" y="0"/>
                  <a:pt x="90" y="0"/>
                </a:cubicBezTo>
                <a:cubicBezTo>
                  <a:pt x="40" y="0"/>
                  <a:pt x="0" y="40"/>
                  <a:pt x="0" y="90"/>
                </a:cubicBezTo>
                <a:cubicBezTo>
                  <a:pt x="0" y="140"/>
                  <a:pt x="40" y="180"/>
                  <a:pt x="90" y="180"/>
                </a:cubicBezTo>
                <a:cubicBezTo>
                  <a:pt x="93" y="180"/>
                  <a:pt x="97" y="180"/>
                  <a:pt x="100" y="180"/>
                </a:cubicBezTo>
                <a:cubicBezTo>
                  <a:pt x="111" y="189"/>
                  <a:pt x="125" y="194"/>
                  <a:pt x="140" y="194"/>
                </a:cubicBezTo>
                <a:cubicBezTo>
                  <a:pt x="154" y="194"/>
                  <a:pt x="167" y="190"/>
                  <a:pt x="177" y="182"/>
                </a:cubicBezTo>
                <a:cubicBezTo>
                  <a:pt x="178" y="183"/>
                  <a:pt x="178" y="184"/>
                  <a:pt x="179" y="184"/>
                </a:cubicBezTo>
                <a:cubicBezTo>
                  <a:pt x="222" y="233"/>
                  <a:pt x="222" y="233"/>
                  <a:pt x="222" y="233"/>
                </a:cubicBezTo>
                <a:cubicBezTo>
                  <a:pt x="226" y="238"/>
                  <a:pt x="233" y="238"/>
                  <a:pt x="238" y="233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46" y="225"/>
                  <a:pt x="246" y="217"/>
                  <a:pt x="241" y="213"/>
                </a:cubicBezTo>
                <a:close/>
                <a:moveTo>
                  <a:pt x="191" y="118"/>
                </a:moveTo>
                <a:cubicBezTo>
                  <a:pt x="185" y="120"/>
                  <a:pt x="185" y="120"/>
                  <a:pt x="185" y="120"/>
                </a:cubicBezTo>
                <a:cubicBezTo>
                  <a:pt x="185" y="123"/>
                  <a:pt x="185" y="123"/>
                  <a:pt x="185" y="123"/>
                </a:cubicBezTo>
                <a:cubicBezTo>
                  <a:pt x="191" y="121"/>
                  <a:pt x="191" y="121"/>
                  <a:pt x="191" y="121"/>
                </a:cubicBezTo>
                <a:cubicBezTo>
                  <a:pt x="191" y="141"/>
                  <a:pt x="191" y="141"/>
                  <a:pt x="191" y="141"/>
                </a:cubicBezTo>
                <a:cubicBezTo>
                  <a:pt x="186" y="141"/>
                  <a:pt x="186" y="141"/>
                  <a:pt x="186" y="141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91" y="143"/>
                  <a:pt x="191" y="143"/>
                  <a:pt x="191" y="143"/>
                </a:cubicBezTo>
                <a:cubicBezTo>
                  <a:pt x="189" y="152"/>
                  <a:pt x="185" y="159"/>
                  <a:pt x="179" y="166"/>
                </a:cubicBezTo>
                <a:cubicBezTo>
                  <a:pt x="178" y="163"/>
                  <a:pt x="176" y="161"/>
                  <a:pt x="173" y="161"/>
                </a:cubicBezTo>
                <a:cubicBezTo>
                  <a:pt x="170" y="161"/>
                  <a:pt x="168" y="162"/>
                  <a:pt x="167" y="164"/>
                </a:cubicBezTo>
                <a:cubicBezTo>
                  <a:pt x="165" y="167"/>
                  <a:pt x="164" y="170"/>
                  <a:pt x="164" y="175"/>
                </a:cubicBezTo>
                <a:cubicBezTo>
                  <a:pt x="164" y="176"/>
                  <a:pt x="164" y="177"/>
                  <a:pt x="164" y="178"/>
                </a:cubicBezTo>
                <a:cubicBezTo>
                  <a:pt x="163" y="178"/>
                  <a:pt x="162" y="179"/>
                  <a:pt x="161" y="179"/>
                </a:cubicBezTo>
                <a:cubicBezTo>
                  <a:pt x="161" y="178"/>
                  <a:pt x="161" y="176"/>
                  <a:pt x="161" y="175"/>
                </a:cubicBezTo>
                <a:cubicBezTo>
                  <a:pt x="161" y="166"/>
                  <a:pt x="158" y="161"/>
                  <a:pt x="153" y="161"/>
                </a:cubicBezTo>
                <a:cubicBezTo>
                  <a:pt x="150" y="161"/>
                  <a:pt x="148" y="162"/>
                  <a:pt x="147" y="164"/>
                </a:cubicBezTo>
                <a:cubicBezTo>
                  <a:pt x="145" y="167"/>
                  <a:pt x="144" y="170"/>
                  <a:pt x="144" y="175"/>
                </a:cubicBezTo>
                <a:cubicBezTo>
                  <a:pt x="144" y="178"/>
                  <a:pt x="145" y="181"/>
                  <a:pt x="146" y="183"/>
                </a:cubicBezTo>
                <a:cubicBezTo>
                  <a:pt x="144" y="183"/>
                  <a:pt x="142" y="184"/>
                  <a:pt x="140" y="184"/>
                </a:cubicBezTo>
                <a:cubicBezTo>
                  <a:pt x="138" y="184"/>
                  <a:pt x="137" y="183"/>
                  <a:pt x="135" y="183"/>
                </a:cubicBezTo>
                <a:cubicBezTo>
                  <a:pt x="135" y="161"/>
                  <a:pt x="135" y="161"/>
                  <a:pt x="135" y="161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26" y="167"/>
                  <a:pt x="126" y="167"/>
                  <a:pt x="126" y="167"/>
                </a:cubicBezTo>
                <a:cubicBezTo>
                  <a:pt x="132" y="165"/>
                  <a:pt x="132" y="165"/>
                  <a:pt x="132" y="165"/>
                </a:cubicBezTo>
                <a:cubicBezTo>
                  <a:pt x="132" y="183"/>
                  <a:pt x="132" y="183"/>
                  <a:pt x="132" y="183"/>
                </a:cubicBezTo>
                <a:cubicBezTo>
                  <a:pt x="128" y="182"/>
                  <a:pt x="125" y="181"/>
                  <a:pt x="121" y="180"/>
                </a:cubicBezTo>
                <a:cubicBezTo>
                  <a:pt x="121" y="178"/>
                  <a:pt x="122" y="177"/>
                  <a:pt x="122" y="175"/>
                </a:cubicBezTo>
                <a:cubicBezTo>
                  <a:pt x="122" y="166"/>
                  <a:pt x="119" y="161"/>
                  <a:pt x="114" y="161"/>
                </a:cubicBezTo>
                <a:cubicBezTo>
                  <a:pt x="111" y="161"/>
                  <a:pt x="109" y="162"/>
                  <a:pt x="107" y="164"/>
                </a:cubicBezTo>
                <a:cubicBezTo>
                  <a:pt x="106" y="166"/>
                  <a:pt x="106" y="168"/>
                  <a:pt x="105" y="170"/>
                </a:cubicBezTo>
                <a:cubicBezTo>
                  <a:pt x="105" y="170"/>
                  <a:pt x="104" y="169"/>
                  <a:pt x="103" y="168"/>
                </a:cubicBezTo>
                <a:cubicBezTo>
                  <a:pt x="96" y="161"/>
                  <a:pt x="92" y="153"/>
                  <a:pt x="89" y="143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101" y="141"/>
                  <a:pt x="101" y="141"/>
                  <a:pt x="101" y="141"/>
                </a:cubicBezTo>
                <a:cubicBezTo>
                  <a:pt x="96" y="141"/>
                  <a:pt x="96" y="141"/>
                  <a:pt x="96" y="141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92" y="110"/>
                  <a:pt x="96" y="101"/>
                  <a:pt x="103" y="95"/>
                </a:cubicBezTo>
                <a:cubicBezTo>
                  <a:pt x="106" y="92"/>
                  <a:pt x="109" y="89"/>
                  <a:pt x="112" y="8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100"/>
                  <a:pt x="107" y="100"/>
                  <a:pt x="107" y="100"/>
                </a:cubicBezTo>
                <a:cubicBezTo>
                  <a:pt x="121" y="100"/>
                  <a:pt x="121" y="100"/>
                  <a:pt x="121" y="100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15" y="97"/>
                  <a:pt x="115" y="97"/>
                  <a:pt x="115" y="97"/>
                </a:cubicBezTo>
                <a:cubicBezTo>
                  <a:pt x="115" y="86"/>
                  <a:pt x="115" y="86"/>
                  <a:pt x="115" y="86"/>
                </a:cubicBezTo>
                <a:cubicBezTo>
                  <a:pt x="118" y="84"/>
                  <a:pt x="122" y="82"/>
                  <a:pt x="125" y="81"/>
                </a:cubicBezTo>
                <a:cubicBezTo>
                  <a:pt x="125" y="83"/>
                  <a:pt x="125" y="85"/>
                  <a:pt x="125" y="87"/>
                </a:cubicBezTo>
                <a:cubicBezTo>
                  <a:pt x="125" y="92"/>
                  <a:pt x="125" y="95"/>
                  <a:pt x="127" y="97"/>
                </a:cubicBezTo>
                <a:cubicBezTo>
                  <a:pt x="128" y="99"/>
                  <a:pt x="130" y="100"/>
                  <a:pt x="133" y="100"/>
                </a:cubicBezTo>
                <a:cubicBezTo>
                  <a:pt x="135" y="100"/>
                  <a:pt x="137" y="99"/>
                  <a:pt x="139" y="97"/>
                </a:cubicBezTo>
                <a:cubicBezTo>
                  <a:pt x="141" y="95"/>
                  <a:pt x="141" y="91"/>
                  <a:pt x="141" y="87"/>
                </a:cubicBezTo>
                <a:cubicBezTo>
                  <a:pt x="141" y="84"/>
                  <a:pt x="141" y="81"/>
                  <a:pt x="140" y="79"/>
                </a:cubicBezTo>
                <a:cubicBezTo>
                  <a:pt x="144" y="79"/>
                  <a:pt x="148" y="80"/>
                  <a:pt x="152" y="81"/>
                </a:cubicBezTo>
                <a:cubicBezTo>
                  <a:pt x="152" y="97"/>
                  <a:pt x="152" y="97"/>
                  <a:pt x="152" y="97"/>
                </a:cubicBezTo>
                <a:cubicBezTo>
                  <a:pt x="146" y="97"/>
                  <a:pt x="146" y="97"/>
                  <a:pt x="146" y="97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61" y="100"/>
                  <a:pt x="161" y="100"/>
                  <a:pt x="161" y="100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55" y="97"/>
                  <a:pt x="155" y="97"/>
                  <a:pt x="155" y="97"/>
                </a:cubicBezTo>
                <a:cubicBezTo>
                  <a:pt x="155" y="81"/>
                  <a:pt x="155" y="81"/>
                  <a:pt x="155" y="81"/>
                </a:cubicBezTo>
                <a:cubicBezTo>
                  <a:pt x="161" y="83"/>
                  <a:pt x="166" y="86"/>
                  <a:pt x="172" y="90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66" y="97"/>
                  <a:pt x="166" y="97"/>
                  <a:pt x="166" y="9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180" y="100"/>
                  <a:pt x="180" y="100"/>
                  <a:pt x="180" y="100"/>
                </a:cubicBezTo>
                <a:cubicBezTo>
                  <a:pt x="180" y="98"/>
                  <a:pt x="180" y="98"/>
                  <a:pt x="180" y="98"/>
                </a:cubicBezTo>
                <a:cubicBezTo>
                  <a:pt x="185" y="104"/>
                  <a:pt x="189" y="111"/>
                  <a:pt x="191" y="118"/>
                </a:cubicBezTo>
                <a:close/>
                <a:moveTo>
                  <a:pt x="167" y="176"/>
                </a:moveTo>
                <a:cubicBezTo>
                  <a:pt x="167" y="176"/>
                  <a:pt x="167" y="175"/>
                  <a:pt x="167" y="175"/>
                </a:cubicBezTo>
                <a:cubicBezTo>
                  <a:pt x="167" y="168"/>
                  <a:pt x="169" y="164"/>
                  <a:pt x="173" y="164"/>
                </a:cubicBezTo>
                <a:cubicBezTo>
                  <a:pt x="175" y="164"/>
                  <a:pt x="176" y="165"/>
                  <a:pt x="177" y="168"/>
                </a:cubicBezTo>
                <a:cubicBezTo>
                  <a:pt x="174" y="171"/>
                  <a:pt x="171" y="174"/>
                  <a:pt x="167" y="176"/>
                </a:cubicBezTo>
                <a:close/>
                <a:moveTo>
                  <a:pt x="149" y="183"/>
                </a:moveTo>
                <a:cubicBezTo>
                  <a:pt x="148" y="181"/>
                  <a:pt x="147" y="178"/>
                  <a:pt x="147" y="175"/>
                </a:cubicBezTo>
                <a:cubicBezTo>
                  <a:pt x="147" y="168"/>
                  <a:pt x="149" y="164"/>
                  <a:pt x="153" y="164"/>
                </a:cubicBezTo>
                <a:cubicBezTo>
                  <a:pt x="156" y="164"/>
                  <a:pt x="158" y="167"/>
                  <a:pt x="158" y="175"/>
                </a:cubicBezTo>
                <a:cubicBezTo>
                  <a:pt x="158" y="177"/>
                  <a:pt x="158" y="179"/>
                  <a:pt x="158" y="180"/>
                </a:cubicBezTo>
                <a:cubicBezTo>
                  <a:pt x="155" y="181"/>
                  <a:pt x="152" y="182"/>
                  <a:pt x="149" y="183"/>
                </a:cubicBezTo>
                <a:close/>
                <a:moveTo>
                  <a:pt x="108" y="172"/>
                </a:moveTo>
                <a:cubicBezTo>
                  <a:pt x="108" y="167"/>
                  <a:pt x="110" y="164"/>
                  <a:pt x="113" y="164"/>
                </a:cubicBezTo>
                <a:cubicBezTo>
                  <a:pt x="117" y="164"/>
                  <a:pt x="119" y="167"/>
                  <a:pt x="119" y="175"/>
                </a:cubicBezTo>
                <a:cubicBezTo>
                  <a:pt x="119" y="176"/>
                  <a:pt x="119" y="177"/>
                  <a:pt x="118" y="179"/>
                </a:cubicBezTo>
                <a:cubicBezTo>
                  <a:pt x="115" y="177"/>
                  <a:pt x="111" y="175"/>
                  <a:pt x="108" y="172"/>
                </a:cubicBezTo>
                <a:close/>
                <a:moveTo>
                  <a:pt x="88" y="131"/>
                </a:moveTo>
                <a:cubicBezTo>
                  <a:pt x="88" y="128"/>
                  <a:pt x="88" y="125"/>
                  <a:pt x="89" y="122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3" y="141"/>
                  <a:pt x="93" y="141"/>
                  <a:pt x="93" y="141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88" y="138"/>
                  <a:pt x="88" y="135"/>
                  <a:pt x="88" y="131"/>
                </a:cubicBezTo>
                <a:close/>
                <a:moveTo>
                  <a:pt x="135" y="68"/>
                </a:moveTo>
                <a:cubicBezTo>
                  <a:pt x="136" y="68"/>
                  <a:pt x="136" y="68"/>
                  <a:pt x="137" y="69"/>
                </a:cubicBezTo>
                <a:cubicBezTo>
                  <a:pt x="136" y="69"/>
                  <a:pt x="135" y="69"/>
                  <a:pt x="134" y="69"/>
                </a:cubicBezTo>
                <a:cubicBezTo>
                  <a:pt x="134" y="68"/>
                  <a:pt x="134" y="68"/>
                  <a:pt x="135" y="68"/>
                </a:cubicBezTo>
                <a:close/>
                <a:moveTo>
                  <a:pt x="175" y="92"/>
                </a:moveTo>
                <a:cubicBezTo>
                  <a:pt x="175" y="93"/>
                  <a:pt x="176" y="94"/>
                  <a:pt x="177" y="95"/>
                </a:cubicBezTo>
                <a:cubicBezTo>
                  <a:pt x="178" y="95"/>
                  <a:pt x="179" y="96"/>
                  <a:pt x="180" y="97"/>
                </a:cubicBezTo>
                <a:cubicBezTo>
                  <a:pt x="175" y="97"/>
                  <a:pt x="175" y="97"/>
                  <a:pt x="175" y="97"/>
                </a:cubicBezTo>
                <a:lnTo>
                  <a:pt x="175" y="92"/>
                </a:lnTo>
                <a:close/>
                <a:moveTo>
                  <a:pt x="138" y="87"/>
                </a:moveTo>
                <a:cubicBezTo>
                  <a:pt x="138" y="94"/>
                  <a:pt x="137" y="97"/>
                  <a:pt x="133" y="97"/>
                </a:cubicBezTo>
                <a:cubicBezTo>
                  <a:pt x="129" y="97"/>
                  <a:pt x="128" y="94"/>
                  <a:pt x="128" y="87"/>
                </a:cubicBezTo>
                <a:cubicBezTo>
                  <a:pt x="128" y="84"/>
                  <a:pt x="128" y="82"/>
                  <a:pt x="128" y="81"/>
                </a:cubicBezTo>
                <a:cubicBezTo>
                  <a:pt x="131" y="80"/>
                  <a:pt x="134" y="80"/>
                  <a:pt x="137" y="79"/>
                </a:cubicBezTo>
                <a:cubicBezTo>
                  <a:pt x="138" y="81"/>
                  <a:pt x="138" y="84"/>
                  <a:pt x="138" y="87"/>
                </a:cubicBezTo>
                <a:close/>
                <a:moveTo>
                  <a:pt x="153" y="66"/>
                </a:moveTo>
                <a:cubicBezTo>
                  <a:pt x="159" y="65"/>
                  <a:pt x="166" y="71"/>
                  <a:pt x="163" y="73"/>
                </a:cubicBezTo>
                <a:cubicBezTo>
                  <a:pt x="159" y="71"/>
                  <a:pt x="154" y="70"/>
                  <a:pt x="149" y="69"/>
                </a:cubicBezTo>
                <a:cubicBezTo>
                  <a:pt x="149" y="68"/>
                  <a:pt x="151" y="67"/>
                  <a:pt x="153" y="66"/>
                </a:cubicBezTo>
                <a:close/>
                <a:moveTo>
                  <a:pt x="49" y="160"/>
                </a:moveTo>
                <a:cubicBezTo>
                  <a:pt x="26" y="147"/>
                  <a:pt x="8" y="120"/>
                  <a:pt x="8" y="90"/>
                </a:cubicBezTo>
                <a:cubicBezTo>
                  <a:pt x="8" y="89"/>
                  <a:pt x="8" y="87"/>
                  <a:pt x="8" y="86"/>
                </a:cubicBezTo>
                <a:cubicBezTo>
                  <a:pt x="13" y="87"/>
                  <a:pt x="19" y="93"/>
                  <a:pt x="19" y="99"/>
                </a:cubicBezTo>
                <a:cubicBezTo>
                  <a:pt x="20" y="104"/>
                  <a:pt x="20" y="106"/>
                  <a:pt x="29" y="107"/>
                </a:cubicBezTo>
                <a:cubicBezTo>
                  <a:pt x="39" y="108"/>
                  <a:pt x="35" y="116"/>
                  <a:pt x="40" y="116"/>
                </a:cubicBezTo>
                <a:cubicBezTo>
                  <a:pt x="45" y="116"/>
                  <a:pt x="48" y="114"/>
                  <a:pt x="47" y="117"/>
                </a:cubicBezTo>
                <a:cubicBezTo>
                  <a:pt x="47" y="119"/>
                  <a:pt x="46" y="120"/>
                  <a:pt x="45" y="120"/>
                </a:cubicBezTo>
                <a:cubicBezTo>
                  <a:pt x="38" y="129"/>
                  <a:pt x="43" y="138"/>
                  <a:pt x="49" y="143"/>
                </a:cubicBezTo>
                <a:cubicBezTo>
                  <a:pt x="51" y="144"/>
                  <a:pt x="50" y="153"/>
                  <a:pt x="49" y="160"/>
                </a:cubicBezTo>
                <a:close/>
                <a:moveTo>
                  <a:pt x="51" y="110"/>
                </a:moveTo>
                <a:cubicBezTo>
                  <a:pt x="47" y="112"/>
                  <a:pt x="39" y="116"/>
                  <a:pt x="40" y="111"/>
                </a:cubicBezTo>
                <a:cubicBezTo>
                  <a:pt x="42" y="102"/>
                  <a:pt x="36" y="108"/>
                  <a:pt x="35" y="104"/>
                </a:cubicBezTo>
                <a:cubicBezTo>
                  <a:pt x="34" y="100"/>
                  <a:pt x="43" y="100"/>
                  <a:pt x="38" y="99"/>
                </a:cubicBezTo>
                <a:cubicBezTo>
                  <a:pt x="34" y="97"/>
                  <a:pt x="27" y="109"/>
                  <a:pt x="27" y="100"/>
                </a:cubicBezTo>
                <a:cubicBezTo>
                  <a:pt x="27" y="97"/>
                  <a:pt x="27" y="94"/>
                  <a:pt x="29" y="93"/>
                </a:cubicBezTo>
                <a:cubicBezTo>
                  <a:pt x="32" y="87"/>
                  <a:pt x="39" y="87"/>
                  <a:pt x="41" y="90"/>
                </a:cubicBezTo>
                <a:cubicBezTo>
                  <a:pt x="43" y="95"/>
                  <a:pt x="43" y="98"/>
                  <a:pt x="45" y="96"/>
                </a:cubicBezTo>
                <a:cubicBezTo>
                  <a:pt x="47" y="94"/>
                  <a:pt x="44" y="91"/>
                  <a:pt x="47" y="85"/>
                </a:cubicBezTo>
                <a:cubicBezTo>
                  <a:pt x="49" y="80"/>
                  <a:pt x="55" y="73"/>
                  <a:pt x="69" y="67"/>
                </a:cubicBezTo>
                <a:cubicBezTo>
                  <a:pt x="78" y="63"/>
                  <a:pt x="71" y="56"/>
                  <a:pt x="68" y="50"/>
                </a:cubicBezTo>
                <a:cubicBezTo>
                  <a:pt x="63" y="44"/>
                  <a:pt x="56" y="39"/>
                  <a:pt x="54" y="45"/>
                </a:cubicBezTo>
                <a:cubicBezTo>
                  <a:pt x="52" y="50"/>
                  <a:pt x="56" y="60"/>
                  <a:pt x="50" y="58"/>
                </a:cubicBezTo>
                <a:cubicBezTo>
                  <a:pt x="45" y="56"/>
                  <a:pt x="38" y="52"/>
                  <a:pt x="42" y="47"/>
                </a:cubicBezTo>
                <a:cubicBezTo>
                  <a:pt x="46" y="43"/>
                  <a:pt x="53" y="42"/>
                  <a:pt x="53" y="39"/>
                </a:cubicBezTo>
                <a:cubicBezTo>
                  <a:pt x="53" y="34"/>
                  <a:pt x="53" y="30"/>
                  <a:pt x="56" y="30"/>
                </a:cubicBezTo>
                <a:cubicBezTo>
                  <a:pt x="59" y="31"/>
                  <a:pt x="61" y="32"/>
                  <a:pt x="58" y="37"/>
                </a:cubicBezTo>
                <a:cubicBezTo>
                  <a:pt x="56" y="41"/>
                  <a:pt x="68" y="44"/>
                  <a:pt x="69" y="41"/>
                </a:cubicBezTo>
                <a:cubicBezTo>
                  <a:pt x="70" y="39"/>
                  <a:pt x="68" y="35"/>
                  <a:pt x="64" y="29"/>
                </a:cubicBezTo>
                <a:cubicBezTo>
                  <a:pt x="61" y="25"/>
                  <a:pt x="54" y="26"/>
                  <a:pt x="57" y="22"/>
                </a:cubicBezTo>
                <a:cubicBezTo>
                  <a:pt x="58" y="21"/>
                  <a:pt x="60" y="16"/>
                  <a:pt x="63" y="14"/>
                </a:cubicBezTo>
                <a:cubicBezTo>
                  <a:pt x="64" y="14"/>
                  <a:pt x="65" y="14"/>
                  <a:pt x="66" y="13"/>
                </a:cubicBezTo>
                <a:cubicBezTo>
                  <a:pt x="66" y="14"/>
                  <a:pt x="64" y="16"/>
                  <a:pt x="64" y="18"/>
                </a:cubicBezTo>
                <a:cubicBezTo>
                  <a:pt x="64" y="22"/>
                  <a:pt x="72" y="16"/>
                  <a:pt x="74" y="20"/>
                </a:cubicBezTo>
                <a:cubicBezTo>
                  <a:pt x="77" y="25"/>
                  <a:pt x="71" y="33"/>
                  <a:pt x="76" y="39"/>
                </a:cubicBezTo>
                <a:cubicBezTo>
                  <a:pt x="81" y="44"/>
                  <a:pt x="84" y="49"/>
                  <a:pt x="86" y="41"/>
                </a:cubicBezTo>
                <a:cubicBezTo>
                  <a:pt x="88" y="33"/>
                  <a:pt x="102" y="32"/>
                  <a:pt x="102" y="27"/>
                </a:cubicBezTo>
                <a:cubicBezTo>
                  <a:pt x="103" y="23"/>
                  <a:pt x="103" y="19"/>
                  <a:pt x="103" y="11"/>
                </a:cubicBezTo>
                <a:cubicBezTo>
                  <a:pt x="117" y="13"/>
                  <a:pt x="130" y="19"/>
                  <a:pt x="140" y="27"/>
                </a:cubicBezTo>
                <a:cubicBezTo>
                  <a:pt x="134" y="29"/>
                  <a:pt x="127" y="40"/>
                  <a:pt x="127" y="44"/>
                </a:cubicBezTo>
                <a:cubicBezTo>
                  <a:pt x="127" y="49"/>
                  <a:pt x="129" y="48"/>
                  <a:pt x="132" y="46"/>
                </a:cubicBezTo>
                <a:cubicBezTo>
                  <a:pt x="135" y="44"/>
                  <a:pt x="131" y="49"/>
                  <a:pt x="134" y="52"/>
                </a:cubicBezTo>
                <a:cubicBezTo>
                  <a:pt x="139" y="54"/>
                  <a:pt x="138" y="51"/>
                  <a:pt x="137" y="44"/>
                </a:cubicBezTo>
                <a:cubicBezTo>
                  <a:pt x="136" y="38"/>
                  <a:pt x="140" y="35"/>
                  <a:pt x="143" y="36"/>
                </a:cubicBezTo>
                <a:cubicBezTo>
                  <a:pt x="147" y="37"/>
                  <a:pt x="141" y="38"/>
                  <a:pt x="141" y="42"/>
                </a:cubicBezTo>
                <a:cubicBezTo>
                  <a:pt x="141" y="46"/>
                  <a:pt x="148" y="42"/>
                  <a:pt x="149" y="45"/>
                </a:cubicBezTo>
                <a:cubicBezTo>
                  <a:pt x="149" y="47"/>
                  <a:pt x="142" y="46"/>
                  <a:pt x="142" y="50"/>
                </a:cubicBezTo>
                <a:cubicBezTo>
                  <a:pt x="142" y="53"/>
                  <a:pt x="142" y="55"/>
                  <a:pt x="139" y="55"/>
                </a:cubicBezTo>
                <a:cubicBezTo>
                  <a:pt x="137" y="55"/>
                  <a:pt x="134" y="56"/>
                  <a:pt x="133" y="55"/>
                </a:cubicBezTo>
                <a:cubicBezTo>
                  <a:pt x="132" y="54"/>
                  <a:pt x="132" y="50"/>
                  <a:pt x="131" y="50"/>
                </a:cubicBezTo>
                <a:cubicBezTo>
                  <a:pt x="127" y="49"/>
                  <a:pt x="128" y="55"/>
                  <a:pt x="126" y="57"/>
                </a:cubicBezTo>
                <a:cubicBezTo>
                  <a:pt x="124" y="60"/>
                  <a:pt x="120" y="62"/>
                  <a:pt x="119" y="63"/>
                </a:cubicBezTo>
                <a:cubicBezTo>
                  <a:pt x="116" y="65"/>
                  <a:pt x="127" y="72"/>
                  <a:pt x="115" y="69"/>
                </a:cubicBezTo>
                <a:cubicBezTo>
                  <a:pt x="113" y="68"/>
                  <a:pt x="111" y="72"/>
                  <a:pt x="112" y="75"/>
                </a:cubicBezTo>
                <a:cubicBezTo>
                  <a:pt x="106" y="78"/>
                  <a:pt x="101" y="82"/>
                  <a:pt x="96" y="87"/>
                </a:cubicBezTo>
                <a:cubicBezTo>
                  <a:pt x="85" y="98"/>
                  <a:pt x="79" y="112"/>
                  <a:pt x="77" y="126"/>
                </a:cubicBezTo>
                <a:cubicBezTo>
                  <a:pt x="77" y="126"/>
                  <a:pt x="77" y="126"/>
                  <a:pt x="77" y="126"/>
                </a:cubicBezTo>
                <a:cubicBezTo>
                  <a:pt x="69" y="123"/>
                  <a:pt x="62" y="106"/>
                  <a:pt x="51" y="110"/>
                </a:cubicBezTo>
                <a:close/>
                <a:moveTo>
                  <a:pt x="64" y="167"/>
                </a:moveTo>
                <a:cubicBezTo>
                  <a:pt x="67" y="159"/>
                  <a:pt x="73" y="152"/>
                  <a:pt x="79" y="146"/>
                </a:cubicBezTo>
                <a:cubicBezTo>
                  <a:pt x="80" y="152"/>
                  <a:pt x="83" y="159"/>
                  <a:pt x="87" y="164"/>
                </a:cubicBezTo>
                <a:cubicBezTo>
                  <a:pt x="87" y="167"/>
                  <a:pt x="87" y="167"/>
                  <a:pt x="87" y="167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9" y="168"/>
                  <a:pt x="90" y="169"/>
                  <a:pt x="91" y="171"/>
                </a:cubicBezTo>
                <a:cubicBezTo>
                  <a:pt x="91" y="171"/>
                  <a:pt x="90" y="171"/>
                  <a:pt x="90" y="171"/>
                </a:cubicBezTo>
                <a:cubicBezTo>
                  <a:pt x="81" y="171"/>
                  <a:pt x="71" y="170"/>
                  <a:pt x="64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9394" tIns="34697" rIns="69394" bIns="34697"/>
          <a:lstStyle/>
          <a:p>
            <a:endParaRPr lang="zh-CN" altLang="en-US"/>
          </a:p>
        </p:txBody>
      </p:sp>
      <p:sp>
        <p:nvSpPr>
          <p:cNvPr id="5129" name="标题 1"/>
          <p:cNvSpPr>
            <a:spLocks noChangeArrowheads="1"/>
          </p:cNvSpPr>
          <p:nvPr/>
        </p:nvSpPr>
        <p:spPr bwMode="auto">
          <a:xfrm>
            <a:off x="754063" y="1573213"/>
            <a:ext cx="20828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医药商品</a:t>
            </a:r>
            <a:endParaRPr lang="en-US" sz="36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市场销售规模</a:t>
            </a:r>
            <a:endParaRPr lang="en-US" sz="24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130" name="组合 2"/>
          <p:cNvGrpSpPr/>
          <p:nvPr/>
        </p:nvGrpSpPr>
        <p:grpSpPr bwMode="auto">
          <a:xfrm>
            <a:off x="8545513" y="2692400"/>
            <a:ext cx="4033837" cy="3133725"/>
            <a:chOff x="0" y="0"/>
            <a:chExt cx="4032659" cy="3134111"/>
          </a:xfrm>
        </p:grpSpPr>
        <p:sp>
          <p:nvSpPr>
            <p:cNvPr id="5165" name="文本框 2"/>
            <p:cNvSpPr>
              <a:spLocks noChangeArrowheads="1"/>
            </p:cNvSpPr>
            <p:nvPr/>
          </p:nvSpPr>
          <p:spPr bwMode="auto">
            <a:xfrm>
              <a:off x="333784" y="848870"/>
              <a:ext cx="3698875" cy="228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国家加大医疗投入，医保水平提高</a:t>
              </a:r>
              <a:endParaRPr lang="zh-CN" altLang="en-US" sz="1100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城镇化进程加快促进需求增长</a:t>
              </a:r>
              <a:endParaRPr lang="zh-CN" altLang="en-US" sz="1100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消费者对健康的重视程度提升</a:t>
              </a:r>
              <a:endParaRPr lang="zh-CN" altLang="en-US" sz="1100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人口老龄化促使医药市场扩大</a:t>
              </a:r>
              <a:endParaRPr lang="zh-CN" altLang="en-US" sz="1100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新医改推动居民医疗消费需求</a:t>
              </a:r>
              <a:endParaRPr lang="zh-CN" altLang="en-US" sz="1100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卫生总费用与人均卫生费用增加</a:t>
              </a:r>
              <a:endParaRPr lang="en-US" sz="1100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经济发展与</a:t>
              </a:r>
              <a:r>
                <a:rPr lang="en-US" sz="11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中等消费群体崛起</a:t>
              </a:r>
              <a:endParaRPr lang="zh-CN" altLang="en-US" sz="1100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大健康领域消费升级</a:t>
              </a:r>
              <a:endParaRPr lang="en-US" sz="1100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…</a:t>
              </a:r>
              <a:endParaRPr lang="zh-CN" altLang="en-US" sz="1100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66" name="文本框 6"/>
            <p:cNvSpPr>
              <a:spLocks noChangeArrowheads="1"/>
            </p:cNvSpPr>
            <p:nvPr/>
          </p:nvSpPr>
          <p:spPr bwMode="auto">
            <a:xfrm>
              <a:off x="0" y="0"/>
              <a:ext cx="1723549" cy="66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7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对药品销售市场</a:t>
              </a:r>
              <a:endParaRPr lang="en-US" sz="17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起到支撑作用</a:t>
              </a:r>
              <a:endParaRPr lang="zh-CN" altLang="en-US" sz="1800"/>
            </a:p>
          </p:txBody>
        </p:sp>
        <p:grpSp>
          <p:nvGrpSpPr>
            <p:cNvPr id="5167" name="Group 110"/>
            <p:cNvGrpSpPr/>
            <p:nvPr/>
          </p:nvGrpSpPr>
          <p:grpSpPr bwMode="auto">
            <a:xfrm>
              <a:off x="74934" y="1197601"/>
              <a:ext cx="160254" cy="82474"/>
              <a:chOff x="0" y="0"/>
              <a:chExt cx="1141095" cy="587258"/>
            </a:xfrm>
          </p:grpSpPr>
          <p:sp>
            <p:nvSpPr>
              <p:cNvPr id="5178" name="Straight Connector 111"/>
              <p:cNvSpPr>
                <a:spLocks noChangeShapeType="1"/>
              </p:cNvSpPr>
              <p:nvPr/>
            </p:nvSpPr>
            <p:spPr bwMode="auto">
              <a:xfrm flipV="1">
                <a:off x="0" y="430598"/>
                <a:ext cx="309061" cy="1905"/>
              </a:xfrm>
              <a:prstGeom prst="line">
                <a:avLst/>
              </a:prstGeom>
              <a:noFill/>
              <a:ln w="9525">
                <a:solidFill>
                  <a:srgbClr val="0E3F57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9" name="Straight Connector 112"/>
              <p:cNvSpPr>
                <a:spLocks noChangeShapeType="1"/>
              </p:cNvSpPr>
              <p:nvPr/>
            </p:nvSpPr>
            <p:spPr bwMode="auto">
              <a:xfrm flipV="1">
                <a:off x="576667" y="393569"/>
                <a:ext cx="247650" cy="3809"/>
              </a:xfrm>
              <a:prstGeom prst="line">
                <a:avLst/>
              </a:prstGeom>
              <a:noFill/>
              <a:ln w="9525">
                <a:solidFill>
                  <a:srgbClr val="0E3F57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0" name="Straight Connector 113"/>
              <p:cNvSpPr>
                <a:spLocks noChangeShapeType="1"/>
              </p:cNvSpPr>
              <p:nvPr/>
            </p:nvSpPr>
            <p:spPr bwMode="auto">
              <a:xfrm flipV="1">
                <a:off x="295340" y="394904"/>
                <a:ext cx="71055" cy="36964"/>
              </a:xfrm>
              <a:prstGeom prst="line">
                <a:avLst/>
              </a:prstGeom>
              <a:noFill/>
              <a:ln w="9525">
                <a:solidFill>
                  <a:srgbClr val="0E3F57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1" name="Straight Connector 114"/>
              <p:cNvSpPr>
                <a:spLocks noChangeShapeType="1"/>
              </p:cNvSpPr>
              <p:nvPr/>
            </p:nvSpPr>
            <p:spPr bwMode="auto">
              <a:xfrm>
                <a:off x="359427" y="373949"/>
                <a:ext cx="105264" cy="203678"/>
              </a:xfrm>
              <a:prstGeom prst="line">
                <a:avLst/>
              </a:prstGeom>
              <a:noFill/>
              <a:ln w="9525">
                <a:solidFill>
                  <a:srgbClr val="0E3F57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2" name="Straight Connector 115"/>
              <p:cNvSpPr>
                <a:spLocks noChangeShapeType="1"/>
              </p:cNvSpPr>
              <p:nvPr/>
            </p:nvSpPr>
            <p:spPr bwMode="auto">
              <a:xfrm flipV="1">
                <a:off x="465514" y="7158"/>
                <a:ext cx="65028" cy="580100"/>
              </a:xfrm>
              <a:prstGeom prst="line">
                <a:avLst/>
              </a:prstGeom>
              <a:noFill/>
              <a:ln w="9525">
                <a:solidFill>
                  <a:srgbClr val="0E3F57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3" name="Straight Connector 116"/>
              <p:cNvSpPr>
                <a:spLocks noChangeShapeType="1"/>
              </p:cNvSpPr>
              <p:nvPr/>
            </p:nvSpPr>
            <p:spPr bwMode="auto">
              <a:xfrm>
                <a:off x="530744" y="0"/>
                <a:ext cx="62865" cy="413386"/>
              </a:xfrm>
              <a:prstGeom prst="line">
                <a:avLst/>
              </a:prstGeom>
              <a:noFill/>
              <a:ln w="9525">
                <a:solidFill>
                  <a:srgbClr val="0E3F57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cxnSp>
            <p:nvCxnSpPr>
              <p:cNvPr id="5" name="Straight Arrow Connector 117"/>
              <p:cNvCxnSpPr>
                <a:cxnSpLocks noChangeShapeType="1"/>
              </p:cNvCxnSpPr>
              <p:nvPr/>
            </p:nvCxnSpPr>
            <p:spPr bwMode="auto">
              <a:xfrm flipV="1">
                <a:off x="812887" y="114121"/>
                <a:ext cx="328208" cy="284394"/>
              </a:xfrm>
              <a:prstGeom prst="straightConnector1">
                <a:avLst/>
              </a:prstGeom>
              <a:noFill/>
              <a:ln w="9525">
                <a:solidFill>
                  <a:srgbClr val="0E3F57"/>
                </a:solidFill>
                <a:bevel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68" name="Freeform 10"/>
            <p:cNvSpPr>
              <a:spLocks noChangeArrowheads="1"/>
            </p:cNvSpPr>
            <p:nvPr/>
          </p:nvSpPr>
          <p:spPr bwMode="auto">
            <a:xfrm>
              <a:off x="79352" y="1948103"/>
              <a:ext cx="111093" cy="111139"/>
            </a:xfrm>
            <a:custGeom>
              <a:avLst/>
              <a:gdLst>
                <a:gd name="T0" fmla="*/ 10382 w 1188720"/>
                <a:gd name="T1" fmla="*/ 10152 h 1198117"/>
                <a:gd name="T2" fmla="*/ 0 w 1188720"/>
                <a:gd name="T3" fmla="*/ 10309 h 1198117"/>
                <a:gd name="T4" fmla="*/ 749 w 1188720"/>
                <a:gd name="T5" fmla="*/ 5414 h 1198117"/>
                <a:gd name="T6" fmla="*/ 1997 w 1188720"/>
                <a:gd name="T7" fmla="*/ 10108 h 1198117"/>
                <a:gd name="T8" fmla="*/ 749 w 1188720"/>
                <a:gd name="T9" fmla="*/ 5414 h 1198117"/>
                <a:gd name="T10" fmla="*/ 1178 w 1188720"/>
                <a:gd name="T11" fmla="*/ 4865 h 1198117"/>
                <a:gd name="T12" fmla="*/ 1414 w 1188720"/>
                <a:gd name="T13" fmla="*/ 4868 h 1198117"/>
                <a:gd name="T14" fmla="*/ 1747 w 1188720"/>
                <a:gd name="T15" fmla="*/ 4538 h 1198117"/>
                <a:gd name="T16" fmla="*/ 845 w 1188720"/>
                <a:gd name="T17" fmla="*/ 4752 h 1198117"/>
                <a:gd name="T18" fmla="*/ 1747 w 1188720"/>
                <a:gd name="T19" fmla="*/ 4538 h 1198117"/>
                <a:gd name="T20" fmla="*/ 894 w 1188720"/>
                <a:gd name="T21" fmla="*/ 4475 h 1198117"/>
                <a:gd name="T22" fmla="*/ 1699 w 1188720"/>
                <a:gd name="T23" fmla="*/ 4372 h 1198117"/>
                <a:gd name="T24" fmla="*/ 1577 w 1188720"/>
                <a:gd name="T25" fmla="*/ 4127 h 1198117"/>
                <a:gd name="T26" fmla="*/ 1016 w 1188720"/>
                <a:gd name="T27" fmla="*/ 4277 h 1198117"/>
                <a:gd name="T28" fmla="*/ 1577 w 1188720"/>
                <a:gd name="T29" fmla="*/ 4127 h 1198117"/>
                <a:gd name="T30" fmla="*/ 4557 w 1188720"/>
                <a:gd name="T31" fmla="*/ 3743 h 1198117"/>
                <a:gd name="T32" fmla="*/ 3309 w 1188720"/>
                <a:gd name="T33" fmla="*/ 10108 h 1198117"/>
                <a:gd name="T34" fmla="*/ 5870 w 1188720"/>
                <a:gd name="T35" fmla="*/ 1940 h 1198117"/>
                <a:gd name="T36" fmla="*/ 7118 w 1188720"/>
                <a:gd name="T37" fmla="*/ 10108 h 1198117"/>
                <a:gd name="T38" fmla="*/ 5870 w 1188720"/>
                <a:gd name="T39" fmla="*/ 1940 h 1198117"/>
                <a:gd name="T40" fmla="*/ 1435 w 1188720"/>
                <a:gd name="T41" fmla="*/ 1639 h 1198117"/>
                <a:gd name="T42" fmla="*/ 1850 w 1188720"/>
                <a:gd name="T43" fmla="*/ 1781 h 1198117"/>
                <a:gd name="T44" fmla="*/ 2158 w 1188720"/>
                <a:gd name="T45" fmla="*/ 2067 h 1198117"/>
                <a:gd name="T46" fmla="*/ 2317 w 1188720"/>
                <a:gd name="T47" fmla="*/ 2413 h 1198117"/>
                <a:gd name="T48" fmla="*/ 2328 w 1188720"/>
                <a:gd name="T49" fmla="*/ 2836 h 1198117"/>
                <a:gd name="T50" fmla="*/ 2101 w 1188720"/>
                <a:gd name="T51" fmla="*/ 3357 h 1198117"/>
                <a:gd name="T52" fmla="*/ 1856 w 1188720"/>
                <a:gd name="T53" fmla="*/ 3852 h 1198117"/>
                <a:gd name="T54" fmla="*/ 1839 w 1188720"/>
                <a:gd name="T55" fmla="*/ 3989 h 1198117"/>
                <a:gd name="T56" fmla="*/ 1816 w 1188720"/>
                <a:gd name="T57" fmla="*/ 4176 h 1198117"/>
                <a:gd name="T58" fmla="*/ 1862 w 1188720"/>
                <a:gd name="T59" fmla="*/ 4335 h 1198117"/>
                <a:gd name="T60" fmla="*/ 1867 w 1188720"/>
                <a:gd name="T61" fmla="*/ 4549 h 1198117"/>
                <a:gd name="T62" fmla="*/ 1810 w 1188720"/>
                <a:gd name="T63" fmla="*/ 4692 h 1198117"/>
                <a:gd name="T64" fmla="*/ 1867 w 1188720"/>
                <a:gd name="T65" fmla="*/ 4807 h 1198117"/>
                <a:gd name="T66" fmla="*/ 1759 w 1188720"/>
                <a:gd name="T67" fmla="*/ 4966 h 1198117"/>
                <a:gd name="T68" fmla="*/ 1497 w 1188720"/>
                <a:gd name="T69" fmla="*/ 5082 h 1198117"/>
                <a:gd name="T70" fmla="*/ 1338 w 1188720"/>
                <a:gd name="T71" fmla="*/ 5208 h 1198117"/>
                <a:gd name="T72" fmla="*/ 1121 w 1188720"/>
                <a:gd name="T73" fmla="*/ 5170 h 1198117"/>
                <a:gd name="T74" fmla="*/ 1065 w 1188720"/>
                <a:gd name="T75" fmla="*/ 5049 h 1198117"/>
                <a:gd name="T76" fmla="*/ 848 w 1188720"/>
                <a:gd name="T77" fmla="*/ 4955 h 1198117"/>
                <a:gd name="T78" fmla="*/ 734 w 1188720"/>
                <a:gd name="T79" fmla="*/ 4857 h 1198117"/>
                <a:gd name="T80" fmla="*/ 774 w 1188720"/>
                <a:gd name="T81" fmla="*/ 4719 h 1198117"/>
                <a:gd name="T82" fmla="*/ 723 w 1188720"/>
                <a:gd name="T83" fmla="*/ 4642 h 1198117"/>
                <a:gd name="T84" fmla="*/ 740 w 1188720"/>
                <a:gd name="T85" fmla="*/ 4500 h 1198117"/>
                <a:gd name="T86" fmla="*/ 734 w 1188720"/>
                <a:gd name="T87" fmla="*/ 4423 h 1198117"/>
                <a:gd name="T88" fmla="*/ 717 w 1188720"/>
                <a:gd name="T89" fmla="*/ 4302 h 1198117"/>
                <a:gd name="T90" fmla="*/ 751 w 1188720"/>
                <a:gd name="T91" fmla="*/ 4181 h 1198117"/>
                <a:gd name="T92" fmla="*/ 706 w 1188720"/>
                <a:gd name="T93" fmla="*/ 4005 h 1198117"/>
                <a:gd name="T94" fmla="*/ 666 w 1188720"/>
                <a:gd name="T95" fmla="*/ 3753 h 1198117"/>
                <a:gd name="T96" fmla="*/ 342 w 1188720"/>
                <a:gd name="T97" fmla="*/ 3110 h 1198117"/>
                <a:gd name="T98" fmla="*/ 222 w 1188720"/>
                <a:gd name="T99" fmla="*/ 2600 h 1198117"/>
                <a:gd name="T100" fmla="*/ 404 w 1188720"/>
                <a:gd name="T101" fmla="*/ 2067 h 1198117"/>
                <a:gd name="T102" fmla="*/ 831 w 1188720"/>
                <a:gd name="T103" fmla="*/ 1726 h 1198117"/>
                <a:gd name="T104" fmla="*/ 1258 w 1188720"/>
                <a:gd name="T105" fmla="*/ 1627 h 1198117"/>
                <a:gd name="T106" fmla="*/ 9678 w 1188720"/>
                <a:gd name="T107" fmla="*/ 0 h 1198117"/>
                <a:gd name="T108" fmla="*/ 8430 w 1188720"/>
                <a:gd name="T109" fmla="*/ 10108 h 11981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8720"/>
                <a:gd name="T166" fmla="*/ 0 h 1198117"/>
                <a:gd name="T167" fmla="*/ 1188720 w 1188720"/>
                <a:gd name="T168" fmla="*/ 1198117 h 11981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8720" h="1198117">
                  <a:moveTo>
                    <a:pt x="0" y="1179829"/>
                  </a:moveTo>
                  <a:lnTo>
                    <a:pt x="1188720" y="1179829"/>
                  </a:lnTo>
                  <a:lnTo>
                    <a:pt x="1188720" y="1198117"/>
                  </a:lnTo>
                  <a:lnTo>
                    <a:pt x="0" y="1198117"/>
                  </a:lnTo>
                  <a:lnTo>
                    <a:pt x="0" y="1179829"/>
                  </a:lnTo>
                  <a:close/>
                  <a:moveTo>
                    <a:pt x="85725" y="629228"/>
                  </a:moveTo>
                  <a:lnTo>
                    <a:pt x="228600" y="629228"/>
                  </a:lnTo>
                  <a:lnTo>
                    <a:pt x="228600" y="1174749"/>
                  </a:lnTo>
                  <a:lnTo>
                    <a:pt x="85725" y="1174749"/>
                  </a:lnTo>
                  <a:lnTo>
                    <a:pt x="85725" y="629228"/>
                  </a:lnTo>
                  <a:close/>
                  <a:moveTo>
                    <a:pt x="160954" y="560521"/>
                  </a:moveTo>
                  <a:lnTo>
                    <a:pt x="134893" y="565433"/>
                  </a:lnTo>
                  <a:lnTo>
                    <a:pt x="135875" y="570646"/>
                  </a:lnTo>
                  <a:lnTo>
                    <a:pt x="161936" y="565734"/>
                  </a:lnTo>
                  <a:lnTo>
                    <a:pt x="160954" y="560521"/>
                  </a:lnTo>
                  <a:close/>
                  <a:moveTo>
                    <a:pt x="200045" y="527408"/>
                  </a:moveTo>
                  <a:lnTo>
                    <a:pt x="95801" y="547055"/>
                  </a:lnTo>
                  <a:lnTo>
                    <a:pt x="96784" y="552268"/>
                  </a:lnTo>
                  <a:lnTo>
                    <a:pt x="201028" y="532620"/>
                  </a:lnTo>
                  <a:lnTo>
                    <a:pt x="200045" y="527408"/>
                  </a:lnTo>
                  <a:close/>
                  <a:moveTo>
                    <a:pt x="193530" y="502890"/>
                  </a:moveTo>
                  <a:lnTo>
                    <a:pt x="102316" y="520082"/>
                  </a:lnTo>
                  <a:lnTo>
                    <a:pt x="103299" y="525294"/>
                  </a:lnTo>
                  <a:lnTo>
                    <a:pt x="194512" y="508102"/>
                  </a:lnTo>
                  <a:lnTo>
                    <a:pt x="193530" y="502890"/>
                  </a:lnTo>
                  <a:close/>
                  <a:moveTo>
                    <a:pt x="180500" y="479600"/>
                  </a:moveTo>
                  <a:lnTo>
                    <a:pt x="115347" y="491880"/>
                  </a:lnTo>
                  <a:lnTo>
                    <a:pt x="116329" y="497092"/>
                  </a:lnTo>
                  <a:lnTo>
                    <a:pt x="181482" y="484813"/>
                  </a:lnTo>
                  <a:lnTo>
                    <a:pt x="180500" y="479600"/>
                  </a:lnTo>
                  <a:close/>
                  <a:moveTo>
                    <a:pt x="378883" y="434974"/>
                  </a:moveTo>
                  <a:lnTo>
                    <a:pt x="521758" y="434974"/>
                  </a:lnTo>
                  <a:lnTo>
                    <a:pt x="521758" y="1174749"/>
                  </a:lnTo>
                  <a:lnTo>
                    <a:pt x="378883" y="1174749"/>
                  </a:lnTo>
                  <a:lnTo>
                    <a:pt x="378883" y="434974"/>
                  </a:lnTo>
                  <a:close/>
                  <a:moveTo>
                    <a:pt x="672041" y="225425"/>
                  </a:moveTo>
                  <a:lnTo>
                    <a:pt x="814916" y="225425"/>
                  </a:lnTo>
                  <a:lnTo>
                    <a:pt x="814916" y="1174749"/>
                  </a:lnTo>
                  <a:lnTo>
                    <a:pt x="672041" y="1174749"/>
                  </a:lnTo>
                  <a:lnTo>
                    <a:pt x="672041" y="225425"/>
                  </a:lnTo>
                  <a:close/>
                  <a:moveTo>
                    <a:pt x="144046" y="189143"/>
                  </a:moveTo>
                  <a:cubicBezTo>
                    <a:pt x="151107" y="189037"/>
                    <a:pt x="156647" y="189144"/>
                    <a:pt x="164251" y="190420"/>
                  </a:cubicBezTo>
                  <a:cubicBezTo>
                    <a:pt x="171855" y="191696"/>
                    <a:pt x="181740" y="194037"/>
                    <a:pt x="189670" y="196802"/>
                  </a:cubicBezTo>
                  <a:cubicBezTo>
                    <a:pt x="197599" y="199568"/>
                    <a:pt x="204877" y="202865"/>
                    <a:pt x="211830" y="207013"/>
                  </a:cubicBezTo>
                  <a:cubicBezTo>
                    <a:pt x="218782" y="211162"/>
                    <a:pt x="225516" y="216161"/>
                    <a:pt x="231382" y="221693"/>
                  </a:cubicBezTo>
                  <a:cubicBezTo>
                    <a:pt x="237248" y="227224"/>
                    <a:pt x="242679" y="233712"/>
                    <a:pt x="247025" y="240201"/>
                  </a:cubicBezTo>
                  <a:cubicBezTo>
                    <a:pt x="251370" y="246689"/>
                    <a:pt x="254411" y="253923"/>
                    <a:pt x="257453" y="260624"/>
                  </a:cubicBezTo>
                  <a:cubicBezTo>
                    <a:pt x="260495" y="267325"/>
                    <a:pt x="263319" y="273282"/>
                    <a:pt x="265274" y="280409"/>
                  </a:cubicBezTo>
                  <a:cubicBezTo>
                    <a:pt x="267230" y="287536"/>
                    <a:pt x="268967" y="295194"/>
                    <a:pt x="269185" y="303385"/>
                  </a:cubicBezTo>
                  <a:cubicBezTo>
                    <a:pt x="269402" y="311575"/>
                    <a:pt x="268641" y="320510"/>
                    <a:pt x="266578" y="329552"/>
                  </a:cubicBezTo>
                  <a:cubicBezTo>
                    <a:pt x="264514" y="338593"/>
                    <a:pt x="261146" y="347528"/>
                    <a:pt x="256801" y="357633"/>
                  </a:cubicBezTo>
                  <a:cubicBezTo>
                    <a:pt x="252456" y="367738"/>
                    <a:pt x="246373" y="378375"/>
                    <a:pt x="240507" y="390182"/>
                  </a:cubicBezTo>
                  <a:cubicBezTo>
                    <a:pt x="234641" y="401989"/>
                    <a:pt x="226277" y="418902"/>
                    <a:pt x="221606" y="428476"/>
                  </a:cubicBezTo>
                  <a:cubicBezTo>
                    <a:pt x="216935" y="438049"/>
                    <a:pt x="213568" y="443048"/>
                    <a:pt x="212481" y="447622"/>
                  </a:cubicBezTo>
                  <a:cubicBezTo>
                    <a:pt x="211395" y="452196"/>
                    <a:pt x="215414" y="453260"/>
                    <a:pt x="215088" y="455919"/>
                  </a:cubicBezTo>
                  <a:cubicBezTo>
                    <a:pt x="214762" y="458578"/>
                    <a:pt x="210743" y="461025"/>
                    <a:pt x="210526" y="463578"/>
                  </a:cubicBezTo>
                  <a:cubicBezTo>
                    <a:pt x="210309" y="466130"/>
                    <a:pt x="214219" y="467620"/>
                    <a:pt x="213785" y="471236"/>
                  </a:cubicBezTo>
                  <a:lnTo>
                    <a:pt x="207919" y="485277"/>
                  </a:lnTo>
                  <a:cubicBezTo>
                    <a:pt x="207267" y="489213"/>
                    <a:pt x="209005" y="491766"/>
                    <a:pt x="209874" y="494850"/>
                  </a:cubicBezTo>
                  <a:cubicBezTo>
                    <a:pt x="210743" y="497935"/>
                    <a:pt x="213567" y="499743"/>
                    <a:pt x="213133" y="503785"/>
                  </a:cubicBezTo>
                  <a:cubicBezTo>
                    <a:pt x="212698" y="507827"/>
                    <a:pt x="207158" y="514954"/>
                    <a:pt x="207267" y="519102"/>
                  </a:cubicBezTo>
                  <a:cubicBezTo>
                    <a:pt x="207376" y="523251"/>
                    <a:pt x="213024" y="525166"/>
                    <a:pt x="213785" y="528676"/>
                  </a:cubicBezTo>
                  <a:lnTo>
                    <a:pt x="211830" y="540164"/>
                  </a:lnTo>
                  <a:cubicBezTo>
                    <a:pt x="210743" y="542929"/>
                    <a:pt x="207484" y="543461"/>
                    <a:pt x="207267" y="545270"/>
                  </a:cubicBezTo>
                  <a:cubicBezTo>
                    <a:pt x="207050" y="547078"/>
                    <a:pt x="209440" y="548780"/>
                    <a:pt x="210526" y="551013"/>
                  </a:cubicBezTo>
                  <a:cubicBezTo>
                    <a:pt x="211612" y="553247"/>
                    <a:pt x="213676" y="555587"/>
                    <a:pt x="213785" y="558672"/>
                  </a:cubicBezTo>
                  <a:cubicBezTo>
                    <a:pt x="213893" y="561757"/>
                    <a:pt x="213242" y="566437"/>
                    <a:pt x="211178" y="569522"/>
                  </a:cubicBezTo>
                  <a:cubicBezTo>
                    <a:pt x="209114" y="572606"/>
                    <a:pt x="207593" y="574628"/>
                    <a:pt x="201401" y="577180"/>
                  </a:cubicBezTo>
                  <a:cubicBezTo>
                    <a:pt x="195209" y="579733"/>
                    <a:pt x="179024" y="582606"/>
                    <a:pt x="174027" y="584839"/>
                  </a:cubicBezTo>
                  <a:cubicBezTo>
                    <a:pt x="169031" y="587073"/>
                    <a:pt x="172724" y="588137"/>
                    <a:pt x="171420" y="590583"/>
                  </a:cubicBezTo>
                  <a:cubicBezTo>
                    <a:pt x="170117" y="593030"/>
                    <a:pt x="169248" y="597072"/>
                    <a:pt x="166206" y="599518"/>
                  </a:cubicBezTo>
                  <a:cubicBezTo>
                    <a:pt x="163164" y="601964"/>
                    <a:pt x="157733" y="604198"/>
                    <a:pt x="153171" y="605262"/>
                  </a:cubicBezTo>
                  <a:cubicBezTo>
                    <a:pt x="148608" y="606326"/>
                    <a:pt x="142960" y="606645"/>
                    <a:pt x="138832" y="605900"/>
                  </a:cubicBezTo>
                  <a:cubicBezTo>
                    <a:pt x="134704" y="605156"/>
                    <a:pt x="131011" y="602603"/>
                    <a:pt x="128404" y="600794"/>
                  </a:cubicBezTo>
                  <a:cubicBezTo>
                    <a:pt x="125797" y="598986"/>
                    <a:pt x="124276" y="597391"/>
                    <a:pt x="123189" y="595051"/>
                  </a:cubicBezTo>
                  <a:lnTo>
                    <a:pt x="121886" y="586754"/>
                  </a:lnTo>
                  <a:cubicBezTo>
                    <a:pt x="118084" y="584626"/>
                    <a:pt x="110806" y="581648"/>
                    <a:pt x="110806" y="581648"/>
                  </a:cubicBezTo>
                  <a:cubicBezTo>
                    <a:pt x="107004" y="580052"/>
                    <a:pt x="100704" y="577712"/>
                    <a:pt x="97119" y="575904"/>
                  </a:cubicBezTo>
                  <a:cubicBezTo>
                    <a:pt x="93534" y="574096"/>
                    <a:pt x="91471" y="572713"/>
                    <a:pt x="89298" y="570798"/>
                  </a:cubicBezTo>
                  <a:cubicBezTo>
                    <a:pt x="87125" y="568883"/>
                    <a:pt x="84844" y="566756"/>
                    <a:pt x="84084" y="564416"/>
                  </a:cubicBezTo>
                  <a:cubicBezTo>
                    <a:pt x="83324" y="562076"/>
                    <a:pt x="83975" y="559417"/>
                    <a:pt x="84736" y="556757"/>
                  </a:cubicBezTo>
                  <a:lnTo>
                    <a:pt x="88646" y="548461"/>
                  </a:lnTo>
                  <a:cubicBezTo>
                    <a:pt x="88972" y="546546"/>
                    <a:pt x="87668" y="546759"/>
                    <a:pt x="86691" y="545270"/>
                  </a:cubicBezTo>
                  <a:cubicBezTo>
                    <a:pt x="85713" y="543780"/>
                    <a:pt x="83650" y="541866"/>
                    <a:pt x="82780" y="539526"/>
                  </a:cubicBezTo>
                  <a:cubicBezTo>
                    <a:pt x="81911" y="537185"/>
                    <a:pt x="81151" y="533994"/>
                    <a:pt x="81477" y="531229"/>
                  </a:cubicBezTo>
                  <a:cubicBezTo>
                    <a:pt x="81803" y="528463"/>
                    <a:pt x="83758" y="525166"/>
                    <a:pt x="84736" y="522932"/>
                  </a:cubicBezTo>
                  <a:cubicBezTo>
                    <a:pt x="85713" y="520698"/>
                    <a:pt x="87451" y="519315"/>
                    <a:pt x="87343" y="517826"/>
                  </a:cubicBezTo>
                  <a:cubicBezTo>
                    <a:pt x="87234" y="516337"/>
                    <a:pt x="85061" y="515699"/>
                    <a:pt x="84084" y="513997"/>
                  </a:cubicBezTo>
                  <a:cubicBezTo>
                    <a:pt x="83106" y="512295"/>
                    <a:pt x="81803" y="509955"/>
                    <a:pt x="81477" y="507615"/>
                  </a:cubicBezTo>
                  <a:cubicBezTo>
                    <a:pt x="81151" y="505274"/>
                    <a:pt x="81042" y="502615"/>
                    <a:pt x="82129" y="499956"/>
                  </a:cubicBezTo>
                  <a:lnTo>
                    <a:pt x="87994" y="491659"/>
                  </a:lnTo>
                  <a:cubicBezTo>
                    <a:pt x="88646" y="489319"/>
                    <a:pt x="87125" y="488681"/>
                    <a:pt x="86039" y="485915"/>
                  </a:cubicBezTo>
                  <a:cubicBezTo>
                    <a:pt x="84953" y="483150"/>
                    <a:pt x="82346" y="478469"/>
                    <a:pt x="81477" y="475065"/>
                  </a:cubicBezTo>
                  <a:cubicBezTo>
                    <a:pt x="80608" y="471662"/>
                    <a:pt x="80282" y="468790"/>
                    <a:pt x="80825" y="465492"/>
                  </a:cubicBezTo>
                  <a:cubicBezTo>
                    <a:pt x="81368" y="462195"/>
                    <a:pt x="86148" y="458259"/>
                    <a:pt x="85387" y="453366"/>
                  </a:cubicBezTo>
                  <a:cubicBezTo>
                    <a:pt x="84627" y="448473"/>
                    <a:pt x="80173" y="444005"/>
                    <a:pt x="76263" y="436134"/>
                  </a:cubicBezTo>
                  <a:cubicBezTo>
                    <a:pt x="72352" y="428263"/>
                    <a:pt x="68116" y="418583"/>
                    <a:pt x="61924" y="406138"/>
                  </a:cubicBezTo>
                  <a:cubicBezTo>
                    <a:pt x="55732" y="393693"/>
                    <a:pt x="44761" y="373695"/>
                    <a:pt x="39112" y="361463"/>
                  </a:cubicBezTo>
                  <a:cubicBezTo>
                    <a:pt x="33464" y="349230"/>
                    <a:pt x="30313" y="342635"/>
                    <a:pt x="28032" y="332743"/>
                  </a:cubicBezTo>
                  <a:cubicBezTo>
                    <a:pt x="25751" y="322850"/>
                    <a:pt x="24664" y="313064"/>
                    <a:pt x="25425" y="302108"/>
                  </a:cubicBezTo>
                  <a:cubicBezTo>
                    <a:pt x="26186" y="291152"/>
                    <a:pt x="29118" y="277324"/>
                    <a:pt x="32595" y="267006"/>
                  </a:cubicBezTo>
                  <a:cubicBezTo>
                    <a:pt x="36071" y="256688"/>
                    <a:pt x="40525" y="248498"/>
                    <a:pt x="46282" y="240201"/>
                  </a:cubicBezTo>
                  <a:cubicBezTo>
                    <a:pt x="52039" y="231904"/>
                    <a:pt x="58991" y="223820"/>
                    <a:pt x="67138" y="217225"/>
                  </a:cubicBezTo>
                  <a:cubicBezTo>
                    <a:pt x="75285" y="210630"/>
                    <a:pt x="86039" y="204992"/>
                    <a:pt x="95164" y="200631"/>
                  </a:cubicBezTo>
                  <a:cubicBezTo>
                    <a:pt x="104289" y="196270"/>
                    <a:pt x="113739" y="192973"/>
                    <a:pt x="121886" y="191058"/>
                  </a:cubicBezTo>
                  <a:cubicBezTo>
                    <a:pt x="130033" y="189143"/>
                    <a:pt x="136985" y="189250"/>
                    <a:pt x="144046" y="189143"/>
                  </a:cubicBezTo>
                  <a:close/>
                  <a:moveTo>
                    <a:pt x="965198" y="0"/>
                  </a:moveTo>
                  <a:lnTo>
                    <a:pt x="1108073" y="0"/>
                  </a:lnTo>
                  <a:lnTo>
                    <a:pt x="1108073" y="1174749"/>
                  </a:lnTo>
                  <a:lnTo>
                    <a:pt x="965198" y="1174749"/>
                  </a:lnTo>
                  <a:lnTo>
                    <a:pt x="965198" y="0"/>
                  </a:ln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69" name="Freeform 9"/>
            <p:cNvSpPr>
              <a:spLocks noChangeAspect="1" noChangeArrowheads="1"/>
            </p:cNvSpPr>
            <p:nvPr/>
          </p:nvSpPr>
          <p:spPr bwMode="auto">
            <a:xfrm>
              <a:off x="90461" y="2181494"/>
              <a:ext cx="84113" cy="146068"/>
            </a:xfrm>
            <a:custGeom>
              <a:avLst/>
              <a:gdLst>
                <a:gd name="T0" fmla="*/ 2147483646 w 339"/>
                <a:gd name="T1" fmla="*/ 2147483646 h 584"/>
                <a:gd name="T2" fmla="*/ 2147483646 w 339"/>
                <a:gd name="T3" fmla="*/ 2147483646 h 584"/>
                <a:gd name="T4" fmla="*/ 2147483646 w 339"/>
                <a:gd name="T5" fmla="*/ 2147483646 h 584"/>
                <a:gd name="T6" fmla="*/ 2147483646 w 339"/>
                <a:gd name="T7" fmla="*/ 2147483646 h 584"/>
                <a:gd name="T8" fmla="*/ 2147483646 w 339"/>
                <a:gd name="T9" fmla="*/ 2147483646 h 584"/>
                <a:gd name="T10" fmla="*/ 2147483646 w 339"/>
                <a:gd name="T11" fmla="*/ 2147483646 h 584"/>
                <a:gd name="T12" fmla="*/ 2147483646 w 339"/>
                <a:gd name="T13" fmla="*/ 2147483646 h 584"/>
                <a:gd name="T14" fmla="*/ 2147483646 w 339"/>
                <a:gd name="T15" fmla="*/ 2147483646 h 584"/>
                <a:gd name="T16" fmla="*/ 2147483646 w 339"/>
                <a:gd name="T17" fmla="*/ 2147483646 h 584"/>
                <a:gd name="T18" fmla="*/ 2147483646 w 339"/>
                <a:gd name="T19" fmla="*/ 1392546281 h 584"/>
                <a:gd name="T20" fmla="*/ 2147483646 w 339"/>
                <a:gd name="T21" fmla="*/ 1298708847 h 584"/>
                <a:gd name="T22" fmla="*/ 2147483646 w 339"/>
                <a:gd name="T23" fmla="*/ 954451082 h 584"/>
                <a:gd name="T24" fmla="*/ 2147483646 w 339"/>
                <a:gd name="T25" fmla="*/ 0 h 584"/>
                <a:gd name="T26" fmla="*/ 1848336032 w 339"/>
                <a:gd name="T27" fmla="*/ 0 h 584"/>
                <a:gd name="T28" fmla="*/ 1848336032 w 339"/>
                <a:gd name="T29" fmla="*/ 1063990326 h 584"/>
                <a:gd name="T30" fmla="*/ 106936653 w 339"/>
                <a:gd name="T31" fmla="*/ 2147483646 h 584"/>
                <a:gd name="T32" fmla="*/ 2138548709 w 339"/>
                <a:gd name="T33" fmla="*/ 2147483646 h 584"/>
                <a:gd name="T34" fmla="*/ 2147483646 w 339"/>
                <a:gd name="T35" fmla="*/ 2147483646 h 584"/>
                <a:gd name="T36" fmla="*/ 2147483646 w 339"/>
                <a:gd name="T37" fmla="*/ 2147483646 h 584"/>
                <a:gd name="T38" fmla="*/ 763762912 w 339"/>
                <a:gd name="T39" fmla="*/ 2147483646 h 584"/>
                <a:gd name="T40" fmla="*/ 458282361 w 339"/>
                <a:gd name="T41" fmla="*/ 2147483646 h 584"/>
                <a:gd name="T42" fmla="*/ 0 w 339"/>
                <a:gd name="T43" fmla="*/ 2147483646 h 584"/>
                <a:gd name="T44" fmla="*/ 0 w 339"/>
                <a:gd name="T45" fmla="*/ 2147483646 h 584"/>
                <a:gd name="T46" fmla="*/ 183276024 w 339"/>
                <a:gd name="T47" fmla="*/ 2147483646 h 584"/>
                <a:gd name="T48" fmla="*/ 1802470876 w 339"/>
                <a:gd name="T49" fmla="*/ 2147483646 h 584"/>
                <a:gd name="T50" fmla="*/ 1802470876 w 339"/>
                <a:gd name="T51" fmla="*/ 2147483646 h 584"/>
                <a:gd name="T52" fmla="*/ 2147483646 w 339"/>
                <a:gd name="T53" fmla="*/ 2147483646 h 5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9"/>
                <a:gd name="T82" fmla="*/ 0 h 584"/>
                <a:gd name="T83" fmla="*/ 339 w 339"/>
                <a:gd name="T84" fmla="*/ 584 h 5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9" h="584">
                  <a:moveTo>
                    <a:pt x="219" y="584"/>
                  </a:moveTo>
                  <a:cubicBezTo>
                    <a:pt x="219" y="511"/>
                    <a:pt x="219" y="511"/>
                    <a:pt x="219" y="511"/>
                  </a:cubicBezTo>
                  <a:cubicBezTo>
                    <a:pt x="293" y="493"/>
                    <a:pt x="339" y="442"/>
                    <a:pt x="339" y="373"/>
                  </a:cubicBezTo>
                  <a:cubicBezTo>
                    <a:pt x="339" y="304"/>
                    <a:pt x="301" y="261"/>
                    <a:pt x="214" y="230"/>
                  </a:cubicBezTo>
                  <a:cubicBezTo>
                    <a:pt x="182" y="219"/>
                    <a:pt x="146" y="203"/>
                    <a:pt x="146" y="190"/>
                  </a:cubicBezTo>
                  <a:cubicBezTo>
                    <a:pt x="146" y="172"/>
                    <a:pt x="171" y="169"/>
                    <a:pt x="186" y="169"/>
                  </a:cubicBezTo>
                  <a:cubicBezTo>
                    <a:pt x="230" y="169"/>
                    <a:pt x="258" y="183"/>
                    <a:pt x="274" y="191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324" y="89"/>
                    <a:pt x="324" y="89"/>
                    <a:pt x="324" y="89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293" y="75"/>
                    <a:pt x="264" y="64"/>
                    <a:pt x="222" y="61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51" y="86"/>
                    <a:pt x="7" y="136"/>
                    <a:pt x="7" y="201"/>
                  </a:cubicBezTo>
                  <a:cubicBezTo>
                    <a:pt x="7" y="286"/>
                    <a:pt x="78" y="320"/>
                    <a:pt x="140" y="341"/>
                  </a:cubicBezTo>
                  <a:cubicBezTo>
                    <a:pt x="193" y="359"/>
                    <a:pt x="200" y="372"/>
                    <a:pt x="200" y="383"/>
                  </a:cubicBezTo>
                  <a:cubicBezTo>
                    <a:pt x="200" y="400"/>
                    <a:pt x="176" y="407"/>
                    <a:pt x="153" y="407"/>
                  </a:cubicBezTo>
                  <a:cubicBezTo>
                    <a:pt x="107" y="407"/>
                    <a:pt x="68" y="390"/>
                    <a:pt x="50" y="379"/>
                  </a:cubicBezTo>
                  <a:cubicBezTo>
                    <a:pt x="30" y="369"/>
                    <a:pt x="30" y="369"/>
                    <a:pt x="30" y="369"/>
                  </a:cubicBezTo>
                  <a:cubicBezTo>
                    <a:pt x="0" y="483"/>
                    <a:pt x="0" y="483"/>
                    <a:pt x="0" y="483"/>
                  </a:cubicBezTo>
                  <a:cubicBezTo>
                    <a:pt x="0" y="483"/>
                    <a:pt x="0" y="483"/>
                    <a:pt x="0" y="483"/>
                  </a:cubicBezTo>
                  <a:cubicBezTo>
                    <a:pt x="12" y="489"/>
                    <a:pt x="12" y="489"/>
                    <a:pt x="12" y="489"/>
                  </a:cubicBezTo>
                  <a:cubicBezTo>
                    <a:pt x="39" y="504"/>
                    <a:pt x="79" y="515"/>
                    <a:pt x="118" y="518"/>
                  </a:cubicBezTo>
                  <a:cubicBezTo>
                    <a:pt x="118" y="584"/>
                    <a:pt x="118" y="584"/>
                    <a:pt x="118" y="584"/>
                  </a:cubicBezTo>
                  <a:lnTo>
                    <a:pt x="219" y="584"/>
                  </a:ln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0" name="Freeform 35"/>
            <p:cNvSpPr>
              <a:spLocks noChangeArrowheads="1"/>
            </p:cNvSpPr>
            <p:nvPr/>
          </p:nvSpPr>
          <p:spPr bwMode="auto">
            <a:xfrm>
              <a:off x="84112" y="1428926"/>
              <a:ext cx="123789" cy="127016"/>
            </a:xfrm>
            <a:custGeom>
              <a:avLst/>
              <a:gdLst>
                <a:gd name="T0" fmla="*/ 2147483646 w 191"/>
                <a:gd name="T1" fmla="*/ 2147483646 h 197"/>
                <a:gd name="T2" fmla="*/ 2147483646 w 191"/>
                <a:gd name="T3" fmla="*/ 803971950 h 197"/>
                <a:gd name="T4" fmla="*/ 2147483646 w 191"/>
                <a:gd name="T5" fmla="*/ 1340230278 h 197"/>
                <a:gd name="T6" fmla="*/ 2147483646 w 191"/>
                <a:gd name="T7" fmla="*/ 2147483646 h 197"/>
                <a:gd name="T8" fmla="*/ 2147483646 w 191"/>
                <a:gd name="T9" fmla="*/ 2147483646 h 197"/>
                <a:gd name="T10" fmla="*/ 2147483646 w 191"/>
                <a:gd name="T11" fmla="*/ 2147483646 h 197"/>
                <a:gd name="T12" fmla="*/ 2147483646 w 191"/>
                <a:gd name="T13" fmla="*/ 2147483646 h 197"/>
                <a:gd name="T14" fmla="*/ 2147483646 w 191"/>
                <a:gd name="T15" fmla="*/ 2147483646 h 197"/>
                <a:gd name="T16" fmla="*/ 2147483646 w 191"/>
                <a:gd name="T17" fmla="*/ 2147483646 h 197"/>
                <a:gd name="T18" fmla="*/ 2147483646 w 191"/>
                <a:gd name="T19" fmla="*/ 2147483646 h 197"/>
                <a:gd name="T20" fmla="*/ 2147483646 w 191"/>
                <a:gd name="T21" fmla="*/ 2147483646 h 197"/>
                <a:gd name="T22" fmla="*/ 2147483646 w 191"/>
                <a:gd name="T23" fmla="*/ 2147483646 h 197"/>
                <a:gd name="T24" fmla="*/ 0 w 191"/>
                <a:gd name="T25" fmla="*/ 2147483646 h 197"/>
                <a:gd name="T26" fmla="*/ 2147483646 w 191"/>
                <a:gd name="T27" fmla="*/ 2147483646 h 197"/>
                <a:gd name="T28" fmla="*/ 2147483646 w 191"/>
                <a:gd name="T29" fmla="*/ 2147483646 h 197"/>
                <a:gd name="T30" fmla="*/ 2147483646 w 191"/>
                <a:gd name="T31" fmla="*/ 2147483646 h 197"/>
                <a:gd name="T32" fmla="*/ 2147483646 w 191"/>
                <a:gd name="T33" fmla="*/ 2147483646 h 197"/>
                <a:gd name="T34" fmla="*/ 2147483646 w 191"/>
                <a:gd name="T35" fmla="*/ 2147483646 h 197"/>
                <a:gd name="T36" fmla="*/ 2147483646 w 191"/>
                <a:gd name="T37" fmla="*/ 2147483646 h 197"/>
                <a:gd name="T38" fmla="*/ 2147483646 w 191"/>
                <a:gd name="T39" fmla="*/ 2147483646 h 197"/>
                <a:gd name="T40" fmla="*/ 2147483646 w 191"/>
                <a:gd name="T41" fmla="*/ 2147483646 h 197"/>
                <a:gd name="T42" fmla="*/ 2147483646 w 191"/>
                <a:gd name="T43" fmla="*/ 2147483646 h 197"/>
                <a:gd name="T44" fmla="*/ 2147483646 w 191"/>
                <a:gd name="T45" fmla="*/ 2147483646 h 1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1"/>
                <a:gd name="T70" fmla="*/ 0 h 197"/>
                <a:gd name="T71" fmla="*/ 191 w 191"/>
                <a:gd name="T72" fmla="*/ 197 h 1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1" h="197">
                  <a:moveTo>
                    <a:pt x="120" y="32"/>
                  </a:moveTo>
                  <a:cubicBezTo>
                    <a:pt x="112" y="23"/>
                    <a:pt x="99" y="9"/>
                    <a:pt x="83" y="3"/>
                  </a:cubicBezTo>
                  <a:cubicBezTo>
                    <a:pt x="72" y="0"/>
                    <a:pt x="47" y="5"/>
                    <a:pt x="47" y="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7"/>
                    <a:pt x="45" y="40"/>
                  </a:cubicBezTo>
                  <a:cubicBezTo>
                    <a:pt x="50" y="42"/>
                    <a:pt x="73" y="53"/>
                    <a:pt x="88" y="44"/>
                  </a:cubicBezTo>
                  <a:cubicBezTo>
                    <a:pt x="118" y="60"/>
                    <a:pt x="105" y="91"/>
                    <a:pt x="118" y="113"/>
                  </a:cubicBezTo>
                  <a:cubicBezTo>
                    <a:pt x="123" y="120"/>
                    <a:pt x="131" y="127"/>
                    <a:pt x="144" y="129"/>
                  </a:cubicBezTo>
                  <a:cubicBezTo>
                    <a:pt x="144" y="129"/>
                    <a:pt x="115" y="131"/>
                    <a:pt x="112" y="109"/>
                  </a:cubicBezTo>
                  <a:cubicBezTo>
                    <a:pt x="101" y="104"/>
                    <a:pt x="82" y="99"/>
                    <a:pt x="65" y="115"/>
                  </a:cubicBezTo>
                  <a:cubicBezTo>
                    <a:pt x="51" y="100"/>
                    <a:pt x="14" y="100"/>
                    <a:pt x="0" y="116"/>
                  </a:cubicBezTo>
                  <a:cubicBezTo>
                    <a:pt x="6" y="141"/>
                    <a:pt x="18" y="163"/>
                    <a:pt x="26" y="174"/>
                  </a:cubicBezTo>
                  <a:cubicBezTo>
                    <a:pt x="52" y="156"/>
                    <a:pt x="61" y="136"/>
                    <a:pt x="61" y="136"/>
                  </a:cubicBezTo>
                  <a:cubicBezTo>
                    <a:pt x="60" y="140"/>
                    <a:pt x="59" y="144"/>
                    <a:pt x="57" y="148"/>
                  </a:cubicBezTo>
                  <a:cubicBezTo>
                    <a:pt x="103" y="167"/>
                    <a:pt x="126" y="140"/>
                    <a:pt x="126" y="140"/>
                  </a:cubicBezTo>
                  <a:cubicBezTo>
                    <a:pt x="107" y="171"/>
                    <a:pt x="63" y="157"/>
                    <a:pt x="55" y="153"/>
                  </a:cubicBezTo>
                  <a:cubicBezTo>
                    <a:pt x="48" y="166"/>
                    <a:pt x="38" y="175"/>
                    <a:pt x="30" y="180"/>
                  </a:cubicBezTo>
                  <a:cubicBezTo>
                    <a:pt x="32" y="181"/>
                    <a:pt x="32" y="182"/>
                    <a:pt x="32" y="182"/>
                  </a:cubicBezTo>
                  <a:cubicBezTo>
                    <a:pt x="88" y="197"/>
                    <a:pt x="154" y="177"/>
                    <a:pt x="180" y="159"/>
                  </a:cubicBezTo>
                  <a:cubicBezTo>
                    <a:pt x="191" y="151"/>
                    <a:pt x="188" y="138"/>
                    <a:pt x="185" y="129"/>
                  </a:cubicBezTo>
                  <a:cubicBezTo>
                    <a:pt x="172" y="91"/>
                    <a:pt x="134" y="49"/>
                    <a:pt x="120" y="32"/>
                  </a:cubicBez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83943" tIns="41972" rIns="83943" bIns="41972"/>
            <a:lstStyle/>
            <a:p>
              <a:endParaRPr lang="zh-CN" altLang="en-US"/>
            </a:p>
          </p:txBody>
        </p:sp>
        <p:sp>
          <p:nvSpPr>
            <p:cNvPr id="5171" name="Freeform 144"/>
            <p:cNvSpPr>
              <a:spLocks noEditPoints="1" noChangeArrowheads="1"/>
            </p:cNvSpPr>
            <p:nvPr/>
          </p:nvSpPr>
          <p:spPr bwMode="auto">
            <a:xfrm>
              <a:off x="104744" y="1665493"/>
              <a:ext cx="82526" cy="146068"/>
            </a:xfrm>
            <a:custGeom>
              <a:avLst/>
              <a:gdLst>
                <a:gd name="T0" fmla="*/ 2147483646 w 46"/>
                <a:gd name="T1" fmla="*/ 2147483646 h 84"/>
                <a:gd name="T2" fmla="*/ 2147483646 w 46"/>
                <a:gd name="T3" fmla="*/ 2147483646 h 84"/>
                <a:gd name="T4" fmla="*/ 2147483646 w 46"/>
                <a:gd name="T5" fmla="*/ 2147483646 h 84"/>
                <a:gd name="T6" fmla="*/ 2147483646 w 46"/>
                <a:gd name="T7" fmla="*/ 0 h 84"/>
                <a:gd name="T8" fmla="*/ 2147483646 w 46"/>
                <a:gd name="T9" fmla="*/ 2147483646 h 84"/>
                <a:gd name="T10" fmla="*/ 2147483646 w 46"/>
                <a:gd name="T11" fmla="*/ 2147483646 h 84"/>
                <a:gd name="T12" fmla="*/ 2147483646 w 46"/>
                <a:gd name="T13" fmla="*/ 2147483646 h 84"/>
                <a:gd name="T14" fmla="*/ 0 w 46"/>
                <a:gd name="T15" fmla="*/ 2147483646 h 84"/>
                <a:gd name="T16" fmla="*/ 2147483646 w 46"/>
                <a:gd name="T17" fmla="*/ 2147483646 h 84"/>
                <a:gd name="T18" fmla="*/ 2147483646 w 46"/>
                <a:gd name="T19" fmla="*/ 2147483646 h 84"/>
                <a:gd name="T20" fmla="*/ 2147483646 w 46"/>
                <a:gd name="T21" fmla="*/ 2147483646 h 84"/>
                <a:gd name="T22" fmla="*/ 2147483646 w 46"/>
                <a:gd name="T23" fmla="*/ 2147483646 h 84"/>
                <a:gd name="T24" fmla="*/ 2147483646 w 46"/>
                <a:gd name="T25" fmla="*/ 2147483646 h 84"/>
                <a:gd name="T26" fmla="*/ 0 w 46"/>
                <a:gd name="T27" fmla="*/ 2147483646 h 84"/>
                <a:gd name="T28" fmla="*/ 2147483646 w 46"/>
                <a:gd name="T29" fmla="*/ 2147483646 h 84"/>
                <a:gd name="T30" fmla="*/ 2147483646 w 46"/>
                <a:gd name="T31" fmla="*/ 2147483646 h 84"/>
                <a:gd name="T32" fmla="*/ 2147483646 w 46"/>
                <a:gd name="T33" fmla="*/ 2147483646 h 84"/>
                <a:gd name="T34" fmla="*/ 2147483646 w 46"/>
                <a:gd name="T35" fmla="*/ 2147483646 h 84"/>
                <a:gd name="T36" fmla="*/ 2147483646 w 46"/>
                <a:gd name="T37" fmla="*/ 2147483646 h 84"/>
                <a:gd name="T38" fmla="*/ 2147483646 w 46"/>
                <a:gd name="T39" fmla="*/ 2147483646 h 84"/>
                <a:gd name="T40" fmla="*/ 2147483646 w 46"/>
                <a:gd name="T41" fmla="*/ 2147483646 h 84"/>
                <a:gd name="T42" fmla="*/ 2147483646 w 46"/>
                <a:gd name="T43" fmla="*/ 2147483646 h 84"/>
                <a:gd name="T44" fmla="*/ 2147483646 w 46"/>
                <a:gd name="T45" fmla="*/ 2147483646 h 84"/>
                <a:gd name="T46" fmla="*/ 2147483646 w 46"/>
                <a:gd name="T47" fmla="*/ 2147483646 h 84"/>
                <a:gd name="T48" fmla="*/ 2147483646 w 46"/>
                <a:gd name="T49" fmla="*/ 2147483646 h 84"/>
                <a:gd name="T50" fmla="*/ 2147483646 w 46"/>
                <a:gd name="T51" fmla="*/ 2147483646 h 84"/>
                <a:gd name="T52" fmla="*/ 2147483646 w 46"/>
                <a:gd name="T53" fmla="*/ 2147483646 h 84"/>
                <a:gd name="T54" fmla="*/ 2147483646 w 46"/>
                <a:gd name="T55" fmla="*/ 2147483646 h 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84"/>
                <a:gd name="T86" fmla="*/ 46 w 46"/>
                <a:gd name="T87" fmla="*/ 84 h 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84">
                  <a:moveTo>
                    <a:pt x="35" y="7"/>
                  </a:moveTo>
                  <a:cubicBezTo>
                    <a:pt x="35" y="11"/>
                    <a:pt x="33" y="14"/>
                    <a:pt x="29" y="14"/>
                  </a:cubicBezTo>
                  <a:cubicBezTo>
                    <a:pt x="25" y="14"/>
                    <a:pt x="22" y="11"/>
                    <a:pt x="22" y="7"/>
                  </a:cubicBezTo>
                  <a:cubicBezTo>
                    <a:pt x="22" y="3"/>
                    <a:pt x="25" y="0"/>
                    <a:pt x="29" y="0"/>
                  </a:cubicBezTo>
                  <a:cubicBezTo>
                    <a:pt x="33" y="0"/>
                    <a:pt x="35" y="3"/>
                    <a:pt x="35" y="7"/>
                  </a:cubicBezTo>
                  <a:moveTo>
                    <a:pt x="20" y="1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1" y="34"/>
                    <a:pt x="10" y="37"/>
                  </a:cubicBezTo>
                  <a:cubicBezTo>
                    <a:pt x="9" y="39"/>
                    <a:pt x="11" y="43"/>
                    <a:pt x="12" y="4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1" y="17"/>
                    <a:pt x="31" y="17"/>
                    <a:pt x="31" y="17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2974" tIns="46489" rIns="92974" bIns="46489"/>
            <a:lstStyle/>
            <a:p>
              <a:endParaRPr lang="zh-CN" altLang="en-US"/>
            </a:p>
          </p:txBody>
        </p:sp>
        <p:grpSp>
          <p:nvGrpSpPr>
            <p:cNvPr id="5172" name="Group 19"/>
            <p:cNvGrpSpPr/>
            <p:nvPr/>
          </p:nvGrpSpPr>
          <p:grpSpPr bwMode="auto">
            <a:xfrm>
              <a:off x="74472" y="924533"/>
              <a:ext cx="171727" cy="130461"/>
              <a:chOff x="0" y="0"/>
              <a:chExt cx="1938338" cy="1514475"/>
            </a:xfrm>
          </p:grpSpPr>
          <p:sp>
            <p:nvSpPr>
              <p:cNvPr id="5175" name="Freeform 5"/>
              <p:cNvSpPr/>
              <p:nvPr/>
            </p:nvSpPr>
            <p:spPr bwMode="auto">
              <a:xfrm>
                <a:off x="811213" y="0"/>
                <a:ext cx="1108075" cy="1152525"/>
              </a:xfrm>
              <a:custGeom>
                <a:avLst/>
                <a:gdLst>
                  <a:gd name="T0" fmla="*/ 2147483646 w 294"/>
                  <a:gd name="T1" fmla="*/ 2147483646 h 305"/>
                  <a:gd name="T2" fmla="*/ 0 w 294"/>
                  <a:gd name="T3" fmla="*/ 2147483646 h 305"/>
                  <a:gd name="T4" fmla="*/ 2147483646 w 294"/>
                  <a:gd name="T5" fmla="*/ 2147483646 h 305"/>
                  <a:gd name="T6" fmla="*/ 2147483646 w 294"/>
                  <a:gd name="T7" fmla="*/ 2147483646 h 305"/>
                  <a:gd name="T8" fmla="*/ 2147483646 w 294"/>
                  <a:gd name="T9" fmla="*/ 2147483646 h 305"/>
                  <a:gd name="T10" fmla="*/ 2147483646 w 294"/>
                  <a:gd name="T11" fmla="*/ 2147483646 h 305"/>
                  <a:gd name="T12" fmla="*/ 2147483646 w 294"/>
                  <a:gd name="T13" fmla="*/ 2147483646 h 305"/>
                  <a:gd name="T14" fmla="*/ 2147483646 w 294"/>
                  <a:gd name="T15" fmla="*/ 2147483646 h 305"/>
                  <a:gd name="T16" fmla="*/ 2147483646 w 294"/>
                  <a:gd name="T17" fmla="*/ 2147483646 h 305"/>
                  <a:gd name="T18" fmla="*/ 2147483646 w 294"/>
                  <a:gd name="T19" fmla="*/ 2147483646 h 305"/>
                  <a:gd name="T20" fmla="*/ 2147483646 w 294"/>
                  <a:gd name="T21" fmla="*/ 2147483646 h 305"/>
                  <a:gd name="T22" fmla="*/ 2147483646 w 294"/>
                  <a:gd name="T23" fmla="*/ 2147483646 h 305"/>
                  <a:gd name="T24" fmla="*/ 2147483646 w 294"/>
                  <a:gd name="T25" fmla="*/ 2147483646 h 305"/>
                  <a:gd name="T26" fmla="*/ 2147483646 w 294"/>
                  <a:gd name="T27" fmla="*/ 0 h 305"/>
                  <a:gd name="T28" fmla="*/ 2147483646 w 294"/>
                  <a:gd name="T29" fmla="*/ 2147483646 h 305"/>
                  <a:gd name="T30" fmla="*/ 2147483646 w 294"/>
                  <a:gd name="T31" fmla="*/ 2147483646 h 305"/>
                  <a:gd name="T32" fmla="*/ 2147483646 w 294"/>
                  <a:gd name="T33" fmla="*/ 2147483646 h 3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4"/>
                  <a:gd name="T52" fmla="*/ 0 h 305"/>
                  <a:gd name="T53" fmla="*/ 294 w 294"/>
                  <a:gd name="T54" fmla="*/ 305 h 3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4" h="305">
                    <a:moveTo>
                      <a:pt x="65" y="149"/>
                    </a:moveTo>
                    <a:cubicBezTo>
                      <a:pt x="26" y="163"/>
                      <a:pt x="9" y="195"/>
                      <a:pt x="0" y="221"/>
                    </a:cubicBezTo>
                    <a:cubicBezTo>
                      <a:pt x="27" y="234"/>
                      <a:pt x="55" y="249"/>
                      <a:pt x="82" y="260"/>
                    </a:cubicBezTo>
                    <a:cubicBezTo>
                      <a:pt x="130" y="282"/>
                      <a:pt x="171" y="296"/>
                      <a:pt x="222" y="305"/>
                    </a:cubicBezTo>
                    <a:cubicBezTo>
                      <a:pt x="221" y="290"/>
                      <a:pt x="219" y="272"/>
                      <a:pt x="215" y="253"/>
                    </a:cubicBezTo>
                    <a:cubicBezTo>
                      <a:pt x="214" y="248"/>
                      <a:pt x="212" y="243"/>
                      <a:pt x="211" y="238"/>
                    </a:cubicBezTo>
                    <a:cubicBezTo>
                      <a:pt x="248" y="223"/>
                      <a:pt x="270" y="193"/>
                      <a:pt x="281" y="174"/>
                    </a:cubicBezTo>
                    <a:cubicBezTo>
                      <a:pt x="294" y="151"/>
                      <a:pt x="283" y="163"/>
                      <a:pt x="281" y="166"/>
                    </a:cubicBezTo>
                    <a:cubicBezTo>
                      <a:pt x="252" y="203"/>
                      <a:pt x="226" y="218"/>
                      <a:pt x="208" y="225"/>
                    </a:cubicBezTo>
                    <a:cubicBezTo>
                      <a:pt x="200" y="200"/>
                      <a:pt x="191" y="184"/>
                      <a:pt x="173" y="167"/>
                    </a:cubicBezTo>
                    <a:cubicBezTo>
                      <a:pt x="160" y="156"/>
                      <a:pt x="145" y="150"/>
                      <a:pt x="133" y="148"/>
                    </a:cubicBezTo>
                    <a:cubicBezTo>
                      <a:pt x="146" y="142"/>
                      <a:pt x="157" y="133"/>
                      <a:pt x="165" y="121"/>
                    </a:cubicBezTo>
                    <a:cubicBezTo>
                      <a:pt x="173" y="108"/>
                      <a:pt x="177" y="93"/>
                      <a:pt x="177" y="78"/>
                    </a:cubicBezTo>
                    <a:cubicBezTo>
                      <a:pt x="177" y="35"/>
                      <a:pt x="142" y="0"/>
                      <a:pt x="99" y="0"/>
                    </a:cubicBezTo>
                    <a:cubicBezTo>
                      <a:pt x="56" y="0"/>
                      <a:pt x="21" y="35"/>
                      <a:pt x="21" y="78"/>
                    </a:cubicBezTo>
                    <a:cubicBezTo>
                      <a:pt x="21" y="94"/>
                      <a:pt x="26" y="108"/>
                      <a:pt x="34" y="121"/>
                    </a:cubicBezTo>
                    <a:cubicBezTo>
                      <a:pt x="42" y="133"/>
                      <a:pt x="53" y="142"/>
                      <a:pt x="65" y="149"/>
                    </a:cubicBezTo>
                    <a:close/>
                  </a:path>
                </a:pathLst>
              </a:cu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79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3256" tIns="46628" rIns="93256" bIns="46628" anchor="ctr"/>
              <a:lstStyle/>
              <a:p>
                <a:endParaRPr lang="zh-CN" altLang="en-US"/>
              </a:p>
            </p:txBody>
          </p:sp>
          <p:sp>
            <p:nvSpPr>
              <p:cNvPr id="5176" name="Freeform 6"/>
              <p:cNvSpPr/>
              <p:nvPr/>
            </p:nvSpPr>
            <p:spPr bwMode="auto">
              <a:xfrm>
                <a:off x="260350" y="74612"/>
                <a:ext cx="600075" cy="738188"/>
              </a:xfrm>
              <a:custGeom>
                <a:avLst/>
                <a:gdLst>
                  <a:gd name="T0" fmla="*/ 2147483646 w 159"/>
                  <a:gd name="T1" fmla="*/ 2147483646 h 195"/>
                  <a:gd name="T2" fmla="*/ 2147483646 w 159"/>
                  <a:gd name="T3" fmla="*/ 2147483646 h 195"/>
                  <a:gd name="T4" fmla="*/ 2147483646 w 159"/>
                  <a:gd name="T5" fmla="*/ 2147483646 h 195"/>
                  <a:gd name="T6" fmla="*/ 2147483646 w 159"/>
                  <a:gd name="T7" fmla="*/ 2147483646 h 195"/>
                  <a:gd name="T8" fmla="*/ 2147483646 w 159"/>
                  <a:gd name="T9" fmla="*/ 2147483646 h 195"/>
                  <a:gd name="T10" fmla="*/ 2147483646 w 159"/>
                  <a:gd name="T11" fmla="*/ 0 h 195"/>
                  <a:gd name="T12" fmla="*/ 2147483646 w 159"/>
                  <a:gd name="T13" fmla="*/ 2147483646 h 195"/>
                  <a:gd name="T14" fmla="*/ 2147483646 w 159"/>
                  <a:gd name="T15" fmla="*/ 2147483646 h 195"/>
                  <a:gd name="T16" fmla="*/ 0 w 159"/>
                  <a:gd name="T17" fmla="*/ 2147483646 h 195"/>
                  <a:gd name="T18" fmla="*/ 2147483646 w 159"/>
                  <a:gd name="T19" fmla="*/ 2147483646 h 1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9"/>
                  <a:gd name="T31" fmla="*/ 0 h 195"/>
                  <a:gd name="T32" fmla="*/ 159 w 159"/>
                  <a:gd name="T33" fmla="*/ 195 h 1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9" h="195">
                    <a:moveTo>
                      <a:pt x="53" y="165"/>
                    </a:moveTo>
                    <a:cubicBezTo>
                      <a:pt x="81" y="171"/>
                      <a:pt x="108" y="182"/>
                      <a:pt x="135" y="195"/>
                    </a:cubicBezTo>
                    <a:cubicBezTo>
                      <a:pt x="142" y="178"/>
                      <a:pt x="149" y="164"/>
                      <a:pt x="159" y="152"/>
                    </a:cubicBezTo>
                    <a:cubicBezTo>
                      <a:pt x="141" y="134"/>
                      <a:pt x="122" y="128"/>
                      <a:pt x="115" y="127"/>
                    </a:cubicBezTo>
                    <a:cubicBezTo>
                      <a:pt x="137" y="116"/>
                      <a:pt x="151" y="94"/>
                      <a:pt x="151" y="68"/>
                    </a:cubicBezTo>
                    <a:cubicBezTo>
                      <a:pt x="151" y="30"/>
                      <a:pt x="121" y="0"/>
                      <a:pt x="84" y="0"/>
                    </a:cubicBezTo>
                    <a:cubicBezTo>
                      <a:pt x="47" y="0"/>
                      <a:pt x="17" y="30"/>
                      <a:pt x="17" y="68"/>
                    </a:cubicBezTo>
                    <a:cubicBezTo>
                      <a:pt x="17" y="94"/>
                      <a:pt x="31" y="116"/>
                      <a:pt x="53" y="127"/>
                    </a:cubicBezTo>
                    <a:cubicBezTo>
                      <a:pt x="47" y="129"/>
                      <a:pt x="21" y="136"/>
                      <a:pt x="0" y="164"/>
                    </a:cubicBezTo>
                    <a:cubicBezTo>
                      <a:pt x="15" y="161"/>
                      <a:pt x="35" y="161"/>
                      <a:pt x="53" y="165"/>
                    </a:cubicBezTo>
                    <a:close/>
                  </a:path>
                </a:pathLst>
              </a:cu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79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3256" tIns="46628" rIns="93256" bIns="46628" anchor="ctr"/>
              <a:lstStyle/>
              <a:p>
                <a:endParaRPr lang="zh-CN" altLang="en-US"/>
              </a:p>
            </p:txBody>
          </p:sp>
          <p:sp>
            <p:nvSpPr>
              <p:cNvPr id="6" name="Freeform 7"/>
              <p:cNvSpPr>
                <a:spLocks noEditPoints="1"/>
              </p:cNvSpPr>
              <p:nvPr/>
            </p:nvSpPr>
            <p:spPr bwMode="auto">
              <a:xfrm>
                <a:off x="0" y="733425"/>
                <a:ext cx="1938338" cy="781050"/>
              </a:xfrm>
              <a:custGeom>
                <a:avLst/>
                <a:gdLst>
                  <a:gd name="T0" fmla="*/ 2147483646 w 514"/>
                  <a:gd name="T1" fmla="*/ 2147483646 h 207"/>
                  <a:gd name="T2" fmla="*/ 2147483646 w 514"/>
                  <a:gd name="T3" fmla="*/ 2147483646 h 207"/>
                  <a:gd name="T4" fmla="*/ 2147483646 w 514"/>
                  <a:gd name="T5" fmla="*/ 2147483646 h 207"/>
                  <a:gd name="T6" fmla="*/ 2147483646 w 514"/>
                  <a:gd name="T7" fmla="*/ 2147483646 h 207"/>
                  <a:gd name="T8" fmla="*/ 2147483646 w 514"/>
                  <a:gd name="T9" fmla="*/ 2147483646 h 207"/>
                  <a:gd name="T10" fmla="*/ 2147483646 w 514"/>
                  <a:gd name="T11" fmla="*/ 2147483646 h 207"/>
                  <a:gd name="T12" fmla="*/ 0 w 514"/>
                  <a:gd name="T13" fmla="*/ 2147483646 h 207"/>
                  <a:gd name="T14" fmla="*/ 2147483646 w 514"/>
                  <a:gd name="T15" fmla="*/ 2147483646 h 207"/>
                  <a:gd name="T16" fmla="*/ 2147483646 w 514"/>
                  <a:gd name="T17" fmla="*/ 2147483646 h 207"/>
                  <a:gd name="T18" fmla="*/ 2147483646 w 514"/>
                  <a:gd name="T19" fmla="*/ 2147483646 h 207"/>
                  <a:gd name="T20" fmla="*/ 2147483646 w 514"/>
                  <a:gd name="T21" fmla="*/ 2147483646 h 207"/>
                  <a:gd name="T22" fmla="*/ 2147483646 w 514"/>
                  <a:gd name="T23" fmla="*/ 2147483646 h 207"/>
                  <a:gd name="T24" fmla="*/ 2147483646 w 514"/>
                  <a:gd name="T25" fmla="*/ 2147483646 h 207"/>
                  <a:gd name="T26" fmla="*/ 2147483646 w 514"/>
                  <a:gd name="T27" fmla="*/ 2147483646 h 207"/>
                  <a:gd name="T28" fmla="*/ 2147483646 w 514"/>
                  <a:gd name="T29" fmla="*/ 2147483646 h 207"/>
                  <a:gd name="T30" fmla="*/ 2147483646 w 514"/>
                  <a:gd name="T31" fmla="*/ 2147483646 h 207"/>
                  <a:gd name="T32" fmla="*/ 2147483646 w 514"/>
                  <a:gd name="T33" fmla="*/ 2147483646 h 207"/>
                  <a:gd name="T34" fmla="*/ 2147483646 w 514"/>
                  <a:gd name="T35" fmla="*/ 2147483646 h 207"/>
                  <a:gd name="T36" fmla="*/ 2147483646 w 514"/>
                  <a:gd name="T37" fmla="*/ 2147483646 h 207"/>
                  <a:gd name="T38" fmla="*/ 2147483646 w 514"/>
                  <a:gd name="T39" fmla="*/ 2147483646 h 207"/>
                  <a:gd name="T40" fmla="*/ 2147483646 w 514"/>
                  <a:gd name="T41" fmla="*/ 2147483646 h 207"/>
                  <a:gd name="T42" fmla="*/ 2147483646 w 514"/>
                  <a:gd name="T43" fmla="*/ 2147483646 h 207"/>
                  <a:gd name="T44" fmla="*/ 2147483646 w 514"/>
                  <a:gd name="T45" fmla="*/ 2147483646 h 207"/>
                  <a:gd name="T46" fmla="*/ 2147483646 w 514"/>
                  <a:gd name="T47" fmla="*/ 2147483646 h 207"/>
                  <a:gd name="T48" fmla="*/ 2147483646 w 514"/>
                  <a:gd name="T49" fmla="*/ 2147483646 h 207"/>
                  <a:gd name="T50" fmla="*/ 2147483646 w 514"/>
                  <a:gd name="T51" fmla="*/ 2147483646 h 207"/>
                  <a:gd name="T52" fmla="*/ 2147483646 w 514"/>
                  <a:gd name="T53" fmla="*/ 2147483646 h 207"/>
                  <a:gd name="T54" fmla="*/ 2147483646 w 514"/>
                  <a:gd name="T55" fmla="*/ 2147483646 h 207"/>
                  <a:gd name="T56" fmla="*/ 2147483646 w 514"/>
                  <a:gd name="T57" fmla="*/ 2147483646 h 207"/>
                  <a:gd name="T58" fmla="*/ 2147483646 w 514"/>
                  <a:gd name="T59" fmla="*/ 2147483646 h 207"/>
                  <a:gd name="T60" fmla="*/ 2147483646 w 514"/>
                  <a:gd name="T61" fmla="*/ 2147483646 h 207"/>
                  <a:gd name="T62" fmla="*/ 2147483646 w 514"/>
                  <a:gd name="T63" fmla="*/ 2147483646 h 207"/>
                  <a:gd name="T64" fmla="*/ 2147483646 w 514"/>
                  <a:gd name="T65" fmla="*/ 2147483646 h 207"/>
                  <a:gd name="T66" fmla="*/ 2147483646 w 514"/>
                  <a:gd name="T67" fmla="*/ 2147483646 h 207"/>
                  <a:gd name="T68" fmla="*/ 2147483646 w 514"/>
                  <a:gd name="T69" fmla="*/ 2147483646 h 207"/>
                  <a:gd name="T70" fmla="*/ 2147483646 w 514"/>
                  <a:gd name="T71" fmla="*/ 2147483646 h 2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4"/>
                  <a:gd name="T109" fmla="*/ 0 h 207"/>
                  <a:gd name="T110" fmla="*/ 514 w 514"/>
                  <a:gd name="T111" fmla="*/ 207 h 2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4" h="207">
                    <a:moveTo>
                      <a:pt x="510" y="123"/>
                    </a:moveTo>
                    <a:cubicBezTo>
                      <a:pt x="509" y="123"/>
                      <a:pt x="500" y="123"/>
                      <a:pt x="486" y="122"/>
                    </a:cubicBezTo>
                    <a:cubicBezTo>
                      <a:pt x="479" y="121"/>
                      <a:pt x="445" y="119"/>
                      <a:pt x="400" y="109"/>
                    </a:cubicBezTo>
                    <a:cubicBezTo>
                      <a:pt x="364" y="101"/>
                      <a:pt x="319" y="86"/>
                      <a:pt x="280" y="70"/>
                    </a:cubicBezTo>
                    <a:cubicBezTo>
                      <a:pt x="212" y="43"/>
                      <a:pt x="147" y="5"/>
                      <a:pt x="89" y="2"/>
                    </a:cubicBezTo>
                    <a:cubicBezTo>
                      <a:pt x="58" y="0"/>
                      <a:pt x="49" y="5"/>
                      <a:pt x="38" y="8"/>
                    </a:cubicBezTo>
                    <a:cubicBezTo>
                      <a:pt x="10" y="19"/>
                      <a:pt x="0" y="41"/>
                      <a:pt x="0" y="60"/>
                    </a:cubicBezTo>
                    <a:cubicBezTo>
                      <a:pt x="0" y="79"/>
                      <a:pt x="8" y="103"/>
                      <a:pt x="39" y="109"/>
                    </a:cubicBezTo>
                    <a:cubicBezTo>
                      <a:pt x="39" y="109"/>
                      <a:pt x="39" y="110"/>
                      <a:pt x="39" y="110"/>
                    </a:cubicBezTo>
                    <a:cubicBezTo>
                      <a:pt x="39" y="119"/>
                      <a:pt x="44" y="123"/>
                      <a:pt x="52" y="123"/>
                    </a:cubicBezTo>
                    <a:cubicBezTo>
                      <a:pt x="56" y="123"/>
                      <a:pt x="65" y="123"/>
                      <a:pt x="65" y="123"/>
                    </a:cubicBezTo>
                    <a:cubicBezTo>
                      <a:pt x="65" y="123"/>
                      <a:pt x="68" y="123"/>
                      <a:pt x="69" y="122"/>
                    </a:cubicBezTo>
                    <a:cubicBezTo>
                      <a:pt x="69" y="143"/>
                      <a:pt x="69" y="143"/>
                      <a:pt x="69" y="143"/>
                    </a:cubicBezTo>
                    <a:cubicBezTo>
                      <a:pt x="69" y="153"/>
                      <a:pt x="79" y="160"/>
                      <a:pt x="154" y="160"/>
                    </a:cubicBezTo>
                    <a:cubicBezTo>
                      <a:pt x="176" y="160"/>
                      <a:pt x="192" y="159"/>
                      <a:pt x="204" y="158"/>
                    </a:cubicBezTo>
                    <a:cubicBezTo>
                      <a:pt x="204" y="157"/>
                      <a:pt x="204" y="155"/>
                      <a:pt x="204" y="154"/>
                    </a:cubicBezTo>
                    <a:cubicBezTo>
                      <a:pt x="199" y="150"/>
                      <a:pt x="194" y="144"/>
                      <a:pt x="194" y="133"/>
                    </a:cubicBezTo>
                    <a:cubicBezTo>
                      <a:pt x="194" y="131"/>
                      <a:pt x="193" y="82"/>
                      <a:pt x="198" y="48"/>
                    </a:cubicBezTo>
                    <a:cubicBezTo>
                      <a:pt x="202" y="49"/>
                      <a:pt x="206" y="51"/>
                      <a:pt x="210" y="52"/>
                    </a:cubicBezTo>
                    <a:cubicBezTo>
                      <a:pt x="206" y="82"/>
                      <a:pt x="206" y="122"/>
                      <a:pt x="206" y="133"/>
                    </a:cubicBezTo>
                    <a:cubicBezTo>
                      <a:pt x="206" y="146"/>
                      <a:pt x="216" y="145"/>
                      <a:pt x="216" y="145"/>
                    </a:cubicBezTo>
                    <a:cubicBezTo>
                      <a:pt x="216" y="177"/>
                      <a:pt x="219" y="183"/>
                      <a:pt x="221" y="186"/>
                    </a:cubicBezTo>
                    <a:cubicBezTo>
                      <a:pt x="222" y="189"/>
                      <a:pt x="226" y="207"/>
                      <a:pt x="315" y="207"/>
                    </a:cubicBezTo>
                    <a:cubicBezTo>
                      <a:pt x="412" y="207"/>
                      <a:pt x="414" y="184"/>
                      <a:pt x="414" y="184"/>
                    </a:cubicBezTo>
                    <a:cubicBezTo>
                      <a:pt x="414" y="171"/>
                      <a:pt x="414" y="171"/>
                      <a:pt x="414" y="171"/>
                    </a:cubicBezTo>
                    <a:cubicBezTo>
                      <a:pt x="422" y="172"/>
                      <a:pt x="427" y="170"/>
                      <a:pt x="430" y="168"/>
                    </a:cubicBezTo>
                    <a:cubicBezTo>
                      <a:pt x="437" y="163"/>
                      <a:pt x="437" y="155"/>
                      <a:pt x="437" y="151"/>
                    </a:cubicBezTo>
                    <a:cubicBezTo>
                      <a:pt x="437" y="150"/>
                      <a:pt x="437" y="145"/>
                      <a:pt x="437" y="138"/>
                    </a:cubicBezTo>
                    <a:cubicBezTo>
                      <a:pt x="437" y="134"/>
                      <a:pt x="437" y="130"/>
                      <a:pt x="437" y="125"/>
                    </a:cubicBezTo>
                    <a:cubicBezTo>
                      <a:pt x="482" y="127"/>
                      <a:pt x="502" y="127"/>
                      <a:pt x="509" y="126"/>
                    </a:cubicBezTo>
                    <a:cubicBezTo>
                      <a:pt x="513" y="126"/>
                      <a:pt x="514" y="124"/>
                      <a:pt x="514" y="124"/>
                    </a:cubicBezTo>
                    <a:cubicBezTo>
                      <a:pt x="513" y="123"/>
                      <a:pt x="511" y="123"/>
                      <a:pt x="510" y="123"/>
                    </a:cubicBezTo>
                    <a:close/>
                    <a:moveTo>
                      <a:pt x="39" y="90"/>
                    </a:moveTo>
                    <a:cubicBezTo>
                      <a:pt x="29" y="88"/>
                      <a:pt x="11" y="82"/>
                      <a:pt x="11" y="61"/>
                    </a:cubicBezTo>
                    <a:cubicBezTo>
                      <a:pt x="11" y="39"/>
                      <a:pt x="27" y="26"/>
                      <a:pt x="53" y="21"/>
                    </a:cubicBezTo>
                    <a:cubicBezTo>
                      <a:pt x="42" y="46"/>
                      <a:pt x="40" y="66"/>
                      <a:pt x="39" y="90"/>
                    </a:cubicBezTo>
                    <a:close/>
                  </a:path>
                </a:pathLst>
              </a:cu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79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3256" tIns="46628" rIns="93256" bIns="46628" anchor="ctr"/>
              <a:lstStyle/>
              <a:p>
                <a:endParaRPr lang="zh-CN" altLang="en-US"/>
              </a:p>
            </p:txBody>
          </p:sp>
        </p:grpSp>
        <p:sp>
          <p:nvSpPr>
            <p:cNvPr id="5173" name="Freeform 20"/>
            <p:cNvSpPr>
              <a:spLocks noEditPoints="1" noChangeArrowheads="1"/>
            </p:cNvSpPr>
            <p:nvPr/>
          </p:nvSpPr>
          <p:spPr bwMode="auto">
            <a:xfrm>
              <a:off x="57133" y="2418061"/>
              <a:ext cx="146007" cy="125427"/>
            </a:xfrm>
            <a:custGeom>
              <a:avLst/>
              <a:gdLst>
                <a:gd name="T0" fmla="*/ 2131234483 w 708"/>
                <a:gd name="T1" fmla="*/ 2147483646 h 614"/>
                <a:gd name="T2" fmla="*/ 2131234483 w 708"/>
                <a:gd name="T3" fmla="*/ 2147483646 h 614"/>
                <a:gd name="T4" fmla="*/ 0 w 708"/>
                <a:gd name="T5" fmla="*/ 2147483646 h 614"/>
                <a:gd name="T6" fmla="*/ 912110266 w 708"/>
                <a:gd name="T7" fmla="*/ 2147483646 h 614"/>
                <a:gd name="T8" fmla="*/ 1526052791 w 708"/>
                <a:gd name="T9" fmla="*/ 2147483646 h 614"/>
                <a:gd name="T10" fmla="*/ 1175234678 w 708"/>
                <a:gd name="T11" fmla="*/ 2147483646 h 614"/>
                <a:gd name="T12" fmla="*/ 2131234483 w 708"/>
                <a:gd name="T13" fmla="*/ 2147483646 h 614"/>
                <a:gd name="T14" fmla="*/ 2147483646 w 708"/>
                <a:gd name="T15" fmla="*/ 2147483646 h 614"/>
                <a:gd name="T16" fmla="*/ 2147483646 w 708"/>
                <a:gd name="T17" fmla="*/ 2147483646 h 614"/>
                <a:gd name="T18" fmla="*/ 2147483646 w 708"/>
                <a:gd name="T19" fmla="*/ 2147483646 h 614"/>
                <a:gd name="T20" fmla="*/ 2147483646 w 708"/>
                <a:gd name="T21" fmla="*/ 2147483646 h 614"/>
                <a:gd name="T22" fmla="*/ 2147483646 w 708"/>
                <a:gd name="T23" fmla="*/ 2147483646 h 614"/>
                <a:gd name="T24" fmla="*/ 2147483646 w 708"/>
                <a:gd name="T25" fmla="*/ 2147483646 h 614"/>
                <a:gd name="T26" fmla="*/ 2147483646 w 708"/>
                <a:gd name="T27" fmla="*/ 2147483646 h 614"/>
                <a:gd name="T28" fmla="*/ 2147483646 w 708"/>
                <a:gd name="T29" fmla="*/ 2147483646 h 614"/>
                <a:gd name="T30" fmla="*/ 2147483646 w 708"/>
                <a:gd name="T31" fmla="*/ 1952115595 h 614"/>
                <a:gd name="T32" fmla="*/ 2147483646 w 708"/>
                <a:gd name="T33" fmla="*/ 2147483646 h 614"/>
                <a:gd name="T34" fmla="*/ 2147483646 w 708"/>
                <a:gd name="T35" fmla="*/ 2147483646 h 614"/>
                <a:gd name="T36" fmla="*/ 2147483646 w 708"/>
                <a:gd name="T37" fmla="*/ 1952115595 h 614"/>
                <a:gd name="T38" fmla="*/ 1947043353 w 708"/>
                <a:gd name="T39" fmla="*/ 1952115595 h 614"/>
                <a:gd name="T40" fmla="*/ 1034932880 w 708"/>
                <a:gd name="T41" fmla="*/ 2147483646 h 614"/>
                <a:gd name="T42" fmla="*/ 1754091184 w 708"/>
                <a:gd name="T43" fmla="*/ 2147483646 h 614"/>
                <a:gd name="T44" fmla="*/ 2147483646 w 708"/>
                <a:gd name="T45" fmla="*/ 1952115595 h 614"/>
                <a:gd name="T46" fmla="*/ 2147483646 w 708"/>
                <a:gd name="T47" fmla="*/ 0 h 614"/>
                <a:gd name="T48" fmla="*/ 2087344943 w 708"/>
                <a:gd name="T49" fmla="*/ 1704908783 h 614"/>
                <a:gd name="T50" fmla="*/ 2147483646 w 708"/>
                <a:gd name="T51" fmla="*/ 1704908783 h 614"/>
                <a:gd name="T52" fmla="*/ 2147483646 w 708"/>
                <a:gd name="T53" fmla="*/ 0 h 614"/>
                <a:gd name="T54" fmla="*/ 2147483646 w 708"/>
                <a:gd name="T55" fmla="*/ 2147483646 h 614"/>
                <a:gd name="T56" fmla="*/ 1719004959 w 708"/>
                <a:gd name="T57" fmla="*/ 2147483646 h 614"/>
                <a:gd name="T58" fmla="*/ 2147483646 w 708"/>
                <a:gd name="T59" fmla="*/ 2147483646 h 614"/>
                <a:gd name="T60" fmla="*/ 2147483646 w 708"/>
                <a:gd name="T61" fmla="*/ 2147483646 h 614"/>
                <a:gd name="T62" fmla="*/ 2147483646 w 708"/>
                <a:gd name="T63" fmla="*/ 2147483646 h 614"/>
                <a:gd name="T64" fmla="*/ 2147483646 w 708"/>
                <a:gd name="T65" fmla="*/ 2147483646 h 614"/>
                <a:gd name="T66" fmla="*/ 2147483646 w 708"/>
                <a:gd name="T67" fmla="*/ 2147483646 h 614"/>
                <a:gd name="T68" fmla="*/ 2147483646 w 708"/>
                <a:gd name="T69" fmla="*/ 2147483646 h 6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8"/>
                <a:gd name="T106" fmla="*/ 0 h 614"/>
                <a:gd name="T107" fmla="*/ 708 w 708"/>
                <a:gd name="T108" fmla="*/ 614 h 6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8" h="614">
                  <a:moveTo>
                    <a:pt x="243" y="484"/>
                  </a:moveTo>
                  <a:lnTo>
                    <a:pt x="243" y="614"/>
                  </a:lnTo>
                  <a:lnTo>
                    <a:pt x="0" y="614"/>
                  </a:lnTo>
                  <a:lnTo>
                    <a:pt x="104" y="437"/>
                  </a:lnTo>
                  <a:lnTo>
                    <a:pt x="174" y="437"/>
                  </a:lnTo>
                  <a:lnTo>
                    <a:pt x="134" y="484"/>
                  </a:lnTo>
                  <a:lnTo>
                    <a:pt x="243" y="484"/>
                  </a:lnTo>
                  <a:close/>
                  <a:moveTo>
                    <a:pt x="574" y="484"/>
                  </a:moveTo>
                  <a:lnTo>
                    <a:pt x="465" y="484"/>
                  </a:lnTo>
                  <a:lnTo>
                    <a:pt x="465" y="614"/>
                  </a:lnTo>
                  <a:lnTo>
                    <a:pt x="708" y="614"/>
                  </a:lnTo>
                  <a:lnTo>
                    <a:pt x="604" y="437"/>
                  </a:lnTo>
                  <a:lnTo>
                    <a:pt x="533" y="437"/>
                  </a:lnTo>
                  <a:lnTo>
                    <a:pt x="574" y="484"/>
                  </a:lnTo>
                  <a:close/>
                  <a:moveTo>
                    <a:pt x="354" y="229"/>
                  </a:moveTo>
                  <a:lnTo>
                    <a:pt x="507" y="408"/>
                  </a:lnTo>
                  <a:lnTo>
                    <a:pt x="590" y="408"/>
                  </a:lnTo>
                  <a:lnTo>
                    <a:pt x="486" y="229"/>
                  </a:lnTo>
                  <a:lnTo>
                    <a:pt x="222" y="229"/>
                  </a:lnTo>
                  <a:lnTo>
                    <a:pt x="118" y="408"/>
                  </a:lnTo>
                  <a:lnTo>
                    <a:pt x="200" y="408"/>
                  </a:lnTo>
                  <a:lnTo>
                    <a:pt x="354" y="229"/>
                  </a:lnTo>
                  <a:close/>
                  <a:moveTo>
                    <a:pt x="354" y="0"/>
                  </a:moveTo>
                  <a:lnTo>
                    <a:pt x="238" y="200"/>
                  </a:lnTo>
                  <a:lnTo>
                    <a:pt x="470" y="200"/>
                  </a:lnTo>
                  <a:lnTo>
                    <a:pt x="354" y="0"/>
                  </a:lnTo>
                  <a:close/>
                  <a:moveTo>
                    <a:pt x="354" y="274"/>
                  </a:moveTo>
                  <a:lnTo>
                    <a:pt x="196" y="463"/>
                  </a:lnTo>
                  <a:lnTo>
                    <a:pt x="278" y="463"/>
                  </a:lnTo>
                  <a:lnTo>
                    <a:pt x="278" y="614"/>
                  </a:lnTo>
                  <a:lnTo>
                    <a:pt x="430" y="614"/>
                  </a:lnTo>
                  <a:lnTo>
                    <a:pt x="430" y="463"/>
                  </a:lnTo>
                  <a:lnTo>
                    <a:pt x="515" y="463"/>
                  </a:lnTo>
                  <a:lnTo>
                    <a:pt x="354" y="274"/>
                  </a:ln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83943" tIns="41972" rIns="83943" bIns="41972"/>
            <a:lstStyle/>
            <a:p>
              <a:endParaRPr lang="zh-CN" altLang="en-US"/>
            </a:p>
          </p:txBody>
        </p:sp>
        <p:sp>
          <p:nvSpPr>
            <p:cNvPr id="5174" name="Freeform 44"/>
            <p:cNvSpPr>
              <a:spLocks noEditPoints="1" noChangeArrowheads="1"/>
            </p:cNvSpPr>
            <p:nvPr/>
          </p:nvSpPr>
          <p:spPr bwMode="auto">
            <a:xfrm>
              <a:off x="50785" y="2664153"/>
              <a:ext cx="147594" cy="144481"/>
            </a:xfrm>
            <a:custGeom>
              <a:avLst/>
              <a:gdLst>
                <a:gd name="T0" fmla="*/ 2147483646 w 155"/>
                <a:gd name="T1" fmla="*/ 2147483646 h 150"/>
                <a:gd name="T2" fmla="*/ 2147483646 w 155"/>
                <a:gd name="T3" fmla="*/ 2147483646 h 150"/>
                <a:gd name="T4" fmla="*/ 2147483646 w 155"/>
                <a:gd name="T5" fmla="*/ 2147483646 h 150"/>
                <a:gd name="T6" fmla="*/ 2147483646 w 155"/>
                <a:gd name="T7" fmla="*/ 2147483646 h 150"/>
                <a:gd name="T8" fmla="*/ 2147483646 w 155"/>
                <a:gd name="T9" fmla="*/ 2147483646 h 150"/>
                <a:gd name="T10" fmla="*/ 2147483646 w 155"/>
                <a:gd name="T11" fmla="*/ 2147483646 h 150"/>
                <a:gd name="T12" fmla="*/ 2147483646 w 155"/>
                <a:gd name="T13" fmla="*/ 2147483646 h 150"/>
                <a:gd name="T14" fmla="*/ 2147483646 w 155"/>
                <a:gd name="T15" fmla="*/ 2147483646 h 150"/>
                <a:gd name="T16" fmla="*/ 2147483646 w 155"/>
                <a:gd name="T17" fmla="*/ 2147483646 h 150"/>
                <a:gd name="T18" fmla="*/ 2147483646 w 155"/>
                <a:gd name="T19" fmla="*/ 2147483646 h 150"/>
                <a:gd name="T20" fmla="*/ 2147483646 w 155"/>
                <a:gd name="T21" fmla="*/ 2147483646 h 150"/>
                <a:gd name="T22" fmla="*/ 2147483646 w 155"/>
                <a:gd name="T23" fmla="*/ 2147483646 h 150"/>
                <a:gd name="T24" fmla="*/ 2147483646 w 155"/>
                <a:gd name="T25" fmla="*/ 2147483646 h 150"/>
                <a:gd name="T26" fmla="*/ 2147483646 w 155"/>
                <a:gd name="T27" fmla="*/ 2147483646 h 150"/>
                <a:gd name="T28" fmla="*/ 2147483646 w 155"/>
                <a:gd name="T29" fmla="*/ 2147483646 h 150"/>
                <a:gd name="T30" fmla="*/ 2147483646 w 155"/>
                <a:gd name="T31" fmla="*/ 2147483646 h 150"/>
                <a:gd name="T32" fmla="*/ 2147483646 w 155"/>
                <a:gd name="T33" fmla="*/ 2147483646 h 150"/>
                <a:gd name="T34" fmla="*/ 2147483646 w 155"/>
                <a:gd name="T35" fmla="*/ 2147483646 h 150"/>
                <a:gd name="T36" fmla="*/ 2147483646 w 155"/>
                <a:gd name="T37" fmla="*/ 2147483646 h 150"/>
                <a:gd name="T38" fmla="*/ 2147483646 w 155"/>
                <a:gd name="T39" fmla="*/ 2147483646 h 150"/>
                <a:gd name="T40" fmla="*/ 2147483646 w 155"/>
                <a:gd name="T41" fmla="*/ 2147483646 h 150"/>
                <a:gd name="T42" fmla="*/ 2147483646 w 155"/>
                <a:gd name="T43" fmla="*/ 2147483646 h 150"/>
                <a:gd name="T44" fmla="*/ 2147483646 w 155"/>
                <a:gd name="T45" fmla="*/ 2147483646 h 150"/>
                <a:gd name="T46" fmla="*/ 2147483646 w 155"/>
                <a:gd name="T47" fmla="*/ 2147483646 h 150"/>
                <a:gd name="T48" fmla="*/ 2147483646 w 155"/>
                <a:gd name="T49" fmla="*/ 2147483646 h 150"/>
                <a:gd name="T50" fmla="*/ 2147483646 w 155"/>
                <a:gd name="T51" fmla="*/ 2147483646 h 150"/>
                <a:gd name="T52" fmla="*/ 2147483646 w 155"/>
                <a:gd name="T53" fmla="*/ 2147483646 h 150"/>
                <a:gd name="T54" fmla="*/ 2147483646 w 155"/>
                <a:gd name="T55" fmla="*/ 2147483646 h 150"/>
                <a:gd name="T56" fmla="*/ 2147483646 w 155"/>
                <a:gd name="T57" fmla="*/ 2147483646 h 150"/>
                <a:gd name="T58" fmla="*/ 2147483646 w 155"/>
                <a:gd name="T59" fmla="*/ 2147483646 h 150"/>
                <a:gd name="T60" fmla="*/ 2147483646 w 155"/>
                <a:gd name="T61" fmla="*/ 2147483646 h 150"/>
                <a:gd name="T62" fmla="*/ 2147483646 w 155"/>
                <a:gd name="T63" fmla="*/ 2147483646 h 150"/>
                <a:gd name="T64" fmla="*/ 2147483646 w 155"/>
                <a:gd name="T65" fmla="*/ 2147483646 h 150"/>
                <a:gd name="T66" fmla="*/ 2147483646 w 155"/>
                <a:gd name="T67" fmla="*/ 2147483646 h 150"/>
                <a:gd name="T68" fmla="*/ 2147483646 w 155"/>
                <a:gd name="T69" fmla="*/ 2147483646 h 150"/>
                <a:gd name="T70" fmla="*/ 2147483646 w 155"/>
                <a:gd name="T71" fmla="*/ 2147483646 h 150"/>
                <a:gd name="T72" fmla="*/ 2147483646 w 155"/>
                <a:gd name="T73" fmla="*/ 2147483646 h 150"/>
                <a:gd name="T74" fmla="*/ 2147483646 w 155"/>
                <a:gd name="T75" fmla="*/ 2147483646 h 150"/>
                <a:gd name="T76" fmla="*/ 2147483646 w 155"/>
                <a:gd name="T77" fmla="*/ 2147483646 h 150"/>
                <a:gd name="T78" fmla="*/ 2147483646 w 155"/>
                <a:gd name="T79" fmla="*/ 2147483646 h 150"/>
                <a:gd name="T80" fmla="*/ 2147483646 w 155"/>
                <a:gd name="T81" fmla="*/ 2147483646 h 150"/>
                <a:gd name="T82" fmla="*/ 2147483646 w 155"/>
                <a:gd name="T83" fmla="*/ 2147483646 h 150"/>
                <a:gd name="T84" fmla="*/ 2147483646 w 155"/>
                <a:gd name="T85" fmla="*/ 2147483646 h 150"/>
                <a:gd name="T86" fmla="*/ 2147483646 w 155"/>
                <a:gd name="T87" fmla="*/ 2147483646 h 150"/>
                <a:gd name="T88" fmla="*/ 2147483646 w 155"/>
                <a:gd name="T89" fmla="*/ 2147483646 h 150"/>
                <a:gd name="T90" fmla="*/ 0 w 155"/>
                <a:gd name="T91" fmla="*/ 2147483646 h 150"/>
                <a:gd name="T92" fmla="*/ 2147483646 w 155"/>
                <a:gd name="T93" fmla="*/ 2147483646 h 150"/>
                <a:gd name="T94" fmla="*/ 2147483646 w 155"/>
                <a:gd name="T95" fmla="*/ 2147483646 h 150"/>
                <a:gd name="T96" fmla="*/ 2147483646 w 155"/>
                <a:gd name="T97" fmla="*/ 2147483646 h 150"/>
                <a:gd name="T98" fmla="*/ 2147483646 w 155"/>
                <a:gd name="T99" fmla="*/ 0 h 150"/>
                <a:gd name="T100" fmla="*/ 2147483646 w 155"/>
                <a:gd name="T101" fmla="*/ 0 h 150"/>
                <a:gd name="T102" fmla="*/ 2147483646 w 155"/>
                <a:gd name="T103" fmla="*/ 2147483646 h 150"/>
                <a:gd name="T104" fmla="*/ 2147483646 w 155"/>
                <a:gd name="T105" fmla="*/ 2147483646 h 150"/>
                <a:gd name="T106" fmla="*/ 2147483646 w 155"/>
                <a:gd name="T107" fmla="*/ 2147483646 h 150"/>
                <a:gd name="T108" fmla="*/ 2147483646 w 155"/>
                <a:gd name="T109" fmla="*/ 2147483646 h 150"/>
                <a:gd name="T110" fmla="*/ 2147483646 w 155"/>
                <a:gd name="T111" fmla="*/ 2147483646 h 150"/>
                <a:gd name="T112" fmla="*/ 2147483646 w 155"/>
                <a:gd name="T113" fmla="*/ 2147483646 h 150"/>
                <a:gd name="T114" fmla="*/ 2147483646 w 155"/>
                <a:gd name="T115" fmla="*/ 2147483646 h 150"/>
                <a:gd name="T116" fmla="*/ 2147483646 w 155"/>
                <a:gd name="T117" fmla="*/ 2147483646 h 150"/>
                <a:gd name="T118" fmla="*/ 2147483646 w 155"/>
                <a:gd name="T119" fmla="*/ 2147483646 h 150"/>
                <a:gd name="T120" fmla="*/ 2147483646 w 155"/>
                <a:gd name="T121" fmla="*/ 2147483646 h 150"/>
                <a:gd name="T122" fmla="*/ 2147483646 w 155"/>
                <a:gd name="T123" fmla="*/ 0 h 1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5"/>
                <a:gd name="T187" fmla="*/ 0 h 150"/>
                <a:gd name="T188" fmla="*/ 155 w 155"/>
                <a:gd name="T189" fmla="*/ 150 h 1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5" h="150">
                  <a:moveTo>
                    <a:pt x="120" y="50"/>
                  </a:moveTo>
                  <a:cubicBezTo>
                    <a:pt x="120" y="54"/>
                    <a:pt x="120" y="54"/>
                    <a:pt x="120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7"/>
                    <a:pt x="98" y="97"/>
                    <a:pt x="98" y="97"/>
                  </a:cubicBezTo>
                  <a:cubicBezTo>
                    <a:pt x="99" y="98"/>
                    <a:pt x="100" y="100"/>
                    <a:pt x="100" y="101"/>
                  </a:cubicBezTo>
                  <a:cubicBezTo>
                    <a:pt x="100" y="104"/>
                    <a:pt x="97" y="107"/>
                    <a:pt x="94" y="107"/>
                  </a:cubicBezTo>
                  <a:cubicBezTo>
                    <a:pt x="91" y="107"/>
                    <a:pt x="89" y="104"/>
                    <a:pt x="89" y="101"/>
                  </a:cubicBezTo>
                  <a:cubicBezTo>
                    <a:pt x="89" y="100"/>
                    <a:pt x="89" y="99"/>
                    <a:pt x="90" y="9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8" y="99"/>
                    <a:pt x="68" y="100"/>
                    <a:pt x="68" y="101"/>
                  </a:cubicBezTo>
                  <a:cubicBezTo>
                    <a:pt x="68" y="104"/>
                    <a:pt x="66" y="107"/>
                    <a:pt x="63" y="107"/>
                  </a:cubicBezTo>
                  <a:cubicBezTo>
                    <a:pt x="60" y="107"/>
                    <a:pt x="58" y="104"/>
                    <a:pt x="58" y="101"/>
                  </a:cubicBezTo>
                  <a:cubicBezTo>
                    <a:pt x="58" y="100"/>
                    <a:pt x="58" y="99"/>
                    <a:pt x="59" y="98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8"/>
                    <a:pt x="54" y="98"/>
                    <a:pt x="54" y="98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7"/>
                    <a:pt x="56" y="87"/>
                    <a:pt x="56" y="86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lnTo>
                    <a:pt x="120" y="50"/>
                  </a:lnTo>
                  <a:close/>
                  <a:moveTo>
                    <a:pt x="43" y="6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52" y="12"/>
                    <a:pt x="52" y="12"/>
                    <a:pt x="52" y="12"/>
                  </a:cubicBezTo>
                  <a:lnTo>
                    <a:pt x="43" y="6"/>
                  </a:lnTo>
                  <a:close/>
                  <a:moveTo>
                    <a:pt x="80" y="0"/>
                  </a:moveTo>
                  <a:cubicBezTo>
                    <a:pt x="78" y="0"/>
                    <a:pt x="76" y="0"/>
                    <a:pt x="74" y="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6" y="10"/>
                    <a:pt x="78" y="9"/>
                    <a:pt x="80" y="9"/>
                  </a:cubicBezTo>
                  <a:cubicBezTo>
                    <a:pt x="116" y="9"/>
                    <a:pt x="145" y="39"/>
                    <a:pt x="145" y="75"/>
                  </a:cubicBezTo>
                  <a:cubicBezTo>
                    <a:pt x="145" y="111"/>
                    <a:pt x="116" y="140"/>
                    <a:pt x="80" y="140"/>
                  </a:cubicBezTo>
                  <a:cubicBezTo>
                    <a:pt x="44" y="140"/>
                    <a:pt x="14" y="111"/>
                    <a:pt x="14" y="75"/>
                  </a:cubicBezTo>
                  <a:cubicBezTo>
                    <a:pt x="14" y="75"/>
                    <a:pt x="14" y="75"/>
                    <a:pt x="14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116"/>
                    <a:pt x="38" y="150"/>
                    <a:pt x="80" y="150"/>
                  </a:cubicBezTo>
                  <a:cubicBezTo>
                    <a:pt x="121" y="150"/>
                    <a:pt x="155" y="116"/>
                    <a:pt x="155" y="75"/>
                  </a:cubicBezTo>
                  <a:cubicBezTo>
                    <a:pt x="155" y="34"/>
                    <a:pt x="121" y="0"/>
                    <a:pt x="80" y="0"/>
                  </a:cubicBez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51" name="图片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2" t="21078" b="29121"/>
          <a:stretch>
            <a:fillRect/>
          </a:stretch>
        </p:blipFill>
        <p:spPr bwMode="auto">
          <a:xfrm>
            <a:off x="3448050" y="3889375"/>
            <a:ext cx="41275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2" name="圆角矩形 52"/>
          <p:cNvSpPr>
            <a:spLocks noChangeArrowheads="1"/>
          </p:cNvSpPr>
          <p:nvPr/>
        </p:nvSpPr>
        <p:spPr bwMode="auto">
          <a:xfrm>
            <a:off x="3214688" y="4895850"/>
            <a:ext cx="107950" cy="641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CC"/>
              </a:gs>
              <a:gs pos="100000">
                <a:srgbClr val="FCFCFC"/>
              </a:gs>
            </a:gsLst>
            <a:lin ang="7200000" scaled="1"/>
          </a:gradFill>
          <a:ln w="12700">
            <a:solidFill>
              <a:srgbClr val="42719B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32345"/>
              </a:solidFill>
              <a:latin typeface="宋体" panose="02010600030101010101" pitchFamily="2" charset="-122"/>
            </a:endParaRPr>
          </a:p>
        </p:txBody>
      </p:sp>
      <p:sp>
        <p:nvSpPr>
          <p:cNvPr id="5153" name="文本框 53"/>
          <p:cNvSpPr>
            <a:spLocks noChangeArrowheads="1"/>
          </p:cNvSpPr>
          <p:nvPr/>
        </p:nvSpPr>
        <p:spPr bwMode="auto">
          <a:xfrm>
            <a:off x="3024188" y="4649788"/>
            <a:ext cx="4984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5684</a:t>
            </a:r>
            <a:endParaRPr lang="zh-CN" altLang="en-US" sz="10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54" name="圆角矩形 56"/>
          <p:cNvSpPr>
            <a:spLocks noChangeArrowheads="1"/>
          </p:cNvSpPr>
          <p:nvPr/>
        </p:nvSpPr>
        <p:spPr bwMode="auto">
          <a:xfrm>
            <a:off x="4148138" y="4665663"/>
            <a:ext cx="107950" cy="871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CC"/>
              </a:gs>
              <a:gs pos="100000">
                <a:srgbClr val="FCFCFC"/>
              </a:gs>
            </a:gsLst>
            <a:lin ang="7200000" scaled="1"/>
          </a:gradFill>
          <a:ln w="12700">
            <a:solidFill>
              <a:srgbClr val="42719B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32345"/>
              </a:solidFill>
              <a:latin typeface="宋体" panose="02010600030101010101" pitchFamily="2" charset="-122"/>
            </a:endParaRPr>
          </a:p>
        </p:txBody>
      </p:sp>
      <p:sp>
        <p:nvSpPr>
          <p:cNvPr id="5155" name="文本框 57"/>
          <p:cNvSpPr>
            <a:spLocks noChangeArrowheads="1"/>
          </p:cNvSpPr>
          <p:nvPr/>
        </p:nvSpPr>
        <p:spPr bwMode="auto">
          <a:xfrm>
            <a:off x="3957638" y="4408488"/>
            <a:ext cx="498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7084</a:t>
            </a:r>
            <a:endParaRPr lang="zh-CN" altLang="en-US" sz="10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56" name="圆角矩形 58"/>
          <p:cNvSpPr>
            <a:spLocks noChangeArrowheads="1"/>
          </p:cNvSpPr>
          <p:nvPr/>
        </p:nvSpPr>
        <p:spPr bwMode="auto">
          <a:xfrm>
            <a:off x="5186363" y="4321175"/>
            <a:ext cx="107950" cy="1216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CC"/>
              </a:gs>
              <a:gs pos="100000">
                <a:srgbClr val="FCFCFC"/>
              </a:gs>
            </a:gsLst>
            <a:lin ang="7200000" scaled="1"/>
          </a:gradFill>
          <a:ln w="12700">
            <a:solidFill>
              <a:srgbClr val="42719B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32345"/>
              </a:solidFill>
              <a:latin typeface="宋体" panose="02010600030101010101" pitchFamily="2" charset="-122"/>
            </a:endParaRPr>
          </a:p>
        </p:txBody>
      </p:sp>
      <p:sp>
        <p:nvSpPr>
          <p:cNvPr id="5157" name="文本框 59"/>
          <p:cNvSpPr>
            <a:spLocks noChangeArrowheads="1"/>
          </p:cNvSpPr>
          <p:nvPr/>
        </p:nvSpPr>
        <p:spPr bwMode="auto">
          <a:xfrm>
            <a:off x="4995863" y="4062413"/>
            <a:ext cx="5000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9426</a:t>
            </a:r>
            <a:endParaRPr lang="zh-CN" altLang="en-US" sz="10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58" name="圆角矩形 60"/>
          <p:cNvSpPr>
            <a:spLocks noChangeArrowheads="1"/>
          </p:cNvSpPr>
          <p:nvPr/>
        </p:nvSpPr>
        <p:spPr bwMode="auto">
          <a:xfrm>
            <a:off x="6194425" y="4232275"/>
            <a:ext cx="107950" cy="13049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CC"/>
              </a:gs>
              <a:gs pos="100000">
                <a:srgbClr val="FCFCFC"/>
              </a:gs>
            </a:gsLst>
            <a:lin ang="7200000" scaled="1"/>
          </a:gradFill>
          <a:ln w="12700">
            <a:solidFill>
              <a:srgbClr val="42719B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32345"/>
              </a:solidFill>
              <a:latin typeface="宋体" panose="02010600030101010101" pitchFamily="2" charset="-122"/>
            </a:endParaRPr>
          </a:p>
        </p:txBody>
      </p:sp>
      <p:sp>
        <p:nvSpPr>
          <p:cNvPr id="5159" name="文本框 61"/>
          <p:cNvSpPr>
            <a:spLocks noChangeArrowheads="1"/>
          </p:cNvSpPr>
          <p:nvPr/>
        </p:nvSpPr>
        <p:spPr bwMode="auto">
          <a:xfrm>
            <a:off x="5978525" y="3919538"/>
            <a:ext cx="5762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11174</a:t>
            </a:r>
            <a:endParaRPr lang="zh-CN" altLang="en-US" sz="10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60" name="圆角矩形 62"/>
          <p:cNvSpPr>
            <a:spLocks noChangeArrowheads="1"/>
          </p:cNvSpPr>
          <p:nvPr/>
        </p:nvSpPr>
        <p:spPr bwMode="auto">
          <a:xfrm>
            <a:off x="7146925" y="3897313"/>
            <a:ext cx="107950" cy="1639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CC"/>
              </a:gs>
              <a:gs pos="100000">
                <a:srgbClr val="FCFCFC"/>
              </a:gs>
            </a:gsLst>
            <a:lin ang="7200000" scaled="1"/>
          </a:gradFill>
          <a:ln w="12700">
            <a:solidFill>
              <a:srgbClr val="42719B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32345"/>
              </a:solidFill>
              <a:latin typeface="宋体" panose="02010600030101010101" pitchFamily="2" charset="-122"/>
            </a:endParaRPr>
          </a:p>
        </p:txBody>
      </p:sp>
      <p:sp>
        <p:nvSpPr>
          <p:cNvPr id="5161" name="文本框 63"/>
          <p:cNvSpPr>
            <a:spLocks noChangeArrowheads="1"/>
          </p:cNvSpPr>
          <p:nvPr/>
        </p:nvSpPr>
        <p:spPr bwMode="auto">
          <a:xfrm>
            <a:off x="6902450" y="3643313"/>
            <a:ext cx="5778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13018</a:t>
            </a:r>
            <a:endParaRPr lang="zh-CN" altLang="en-US" sz="10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162" name="组合 3"/>
          <p:cNvGrpSpPr/>
          <p:nvPr/>
        </p:nvGrpSpPr>
        <p:grpSpPr bwMode="auto">
          <a:xfrm>
            <a:off x="2043113" y="3286125"/>
            <a:ext cx="671512" cy="2424113"/>
            <a:chOff x="0" y="0"/>
            <a:chExt cx="671874" cy="2425322"/>
          </a:xfrm>
        </p:grpSpPr>
        <p:sp>
          <p:nvSpPr>
            <p:cNvPr id="7" name="文本框 45"/>
            <p:cNvSpPr>
              <a:spLocks noChangeArrowheads="1"/>
            </p:cNvSpPr>
            <p:nvPr/>
          </p:nvSpPr>
          <p:spPr bwMode="auto">
            <a:xfrm>
              <a:off x="388281" y="2136511"/>
              <a:ext cx="247184" cy="28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</a:t>
              </a:r>
              <a:endParaRPr lang="zh-CN" altLang="en-US" sz="8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文本框 46"/>
            <p:cNvSpPr>
              <a:spLocks noChangeArrowheads="1"/>
            </p:cNvSpPr>
            <p:nvPr/>
          </p:nvSpPr>
          <p:spPr bwMode="auto">
            <a:xfrm>
              <a:off x="204383" y="1768330"/>
              <a:ext cx="434734" cy="28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3000</a:t>
              </a:r>
              <a:endParaRPr lang="zh-CN" altLang="en-US" sz="8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文本框 47"/>
            <p:cNvSpPr>
              <a:spLocks noChangeArrowheads="1"/>
            </p:cNvSpPr>
            <p:nvPr/>
          </p:nvSpPr>
          <p:spPr bwMode="auto">
            <a:xfrm>
              <a:off x="204383" y="1388002"/>
              <a:ext cx="434734" cy="28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6000</a:t>
              </a:r>
              <a:endParaRPr lang="zh-CN" altLang="en-US" sz="8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文本框 48"/>
            <p:cNvSpPr>
              <a:spLocks noChangeArrowheads="1"/>
            </p:cNvSpPr>
            <p:nvPr/>
          </p:nvSpPr>
          <p:spPr bwMode="auto">
            <a:xfrm>
              <a:off x="141865" y="658452"/>
              <a:ext cx="497252" cy="28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12000</a:t>
              </a:r>
              <a:endParaRPr lang="zh-CN" altLang="en-US" sz="8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文本框 49"/>
            <p:cNvSpPr>
              <a:spLocks noChangeArrowheads="1"/>
            </p:cNvSpPr>
            <p:nvPr/>
          </p:nvSpPr>
          <p:spPr bwMode="auto">
            <a:xfrm>
              <a:off x="204383" y="1027334"/>
              <a:ext cx="434734" cy="28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9000</a:t>
              </a:r>
              <a:endParaRPr lang="zh-CN" altLang="en-US" sz="8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文本框 50"/>
            <p:cNvSpPr>
              <a:spLocks noChangeArrowheads="1"/>
            </p:cNvSpPr>
            <p:nvPr/>
          </p:nvSpPr>
          <p:spPr bwMode="auto">
            <a:xfrm>
              <a:off x="141865" y="286934"/>
              <a:ext cx="497252" cy="28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15000</a:t>
              </a:r>
              <a:endParaRPr lang="zh-CN" altLang="en-US" sz="8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文本框 64"/>
            <p:cNvSpPr>
              <a:spLocks noChangeArrowheads="1"/>
            </p:cNvSpPr>
            <p:nvPr/>
          </p:nvSpPr>
          <p:spPr bwMode="auto">
            <a:xfrm>
              <a:off x="0" y="0"/>
              <a:ext cx="633507" cy="268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7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单位：亿元</a:t>
              </a:r>
              <a:endParaRPr lang="zh-CN" altLang="en-US" sz="1800"/>
            </a:p>
          </p:txBody>
        </p:sp>
        <p:grpSp>
          <p:nvGrpSpPr>
            <p:cNvPr id="14" name="组合 80"/>
            <p:cNvGrpSpPr/>
            <p:nvPr/>
          </p:nvGrpSpPr>
          <p:grpSpPr bwMode="auto">
            <a:xfrm>
              <a:off x="590949" y="60683"/>
              <a:ext cx="80925" cy="2200888"/>
              <a:chOff x="0" y="0"/>
              <a:chExt cx="113900" cy="1978708"/>
            </a:xfrm>
          </p:grpSpPr>
          <p:sp>
            <p:nvSpPr>
              <p:cNvPr id="15" name="直接连接符 81"/>
              <p:cNvSpPr>
                <a:spLocks noChangeShapeType="1"/>
              </p:cNvSpPr>
              <p:nvPr/>
            </p:nvSpPr>
            <p:spPr bwMode="auto">
              <a:xfrm>
                <a:off x="-114" y="-295"/>
                <a:ext cx="1" cy="1979143"/>
              </a:xfrm>
              <a:prstGeom prst="line">
                <a:avLst/>
              </a:prstGeom>
              <a:noFill/>
              <a:ln w="6350">
                <a:solidFill>
                  <a:srgbClr val="0E3F57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直接连接符 82"/>
              <p:cNvSpPr>
                <a:spLocks noChangeShapeType="1"/>
              </p:cNvSpPr>
              <p:nvPr/>
            </p:nvSpPr>
            <p:spPr bwMode="auto">
              <a:xfrm rot="5400000">
                <a:off x="60245" y="240209"/>
                <a:ext cx="1" cy="107308"/>
              </a:xfrm>
              <a:prstGeom prst="line">
                <a:avLst/>
              </a:prstGeom>
              <a:noFill/>
              <a:ln w="6350">
                <a:solidFill>
                  <a:srgbClr val="0E3F57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直接连接符 83"/>
              <p:cNvSpPr>
                <a:spLocks noChangeShapeType="1"/>
              </p:cNvSpPr>
              <p:nvPr/>
            </p:nvSpPr>
            <p:spPr bwMode="auto">
              <a:xfrm rot="5400000">
                <a:off x="60245" y="588630"/>
                <a:ext cx="1" cy="107308"/>
              </a:xfrm>
              <a:prstGeom prst="line">
                <a:avLst/>
              </a:prstGeom>
              <a:noFill/>
              <a:ln w="6350">
                <a:solidFill>
                  <a:srgbClr val="0E3F57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直接连接符 84"/>
              <p:cNvSpPr>
                <a:spLocks noChangeShapeType="1"/>
              </p:cNvSpPr>
              <p:nvPr/>
            </p:nvSpPr>
            <p:spPr bwMode="auto">
              <a:xfrm rot="5400000">
                <a:off x="60245" y="912776"/>
                <a:ext cx="1" cy="107308"/>
              </a:xfrm>
              <a:prstGeom prst="line">
                <a:avLst/>
              </a:prstGeom>
              <a:noFill/>
              <a:ln w="6350">
                <a:solidFill>
                  <a:srgbClr val="0E3F57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" name="直接连接符 85"/>
              <p:cNvSpPr>
                <a:spLocks noChangeShapeType="1"/>
              </p:cNvSpPr>
              <p:nvPr/>
            </p:nvSpPr>
            <p:spPr bwMode="auto">
              <a:xfrm rot="5400000">
                <a:off x="60245" y="1248344"/>
                <a:ext cx="1" cy="107308"/>
              </a:xfrm>
              <a:prstGeom prst="line">
                <a:avLst/>
              </a:prstGeom>
              <a:noFill/>
              <a:ln w="6350">
                <a:solidFill>
                  <a:srgbClr val="0E3F57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" name="直接连接符 86"/>
              <p:cNvSpPr>
                <a:spLocks noChangeShapeType="1"/>
              </p:cNvSpPr>
              <p:nvPr/>
            </p:nvSpPr>
            <p:spPr bwMode="auto">
              <a:xfrm rot="5400000">
                <a:off x="60245" y="1585341"/>
                <a:ext cx="1" cy="107308"/>
              </a:xfrm>
              <a:prstGeom prst="line">
                <a:avLst/>
              </a:prstGeom>
              <a:noFill/>
              <a:ln w="6350">
                <a:solidFill>
                  <a:srgbClr val="0E3F57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177" name="组合 4"/>
          <p:cNvGrpSpPr/>
          <p:nvPr/>
        </p:nvGrpSpPr>
        <p:grpSpPr bwMode="auto">
          <a:xfrm>
            <a:off x="2635250" y="5543550"/>
            <a:ext cx="4994275" cy="420688"/>
            <a:chOff x="0" y="0"/>
            <a:chExt cx="4995439" cy="420836"/>
          </a:xfrm>
        </p:grpSpPr>
        <p:sp>
          <p:nvSpPr>
            <p:cNvPr id="5145" name="直接连接符 94"/>
            <p:cNvSpPr>
              <a:spLocks noChangeShapeType="1"/>
            </p:cNvSpPr>
            <p:nvPr/>
          </p:nvSpPr>
          <p:spPr bwMode="auto">
            <a:xfrm>
              <a:off x="0" y="0"/>
              <a:ext cx="4995439" cy="1"/>
            </a:xfrm>
            <a:prstGeom prst="line">
              <a:avLst/>
            </a:prstGeom>
            <a:noFill/>
            <a:ln w="6350">
              <a:solidFill>
                <a:srgbClr val="0E3F57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6" name="TextBox 240"/>
            <p:cNvSpPr>
              <a:spLocks noChangeArrowheads="1"/>
            </p:cNvSpPr>
            <p:nvPr/>
          </p:nvSpPr>
          <p:spPr bwMode="auto">
            <a:xfrm>
              <a:off x="380446" y="90767"/>
              <a:ext cx="498855" cy="330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2009</a:t>
              </a:r>
              <a:endParaRPr lang="zh-CN" altLang="en-US" sz="10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7" name="TextBox 240"/>
            <p:cNvSpPr>
              <a:spLocks noChangeArrowheads="1"/>
            </p:cNvSpPr>
            <p:nvPr/>
          </p:nvSpPr>
          <p:spPr bwMode="auto">
            <a:xfrm>
              <a:off x="1306825" y="88853"/>
              <a:ext cx="498855" cy="330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2010</a:t>
              </a:r>
              <a:endParaRPr lang="zh-CN" altLang="en-US" sz="10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8" name="TextBox 240"/>
            <p:cNvSpPr>
              <a:spLocks noChangeArrowheads="1"/>
            </p:cNvSpPr>
            <p:nvPr/>
          </p:nvSpPr>
          <p:spPr bwMode="auto">
            <a:xfrm>
              <a:off x="2346142" y="88856"/>
              <a:ext cx="498855" cy="330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2011</a:t>
              </a:r>
              <a:endParaRPr lang="zh-CN" altLang="en-US" sz="10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9" name="TextBox 240"/>
            <p:cNvSpPr>
              <a:spLocks noChangeArrowheads="1"/>
            </p:cNvSpPr>
            <p:nvPr/>
          </p:nvSpPr>
          <p:spPr bwMode="auto">
            <a:xfrm>
              <a:off x="3364544" y="88855"/>
              <a:ext cx="498855" cy="330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2012</a:t>
              </a:r>
              <a:endParaRPr lang="zh-CN" altLang="en-US" sz="10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0" name="TextBox 240"/>
            <p:cNvSpPr>
              <a:spLocks noChangeArrowheads="1"/>
            </p:cNvSpPr>
            <p:nvPr/>
          </p:nvSpPr>
          <p:spPr bwMode="auto">
            <a:xfrm>
              <a:off x="4311837" y="83014"/>
              <a:ext cx="498855" cy="330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2013</a:t>
              </a:r>
              <a:endParaRPr lang="zh-CN" altLang="en-US" sz="10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184" name="文本框 125"/>
          <p:cNvSpPr>
            <a:spLocks noChangeArrowheads="1"/>
          </p:cNvSpPr>
          <p:nvPr/>
        </p:nvSpPr>
        <p:spPr bwMode="auto">
          <a:xfrm>
            <a:off x="3346450" y="2778125"/>
            <a:ext cx="3276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2009~2013</a:t>
            </a:r>
            <a:r>
              <a:rPr lang="zh-CN" altLang="en-US" sz="12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年我国七大类医药商品销售规模</a:t>
            </a:r>
            <a:endParaRPr lang="zh-CN" altLang="en-US" sz="1800"/>
          </a:p>
        </p:txBody>
      </p:sp>
      <p:sp>
        <p:nvSpPr>
          <p:cNvPr id="5185" name="文本框 126"/>
          <p:cNvSpPr>
            <a:spLocks noChangeArrowheads="1"/>
          </p:cNvSpPr>
          <p:nvPr/>
        </p:nvSpPr>
        <p:spPr bwMode="auto">
          <a:xfrm>
            <a:off x="4168775" y="3114675"/>
            <a:ext cx="15303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700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数据来源：中国医药商业统计年报</a:t>
            </a:r>
            <a:endParaRPr lang="zh-CN" altLang="en-US" sz="1800"/>
          </a:p>
        </p:txBody>
      </p:sp>
      <p:sp>
        <p:nvSpPr>
          <p:cNvPr id="5186" name="直接连接符 128"/>
          <p:cNvSpPr>
            <a:spLocks noChangeShapeType="1"/>
          </p:cNvSpPr>
          <p:nvPr/>
        </p:nvSpPr>
        <p:spPr bwMode="auto">
          <a:xfrm>
            <a:off x="2633663" y="3894138"/>
            <a:ext cx="4621212" cy="1587"/>
          </a:xfrm>
          <a:prstGeom prst="line">
            <a:avLst/>
          </a:prstGeom>
          <a:noFill/>
          <a:ln w="6350">
            <a:solidFill>
              <a:srgbClr val="032345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87" name="直接连接符 133"/>
          <p:cNvSpPr>
            <a:spLocks noChangeShapeType="1"/>
          </p:cNvSpPr>
          <p:nvPr/>
        </p:nvSpPr>
        <p:spPr bwMode="auto">
          <a:xfrm>
            <a:off x="2636838" y="4879975"/>
            <a:ext cx="647700" cy="0"/>
          </a:xfrm>
          <a:prstGeom prst="line">
            <a:avLst/>
          </a:prstGeom>
          <a:noFill/>
          <a:ln w="6350">
            <a:solidFill>
              <a:srgbClr val="032345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10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1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1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bldLvl="0" autoUpdateAnimBg="0"/>
      <p:bldP spid="5153" grpId="0" bldLvl="0" autoUpdateAnimBg="0"/>
      <p:bldP spid="5155" grpId="0" bldLvl="0" autoUpdateAnimBg="0"/>
      <p:bldP spid="5157" grpId="0" bldLvl="0" autoUpdateAnimBg="0"/>
      <p:bldP spid="5159" grpId="0" bldLvl="0" autoUpdateAnimBg="0"/>
      <p:bldP spid="5161" grpId="0" bldLvl="0" autoUpdateAnimBg="0"/>
      <p:bldP spid="5184" grpId="0" bldLvl="0" autoUpdateAnimBg="0"/>
      <p:bldP spid="5185" grpId="0" bldLvl="0" autoUpdateAnimBg="0"/>
      <p:bldP spid="5186" grpId="0" animBg="1"/>
      <p:bldP spid="51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5489" r="7587" b="4828"/>
          <a:stretch>
            <a:fillRect/>
          </a:stretch>
        </p:blipFill>
        <p:spPr bwMode="auto">
          <a:xfrm>
            <a:off x="0" y="-33338"/>
            <a:ext cx="12192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6147" name="组合 19"/>
          <p:cNvGrpSpPr/>
          <p:nvPr/>
        </p:nvGrpSpPr>
        <p:grpSpPr bwMode="auto">
          <a:xfrm>
            <a:off x="3167063" y="3865563"/>
            <a:ext cx="3049587" cy="69850"/>
            <a:chOff x="0" y="0"/>
            <a:chExt cx="3048963" cy="69549"/>
          </a:xfrm>
        </p:grpSpPr>
        <p:sp>
          <p:nvSpPr>
            <p:cNvPr id="6274" name="燕尾形 17"/>
            <p:cNvSpPr>
              <a:spLocks noChangeArrowheads="1"/>
            </p:cNvSpPr>
            <p:nvPr/>
          </p:nvSpPr>
          <p:spPr bwMode="auto">
            <a:xfrm>
              <a:off x="1045948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275" name="燕尾形 183"/>
            <p:cNvSpPr>
              <a:spLocks noChangeArrowheads="1"/>
            </p:cNvSpPr>
            <p:nvPr/>
          </p:nvSpPr>
          <p:spPr bwMode="auto">
            <a:xfrm>
              <a:off x="950717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276" name="燕尾形 187"/>
            <p:cNvSpPr>
              <a:spLocks noChangeArrowheads="1"/>
            </p:cNvSpPr>
            <p:nvPr/>
          </p:nvSpPr>
          <p:spPr bwMode="auto">
            <a:xfrm>
              <a:off x="855487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277" name="燕尾形 188"/>
            <p:cNvSpPr>
              <a:spLocks noChangeArrowheads="1"/>
            </p:cNvSpPr>
            <p:nvPr/>
          </p:nvSpPr>
          <p:spPr bwMode="auto">
            <a:xfrm>
              <a:off x="760256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2" name="燕尾形 189"/>
            <p:cNvSpPr>
              <a:spLocks noChangeArrowheads="1"/>
            </p:cNvSpPr>
            <p:nvPr/>
          </p:nvSpPr>
          <p:spPr bwMode="auto">
            <a:xfrm>
              <a:off x="665026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279" name="燕尾形 190"/>
            <p:cNvSpPr>
              <a:spLocks noChangeArrowheads="1"/>
            </p:cNvSpPr>
            <p:nvPr/>
          </p:nvSpPr>
          <p:spPr bwMode="auto">
            <a:xfrm>
              <a:off x="569795" y="0"/>
              <a:ext cx="103167" cy="69549"/>
            </a:xfrm>
            <a:prstGeom prst="chevron">
              <a:avLst>
                <a:gd name="adj" fmla="val 6527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280" name="燕尾形 191"/>
            <p:cNvSpPr>
              <a:spLocks noChangeArrowheads="1"/>
            </p:cNvSpPr>
            <p:nvPr/>
          </p:nvSpPr>
          <p:spPr bwMode="auto">
            <a:xfrm>
              <a:off x="474565" y="0"/>
              <a:ext cx="103167" cy="69549"/>
            </a:xfrm>
            <a:prstGeom prst="chevron">
              <a:avLst>
                <a:gd name="adj" fmla="val 6527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281" name="燕尾形 192"/>
            <p:cNvSpPr>
              <a:spLocks noChangeArrowheads="1"/>
            </p:cNvSpPr>
            <p:nvPr/>
          </p:nvSpPr>
          <p:spPr bwMode="auto">
            <a:xfrm>
              <a:off x="380922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282" name="燕尾形 194"/>
            <p:cNvSpPr>
              <a:spLocks noChangeArrowheads="1"/>
            </p:cNvSpPr>
            <p:nvPr/>
          </p:nvSpPr>
          <p:spPr bwMode="auto">
            <a:xfrm>
              <a:off x="285692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3" name="燕尾形 195"/>
            <p:cNvSpPr>
              <a:spLocks noChangeArrowheads="1"/>
            </p:cNvSpPr>
            <p:nvPr/>
          </p:nvSpPr>
          <p:spPr bwMode="auto">
            <a:xfrm>
              <a:off x="190461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284" name="燕尾形 196"/>
            <p:cNvSpPr>
              <a:spLocks noChangeArrowheads="1"/>
            </p:cNvSpPr>
            <p:nvPr/>
          </p:nvSpPr>
          <p:spPr bwMode="auto">
            <a:xfrm>
              <a:off x="95231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285" name="燕尾形 198"/>
            <p:cNvSpPr>
              <a:spLocks noChangeArrowheads="1"/>
            </p:cNvSpPr>
            <p:nvPr/>
          </p:nvSpPr>
          <p:spPr bwMode="auto">
            <a:xfrm>
              <a:off x="0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286" name="燕尾形 199"/>
            <p:cNvSpPr>
              <a:spLocks noChangeArrowheads="1"/>
            </p:cNvSpPr>
            <p:nvPr/>
          </p:nvSpPr>
          <p:spPr bwMode="auto">
            <a:xfrm>
              <a:off x="1425283" y="0"/>
              <a:ext cx="103166" cy="69549"/>
            </a:xfrm>
            <a:prstGeom prst="chevron">
              <a:avLst>
                <a:gd name="adj" fmla="val 65281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287" name="燕尾形 200"/>
            <p:cNvSpPr>
              <a:spLocks noChangeArrowheads="1"/>
            </p:cNvSpPr>
            <p:nvPr/>
          </p:nvSpPr>
          <p:spPr bwMode="auto">
            <a:xfrm>
              <a:off x="1331639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4" name="燕尾形 201"/>
            <p:cNvSpPr>
              <a:spLocks noChangeArrowheads="1"/>
            </p:cNvSpPr>
            <p:nvPr/>
          </p:nvSpPr>
          <p:spPr bwMode="auto">
            <a:xfrm>
              <a:off x="1236409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289" name="燕尾形 202"/>
            <p:cNvSpPr>
              <a:spLocks noChangeArrowheads="1"/>
            </p:cNvSpPr>
            <p:nvPr/>
          </p:nvSpPr>
          <p:spPr bwMode="auto">
            <a:xfrm>
              <a:off x="1141178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290" name="燕尾形 203"/>
            <p:cNvSpPr>
              <a:spLocks noChangeArrowheads="1"/>
            </p:cNvSpPr>
            <p:nvPr/>
          </p:nvSpPr>
          <p:spPr bwMode="auto">
            <a:xfrm>
              <a:off x="2566462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5" name="燕尾形 204"/>
            <p:cNvSpPr>
              <a:spLocks noChangeArrowheads="1"/>
            </p:cNvSpPr>
            <p:nvPr/>
          </p:nvSpPr>
          <p:spPr bwMode="auto">
            <a:xfrm>
              <a:off x="2471231" y="0"/>
              <a:ext cx="103167" cy="69549"/>
            </a:xfrm>
            <a:prstGeom prst="chevron">
              <a:avLst>
                <a:gd name="adj" fmla="val 6527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292" name="燕尾形 205"/>
            <p:cNvSpPr>
              <a:spLocks noChangeArrowheads="1"/>
            </p:cNvSpPr>
            <p:nvPr/>
          </p:nvSpPr>
          <p:spPr bwMode="auto">
            <a:xfrm>
              <a:off x="2376001" y="0"/>
              <a:ext cx="103167" cy="69549"/>
            </a:xfrm>
            <a:prstGeom prst="chevron">
              <a:avLst>
                <a:gd name="adj" fmla="val 6527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293" name="燕尾形 206"/>
            <p:cNvSpPr>
              <a:spLocks noChangeArrowheads="1"/>
            </p:cNvSpPr>
            <p:nvPr/>
          </p:nvSpPr>
          <p:spPr bwMode="auto">
            <a:xfrm>
              <a:off x="2282358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" name="燕尾形 210"/>
            <p:cNvSpPr>
              <a:spLocks noChangeArrowheads="1"/>
            </p:cNvSpPr>
            <p:nvPr/>
          </p:nvSpPr>
          <p:spPr bwMode="auto">
            <a:xfrm>
              <a:off x="2187127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295" name="燕尾形 211"/>
            <p:cNvSpPr>
              <a:spLocks noChangeArrowheads="1"/>
            </p:cNvSpPr>
            <p:nvPr/>
          </p:nvSpPr>
          <p:spPr bwMode="auto">
            <a:xfrm>
              <a:off x="2091897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296" name="燕尾形 213"/>
            <p:cNvSpPr>
              <a:spLocks noChangeArrowheads="1"/>
            </p:cNvSpPr>
            <p:nvPr/>
          </p:nvSpPr>
          <p:spPr bwMode="auto">
            <a:xfrm>
              <a:off x="1996666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7" name="燕尾形 214"/>
            <p:cNvSpPr>
              <a:spLocks noChangeArrowheads="1"/>
            </p:cNvSpPr>
            <p:nvPr/>
          </p:nvSpPr>
          <p:spPr bwMode="auto">
            <a:xfrm>
              <a:off x="1901436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298" name="燕尾形 215"/>
            <p:cNvSpPr>
              <a:spLocks noChangeArrowheads="1"/>
            </p:cNvSpPr>
            <p:nvPr/>
          </p:nvSpPr>
          <p:spPr bwMode="auto">
            <a:xfrm>
              <a:off x="1806205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299" name="燕尾形 216"/>
            <p:cNvSpPr>
              <a:spLocks noChangeArrowheads="1"/>
            </p:cNvSpPr>
            <p:nvPr/>
          </p:nvSpPr>
          <p:spPr bwMode="auto">
            <a:xfrm>
              <a:off x="1710975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8" name="燕尾形 218"/>
            <p:cNvSpPr>
              <a:spLocks noChangeArrowheads="1"/>
            </p:cNvSpPr>
            <p:nvPr/>
          </p:nvSpPr>
          <p:spPr bwMode="auto">
            <a:xfrm>
              <a:off x="1615744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301" name="燕尾形 219"/>
            <p:cNvSpPr>
              <a:spLocks noChangeArrowheads="1"/>
            </p:cNvSpPr>
            <p:nvPr/>
          </p:nvSpPr>
          <p:spPr bwMode="auto">
            <a:xfrm>
              <a:off x="1520514" y="0"/>
              <a:ext cx="103166" cy="69549"/>
            </a:xfrm>
            <a:prstGeom prst="chevron">
              <a:avLst>
                <a:gd name="adj" fmla="val 65281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302" name="燕尾形 220"/>
            <p:cNvSpPr>
              <a:spLocks noChangeArrowheads="1"/>
            </p:cNvSpPr>
            <p:nvPr/>
          </p:nvSpPr>
          <p:spPr bwMode="auto">
            <a:xfrm>
              <a:off x="2947384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9" name="燕尾形 221"/>
            <p:cNvSpPr>
              <a:spLocks noChangeArrowheads="1"/>
            </p:cNvSpPr>
            <p:nvPr/>
          </p:nvSpPr>
          <p:spPr bwMode="auto">
            <a:xfrm>
              <a:off x="2852153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304" name="燕尾形 222"/>
            <p:cNvSpPr>
              <a:spLocks noChangeArrowheads="1"/>
            </p:cNvSpPr>
            <p:nvPr/>
          </p:nvSpPr>
          <p:spPr bwMode="auto">
            <a:xfrm>
              <a:off x="2756923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6305" name="燕尾形 223"/>
            <p:cNvSpPr>
              <a:spLocks noChangeArrowheads="1"/>
            </p:cNvSpPr>
            <p:nvPr/>
          </p:nvSpPr>
          <p:spPr bwMode="auto">
            <a:xfrm>
              <a:off x="2661692" y="0"/>
              <a:ext cx="101579" cy="69549"/>
            </a:xfrm>
            <a:prstGeom prst="chevron">
              <a:avLst>
                <a:gd name="adj" fmla="val 65285"/>
              </a:avLst>
            </a:pr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</p:grpSp>
      <p:sp>
        <p:nvSpPr>
          <p:cNvPr id="6148" name="矩形 74"/>
          <p:cNvSpPr>
            <a:spLocks noChangeArrowheads="1"/>
          </p:cNvSpPr>
          <p:nvPr/>
        </p:nvSpPr>
        <p:spPr bwMode="auto">
          <a:xfrm>
            <a:off x="-17463" y="-25400"/>
            <a:ext cx="12209463" cy="561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6149" name="组合 6"/>
          <p:cNvGrpSpPr/>
          <p:nvPr/>
        </p:nvGrpSpPr>
        <p:grpSpPr bwMode="auto">
          <a:xfrm>
            <a:off x="765175" y="-31750"/>
            <a:ext cx="2074863" cy="1466850"/>
            <a:chOff x="0" y="0"/>
            <a:chExt cx="2454998" cy="1736952"/>
          </a:xfrm>
        </p:grpSpPr>
        <p:sp>
          <p:nvSpPr>
            <p:cNvPr id="6271" name="矩形 7"/>
            <p:cNvSpPr>
              <a:spLocks noChangeArrowheads="1"/>
            </p:cNvSpPr>
            <p:nvPr/>
          </p:nvSpPr>
          <p:spPr bwMode="auto">
            <a:xfrm>
              <a:off x="0" y="0"/>
              <a:ext cx="2454998" cy="1736952"/>
            </a:xfrm>
            <a:prstGeom prst="rect">
              <a:avLst/>
            </a:prstGeom>
            <a:solidFill>
              <a:srgbClr val="0E3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272" name="文本框 8"/>
            <p:cNvSpPr>
              <a:spLocks noChangeArrowheads="1"/>
            </p:cNvSpPr>
            <p:nvPr/>
          </p:nvSpPr>
          <p:spPr bwMode="auto">
            <a:xfrm>
              <a:off x="121202" y="836420"/>
              <a:ext cx="1918998" cy="765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</a:t>
              </a: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</a:t>
              </a:r>
              <a:endParaRPr lang="zh-CN" altLang="en-US" sz="1800"/>
            </a:p>
          </p:txBody>
        </p:sp>
        <p:sp>
          <p:nvSpPr>
            <p:cNvPr id="6273" name="矩形 9"/>
            <p:cNvSpPr>
              <a:spLocks noChangeArrowheads="1"/>
            </p:cNvSpPr>
            <p:nvPr/>
          </p:nvSpPr>
          <p:spPr bwMode="auto">
            <a:xfrm>
              <a:off x="1241587" y="740648"/>
              <a:ext cx="1059387" cy="43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Profession`s</a:t>
              </a:r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condition</a:t>
              </a:r>
              <a:endParaRPr lang="zh-CN" altLang="en-US" sz="1800"/>
            </a:p>
          </p:txBody>
        </p:sp>
      </p:grpSp>
      <p:sp>
        <p:nvSpPr>
          <p:cNvPr id="6150" name="Freeform 230"/>
          <p:cNvSpPr>
            <a:spLocks noChangeAspect="1" noEditPoints="1" noChangeArrowheads="1"/>
          </p:cNvSpPr>
          <p:nvPr/>
        </p:nvSpPr>
        <p:spPr bwMode="auto">
          <a:xfrm>
            <a:off x="1501775" y="103188"/>
            <a:ext cx="601663" cy="482600"/>
          </a:xfrm>
          <a:custGeom>
            <a:avLst/>
            <a:gdLst>
              <a:gd name="T0" fmla="*/ 2147483646 w 365"/>
              <a:gd name="T1" fmla="*/ 2147483646 h 292"/>
              <a:gd name="T2" fmla="*/ 0 w 365"/>
              <a:gd name="T3" fmla="*/ 2147483646 h 292"/>
              <a:gd name="T4" fmla="*/ 2147483646 w 365"/>
              <a:gd name="T5" fmla="*/ 2147483646 h 292"/>
              <a:gd name="T6" fmla="*/ 2147483646 w 365"/>
              <a:gd name="T7" fmla="*/ 2147483646 h 292"/>
              <a:gd name="T8" fmla="*/ 2147483646 w 365"/>
              <a:gd name="T9" fmla="*/ 2147483646 h 292"/>
              <a:gd name="T10" fmla="*/ 2147483646 w 365"/>
              <a:gd name="T11" fmla="*/ 2147483646 h 292"/>
              <a:gd name="T12" fmla="*/ 2147483646 w 365"/>
              <a:gd name="T13" fmla="*/ 2147483646 h 292"/>
              <a:gd name="T14" fmla="*/ 2147483646 w 365"/>
              <a:gd name="T15" fmla="*/ 2147483646 h 292"/>
              <a:gd name="T16" fmla="*/ 2147483646 w 365"/>
              <a:gd name="T17" fmla="*/ 2147483646 h 292"/>
              <a:gd name="T18" fmla="*/ 2147483646 w 365"/>
              <a:gd name="T19" fmla="*/ 2147483646 h 292"/>
              <a:gd name="T20" fmla="*/ 2147483646 w 365"/>
              <a:gd name="T21" fmla="*/ 2147483646 h 292"/>
              <a:gd name="T22" fmla="*/ 2147483646 w 365"/>
              <a:gd name="T23" fmla="*/ 2147483646 h 292"/>
              <a:gd name="T24" fmla="*/ 2147483646 w 365"/>
              <a:gd name="T25" fmla="*/ 2147483646 h 292"/>
              <a:gd name="T26" fmla="*/ 2147483646 w 365"/>
              <a:gd name="T27" fmla="*/ 2147483646 h 292"/>
              <a:gd name="T28" fmla="*/ 2147483646 w 365"/>
              <a:gd name="T29" fmla="*/ 2147483646 h 292"/>
              <a:gd name="T30" fmla="*/ 2147483646 w 365"/>
              <a:gd name="T31" fmla="*/ 2147483646 h 292"/>
              <a:gd name="T32" fmla="*/ 2147483646 w 365"/>
              <a:gd name="T33" fmla="*/ 2147483646 h 292"/>
              <a:gd name="T34" fmla="*/ 2147483646 w 365"/>
              <a:gd name="T35" fmla="*/ 2147483646 h 292"/>
              <a:gd name="T36" fmla="*/ 2147483646 w 365"/>
              <a:gd name="T37" fmla="*/ 2147483646 h 292"/>
              <a:gd name="T38" fmla="*/ 2147483646 w 365"/>
              <a:gd name="T39" fmla="*/ 2147483646 h 292"/>
              <a:gd name="T40" fmla="*/ 2147483646 w 365"/>
              <a:gd name="T41" fmla="*/ 2147483646 h 292"/>
              <a:gd name="T42" fmla="*/ 2147483646 w 365"/>
              <a:gd name="T43" fmla="*/ 2147483646 h 292"/>
              <a:gd name="T44" fmla="*/ 2147483646 w 365"/>
              <a:gd name="T45" fmla="*/ 2147483646 h 292"/>
              <a:gd name="T46" fmla="*/ 2147483646 w 365"/>
              <a:gd name="T47" fmla="*/ 2147483646 h 292"/>
              <a:gd name="T48" fmla="*/ 2147483646 w 365"/>
              <a:gd name="T49" fmla="*/ 2147483646 h 292"/>
              <a:gd name="T50" fmla="*/ 2147483646 w 365"/>
              <a:gd name="T51" fmla="*/ 2147483646 h 292"/>
              <a:gd name="T52" fmla="*/ 2147483646 w 365"/>
              <a:gd name="T53" fmla="*/ 2147483646 h 292"/>
              <a:gd name="T54" fmla="*/ 2147483646 w 365"/>
              <a:gd name="T55" fmla="*/ 2147483646 h 292"/>
              <a:gd name="T56" fmla="*/ 2147483646 w 365"/>
              <a:gd name="T57" fmla="*/ 2147483646 h 292"/>
              <a:gd name="T58" fmla="*/ 2147483646 w 365"/>
              <a:gd name="T59" fmla="*/ 2147483646 h 292"/>
              <a:gd name="T60" fmla="*/ 2147483646 w 365"/>
              <a:gd name="T61" fmla="*/ 2147483646 h 292"/>
              <a:gd name="T62" fmla="*/ 2147483646 w 365"/>
              <a:gd name="T63" fmla="*/ 2147483646 h 292"/>
              <a:gd name="T64" fmla="*/ 2147483646 w 365"/>
              <a:gd name="T65" fmla="*/ 2147483646 h 292"/>
              <a:gd name="T66" fmla="*/ 2147483646 w 365"/>
              <a:gd name="T67" fmla="*/ 2147483646 h 292"/>
              <a:gd name="T68" fmla="*/ 2147483646 w 365"/>
              <a:gd name="T69" fmla="*/ 2147483646 h 292"/>
              <a:gd name="T70" fmla="*/ 2147483646 w 365"/>
              <a:gd name="T71" fmla="*/ 2147483646 h 292"/>
              <a:gd name="T72" fmla="*/ 2147483646 w 365"/>
              <a:gd name="T73" fmla="*/ 2147483646 h 292"/>
              <a:gd name="T74" fmla="*/ 2147483646 w 365"/>
              <a:gd name="T75" fmla="*/ 2147483646 h 292"/>
              <a:gd name="T76" fmla="*/ 2147483646 w 365"/>
              <a:gd name="T77" fmla="*/ 2147483646 h 292"/>
              <a:gd name="T78" fmla="*/ 2147483646 w 365"/>
              <a:gd name="T79" fmla="*/ 2147483646 h 292"/>
              <a:gd name="T80" fmla="*/ 2147483646 w 365"/>
              <a:gd name="T81" fmla="*/ 2147483646 h 292"/>
              <a:gd name="T82" fmla="*/ 2147483646 w 365"/>
              <a:gd name="T83" fmla="*/ 2147483646 h 292"/>
              <a:gd name="T84" fmla="*/ 2147483646 w 365"/>
              <a:gd name="T85" fmla="*/ 2147483646 h 292"/>
              <a:gd name="T86" fmla="*/ 2147483646 w 365"/>
              <a:gd name="T87" fmla="*/ 2147483646 h 292"/>
              <a:gd name="T88" fmla="*/ 2147483646 w 365"/>
              <a:gd name="T89" fmla="*/ 2147483646 h 29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65"/>
              <a:gd name="T136" fmla="*/ 0 h 292"/>
              <a:gd name="T137" fmla="*/ 365 w 365"/>
              <a:gd name="T138" fmla="*/ 292 h 29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65" h="292">
                <a:moveTo>
                  <a:pt x="217" y="181"/>
                </a:moveTo>
                <a:cubicBezTo>
                  <a:pt x="224" y="181"/>
                  <a:pt x="231" y="180"/>
                  <a:pt x="237" y="179"/>
                </a:cubicBezTo>
                <a:cubicBezTo>
                  <a:pt x="237" y="292"/>
                  <a:pt x="237" y="292"/>
                  <a:pt x="237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86"/>
                  <a:pt x="0" y="86"/>
                  <a:pt x="0" y="86"/>
                </a:cubicBezTo>
                <a:cubicBezTo>
                  <a:pt x="1" y="72"/>
                  <a:pt x="12" y="60"/>
                  <a:pt x="27" y="60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19" y="67"/>
                  <a:pt x="118" y="74"/>
                  <a:pt x="118" y="81"/>
                </a:cubicBezTo>
                <a:cubicBezTo>
                  <a:pt x="27" y="81"/>
                  <a:pt x="27" y="81"/>
                  <a:pt x="27" y="81"/>
                </a:cubicBezTo>
                <a:cubicBezTo>
                  <a:pt x="24" y="81"/>
                  <a:pt x="22" y="84"/>
                  <a:pt x="22" y="86"/>
                </a:cubicBezTo>
                <a:cubicBezTo>
                  <a:pt x="22" y="271"/>
                  <a:pt x="22" y="271"/>
                  <a:pt x="22" y="271"/>
                </a:cubicBezTo>
                <a:cubicBezTo>
                  <a:pt x="102" y="271"/>
                  <a:pt x="102" y="271"/>
                  <a:pt x="102" y="271"/>
                </a:cubicBezTo>
                <a:cubicBezTo>
                  <a:pt x="102" y="216"/>
                  <a:pt x="102" y="216"/>
                  <a:pt x="102" y="216"/>
                </a:cubicBezTo>
                <a:cubicBezTo>
                  <a:pt x="134" y="216"/>
                  <a:pt x="134" y="216"/>
                  <a:pt x="134" y="216"/>
                </a:cubicBezTo>
                <a:cubicBezTo>
                  <a:pt x="134" y="271"/>
                  <a:pt x="134" y="271"/>
                  <a:pt x="134" y="271"/>
                </a:cubicBezTo>
                <a:cubicBezTo>
                  <a:pt x="216" y="271"/>
                  <a:pt x="216" y="271"/>
                  <a:pt x="216" y="271"/>
                </a:cubicBezTo>
                <a:cubicBezTo>
                  <a:pt x="216" y="181"/>
                  <a:pt x="216" y="181"/>
                  <a:pt x="216" y="181"/>
                </a:cubicBezTo>
                <a:cubicBezTo>
                  <a:pt x="217" y="181"/>
                  <a:pt x="217" y="181"/>
                  <a:pt x="217" y="181"/>
                </a:cubicBezTo>
                <a:close/>
                <a:moveTo>
                  <a:pt x="102" y="137"/>
                </a:moveTo>
                <a:cubicBezTo>
                  <a:pt x="134" y="137"/>
                  <a:pt x="134" y="137"/>
                  <a:pt x="134" y="137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28" y="127"/>
                  <a:pt x="124" y="117"/>
                  <a:pt x="121" y="105"/>
                </a:cubicBezTo>
                <a:cubicBezTo>
                  <a:pt x="102" y="105"/>
                  <a:pt x="102" y="105"/>
                  <a:pt x="102" y="105"/>
                </a:cubicBezTo>
                <a:lnTo>
                  <a:pt x="102" y="137"/>
                </a:lnTo>
                <a:close/>
                <a:moveTo>
                  <a:pt x="46" y="248"/>
                </a:moveTo>
                <a:cubicBezTo>
                  <a:pt x="78" y="248"/>
                  <a:pt x="78" y="248"/>
                  <a:pt x="78" y="248"/>
                </a:cubicBezTo>
                <a:cubicBezTo>
                  <a:pt x="78" y="216"/>
                  <a:pt x="78" y="216"/>
                  <a:pt x="78" y="216"/>
                </a:cubicBezTo>
                <a:cubicBezTo>
                  <a:pt x="46" y="216"/>
                  <a:pt x="46" y="216"/>
                  <a:pt x="46" y="216"/>
                </a:cubicBezTo>
                <a:lnTo>
                  <a:pt x="46" y="248"/>
                </a:lnTo>
                <a:close/>
                <a:moveTo>
                  <a:pt x="159" y="248"/>
                </a:moveTo>
                <a:cubicBezTo>
                  <a:pt x="191" y="248"/>
                  <a:pt x="191" y="248"/>
                  <a:pt x="191" y="248"/>
                </a:cubicBezTo>
                <a:cubicBezTo>
                  <a:pt x="191" y="216"/>
                  <a:pt x="191" y="216"/>
                  <a:pt x="191" y="216"/>
                </a:cubicBezTo>
                <a:cubicBezTo>
                  <a:pt x="159" y="216"/>
                  <a:pt x="159" y="216"/>
                  <a:pt x="159" y="216"/>
                </a:cubicBezTo>
                <a:lnTo>
                  <a:pt x="159" y="248"/>
                </a:lnTo>
                <a:close/>
                <a:moveTo>
                  <a:pt x="102" y="193"/>
                </a:moveTo>
                <a:cubicBezTo>
                  <a:pt x="134" y="193"/>
                  <a:pt x="134" y="193"/>
                  <a:pt x="134" y="193"/>
                </a:cubicBezTo>
                <a:cubicBezTo>
                  <a:pt x="134" y="161"/>
                  <a:pt x="134" y="161"/>
                  <a:pt x="134" y="161"/>
                </a:cubicBezTo>
                <a:cubicBezTo>
                  <a:pt x="102" y="161"/>
                  <a:pt x="102" y="161"/>
                  <a:pt x="102" y="161"/>
                </a:cubicBezTo>
                <a:lnTo>
                  <a:pt x="102" y="193"/>
                </a:lnTo>
                <a:close/>
                <a:moveTo>
                  <a:pt x="78" y="105"/>
                </a:moveTo>
                <a:cubicBezTo>
                  <a:pt x="46" y="105"/>
                  <a:pt x="46" y="105"/>
                  <a:pt x="46" y="105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78" y="137"/>
                  <a:pt x="78" y="137"/>
                  <a:pt x="78" y="137"/>
                </a:cubicBezTo>
                <a:lnTo>
                  <a:pt x="78" y="105"/>
                </a:lnTo>
                <a:close/>
                <a:moveTo>
                  <a:pt x="78" y="161"/>
                </a:moveTo>
                <a:cubicBezTo>
                  <a:pt x="46" y="161"/>
                  <a:pt x="46" y="161"/>
                  <a:pt x="46" y="161"/>
                </a:cubicBezTo>
                <a:cubicBezTo>
                  <a:pt x="46" y="193"/>
                  <a:pt x="46" y="193"/>
                  <a:pt x="46" y="193"/>
                </a:cubicBezTo>
                <a:cubicBezTo>
                  <a:pt x="78" y="193"/>
                  <a:pt x="78" y="193"/>
                  <a:pt x="78" y="193"/>
                </a:cubicBezTo>
                <a:lnTo>
                  <a:pt x="78" y="161"/>
                </a:lnTo>
                <a:close/>
                <a:moveTo>
                  <a:pt x="191" y="177"/>
                </a:moveTo>
                <a:cubicBezTo>
                  <a:pt x="179" y="174"/>
                  <a:pt x="168" y="169"/>
                  <a:pt x="159" y="162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91" y="193"/>
                  <a:pt x="191" y="193"/>
                  <a:pt x="191" y="193"/>
                </a:cubicBezTo>
                <a:lnTo>
                  <a:pt x="191" y="177"/>
                </a:lnTo>
                <a:close/>
                <a:moveTo>
                  <a:pt x="356" y="178"/>
                </a:moveTo>
                <a:cubicBezTo>
                  <a:pt x="305" y="128"/>
                  <a:pt x="305" y="128"/>
                  <a:pt x="305" y="128"/>
                </a:cubicBezTo>
                <a:cubicBezTo>
                  <a:pt x="305" y="128"/>
                  <a:pt x="305" y="128"/>
                  <a:pt x="305" y="128"/>
                </a:cubicBezTo>
                <a:cubicBezTo>
                  <a:pt x="301" y="136"/>
                  <a:pt x="296" y="143"/>
                  <a:pt x="290" y="149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88" y="151"/>
                  <a:pt x="286" y="153"/>
                  <a:pt x="285" y="154"/>
                </a:cubicBezTo>
                <a:cubicBezTo>
                  <a:pt x="285" y="154"/>
                  <a:pt x="285" y="154"/>
                  <a:pt x="285" y="154"/>
                </a:cubicBezTo>
                <a:cubicBezTo>
                  <a:pt x="280" y="159"/>
                  <a:pt x="275" y="163"/>
                  <a:pt x="270" y="166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68" y="167"/>
                  <a:pt x="265" y="168"/>
                  <a:pt x="263" y="170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314" y="220"/>
                  <a:pt x="314" y="220"/>
                  <a:pt x="314" y="220"/>
                </a:cubicBezTo>
                <a:cubicBezTo>
                  <a:pt x="320" y="226"/>
                  <a:pt x="327" y="229"/>
                  <a:pt x="335" y="229"/>
                </a:cubicBezTo>
                <a:cubicBezTo>
                  <a:pt x="342" y="229"/>
                  <a:pt x="350" y="226"/>
                  <a:pt x="356" y="220"/>
                </a:cubicBezTo>
                <a:cubicBezTo>
                  <a:pt x="362" y="215"/>
                  <a:pt x="365" y="207"/>
                  <a:pt x="365" y="199"/>
                </a:cubicBezTo>
                <a:cubicBezTo>
                  <a:pt x="365" y="192"/>
                  <a:pt x="362" y="184"/>
                  <a:pt x="356" y="178"/>
                </a:cubicBezTo>
                <a:close/>
                <a:moveTo>
                  <a:pt x="237" y="161"/>
                </a:moveTo>
                <a:cubicBezTo>
                  <a:pt x="231" y="162"/>
                  <a:pt x="224" y="163"/>
                  <a:pt x="217" y="163"/>
                </a:cubicBezTo>
                <a:cubicBezTo>
                  <a:pt x="217" y="163"/>
                  <a:pt x="217" y="163"/>
                  <a:pt x="216" y="163"/>
                </a:cubicBezTo>
                <a:cubicBezTo>
                  <a:pt x="172" y="163"/>
                  <a:pt x="136" y="126"/>
                  <a:pt x="136" y="82"/>
                </a:cubicBezTo>
                <a:cubicBezTo>
                  <a:pt x="136" y="82"/>
                  <a:pt x="136" y="82"/>
                  <a:pt x="136" y="81"/>
                </a:cubicBezTo>
                <a:cubicBezTo>
                  <a:pt x="136" y="74"/>
                  <a:pt x="137" y="67"/>
                  <a:pt x="139" y="60"/>
                </a:cubicBezTo>
                <a:cubicBezTo>
                  <a:pt x="148" y="26"/>
                  <a:pt x="180" y="0"/>
                  <a:pt x="217" y="0"/>
                </a:cubicBezTo>
                <a:cubicBezTo>
                  <a:pt x="262" y="0"/>
                  <a:pt x="299" y="37"/>
                  <a:pt x="299" y="82"/>
                </a:cubicBezTo>
                <a:cubicBezTo>
                  <a:pt x="299" y="120"/>
                  <a:pt x="273" y="152"/>
                  <a:pt x="237" y="161"/>
                </a:cubicBezTo>
                <a:close/>
                <a:moveTo>
                  <a:pt x="272" y="82"/>
                </a:moveTo>
                <a:cubicBezTo>
                  <a:pt x="272" y="51"/>
                  <a:pt x="247" y="27"/>
                  <a:pt x="217" y="27"/>
                </a:cubicBezTo>
                <a:cubicBezTo>
                  <a:pt x="195" y="27"/>
                  <a:pt x="175" y="41"/>
                  <a:pt x="167" y="60"/>
                </a:cubicBezTo>
                <a:cubicBezTo>
                  <a:pt x="164" y="67"/>
                  <a:pt x="163" y="74"/>
                  <a:pt x="162" y="81"/>
                </a:cubicBezTo>
                <a:cubicBezTo>
                  <a:pt x="162" y="82"/>
                  <a:pt x="162" y="82"/>
                  <a:pt x="162" y="82"/>
                </a:cubicBezTo>
                <a:cubicBezTo>
                  <a:pt x="162" y="90"/>
                  <a:pt x="164" y="98"/>
                  <a:pt x="168" y="105"/>
                </a:cubicBezTo>
                <a:cubicBezTo>
                  <a:pt x="173" y="116"/>
                  <a:pt x="181" y="124"/>
                  <a:pt x="191" y="130"/>
                </a:cubicBezTo>
                <a:cubicBezTo>
                  <a:pt x="198" y="134"/>
                  <a:pt x="207" y="136"/>
                  <a:pt x="216" y="136"/>
                </a:cubicBezTo>
                <a:cubicBezTo>
                  <a:pt x="217" y="136"/>
                  <a:pt x="217" y="137"/>
                  <a:pt x="217" y="137"/>
                </a:cubicBezTo>
                <a:cubicBezTo>
                  <a:pt x="224" y="137"/>
                  <a:pt x="231" y="135"/>
                  <a:pt x="237" y="133"/>
                </a:cubicBezTo>
                <a:cubicBezTo>
                  <a:pt x="258" y="125"/>
                  <a:pt x="272" y="105"/>
                  <a:pt x="272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1" name="标题 1"/>
          <p:cNvSpPr>
            <a:spLocks noChangeArrowheads="1"/>
          </p:cNvSpPr>
          <p:nvPr/>
        </p:nvSpPr>
        <p:spPr bwMode="auto">
          <a:xfrm>
            <a:off x="620713" y="1697038"/>
            <a:ext cx="236061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中国药品医院</a:t>
            </a:r>
            <a:r>
              <a:rPr lang="zh-CN" altLang="en-US" sz="21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终端市场变化趋势</a:t>
            </a:r>
            <a:endParaRPr lang="zh-CN" altLang="en-US" sz="1800"/>
          </a:p>
        </p:txBody>
      </p:sp>
      <p:sp>
        <p:nvSpPr>
          <p:cNvPr id="6187" name="文本框 6"/>
          <p:cNvSpPr>
            <a:spLocks noChangeArrowheads="1"/>
          </p:cNvSpPr>
          <p:nvPr/>
        </p:nvSpPr>
        <p:spPr bwMode="auto">
          <a:xfrm>
            <a:off x="7875588" y="2114550"/>
            <a:ext cx="35194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医院药房改革：</a:t>
            </a:r>
            <a:endParaRPr lang="en-US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药店承接医疗机构的药事服务</a:t>
            </a:r>
            <a:endParaRPr lang="zh-CN" altLang="en-US" sz="1800"/>
          </a:p>
        </p:txBody>
      </p:sp>
      <p:grpSp>
        <p:nvGrpSpPr>
          <p:cNvPr id="6188" name="组合 22"/>
          <p:cNvGrpSpPr/>
          <p:nvPr/>
        </p:nvGrpSpPr>
        <p:grpSpPr bwMode="auto">
          <a:xfrm>
            <a:off x="1035050" y="3355975"/>
            <a:ext cx="587375" cy="681038"/>
            <a:chOff x="0" y="0"/>
            <a:chExt cx="586866" cy="680764"/>
          </a:xfrm>
        </p:grpSpPr>
        <p:sp>
          <p:nvSpPr>
            <p:cNvPr id="6267" name="Hexagon 5"/>
            <p:cNvSpPr>
              <a:spLocks noChangeArrowheads="1"/>
            </p:cNvSpPr>
            <p:nvPr/>
          </p:nvSpPr>
          <p:spPr bwMode="auto">
            <a:xfrm rot="-5400000">
              <a:off x="-46949" y="46949"/>
              <a:ext cx="680764" cy="586866"/>
            </a:xfrm>
            <a:prstGeom prst="hexagon">
              <a:avLst>
                <a:gd name="adj" fmla="val 24999"/>
                <a:gd name="vf" fmla="val 11547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grpSp>
          <p:nvGrpSpPr>
            <p:cNvPr id="6268" name="Group 4"/>
            <p:cNvGrpSpPr/>
            <p:nvPr/>
          </p:nvGrpSpPr>
          <p:grpSpPr bwMode="auto">
            <a:xfrm>
              <a:off x="194217" y="124924"/>
              <a:ext cx="174682" cy="406180"/>
              <a:chOff x="0" y="0"/>
              <a:chExt cx="688" cy="1600"/>
            </a:xfrm>
          </p:grpSpPr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71" y="0"/>
                <a:ext cx="346" cy="347"/>
              </a:xfrm>
              <a:prstGeom prst="ellipse">
                <a:avLst/>
              </a:pr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Calibri" panose="020F0502020204030204" pitchFamily="34" charset="0"/>
                </a:endParaRPr>
              </a:p>
            </p:txBody>
          </p:sp>
          <p:sp>
            <p:nvSpPr>
              <p:cNvPr id="6270" name="Freeform 6"/>
              <p:cNvSpPr>
                <a:spLocks noChangeArrowheads="1"/>
              </p:cNvSpPr>
              <p:nvPr/>
            </p:nvSpPr>
            <p:spPr bwMode="auto">
              <a:xfrm>
                <a:off x="0" y="401"/>
                <a:ext cx="688" cy="1199"/>
              </a:xfrm>
              <a:custGeom>
                <a:avLst/>
                <a:gdLst>
                  <a:gd name="T0" fmla="*/ 17351 w 137"/>
                  <a:gd name="T1" fmla="*/ 8274 h 242"/>
                  <a:gd name="T2" fmla="*/ 8753 w 137"/>
                  <a:gd name="T3" fmla="*/ 0 h 242"/>
                  <a:gd name="T4" fmla="*/ 0 w 137"/>
                  <a:gd name="T5" fmla="*/ 8274 h 242"/>
                  <a:gd name="T6" fmla="*/ 0 w 137"/>
                  <a:gd name="T7" fmla="*/ 8393 h 242"/>
                  <a:gd name="T8" fmla="*/ 0 w 137"/>
                  <a:gd name="T9" fmla="*/ 8393 h 242"/>
                  <a:gd name="T10" fmla="*/ 3807 w 137"/>
                  <a:gd name="T11" fmla="*/ 17158 h 242"/>
                  <a:gd name="T12" fmla="*/ 3932 w 137"/>
                  <a:gd name="T13" fmla="*/ 17381 h 242"/>
                  <a:gd name="T14" fmla="*/ 5951 w 137"/>
                  <a:gd name="T15" fmla="*/ 27617 h 242"/>
                  <a:gd name="T16" fmla="*/ 8753 w 137"/>
                  <a:gd name="T17" fmla="*/ 29430 h 242"/>
                  <a:gd name="T18" fmla="*/ 11400 w 137"/>
                  <a:gd name="T19" fmla="*/ 27617 h 242"/>
                  <a:gd name="T20" fmla="*/ 13544 w 137"/>
                  <a:gd name="T21" fmla="*/ 17381 h 242"/>
                  <a:gd name="T22" fmla="*/ 13670 w 137"/>
                  <a:gd name="T23" fmla="*/ 17158 h 242"/>
                  <a:gd name="T24" fmla="*/ 17351 w 137"/>
                  <a:gd name="T25" fmla="*/ 8393 h 242"/>
                  <a:gd name="T26" fmla="*/ 17351 w 137"/>
                  <a:gd name="T27" fmla="*/ 8393 h 242"/>
                  <a:gd name="T28" fmla="*/ 17351 w 137"/>
                  <a:gd name="T29" fmla="*/ 8274 h 2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7"/>
                  <a:gd name="T46" fmla="*/ 0 h 242"/>
                  <a:gd name="T47" fmla="*/ 137 w 137"/>
                  <a:gd name="T48" fmla="*/ 242 h 2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7" h="242">
                    <a:moveTo>
                      <a:pt x="137" y="68"/>
                    </a:moveTo>
                    <a:cubicBezTo>
                      <a:pt x="137" y="30"/>
                      <a:pt x="106" y="0"/>
                      <a:pt x="69" y="0"/>
                    </a:cubicBezTo>
                    <a:cubicBezTo>
                      <a:pt x="31" y="0"/>
                      <a:pt x="0" y="30"/>
                      <a:pt x="0" y="68"/>
                    </a:cubicBezTo>
                    <a:cubicBezTo>
                      <a:pt x="0" y="68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85"/>
                      <a:pt x="2" y="136"/>
                      <a:pt x="30" y="141"/>
                    </a:cubicBezTo>
                    <a:cubicBezTo>
                      <a:pt x="30" y="141"/>
                      <a:pt x="31" y="142"/>
                      <a:pt x="31" y="143"/>
                    </a:cubicBezTo>
                    <a:cubicBezTo>
                      <a:pt x="31" y="144"/>
                      <a:pt x="46" y="222"/>
                      <a:pt x="47" y="227"/>
                    </a:cubicBezTo>
                    <a:cubicBezTo>
                      <a:pt x="49" y="235"/>
                      <a:pt x="53" y="242"/>
                      <a:pt x="69" y="242"/>
                    </a:cubicBezTo>
                    <a:cubicBezTo>
                      <a:pt x="85" y="242"/>
                      <a:pt x="88" y="235"/>
                      <a:pt x="90" y="227"/>
                    </a:cubicBezTo>
                    <a:cubicBezTo>
                      <a:pt x="91" y="222"/>
                      <a:pt x="106" y="144"/>
                      <a:pt x="107" y="143"/>
                    </a:cubicBezTo>
                    <a:cubicBezTo>
                      <a:pt x="107" y="142"/>
                      <a:pt x="107" y="141"/>
                      <a:pt x="108" y="141"/>
                    </a:cubicBezTo>
                    <a:cubicBezTo>
                      <a:pt x="135" y="136"/>
                      <a:pt x="137" y="86"/>
                      <a:pt x="137" y="69"/>
                    </a:cubicBezTo>
                    <a:cubicBezTo>
                      <a:pt x="137" y="69"/>
                      <a:pt x="137" y="69"/>
                      <a:pt x="137" y="69"/>
                    </a:cubicBezTo>
                    <a:cubicBezTo>
                      <a:pt x="137" y="69"/>
                      <a:pt x="137" y="68"/>
                      <a:pt x="137" y="68"/>
                    </a:cubicBezTo>
                    <a:close/>
                  </a:path>
                </a:pathLst>
              </a:cu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193" name="组合 23"/>
          <p:cNvGrpSpPr/>
          <p:nvPr/>
        </p:nvGrpSpPr>
        <p:grpSpPr bwMode="auto">
          <a:xfrm>
            <a:off x="1644650" y="4584700"/>
            <a:ext cx="571500" cy="663575"/>
            <a:chOff x="0" y="0"/>
            <a:chExt cx="944281" cy="1095367"/>
          </a:xfrm>
        </p:grpSpPr>
        <p:sp>
          <p:nvSpPr>
            <p:cNvPr id="11" name="Hexagon 7"/>
            <p:cNvSpPr>
              <a:spLocks noChangeArrowheads="1"/>
            </p:cNvSpPr>
            <p:nvPr/>
          </p:nvSpPr>
          <p:spPr bwMode="auto">
            <a:xfrm rot="-5400000">
              <a:off x="-75543" y="75543"/>
              <a:ext cx="1095367" cy="944281"/>
            </a:xfrm>
            <a:prstGeom prst="hexagon">
              <a:avLst>
                <a:gd name="adj" fmla="val 24999"/>
                <a:gd name="vf" fmla="val 11547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12" name="Freeform 30"/>
            <p:cNvSpPr>
              <a:spLocks noEditPoints="1" noChangeArrowheads="1"/>
            </p:cNvSpPr>
            <p:nvPr/>
          </p:nvSpPr>
          <p:spPr bwMode="auto">
            <a:xfrm>
              <a:off x="209840" y="324941"/>
              <a:ext cx="459026" cy="395696"/>
            </a:xfrm>
            <a:custGeom>
              <a:avLst/>
              <a:gdLst>
                <a:gd name="T0" fmla="*/ 2147483646 w 2018"/>
                <a:gd name="T1" fmla="*/ 2147483646 h 1739"/>
                <a:gd name="T2" fmla="*/ 2147483646 w 2018"/>
                <a:gd name="T3" fmla="*/ 2147483646 h 1739"/>
                <a:gd name="T4" fmla="*/ 2147483646 w 2018"/>
                <a:gd name="T5" fmla="*/ 2147483646 h 1739"/>
                <a:gd name="T6" fmla="*/ 2147483646 w 2018"/>
                <a:gd name="T7" fmla="*/ 2147483646 h 1739"/>
                <a:gd name="T8" fmla="*/ 2147483646 w 2018"/>
                <a:gd name="T9" fmla="*/ 2147483646 h 1739"/>
                <a:gd name="T10" fmla="*/ 2147483646 w 2018"/>
                <a:gd name="T11" fmla="*/ 2147483646 h 1739"/>
                <a:gd name="T12" fmla="*/ 2147483646 w 2018"/>
                <a:gd name="T13" fmla="*/ 2147483646 h 1739"/>
                <a:gd name="T14" fmla="*/ 2147483646 w 2018"/>
                <a:gd name="T15" fmla="*/ 2147483646 h 1739"/>
                <a:gd name="T16" fmla="*/ 2147483646 w 2018"/>
                <a:gd name="T17" fmla="*/ 2147483646 h 1739"/>
                <a:gd name="T18" fmla="*/ 2147483646 w 2018"/>
                <a:gd name="T19" fmla="*/ 2147483646 h 1739"/>
                <a:gd name="T20" fmla="*/ 2147483646 w 2018"/>
                <a:gd name="T21" fmla="*/ 2147483646 h 1739"/>
                <a:gd name="T22" fmla="*/ 2147483646 w 2018"/>
                <a:gd name="T23" fmla="*/ 2147483646 h 1739"/>
                <a:gd name="T24" fmla="*/ 2147483646 w 2018"/>
                <a:gd name="T25" fmla="*/ 2147483646 h 1739"/>
                <a:gd name="T26" fmla="*/ 2147483646 w 2018"/>
                <a:gd name="T27" fmla="*/ 2147483646 h 1739"/>
                <a:gd name="T28" fmla="*/ 2147483646 w 2018"/>
                <a:gd name="T29" fmla="*/ 2147483646 h 1739"/>
                <a:gd name="T30" fmla="*/ 2147483646 w 2018"/>
                <a:gd name="T31" fmla="*/ 2147483646 h 1739"/>
                <a:gd name="T32" fmla="*/ 2147483646 w 2018"/>
                <a:gd name="T33" fmla="*/ 2147483646 h 1739"/>
                <a:gd name="T34" fmla="*/ 2147483646 w 2018"/>
                <a:gd name="T35" fmla="*/ 2147483646 h 1739"/>
                <a:gd name="T36" fmla="*/ 2147483646 w 2018"/>
                <a:gd name="T37" fmla="*/ 2147483646 h 1739"/>
                <a:gd name="T38" fmla="*/ 2147483646 w 2018"/>
                <a:gd name="T39" fmla="*/ 2147483646 h 1739"/>
                <a:gd name="T40" fmla="*/ 2147483646 w 2018"/>
                <a:gd name="T41" fmla="*/ 2147483646 h 1739"/>
                <a:gd name="T42" fmla="*/ 2147483646 w 2018"/>
                <a:gd name="T43" fmla="*/ 2147483646 h 1739"/>
                <a:gd name="T44" fmla="*/ 2147483646 w 2018"/>
                <a:gd name="T45" fmla="*/ 2147483646 h 1739"/>
                <a:gd name="T46" fmla="*/ 2147483646 w 2018"/>
                <a:gd name="T47" fmla="*/ 2147483646 h 1739"/>
                <a:gd name="T48" fmla="*/ 2147483646 w 2018"/>
                <a:gd name="T49" fmla="*/ 2147483646 h 1739"/>
                <a:gd name="T50" fmla="*/ 2147483646 w 2018"/>
                <a:gd name="T51" fmla="*/ 2147483646 h 1739"/>
                <a:gd name="T52" fmla="*/ 2147483646 w 2018"/>
                <a:gd name="T53" fmla="*/ 2147483646 h 1739"/>
                <a:gd name="T54" fmla="*/ 2147483646 w 2018"/>
                <a:gd name="T55" fmla="*/ 2147483646 h 1739"/>
                <a:gd name="T56" fmla="*/ 2147483646 w 2018"/>
                <a:gd name="T57" fmla="*/ 2147483646 h 1739"/>
                <a:gd name="T58" fmla="*/ 2147483646 w 2018"/>
                <a:gd name="T59" fmla="*/ 2147483646 h 1739"/>
                <a:gd name="T60" fmla="*/ 2147483646 w 2018"/>
                <a:gd name="T61" fmla="*/ 0 h 1739"/>
                <a:gd name="T62" fmla="*/ 0 w 2018"/>
                <a:gd name="T63" fmla="*/ 2147483646 h 1739"/>
                <a:gd name="T64" fmla="*/ 2147483646 w 2018"/>
                <a:gd name="T65" fmla="*/ 2147483646 h 1739"/>
                <a:gd name="T66" fmla="*/ 2147483646 w 2018"/>
                <a:gd name="T67" fmla="*/ 2147483646 h 1739"/>
                <a:gd name="T68" fmla="*/ 2147483646 w 2018"/>
                <a:gd name="T69" fmla="*/ 2147483646 h 1739"/>
                <a:gd name="T70" fmla="*/ 2147483646 w 2018"/>
                <a:gd name="T71" fmla="*/ 2147483646 h 1739"/>
                <a:gd name="T72" fmla="*/ 2147483646 w 2018"/>
                <a:gd name="T73" fmla="*/ 2147483646 h 1739"/>
                <a:gd name="T74" fmla="*/ 1341687960 w 2018"/>
                <a:gd name="T75" fmla="*/ 2147483646 h 1739"/>
                <a:gd name="T76" fmla="*/ 2147483646 w 2018"/>
                <a:gd name="T77" fmla="*/ 1343055936 h 1739"/>
                <a:gd name="T78" fmla="*/ 2147483646 w 2018"/>
                <a:gd name="T79" fmla="*/ 2147483646 h 1739"/>
                <a:gd name="T80" fmla="*/ 2147483646 w 2018"/>
                <a:gd name="T81" fmla="*/ 2147483646 h 1739"/>
                <a:gd name="T82" fmla="*/ 2147483646 w 2018"/>
                <a:gd name="T83" fmla="*/ 2147483646 h 1739"/>
                <a:gd name="T84" fmla="*/ 2147483646 w 2018"/>
                <a:gd name="T85" fmla="*/ 2147483646 h 1739"/>
                <a:gd name="T86" fmla="*/ 2147483646 w 2018"/>
                <a:gd name="T87" fmla="*/ 2147483646 h 1739"/>
                <a:gd name="T88" fmla="*/ 2147483646 w 2018"/>
                <a:gd name="T89" fmla="*/ 2147483646 h 1739"/>
                <a:gd name="T90" fmla="*/ 2147483646 w 2018"/>
                <a:gd name="T91" fmla="*/ 2147483646 h 1739"/>
                <a:gd name="T92" fmla="*/ 2147483646 w 2018"/>
                <a:gd name="T93" fmla="*/ 2147483646 h 1739"/>
                <a:gd name="T94" fmla="*/ 2147483646 w 2018"/>
                <a:gd name="T95" fmla="*/ 2147483646 h 1739"/>
                <a:gd name="T96" fmla="*/ 2147483646 w 2018"/>
                <a:gd name="T97" fmla="*/ 2147483646 h 1739"/>
                <a:gd name="T98" fmla="*/ 2147483646 w 2018"/>
                <a:gd name="T99" fmla="*/ 2147483646 h 1739"/>
                <a:gd name="T100" fmla="*/ 2147483646 w 2018"/>
                <a:gd name="T101" fmla="*/ 2147483646 h 1739"/>
                <a:gd name="T102" fmla="*/ 2147483646 w 2018"/>
                <a:gd name="T103" fmla="*/ 2147483646 h 1739"/>
                <a:gd name="T104" fmla="*/ 2147483646 w 2018"/>
                <a:gd name="T105" fmla="*/ 2147483646 h 1739"/>
                <a:gd name="T106" fmla="*/ 2147483646 w 2018"/>
                <a:gd name="T107" fmla="*/ 2147483646 h 1739"/>
                <a:gd name="T108" fmla="*/ 2147483646 w 2018"/>
                <a:gd name="T109" fmla="*/ 2147483646 h 1739"/>
                <a:gd name="T110" fmla="*/ 2147483646 w 2018"/>
                <a:gd name="T111" fmla="*/ 2147483646 h 1739"/>
                <a:gd name="T112" fmla="*/ 2147483646 w 2018"/>
                <a:gd name="T113" fmla="*/ 2147483646 h 1739"/>
                <a:gd name="T114" fmla="*/ 2147483646 w 2018"/>
                <a:gd name="T115" fmla="*/ 2147483646 h 1739"/>
                <a:gd name="T116" fmla="*/ 2147483646 w 2018"/>
                <a:gd name="T117" fmla="*/ 2147483646 h 1739"/>
                <a:gd name="T118" fmla="*/ 2147483646 w 2018"/>
                <a:gd name="T119" fmla="*/ 2147483646 h 1739"/>
                <a:gd name="T120" fmla="*/ 2147483646 w 2018"/>
                <a:gd name="T121" fmla="*/ 2147483646 h 1739"/>
                <a:gd name="T122" fmla="*/ 2147483646 w 2018"/>
                <a:gd name="T123" fmla="*/ 2147483646 h 1739"/>
                <a:gd name="T124" fmla="*/ 2147483646 w 2018"/>
                <a:gd name="T125" fmla="*/ 2147483646 h 17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18"/>
                <a:gd name="T190" fmla="*/ 0 h 1739"/>
                <a:gd name="T191" fmla="*/ 2018 w 2018"/>
                <a:gd name="T192" fmla="*/ 1739 h 17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18" h="1739">
                  <a:moveTo>
                    <a:pt x="1430" y="563"/>
                  </a:moveTo>
                  <a:cubicBezTo>
                    <a:pt x="1388" y="563"/>
                    <a:pt x="1346" y="567"/>
                    <a:pt x="1306" y="576"/>
                  </a:cubicBezTo>
                  <a:cubicBezTo>
                    <a:pt x="1307" y="580"/>
                    <a:pt x="1307" y="584"/>
                    <a:pt x="1307" y="588"/>
                  </a:cubicBezTo>
                  <a:cubicBezTo>
                    <a:pt x="1307" y="892"/>
                    <a:pt x="1118" y="1151"/>
                    <a:pt x="852" y="1256"/>
                  </a:cubicBezTo>
                  <a:cubicBezTo>
                    <a:pt x="902" y="1531"/>
                    <a:pt x="1142" y="1739"/>
                    <a:pt x="1430" y="1739"/>
                  </a:cubicBezTo>
                  <a:cubicBezTo>
                    <a:pt x="1755" y="1739"/>
                    <a:pt x="2018" y="1475"/>
                    <a:pt x="2018" y="1151"/>
                  </a:cubicBezTo>
                  <a:cubicBezTo>
                    <a:pt x="2018" y="826"/>
                    <a:pt x="1755" y="563"/>
                    <a:pt x="1430" y="563"/>
                  </a:cubicBezTo>
                  <a:close/>
                  <a:moveTo>
                    <a:pt x="1474" y="1405"/>
                  </a:moveTo>
                  <a:cubicBezTo>
                    <a:pt x="1474" y="1489"/>
                    <a:pt x="1474" y="1489"/>
                    <a:pt x="1474" y="1489"/>
                  </a:cubicBezTo>
                  <a:cubicBezTo>
                    <a:pt x="1379" y="1489"/>
                    <a:pt x="1379" y="1489"/>
                    <a:pt x="1379" y="1489"/>
                  </a:cubicBezTo>
                  <a:cubicBezTo>
                    <a:pt x="1379" y="1412"/>
                    <a:pt x="1379" y="1412"/>
                    <a:pt x="1379" y="1412"/>
                  </a:cubicBezTo>
                  <a:cubicBezTo>
                    <a:pt x="1321" y="1410"/>
                    <a:pt x="1264" y="1394"/>
                    <a:pt x="1232" y="1377"/>
                  </a:cubicBezTo>
                  <a:cubicBezTo>
                    <a:pt x="1259" y="1261"/>
                    <a:pt x="1259" y="1261"/>
                    <a:pt x="1259" y="1261"/>
                  </a:cubicBezTo>
                  <a:cubicBezTo>
                    <a:pt x="1297" y="1280"/>
                    <a:pt x="1348" y="1298"/>
                    <a:pt x="1405" y="1298"/>
                  </a:cubicBezTo>
                  <a:cubicBezTo>
                    <a:pt x="1447" y="1298"/>
                    <a:pt x="1476" y="1286"/>
                    <a:pt x="1476" y="1260"/>
                  </a:cubicBezTo>
                  <a:cubicBezTo>
                    <a:pt x="1476" y="1234"/>
                    <a:pt x="1452" y="1218"/>
                    <a:pt x="1390" y="1199"/>
                  </a:cubicBezTo>
                  <a:cubicBezTo>
                    <a:pt x="1300" y="1170"/>
                    <a:pt x="1236" y="1127"/>
                    <a:pt x="1236" y="1043"/>
                  </a:cubicBezTo>
                  <a:cubicBezTo>
                    <a:pt x="1236" y="967"/>
                    <a:pt x="1288" y="907"/>
                    <a:pt x="1383" y="888"/>
                  </a:cubicBezTo>
                  <a:cubicBezTo>
                    <a:pt x="1383" y="812"/>
                    <a:pt x="1383" y="812"/>
                    <a:pt x="1383" y="812"/>
                  </a:cubicBezTo>
                  <a:cubicBezTo>
                    <a:pt x="1478" y="812"/>
                    <a:pt x="1478" y="812"/>
                    <a:pt x="1478" y="812"/>
                  </a:cubicBezTo>
                  <a:cubicBezTo>
                    <a:pt x="1478" y="882"/>
                    <a:pt x="1478" y="882"/>
                    <a:pt x="1478" y="882"/>
                  </a:cubicBezTo>
                  <a:cubicBezTo>
                    <a:pt x="1536" y="884"/>
                    <a:pt x="1575" y="896"/>
                    <a:pt x="1604" y="908"/>
                  </a:cubicBezTo>
                  <a:cubicBezTo>
                    <a:pt x="1577" y="1019"/>
                    <a:pt x="1577" y="1019"/>
                    <a:pt x="1577" y="1019"/>
                  </a:cubicBezTo>
                  <a:cubicBezTo>
                    <a:pt x="1555" y="1010"/>
                    <a:pt x="1515" y="991"/>
                    <a:pt x="1451" y="991"/>
                  </a:cubicBezTo>
                  <a:cubicBezTo>
                    <a:pt x="1402" y="991"/>
                    <a:pt x="1387" y="1008"/>
                    <a:pt x="1387" y="1027"/>
                  </a:cubicBezTo>
                  <a:cubicBezTo>
                    <a:pt x="1387" y="1047"/>
                    <a:pt x="1416" y="1063"/>
                    <a:pt x="1486" y="1088"/>
                  </a:cubicBezTo>
                  <a:cubicBezTo>
                    <a:pt x="1590" y="1122"/>
                    <a:pt x="1629" y="1170"/>
                    <a:pt x="1629" y="1245"/>
                  </a:cubicBezTo>
                  <a:cubicBezTo>
                    <a:pt x="1629" y="1323"/>
                    <a:pt x="1574" y="1387"/>
                    <a:pt x="1474" y="1405"/>
                  </a:cubicBezTo>
                  <a:close/>
                  <a:moveTo>
                    <a:pt x="1176" y="620"/>
                  </a:moveTo>
                  <a:cubicBezTo>
                    <a:pt x="1176" y="610"/>
                    <a:pt x="1176" y="599"/>
                    <a:pt x="1176" y="588"/>
                  </a:cubicBezTo>
                  <a:cubicBezTo>
                    <a:pt x="1176" y="263"/>
                    <a:pt x="913" y="0"/>
                    <a:pt x="588" y="0"/>
                  </a:cubicBezTo>
                  <a:cubicBezTo>
                    <a:pt x="264" y="0"/>
                    <a:pt x="0" y="263"/>
                    <a:pt x="0" y="588"/>
                  </a:cubicBezTo>
                  <a:cubicBezTo>
                    <a:pt x="0" y="913"/>
                    <a:pt x="264" y="1176"/>
                    <a:pt x="588" y="1176"/>
                  </a:cubicBezTo>
                  <a:cubicBezTo>
                    <a:pt x="680" y="1176"/>
                    <a:pt x="766" y="1155"/>
                    <a:pt x="843" y="1118"/>
                  </a:cubicBezTo>
                  <a:cubicBezTo>
                    <a:pt x="1031" y="1028"/>
                    <a:pt x="1164" y="840"/>
                    <a:pt x="1176" y="620"/>
                  </a:cubicBezTo>
                  <a:close/>
                  <a:moveTo>
                    <a:pt x="871" y="969"/>
                  </a:moveTo>
                  <a:cubicBezTo>
                    <a:pt x="792" y="1028"/>
                    <a:pt x="694" y="1062"/>
                    <a:pt x="588" y="1062"/>
                  </a:cubicBezTo>
                  <a:cubicBezTo>
                    <a:pt x="326" y="1062"/>
                    <a:pt x="114" y="850"/>
                    <a:pt x="114" y="588"/>
                  </a:cubicBezTo>
                  <a:cubicBezTo>
                    <a:pt x="114" y="326"/>
                    <a:pt x="326" y="114"/>
                    <a:pt x="588" y="114"/>
                  </a:cubicBezTo>
                  <a:cubicBezTo>
                    <a:pt x="850" y="114"/>
                    <a:pt x="1063" y="326"/>
                    <a:pt x="1063" y="588"/>
                  </a:cubicBezTo>
                  <a:cubicBezTo>
                    <a:pt x="1063" y="628"/>
                    <a:pt x="1058" y="666"/>
                    <a:pt x="1049" y="703"/>
                  </a:cubicBezTo>
                  <a:cubicBezTo>
                    <a:pt x="1022" y="811"/>
                    <a:pt x="958" y="905"/>
                    <a:pt x="871" y="969"/>
                  </a:cubicBezTo>
                  <a:close/>
                  <a:moveTo>
                    <a:pt x="787" y="683"/>
                  </a:moveTo>
                  <a:cubicBezTo>
                    <a:pt x="787" y="760"/>
                    <a:pt x="732" y="824"/>
                    <a:pt x="632" y="842"/>
                  </a:cubicBezTo>
                  <a:cubicBezTo>
                    <a:pt x="632" y="927"/>
                    <a:pt x="632" y="927"/>
                    <a:pt x="632" y="927"/>
                  </a:cubicBezTo>
                  <a:cubicBezTo>
                    <a:pt x="537" y="927"/>
                    <a:pt x="537" y="927"/>
                    <a:pt x="537" y="927"/>
                  </a:cubicBezTo>
                  <a:cubicBezTo>
                    <a:pt x="537" y="849"/>
                    <a:pt x="537" y="849"/>
                    <a:pt x="537" y="849"/>
                  </a:cubicBezTo>
                  <a:cubicBezTo>
                    <a:pt x="479" y="847"/>
                    <a:pt x="422" y="831"/>
                    <a:pt x="390" y="814"/>
                  </a:cubicBezTo>
                  <a:cubicBezTo>
                    <a:pt x="417" y="699"/>
                    <a:pt x="417" y="699"/>
                    <a:pt x="417" y="699"/>
                  </a:cubicBezTo>
                  <a:cubicBezTo>
                    <a:pt x="455" y="717"/>
                    <a:pt x="506" y="735"/>
                    <a:pt x="563" y="735"/>
                  </a:cubicBezTo>
                  <a:cubicBezTo>
                    <a:pt x="605" y="735"/>
                    <a:pt x="635" y="724"/>
                    <a:pt x="635" y="697"/>
                  </a:cubicBezTo>
                  <a:cubicBezTo>
                    <a:pt x="635" y="671"/>
                    <a:pt x="610" y="655"/>
                    <a:pt x="548" y="636"/>
                  </a:cubicBezTo>
                  <a:cubicBezTo>
                    <a:pt x="458" y="607"/>
                    <a:pt x="394" y="565"/>
                    <a:pt x="394" y="481"/>
                  </a:cubicBezTo>
                  <a:cubicBezTo>
                    <a:pt x="394" y="405"/>
                    <a:pt x="446" y="345"/>
                    <a:pt x="541" y="326"/>
                  </a:cubicBezTo>
                  <a:cubicBezTo>
                    <a:pt x="541" y="249"/>
                    <a:pt x="541" y="249"/>
                    <a:pt x="541" y="249"/>
                  </a:cubicBezTo>
                  <a:cubicBezTo>
                    <a:pt x="636" y="249"/>
                    <a:pt x="636" y="249"/>
                    <a:pt x="636" y="249"/>
                  </a:cubicBezTo>
                  <a:cubicBezTo>
                    <a:pt x="636" y="319"/>
                    <a:pt x="636" y="319"/>
                    <a:pt x="636" y="319"/>
                  </a:cubicBezTo>
                  <a:cubicBezTo>
                    <a:pt x="694" y="322"/>
                    <a:pt x="733" y="333"/>
                    <a:pt x="762" y="346"/>
                  </a:cubicBezTo>
                  <a:cubicBezTo>
                    <a:pt x="735" y="456"/>
                    <a:pt x="735" y="456"/>
                    <a:pt x="735" y="456"/>
                  </a:cubicBezTo>
                  <a:cubicBezTo>
                    <a:pt x="713" y="447"/>
                    <a:pt x="673" y="428"/>
                    <a:pt x="610" y="428"/>
                  </a:cubicBezTo>
                  <a:cubicBezTo>
                    <a:pt x="561" y="428"/>
                    <a:pt x="546" y="446"/>
                    <a:pt x="546" y="464"/>
                  </a:cubicBezTo>
                  <a:cubicBezTo>
                    <a:pt x="546" y="485"/>
                    <a:pt x="574" y="501"/>
                    <a:pt x="644" y="526"/>
                  </a:cubicBezTo>
                  <a:cubicBezTo>
                    <a:pt x="749" y="560"/>
                    <a:pt x="787" y="607"/>
                    <a:pt x="787" y="683"/>
                  </a:cubicBez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1406" tIns="45702" rIns="91406" bIns="45702"/>
            <a:lstStyle/>
            <a:p>
              <a:endParaRPr lang="zh-CN" altLang="en-US"/>
            </a:p>
          </p:txBody>
        </p:sp>
      </p:grpSp>
      <p:grpSp>
        <p:nvGrpSpPr>
          <p:cNvPr id="6196" name="组合 25"/>
          <p:cNvGrpSpPr/>
          <p:nvPr/>
        </p:nvGrpSpPr>
        <p:grpSpPr bwMode="auto">
          <a:xfrm>
            <a:off x="712788" y="2816225"/>
            <a:ext cx="573087" cy="665163"/>
            <a:chOff x="0" y="0"/>
            <a:chExt cx="944282" cy="1095367"/>
          </a:xfrm>
        </p:grpSpPr>
        <p:sp>
          <p:nvSpPr>
            <p:cNvPr id="13" name="Hexagon 11"/>
            <p:cNvSpPr>
              <a:spLocks noChangeArrowheads="1"/>
            </p:cNvSpPr>
            <p:nvPr/>
          </p:nvSpPr>
          <p:spPr bwMode="auto">
            <a:xfrm rot="-5400000">
              <a:off x="-75544" y="75543"/>
              <a:ext cx="1095367" cy="944282"/>
            </a:xfrm>
            <a:prstGeom prst="hexagon">
              <a:avLst>
                <a:gd name="adj" fmla="val 24999"/>
                <a:gd name="vf" fmla="val 11547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14" name="Freeform 30"/>
            <p:cNvSpPr>
              <a:spLocks noEditPoints="1" noChangeArrowheads="1"/>
            </p:cNvSpPr>
            <p:nvPr/>
          </p:nvSpPr>
          <p:spPr bwMode="auto">
            <a:xfrm>
              <a:off x="206643" y="316324"/>
              <a:ext cx="517917" cy="447034"/>
            </a:xfrm>
            <a:custGeom>
              <a:avLst/>
              <a:gdLst>
                <a:gd name="T0" fmla="*/ 2147483646 w 2018"/>
                <a:gd name="T1" fmla="*/ 2147483646 h 1739"/>
                <a:gd name="T2" fmla="*/ 2147483646 w 2018"/>
                <a:gd name="T3" fmla="*/ 2147483646 h 1739"/>
                <a:gd name="T4" fmla="*/ 2147483646 w 2018"/>
                <a:gd name="T5" fmla="*/ 2147483646 h 1739"/>
                <a:gd name="T6" fmla="*/ 2147483646 w 2018"/>
                <a:gd name="T7" fmla="*/ 2147483646 h 1739"/>
                <a:gd name="T8" fmla="*/ 2147483646 w 2018"/>
                <a:gd name="T9" fmla="*/ 2147483646 h 1739"/>
                <a:gd name="T10" fmla="*/ 2147483646 w 2018"/>
                <a:gd name="T11" fmla="*/ 2147483646 h 1739"/>
                <a:gd name="T12" fmla="*/ 2147483646 w 2018"/>
                <a:gd name="T13" fmla="*/ 2147483646 h 1739"/>
                <a:gd name="T14" fmla="*/ 2147483646 w 2018"/>
                <a:gd name="T15" fmla="*/ 2147483646 h 1739"/>
                <a:gd name="T16" fmla="*/ 2147483646 w 2018"/>
                <a:gd name="T17" fmla="*/ 2147483646 h 1739"/>
                <a:gd name="T18" fmla="*/ 2147483646 w 2018"/>
                <a:gd name="T19" fmla="*/ 2147483646 h 1739"/>
                <a:gd name="T20" fmla="*/ 2147483646 w 2018"/>
                <a:gd name="T21" fmla="*/ 2147483646 h 1739"/>
                <a:gd name="T22" fmla="*/ 2147483646 w 2018"/>
                <a:gd name="T23" fmla="*/ 2147483646 h 1739"/>
                <a:gd name="T24" fmla="*/ 2147483646 w 2018"/>
                <a:gd name="T25" fmla="*/ 2147483646 h 1739"/>
                <a:gd name="T26" fmla="*/ 2147483646 w 2018"/>
                <a:gd name="T27" fmla="*/ 2147483646 h 1739"/>
                <a:gd name="T28" fmla="*/ 2147483646 w 2018"/>
                <a:gd name="T29" fmla="*/ 2147483646 h 1739"/>
                <a:gd name="T30" fmla="*/ 2147483646 w 2018"/>
                <a:gd name="T31" fmla="*/ 2147483646 h 1739"/>
                <a:gd name="T32" fmla="*/ 2147483646 w 2018"/>
                <a:gd name="T33" fmla="*/ 2147483646 h 1739"/>
                <a:gd name="T34" fmla="*/ 2147483646 w 2018"/>
                <a:gd name="T35" fmla="*/ 2147483646 h 1739"/>
                <a:gd name="T36" fmla="*/ 2147483646 w 2018"/>
                <a:gd name="T37" fmla="*/ 2147483646 h 1739"/>
                <a:gd name="T38" fmla="*/ 2147483646 w 2018"/>
                <a:gd name="T39" fmla="*/ 2147483646 h 1739"/>
                <a:gd name="T40" fmla="*/ 2147483646 w 2018"/>
                <a:gd name="T41" fmla="*/ 2147483646 h 1739"/>
                <a:gd name="T42" fmla="*/ 2147483646 w 2018"/>
                <a:gd name="T43" fmla="*/ 2147483646 h 1739"/>
                <a:gd name="T44" fmla="*/ 2147483646 w 2018"/>
                <a:gd name="T45" fmla="*/ 2147483646 h 1739"/>
                <a:gd name="T46" fmla="*/ 2147483646 w 2018"/>
                <a:gd name="T47" fmla="*/ 2147483646 h 1739"/>
                <a:gd name="T48" fmla="*/ 2147483646 w 2018"/>
                <a:gd name="T49" fmla="*/ 2147483646 h 1739"/>
                <a:gd name="T50" fmla="*/ 2147483646 w 2018"/>
                <a:gd name="T51" fmla="*/ 2147483646 h 1739"/>
                <a:gd name="T52" fmla="*/ 2147483646 w 2018"/>
                <a:gd name="T53" fmla="*/ 2147483646 h 1739"/>
                <a:gd name="T54" fmla="*/ 2147483646 w 2018"/>
                <a:gd name="T55" fmla="*/ 2147483646 h 1739"/>
                <a:gd name="T56" fmla="*/ 2147483646 w 2018"/>
                <a:gd name="T57" fmla="*/ 2147483646 h 1739"/>
                <a:gd name="T58" fmla="*/ 2147483646 w 2018"/>
                <a:gd name="T59" fmla="*/ 2147483646 h 1739"/>
                <a:gd name="T60" fmla="*/ 2147483646 w 2018"/>
                <a:gd name="T61" fmla="*/ 0 h 1739"/>
                <a:gd name="T62" fmla="*/ 0 w 2018"/>
                <a:gd name="T63" fmla="*/ 2147483646 h 1739"/>
                <a:gd name="T64" fmla="*/ 2147483646 w 2018"/>
                <a:gd name="T65" fmla="*/ 2147483646 h 1739"/>
                <a:gd name="T66" fmla="*/ 2147483646 w 2018"/>
                <a:gd name="T67" fmla="*/ 2147483646 h 1739"/>
                <a:gd name="T68" fmla="*/ 2147483646 w 2018"/>
                <a:gd name="T69" fmla="*/ 2147483646 h 1739"/>
                <a:gd name="T70" fmla="*/ 2147483646 w 2018"/>
                <a:gd name="T71" fmla="*/ 2147483646 h 1739"/>
                <a:gd name="T72" fmla="*/ 2147483646 w 2018"/>
                <a:gd name="T73" fmla="*/ 2147483646 h 1739"/>
                <a:gd name="T74" fmla="*/ 1927181733 w 2018"/>
                <a:gd name="T75" fmla="*/ 2147483646 h 1739"/>
                <a:gd name="T76" fmla="*/ 2147483646 w 2018"/>
                <a:gd name="T77" fmla="*/ 1936527638 h 1739"/>
                <a:gd name="T78" fmla="*/ 2147483646 w 2018"/>
                <a:gd name="T79" fmla="*/ 2147483646 h 1739"/>
                <a:gd name="T80" fmla="*/ 2147483646 w 2018"/>
                <a:gd name="T81" fmla="*/ 2147483646 h 1739"/>
                <a:gd name="T82" fmla="*/ 2147483646 w 2018"/>
                <a:gd name="T83" fmla="*/ 2147483646 h 1739"/>
                <a:gd name="T84" fmla="*/ 2147483646 w 2018"/>
                <a:gd name="T85" fmla="*/ 2147483646 h 1739"/>
                <a:gd name="T86" fmla="*/ 2147483646 w 2018"/>
                <a:gd name="T87" fmla="*/ 2147483646 h 1739"/>
                <a:gd name="T88" fmla="*/ 2147483646 w 2018"/>
                <a:gd name="T89" fmla="*/ 2147483646 h 1739"/>
                <a:gd name="T90" fmla="*/ 2147483646 w 2018"/>
                <a:gd name="T91" fmla="*/ 2147483646 h 1739"/>
                <a:gd name="T92" fmla="*/ 2147483646 w 2018"/>
                <a:gd name="T93" fmla="*/ 2147483646 h 1739"/>
                <a:gd name="T94" fmla="*/ 2147483646 w 2018"/>
                <a:gd name="T95" fmla="*/ 2147483646 h 1739"/>
                <a:gd name="T96" fmla="*/ 2147483646 w 2018"/>
                <a:gd name="T97" fmla="*/ 2147483646 h 1739"/>
                <a:gd name="T98" fmla="*/ 2147483646 w 2018"/>
                <a:gd name="T99" fmla="*/ 2147483646 h 1739"/>
                <a:gd name="T100" fmla="*/ 2147483646 w 2018"/>
                <a:gd name="T101" fmla="*/ 2147483646 h 1739"/>
                <a:gd name="T102" fmla="*/ 2147483646 w 2018"/>
                <a:gd name="T103" fmla="*/ 2147483646 h 1739"/>
                <a:gd name="T104" fmla="*/ 2147483646 w 2018"/>
                <a:gd name="T105" fmla="*/ 2147483646 h 1739"/>
                <a:gd name="T106" fmla="*/ 2147483646 w 2018"/>
                <a:gd name="T107" fmla="*/ 2147483646 h 1739"/>
                <a:gd name="T108" fmla="*/ 2147483646 w 2018"/>
                <a:gd name="T109" fmla="*/ 2147483646 h 1739"/>
                <a:gd name="T110" fmla="*/ 2147483646 w 2018"/>
                <a:gd name="T111" fmla="*/ 2147483646 h 1739"/>
                <a:gd name="T112" fmla="*/ 2147483646 w 2018"/>
                <a:gd name="T113" fmla="*/ 2147483646 h 1739"/>
                <a:gd name="T114" fmla="*/ 2147483646 w 2018"/>
                <a:gd name="T115" fmla="*/ 2147483646 h 1739"/>
                <a:gd name="T116" fmla="*/ 2147483646 w 2018"/>
                <a:gd name="T117" fmla="*/ 2147483646 h 1739"/>
                <a:gd name="T118" fmla="*/ 2147483646 w 2018"/>
                <a:gd name="T119" fmla="*/ 2147483646 h 1739"/>
                <a:gd name="T120" fmla="*/ 2147483646 w 2018"/>
                <a:gd name="T121" fmla="*/ 2147483646 h 1739"/>
                <a:gd name="T122" fmla="*/ 2147483646 w 2018"/>
                <a:gd name="T123" fmla="*/ 2147483646 h 1739"/>
                <a:gd name="T124" fmla="*/ 2147483646 w 2018"/>
                <a:gd name="T125" fmla="*/ 2147483646 h 17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18"/>
                <a:gd name="T190" fmla="*/ 0 h 1739"/>
                <a:gd name="T191" fmla="*/ 2018 w 2018"/>
                <a:gd name="T192" fmla="*/ 1739 h 17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18" h="1739">
                  <a:moveTo>
                    <a:pt x="1430" y="563"/>
                  </a:moveTo>
                  <a:cubicBezTo>
                    <a:pt x="1388" y="563"/>
                    <a:pt x="1346" y="567"/>
                    <a:pt x="1306" y="576"/>
                  </a:cubicBezTo>
                  <a:cubicBezTo>
                    <a:pt x="1307" y="580"/>
                    <a:pt x="1307" y="584"/>
                    <a:pt x="1307" y="588"/>
                  </a:cubicBezTo>
                  <a:cubicBezTo>
                    <a:pt x="1307" y="892"/>
                    <a:pt x="1118" y="1151"/>
                    <a:pt x="852" y="1256"/>
                  </a:cubicBezTo>
                  <a:cubicBezTo>
                    <a:pt x="902" y="1531"/>
                    <a:pt x="1142" y="1739"/>
                    <a:pt x="1430" y="1739"/>
                  </a:cubicBezTo>
                  <a:cubicBezTo>
                    <a:pt x="1755" y="1739"/>
                    <a:pt x="2018" y="1475"/>
                    <a:pt x="2018" y="1151"/>
                  </a:cubicBezTo>
                  <a:cubicBezTo>
                    <a:pt x="2018" y="826"/>
                    <a:pt x="1755" y="563"/>
                    <a:pt x="1430" y="563"/>
                  </a:cubicBezTo>
                  <a:close/>
                  <a:moveTo>
                    <a:pt x="1474" y="1405"/>
                  </a:moveTo>
                  <a:cubicBezTo>
                    <a:pt x="1474" y="1489"/>
                    <a:pt x="1474" y="1489"/>
                    <a:pt x="1474" y="1489"/>
                  </a:cubicBezTo>
                  <a:cubicBezTo>
                    <a:pt x="1379" y="1489"/>
                    <a:pt x="1379" y="1489"/>
                    <a:pt x="1379" y="1489"/>
                  </a:cubicBezTo>
                  <a:cubicBezTo>
                    <a:pt x="1379" y="1412"/>
                    <a:pt x="1379" y="1412"/>
                    <a:pt x="1379" y="1412"/>
                  </a:cubicBezTo>
                  <a:cubicBezTo>
                    <a:pt x="1321" y="1410"/>
                    <a:pt x="1264" y="1394"/>
                    <a:pt x="1232" y="1377"/>
                  </a:cubicBezTo>
                  <a:cubicBezTo>
                    <a:pt x="1259" y="1261"/>
                    <a:pt x="1259" y="1261"/>
                    <a:pt x="1259" y="1261"/>
                  </a:cubicBezTo>
                  <a:cubicBezTo>
                    <a:pt x="1297" y="1280"/>
                    <a:pt x="1348" y="1298"/>
                    <a:pt x="1405" y="1298"/>
                  </a:cubicBezTo>
                  <a:cubicBezTo>
                    <a:pt x="1447" y="1298"/>
                    <a:pt x="1476" y="1286"/>
                    <a:pt x="1476" y="1260"/>
                  </a:cubicBezTo>
                  <a:cubicBezTo>
                    <a:pt x="1476" y="1234"/>
                    <a:pt x="1452" y="1218"/>
                    <a:pt x="1390" y="1199"/>
                  </a:cubicBezTo>
                  <a:cubicBezTo>
                    <a:pt x="1300" y="1170"/>
                    <a:pt x="1236" y="1127"/>
                    <a:pt x="1236" y="1043"/>
                  </a:cubicBezTo>
                  <a:cubicBezTo>
                    <a:pt x="1236" y="967"/>
                    <a:pt x="1288" y="907"/>
                    <a:pt x="1383" y="888"/>
                  </a:cubicBezTo>
                  <a:cubicBezTo>
                    <a:pt x="1383" y="812"/>
                    <a:pt x="1383" y="812"/>
                    <a:pt x="1383" y="812"/>
                  </a:cubicBezTo>
                  <a:cubicBezTo>
                    <a:pt x="1478" y="812"/>
                    <a:pt x="1478" y="812"/>
                    <a:pt x="1478" y="812"/>
                  </a:cubicBezTo>
                  <a:cubicBezTo>
                    <a:pt x="1478" y="882"/>
                    <a:pt x="1478" y="882"/>
                    <a:pt x="1478" y="882"/>
                  </a:cubicBezTo>
                  <a:cubicBezTo>
                    <a:pt x="1536" y="884"/>
                    <a:pt x="1575" y="896"/>
                    <a:pt x="1604" y="908"/>
                  </a:cubicBezTo>
                  <a:cubicBezTo>
                    <a:pt x="1577" y="1019"/>
                    <a:pt x="1577" y="1019"/>
                    <a:pt x="1577" y="1019"/>
                  </a:cubicBezTo>
                  <a:cubicBezTo>
                    <a:pt x="1555" y="1010"/>
                    <a:pt x="1515" y="991"/>
                    <a:pt x="1451" y="991"/>
                  </a:cubicBezTo>
                  <a:cubicBezTo>
                    <a:pt x="1402" y="991"/>
                    <a:pt x="1387" y="1008"/>
                    <a:pt x="1387" y="1027"/>
                  </a:cubicBezTo>
                  <a:cubicBezTo>
                    <a:pt x="1387" y="1047"/>
                    <a:pt x="1416" y="1063"/>
                    <a:pt x="1486" y="1088"/>
                  </a:cubicBezTo>
                  <a:cubicBezTo>
                    <a:pt x="1590" y="1122"/>
                    <a:pt x="1629" y="1170"/>
                    <a:pt x="1629" y="1245"/>
                  </a:cubicBezTo>
                  <a:cubicBezTo>
                    <a:pt x="1629" y="1323"/>
                    <a:pt x="1574" y="1387"/>
                    <a:pt x="1474" y="1405"/>
                  </a:cubicBezTo>
                  <a:close/>
                  <a:moveTo>
                    <a:pt x="1176" y="620"/>
                  </a:moveTo>
                  <a:cubicBezTo>
                    <a:pt x="1176" y="610"/>
                    <a:pt x="1176" y="599"/>
                    <a:pt x="1176" y="588"/>
                  </a:cubicBezTo>
                  <a:cubicBezTo>
                    <a:pt x="1176" y="263"/>
                    <a:pt x="913" y="0"/>
                    <a:pt x="588" y="0"/>
                  </a:cubicBezTo>
                  <a:cubicBezTo>
                    <a:pt x="264" y="0"/>
                    <a:pt x="0" y="263"/>
                    <a:pt x="0" y="588"/>
                  </a:cubicBezTo>
                  <a:cubicBezTo>
                    <a:pt x="0" y="913"/>
                    <a:pt x="264" y="1176"/>
                    <a:pt x="588" y="1176"/>
                  </a:cubicBezTo>
                  <a:cubicBezTo>
                    <a:pt x="680" y="1176"/>
                    <a:pt x="766" y="1155"/>
                    <a:pt x="843" y="1118"/>
                  </a:cubicBezTo>
                  <a:cubicBezTo>
                    <a:pt x="1031" y="1028"/>
                    <a:pt x="1164" y="840"/>
                    <a:pt x="1176" y="620"/>
                  </a:cubicBezTo>
                  <a:close/>
                  <a:moveTo>
                    <a:pt x="871" y="969"/>
                  </a:moveTo>
                  <a:cubicBezTo>
                    <a:pt x="792" y="1028"/>
                    <a:pt x="694" y="1062"/>
                    <a:pt x="588" y="1062"/>
                  </a:cubicBezTo>
                  <a:cubicBezTo>
                    <a:pt x="326" y="1062"/>
                    <a:pt x="114" y="850"/>
                    <a:pt x="114" y="588"/>
                  </a:cubicBezTo>
                  <a:cubicBezTo>
                    <a:pt x="114" y="326"/>
                    <a:pt x="326" y="114"/>
                    <a:pt x="588" y="114"/>
                  </a:cubicBezTo>
                  <a:cubicBezTo>
                    <a:pt x="850" y="114"/>
                    <a:pt x="1063" y="326"/>
                    <a:pt x="1063" y="588"/>
                  </a:cubicBezTo>
                  <a:cubicBezTo>
                    <a:pt x="1063" y="628"/>
                    <a:pt x="1058" y="666"/>
                    <a:pt x="1049" y="703"/>
                  </a:cubicBezTo>
                  <a:cubicBezTo>
                    <a:pt x="1022" y="811"/>
                    <a:pt x="958" y="905"/>
                    <a:pt x="871" y="969"/>
                  </a:cubicBezTo>
                  <a:close/>
                  <a:moveTo>
                    <a:pt x="787" y="683"/>
                  </a:moveTo>
                  <a:cubicBezTo>
                    <a:pt x="787" y="760"/>
                    <a:pt x="732" y="824"/>
                    <a:pt x="632" y="842"/>
                  </a:cubicBezTo>
                  <a:cubicBezTo>
                    <a:pt x="632" y="927"/>
                    <a:pt x="632" y="927"/>
                    <a:pt x="632" y="927"/>
                  </a:cubicBezTo>
                  <a:cubicBezTo>
                    <a:pt x="537" y="927"/>
                    <a:pt x="537" y="927"/>
                    <a:pt x="537" y="927"/>
                  </a:cubicBezTo>
                  <a:cubicBezTo>
                    <a:pt x="537" y="849"/>
                    <a:pt x="537" y="849"/>
                    <a:pt x="537" y="849"/>
                  </a:cubicBezTo>
                  <a:cubicBezTo>
                    <a:pt x="479" y="847"/>
                    <a:pt x="422" y="831"/>
                    <a:pt x="390" y="814"/>
                  </a:cubicBezTo>
                  <a:cubicBezTo>
                    <a:pt x="417" y="699"/>
                    <a:pt x="417" y="699"/>
                    <a:pt x="417" y="699"/>
                  </a:cubicBezTo>
                  <a:cubicBezTo>
                    <a:pt x="455" y="717"/>
                    <a:pt x="506" y="735"/>
                    <a:pt x="563" y="735"/>
                  </a:cubicBezTo>
                  <a:cubicBezTo>
                    <a:pt x="605" y="735"/>
                    <a:pt x="635" y="724"/>
                    <a:pt x="635" y="697"/>
                  </a:cubicBezTo>
                  <a:cubicBezTo>
                    <a:pt x="635" y="671"/>
                    <a:pt x="610" y="655"/>
                    <a:pt x="548" y="636"/>
                  </a:cubicBezTo>
                  <a:cubicBezTo>
                    <a:pt x="458" y="607"/>
                    <a:pt x="394" y="565"/>
                    <a:pt x="394" y="481"/>
                  </a:cubicBezTo>
                  <a:cubicBezTo>
                    <a:pt x="394" y="405"/>
                    <a:pt x="446" y="345"/>
                    <a:pt x="541" y="326"/>
                  </a:cubicBezTo>
                  <a:cubicBezTo>
                    <a:pt x="541" y="249"/>
                    <a:pt x="541" y="249"/>
                    <a:pt x="541" y="249"/>
                  </a:cubicBezTo>
                  <a:cubicBezTo>
                    <a:pt x="636" y="249"/>
                    <a:pt x="636" y="249"/>
                    <a:pt x="636" y="249"/>
                  </a:cubicBezTo>
                  <a:cubicBezTo>
                    <a:pt x="636" y="319"/>
                    <a:pt x="636" y="319"/>
                    <a:pt x="636" y="319"/>
                  </a:cubicBezTo>
                  <a:cubicBezTo>
                    <a:pt x="694" y="322"/>
                    <a:pt x="733" y="333"/>
                    <a:pt x="762" y="346"/>
                  </a:cubicBezTo>
                  <a:cubicBezTo>
                    <a:pt x="735" y="456"/>
                    <a:pt x="735" y="456"/>
                    <a:pt x="735" y="456"/>
                  </a:cubicBezTo>
                  <a:cubicBezTo>
                    <a:pt x="713" y="447"/>
                    <a:pt x="673" y="428"/>
                    <a:pt x="610" y="428"/>
                  </a:cubicBezTo>
                  <a:cubicBezTo>
                    <a:pt x="561" y="428"/>
                    <a:pt x="546" y="446"/>
                    <a:pt x="546" y="464"/>
                  </a:cubicBezTo>
                  <a:cubicBezTo>
                    <a:pt x="546" y="485"/>
                    <a:pt x="574" y="501"/>
                    <a:pt x="644" y="526"/>
                  </a:cubicBezTo>
                  <a:cubicBezTo>
                    <a:pt x="749" y="560"/>
                    <a:pt x="787" y="607"/>
                    <a:pt x="787" y="683"/>
                  </a:cubicBez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1406" tIns="45702" rIns="91406" bIns="45702"/>
            <a:lstStyle/>
            <a:p>
              <a:endParaRPr lang="zh-CN" altLang="en-US"/>
            </a:p>
          </p:txBody>
        </p:sp>
      </p:grpSp>
      <p:grpSp>
        <p:nvGrpSpPr>
          <p:cNvPr id="6199" name="组合 27"/>
          <p:cNvGrpSpPr/>
          <p:nvPr/>
        </p:nvGrpSpPr>
        <p:grpSpPr bwMode="auto">
          <a:xfrm>
            <a:off x="685800" y="3971925"/>
            <a:ext cx="587375" cy="681038"/>
            <a:chOff x="0" y="0"/>
            <a:chExt cx="586866" cy="680764"/>
          </a:xfrm>
        </p:grpSpPr>
        <p:sp>
          <p:nvSpPr>
            <p:cNvPr id="6261" name="Hexagon 15"/>
            <p:cNvSpPr>
              <a:spLocks noChangeArrowheads="1"/>
            </p:cNvSpPr>
            <p:nvPr/>
          </p:nvSpPr>
          <p:spPr bwMode="auto">
            <a:xfrm rot="-5400000">
              <a:off x="-46949" y="46949"/>
              <a:ext cx="680764" cy="586866"/>
            </a:xfrm>
            <a:prstGeom prst="hexagon">
              <a:avLst>
                <a:gd name="adj" fmla="val 24999"/>
                <a:gd name="vf" fmla="val 11547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6262" name="Freeform 30"/>
            <p:cNvSpPr>
              <a:spLocks noEditPoints="1" noChangeArrowheads="1"/>
            </p:cNvSpPr>
            <p:nvPr/>
          </p:nvSpPr>
          <p:spPr bwMode="auto">
            <a:xfrm>
              <a:off x="177646" y="247550"/>
              <a:ext cx="258539" cy="222161"/>
            </a:xfrm>
            <a:custGeom>
              <a:avLst/>
              <a:gdLst>
                <a:gd name="T0" fmla="*/ 2147483646 w 2018"/>
                <a:gd name="T1" fmla="*/ 1173843791 h 1739"/>
                <a:gd name="T2" fmla="*/ 2147483646 w 2018"/>
                <a:gd name="T3" fmla="*/ 1200952287 h 1739"/>
                <a:gd name="T4" fmla="*/ 2147483646 w 2018"/>
                <a:gd name="T5" fmla="*/ 1225971780 h 1739"/>
                <a:gd name="T6" fmla="*/ 1791651056 w 2018"/>
                <a:gd name="T7" fmla="*/ 2147483646 h 1739"/>
                <a:gd name="T8" fmla="*/ 2147483646 w 2018"/>
                <a:gd name="T9" fmla="*/ 2147483646 h 1739"/>
                <a:gd name="T10" fmla="*/ 2147483646 w 2018"/>
                <a:gd name="T11" fmla="*/ 2147483646 h 1739"/>
                <a:gd name="T12" fmla="*/ 2147483646 w 2018"/>
                <a:gd name="T13" fmla="*/ 1173843791 h 1739"/>
                <a:gd name="T14" fmla="*/ 2147483646 w 2018"/>
                <a:gd name="T15" fmla="*/ 2147483646 h 1739"/>
                <a:gd name="T16" fmla="*/ 2147483646 w 2018"/>
                <a:gd name="T17" fmla="*/ 2147483646 h 1739"/>
                <a:gd name="T18" fmla="*/ 2147483646 w 2018"/>
                <a:gd name="T19" fmla="*/ 2147483646 h 1739"/>
                <a:gd name="T20" fmla="*/ 2147483646 w 2018"/>
                <a:gd name="T21" fmla="*/ 2147483646 h 1739"/>
                <a:gd name="T22" fmla="*/ 2147483646 w 2018"/>
                <a:gd name="T23" fmla="*/ 2147483646 h 1739"/>
                <a:gd name="T24" fmla="*/ 2147483646 w 2018"/>
                <a:gd name="T25" fmla="*/ 2147483646 h 1739"/>
                <a:gd name="T26" fmla="*/ 2147483646 w 2018"/>
                <a:gd name="T27" fmla="*/ 2147483646 h 1739"/>
                <a:gd name="T28" fmla="*/ 2147483646 w 2018"/>
                <a:gd name="T29" fmla="*/ 2147483646 h 1739"/>
                <a:gd name="T30" fmla="*/ 2147483646 w 2018"/>
                <a:gd name="T31" fmla="*/ 2147483646 h 1739"/>
                <a:gd name="T32" fmla="*/ 2147483646 w 2018"/>
                <a:gd name="T33" fmla="*/ 2147483646 h 1739"/>
                <a:gd name="T34" fmla="*/ 2147483646 w 2018"/>
                <a:gd name="T35" fmla="*/ 1851475721 h 1739"/>
                <a:gd name="T36" fmla="*/ 2147483646 w 2018"/>
                <a:gd name="T37" fmla="*/ 1693018845 h 1739"/>
                <a:gd name="T38" fmla="*/ 2147483646 w 2018"/>
                <a:gd name="T39" fmla="*/ 1693018845 h 1739"/>
                <a:gd name="T40" fmla="*/ 2147483646 w 2018"/>
                <a:gd name="T41" fmla="*/ 1838957798 h 1739"/>
                <a:gd name="T42" fmla="*/ 2147483646 w 2018"/>
                <a:gd name="T43" fmla="*/ 1893174792 h 1739"/>
                <a:gd name="T44" fmla="*/ 2147483646 w 2018"/>
                <a:gd name="T45" fmla="*/ 2124601145 h 1739"/>
                <a:gd name="T46" fmla="*/ 2147483646 w 2018"/>
                <a:gd name="T47" fmla="*/ 2066222369 h 1739"/>
                <a:gd name="T48" fmla="*/ 2147483646 w 2018"/>
                <a:gd name="T49" fmla="*/ 2141280849 h 1739"/>
                <a:gd name="T50" fmla="*/ 2147483646 w 2018"/>
                <a:gd name="T51" fmla="*/ 2147483646 h 1739"/>
                <a:gd name="T52" fmla="*/ 2147483646 w 2018"/>
                <a:gd name="T53" fmla="*/ 2147483646 h 1739"/>
                <a:gd name="T54" fmla="*/ 2147483646 w 2018"/>
                <a:gd name="T55" fmla="*/ 2147483646 h 1739"/>
                <a:gd name="T56" fmla="*/ 2147483646 w 2018"/>
                <a:gd name="T57" fmla="*/ 1292690472 h 1739"/>
                <a:gd name="T58" fmla="*/ 2147483646 w 2018"/>
                <a:gd name="T59" fmla="*/ 1225971780 h 1739"/>
                <a:gd name="T60" fmla="*/ 1236486341 w 2018"/>
                <a:gd name="T61" fmla="*/ 0 h 1739"/>
                <a:gd name="T62" fmla="*/ 0 w 2018"/>
                <a:gd name="T63" fmla="*/ 1225971780 h 1739"/>
                <a:gd name="T64" fmla="*/ 1236486341 w 2018"/>
                <a:gd name="T65" fmla="*/ 2147483646 h 1739"/>
                <a:gd name="T66" fmla="*/ 1772725950 w 2018"/>
                <a:gd name="T67" fmla="*/ 2147483646 h 1739"/>
                <a:gd name="T68" fmla="*/ 2147483646 w 2018"/>
                <a:gd name="T69" fmla="*/ 1292690472 h 1739"/>
                <a:gd name="T70" fmla="*/ 1831602378 w 2018"/>
                <a:gd name="T71" fmla="*/ 2020361389 h 1739"/>
                <a:gd name="T72" fmla="*/ 1236486341 w 2018"/>
                <a:gd name="T73" fmla="*/ 2147483646 h 1739"/>
                <a:gd name="T74" fmla="*/ 239723946 w 2018"/>
                <a:gd name="T75" fmla="*/ 1225971780 h 1739"/>
                <a:gd name="T76" fmla="*/ 1236486341 w 2018"/>
                <a:gd name="T77" fmla="*/ 237693363 h 1739"/>
                <a:gd name="T78" fmla="*/ 2147483646 w 2018"/>
                <a:gd name="T79" fmla="*/ 1225971780 h 1739"/>
                <a:gd name="T80" fmla="*/ 2147483646 w 2018"/>
                <a:gd name="T81" fmla="*/ 1465754274 h 1739"/>
                <a:gd name="T82" fmla="*/ 1831602378 w 2018"/>
                <a:gd name="T83" fmla="*/ 2020361389 h 1739"/>
                <a:gd name="T84" fmla="*/ 1654973222 w 2018"/>
                <a:gd name="T85" fmla="*/ 1424055076 h 1739"/>
                <a:gd name="T86" fmla="*/ 1329027416 w 2018"/>
                <a:gd name="T87" fmla="*/ 1755559402 h 1739"/>
                <a:gd name="T88" fmla="*/ 1329027416 w 2018"/>
                <a:gd name="T89" fmla="*/ 1932784986 h 1739"/>
                <a:gd name="T90" fmla="*/ 1129254792 w 2018"/>
                <a:gd name="T91" fmla="*/ 1932784986 h 1739"/>
                <a:gd name="T92" fmla="*/ 1129254792 w 2018"/>
                <a:gd name="T93" fmla="*/ 1770166328 h 1739"/>
                <a:gd name="T94" fmla="*/ 820116840 w 2018"/>
                <a:gd name="T95" fmla="*/ 1697180627 h 1739"/>
                <a:gd name="T96" fmla="*/ 876908557 w 2018"/>
                <a:gd name="T97" fmla="*/ 1457414486 h 1739"/>
                <a:gd name="T98" fmla="*/ 1183929257 w 2018"/>
                <a:gd name="T99" fmla="*/ 1532472966 h 1739"/>
                <a:gd name="T100" fmla="*/ 1335330362 w 2018"/>
                <a:gd name="T101" fmla="*/ 1453236351 h 1739"/>
                <a:gd name="T102" fmla="*/ 1152381862 w 2018"/>
                <a:gd name="T103" fmla="*/ 1326049882 h 1739"/>
                <a:gd name="T104" fmla="*/ 828537038 w 2018"/>
                <a:gd name="T105" fmla="*/ 1002885344 h 1739"/>
                <a:gd name="T106" fmla="*/ 1137658591 w 2018"/>
                <a:gd name="T107" fmla="*/ 679704582 h 1739"/>
                <a:gd name="T108" fmla="*/ 1137658591 w 2018"/>
                <a:gd name="T109" fmla="*/ 519158702 h 1739"/>
                <a:gd name="T110" fmla="*/ 1337431343 w 2018"/>
                <a:gd name="T111" fmla="*/ 519158702 h 1739"/>
                <a:gd name="T112" fmla="*/ 1337431343 w 2018"/>
                <a:gd name="T113" fmla="*/ 665114008 h 1739"/>
                <a:gd name="T114" fmla="*/ 1602399739 w 2018"/>
                <a:gd name="T115" fmla="*/ 721403780 h 1739"/>
                <a:gd name="T116" fmla="*/ 1545624293 w 2018"/>
                <a:gd name="T117" fmla="*/ 950757354 h 1739"/>
                <a:gd name="T118" fmla="*/ 1282756879 w 2018"/>
                <a:gd name="T119" fmla="*/ 892378451 h 1739"/>
                <a:gd name="T120" fmla="*/ 1148179898 w 2018"/>
                <a:gd name="T121" fmla="*/ 967437059 h 1739"/>
                <a:gd name="T122" fmla="*/ 1354255468 w 2018"/>
                <a:gd name="T123" fmla="*/ 1096712532 h 1739"/>
                <a:gd name="T124" fmla="*/ 1654973222 w 2018"/>
                <a:gd name="T125" fmla="*/ 1424055076 h 17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18"/>
                <a:gd name="T190" fmla="*/ 0 h 1739"/>
                <a:gd name="T191" fmla="*/ 2018 w 2018"/>
                <a:gd name="T192" fmla="*/ 1739 h 17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18" h="1739">
                  <a:moveTo>
                    <a:pt x="1430" y="563"/>
                  </a:moveTo>
                  <a:cubicBezTo>
                    <a:pt x="1388" y="563"/>
                    <a:pt x="1346" y="567"/>
                    <a:pt x="1306" y="576"/>
                  </a:cubicBezTo>
                  <a:cubicBezTo>
                    <a:pt x="1307" y="580"/>
                    <a:pt x="1307" y="584"/>
                    <a:pt x="1307" y="588"/>
                  </a:cubicBezTo>
                  <a:cubicBezTo>
                    <a:pt x="1307" y="892"/>
                    <a:pt x="1118" y="1151"/>
                    <a:pt x="852" y="1256"/>
                  </a:cubicBezTo>
                  <a:cubicBezTo>
                    <a:pt x="902" y="1531"/>
                    <a:pt x="1142" y="1739"/>
                    <a:pt x="1430" y="1739"/>
                  </a:cubicBezTo>
                  <a:cubicBezTo>
                    <a:pt x="1755" y="1739"/>
                    <a:pt x="2018" y="1475"/>
                    <a:pt x="2018" y="1151"/>
                  </a:cubicBezTo>
                  <a:cubicBezTo>
                    <a:pt x="2018" y="826"/>
                    <a:pt x="1755" y="563"/>
                    <a:pt x="1430" y="563"/>
                  </a:cubicBezTo>
                  <a:close/>
                  <a:moveTo>
                    <a:pt x="1474" y="1405"/>
                  </a:moveTo>
                  <a:cubicBezTo>
                    <a:pt x="1474" y="1489"/>
                    <a:pt x="1474" y="1489"/>
                    <a:pt x="1474" y="1489"/>
                  </a:cubicBezTo>
                  <a:cubicBezTo>
                    <a:pt x="1379" y="1489"/>
                    <a:pt x="1379" y="1489"/>
                    <a:pt x="1379" y="1489"/>
                  </a:cubicBezTo>
                  <a:cubicBezTo>
                    <a:pt x="1379" y="1412"/>
                    <a:pt x="1379" y="1412"/>
                    <a:pt x="1379" y="1412"/>
                  </a:cubicBezTo>
                  <a:cubicBezTo>
                    <a:pt x="1321" y="1410"/>
                    <a:pt x="1264" y="1394"/>
                    <a:pt x="1232" y="1377"/>
                  </a:cubicBezTo>
                  <a:cubicBezTo>
                    <a:pt x="1259" y="1261"/>
                    <a:pt x="1259" y="1261"/>
                    <a:pt x="1259" y="1261"/>
                  </a:cubicBezTo>
                  <a:cubicBezTo>
                    <a:pt x="1297" y="1280"/>
                    <a:pt x="1348" y="1298"/>
                    <a:pt x="1405" y="1298"/>
                  </a:cubicBezTo>
                  <a:cubicBezTo>
                    <a:pt x="1447" y="1298"/>
                    <a:pt x="1476" y="1286"/>
                    <a:pt x="1476" y="1260"/>
                  </a:cubicBezTo>
                  <a:cubicBezTo>
                    <a:pt x="1476" y="1234"/>
                    <a:pt x="1452" y="1218"/>
                    <a:pt x="1390" y="1199"/>
                  </a:cubicBezTo>
                  <a:cubicBezTo>
                    <a:pt x="1300" y="1170"/>
                    <a:pt x="1236" y="1127"/>
                    <a:pt x="1236" y="1043"/>
                  </a:cubicBezTo>
                  <a:cubicBezTo>
                    <a:pt x="1236" y="967"/>
                    <a:pt x="1288" y="907"/>
                    <a:pt x="1383" y="888"/>
                  </a:cubicBezTo>
                  <a:cubicBezTo>
                    <a:pt x="1383" y="812"/>
                    <a:pt x="1383" y="812"/>
                    <a:pt x="1383" y="812"/>
                  </a:cubicBezTo>
                  <a:cubicBezTo>
                    <a:pt x="1478" y="812"/>
                    <a:pt x="1478" y="812"/>
                    <a:pt x="1478" y="812"/>
                  </a:cubicBezTo>
                  <a:cubicBezTo>
                    <a:pt x="1478" y="882"/>
                    <a:pt x="1478" y="882"/>
                    <a:pt x="1478" y="882"/>
                  </a:cubicBezTo>
                  <a:cubicBezTo>
                    <a:pt x="1536" y="884"/>
                    <a:pt x="1575" y="896"/>
                    <a:pt x="1604" y="908"/>
                  </a:cubicBezTo>
                  <a:cubicBezTo>
                    <a:pt x="1577" y="1019"/>
                    <a:pt x="1577" y="1019"/>
                    <a:pt x="1577" y="1019"/>
                  </a:cubicBezTo>
                  <a:cubicBezTo>
                    <a:pt x="1555" y="1010"/>
                    <a:pt x="1515" y="991"/>
                    <a:pt x="1451" y="991"/>
                  </a:cubicBezTo>
                  <a:cubicBezTo>
                    <a:pt x="1402" y="991"/>
                    <a:pt x="1387" y="1008"/>
                    <a:pt x="1387" y="1027"/>
                  </a:cubicBezTo>
                  <a:cubicBezTo>
                    <a:pt x="1387" y="1047"/>
                    <a:pt x="1416" y="1063"/>
                    <a:pt x="1486" y="1088"/>
                  </a:cubicBezTo>
                  <a:cubicBezTo>
                    <a:pt x="1590" y="1122"/>
                    <a:pt x="1629" y="1170"/>
                    <a:pt x="1629" y="1245"/>
                  </a:cubicBezTo>
                  <a:cubicBezTo>
                    <a:pt x="1629" y="1323"/>
                    <a:pt x="1574" y="1387"/>
                    <a:pt x="1474" y="1405"/>
                  </a:cubicBezTo>
                  <a:close/>
                  <a:moveTo>
                    <a:pt x="1176" y="620"/>
                  </a:moveTo>
                  <a:cubicBezTo>
                    <a:pt x="1176" y="610"/>
                    <a:pt x="1176" y="599"/>
                    <a:pt x="1176" y="588"/>
                  </a:cubicBezTo>
                  <a:cubicBezTo>
                    <a:pt x="1176" y="263"/>
                    <a:pt x="913" y="0"/>
                    <a:pt x="588" y="0"/>
                  </a:cubicBezTo>
                  <a:cubicBezTo>
                    <a:pt x="264" y="0"/>
                    <a:pt x="0" y="263"/>
                    <a:pt x="0" y="588"/>
                  </a:cubicBezTo>
                  <a:cubicBezTo>
                    <a:pt x="0" y="913"/>
                    <a:pt x="264" y="1176"/>
                    <a:pt x="588" y="1176"/>
                  </a:cubicBezTo>
                  <a:cubicBezTo>
                    <a:pt x="680" y="1176"/>
                    <a:pt x="766" y="1155"/>
                    <a:pt x="843" y="1118"/>
                  </a:cubicBezTo>
                  <a:cubicBezTo>
                    <a:pt x="1031" y="1028"/>
                    <a:pt x="1164" y="840"/>
                    <a:pt x="1176" y="620"/>
                  </a:cubicBezTo>
                  <a:close/>
                  <a:moveTo>
                    <a:pt x="871" y="969"/>
                  </a:moveTo>
                  <a:cubicBezTo>
                    <a:pt x="792" y="1028"/>
                    <a:pt x="694" y="1062"/>
                    <a:pt x="588" y="1062"/>
                  </a:cubicBezTo>
                  <a:cubicBezTo>
                    <a:pt x="326" y="1062"/>
                    <a:pt x="114" y="850"/>
                    <a:pt x="114" y="588"/>
                  </a:cubicBezTo>
                  <a:cubicBezTo>
                    <a:pt x="114" y="326"/>
                    <a:pt x="326" y="114"/>
                    <a:pt x="588" y="114"/>
                  </a:cubicBezTo>
                  <a:cubicBezTo>
                    <a:pt x="850" y="114"/>
                    <a:pt x="1063" y="326"/>
                    <a:pt x="1063" y="588"/>
                  </a:cubicBezTo>
                  <a:cubicBezTo>
                    <a:pt x="1063" y="628"/>
                    <a:pt x="1058" y="666"/>
                    <a:pt x="1049" y="703"/>
                  </a:cubicBezTo>
                  <a:cubicBezTo>
                    <a:pt x="1022" y="811"/>
                    <a:pt x="958" y="905"/>
                    <a:pt x="871" y="969"/>
                  </a:cubicBezTo>
                  <a:close/>
                  <a:moveTo>
                    <a:pt x="787" y="683"/>
                  </a:moveTo>
                  <a:cubicBezTo>
                    <a:pt x="787" y="760"/>
                    <a:pt x="732" y="824"/>
                    <a:pt x="632" y="842"/>
                  </a:cubicBezTo>
                  <a:cubicBezTo>
                    <a:pt x="632" y="927"/>
                    <a:pt x="632" y="927"/>
                    <a:pt x="632" y="927"/>
                  </a:cubicBezTo>
                  <a:cubicBezTo>
                    <a:pt x="537" y="927"/>
                    <a:pt x="537" y="927"/>
                    <a:pt x="537" y="927"/>
                  </a:cubicBezTo>
                  <a:cubicBezTo>
                    <a:pt x="537" y="849"/>
                    <a:pt x="537" y="849"/>
                    <a:pt x="537" y="849"/>
                  </a:cubicBezTo>
                  <a:cubicBezTo>
                    <a:pt x="479" y="847"/>
                    <a:pt x="422" y="831"/>
                    <a:pt x="390" y="814"/>
                  </a:cubicBezTo>
                  <a:cubicBezTo>
                    <a:pt x="417" y="699"/>
                    <a:pt x="417" y="699"/>
                    <a:pt x="417" y="699"/>
                  </a:cubicBezTo>
                  <a:cubicBezTo>
                    <a:pt x="455" y="717"/>
                    <a:pt x="506" y="735"/>
                    <a:pt x="563" y="735"/>
                  </a:cubicBezTo>
                  <a:cubicBezTo>
                    <a:pt x="605" y="735"/>
                    <a:pt x="635" y="724"/>
                    <a:pt x="635" y="697"/>
                  </a:cubicBezTo>
                  <a:cubicBezTo>
                    <a:pt x="635" y="671"/>
                    <a:pt x="610" y="655"/>
                    <a:pt x="548" y="636"/>
                  </a:cubicBezTo>
                  <a:cubicBezTo>
                    <a:pt x="458" y="607"/>
                    <a:pt x="394" y="565"/>
                    <a:pt x="394" y="481"/>
                  </a:cubicBezTo>
                  <a:cubicBezTo>
                    <a:pt x="394" y="405"/>
                    <a:pt x="446" y="345"/>
                    <a:pt x="541" y="326"/>
                  </a:cubicBezTo>
                  <a:cubicBezTo>
                    <a:pt x="541" y="249"/>
                    <a:pt x="541" y="249"/>
                    <a:pt x="541" y="249"/>
                  </a:cubicBezTo>
                  <a:cubicBezTo>
                    <a:pt x="636" y="249"/>
                    <a:pt x="636" y="249"/>
                    <a:pt x="636" y="249"/>
                  </a:cubicBezTo>
                  <a:cubicBezTo>
                    <a:pt x="636" y="319"/>
                    <a:pt x="636" y="319"/>
                    <a:pt x="636" y="319"/>
                  </a:cubicBezTo>
                  <a:cubicBezTo>
                    <a:pt x="694" y="322"/>
                    <a:pt x="733" y="333"/>
                    <a:pt x="762" y="346"/>
                  </a:cubicBezTo>
                  <a:cubicBezTo>
                    <a:pt x="735" y="456"/>
                    <a:pt x="735" y="456"/>
                    <a:pt x="735" y="456"/>
                  </a:cubicBezTo>
                  <a:cubicBezTo>
                    <a:pt x="713" y="447"/>
                    <a:pt x="673" y="428"/>
                    <a:pt x="610" y="428"/>
                  </a:cubicBezTo>
                  <a:cubicBezTo>
                    <a:pt x="561" y="428"/>
                    <a:pt x="546" y="446"/>
                    <a:pt x="546" y="464"/>
                  </a:cubicBezTo>
                  <a:cubicBezTo>
                    <a:pt x="546" y="485"/>
                    <a:pt x="574" y="501"/>
                    <a:pt x="644" y="526"/>
                  </a:cubicBezTo>
                  <a:cubicBezTo>
                    <a:pt x="749" y="560"/>
                    <a:pt x="787" y="607"/>
                    <a:pt x="787" y="683"/>
                  </a:cubicBez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1406" tIns="45702" rIns="91406" bIns="45702"/>
            <a:lstStyle/>
            <a:p>
              <a:endParaRPr lang="zh-CN" altLang="en-US"/>
            </a:p>
          </p:txBody>
        </p:sp>
      </p:grpSp>
      <p:grpSp>
        <p:nvGrpSpPr>
          <p:cNvPr id="6202" name="组合 26"/>
          <p:cNvGrpSpPr/>
          <p:nvPr/>
        </p:nvGrpSpPr>
        <p:grpSpPr bwMode="auto">
          <a:xfrm>
            <a:off x="1338263" y="2768600"/>
            <a:ext cx="587375" cy="681038"/>
            <a:chOff x="0" y="0"/>
            <a:chExt cx="586865" cy="680764"/>
          </a:xfrm>
        </p:grpSpPr>
        <p:sp>
          <p:nvSpPr>
            <p:cNvPr id="6253" name="Hexagon 14"/>
            <p:cNvSpPr>
              <a:spLocks noChangeArrowheads="1"/>
            </p:cNvSpPr>
            <p:nvPr/>
          </p:nvSpPr>
          <p:spPr bwMode="auto">
            <a:xfrm rot="-5400000">
              <a:off x="-46949" y="46948"/>
              <a:ext cx="680764" cy="586865"/>
            </a:xfrm>
            <a:prstGeom prst="hexagon">
              <a:avLst>
                <a:gd name="adj" fmla="val 24999"/>
                <a:gd name="vf" fmla="val 11547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grpSp>
          <p:nvGrpSpPr>
            <p:cNvPr id="6254" name="组合 21"/>
            <p:cNvGrpSpPr/>
            <p:nvPr/>
          </p:nvGrpSpPr>
          <p:grpSpPr bwMode="auto">
            <a:xfrm>
              <a:off x="158886" y="152078"/>
              <a:ext cx="269094" cy="390638"/>
              <a:chOff x="0" y="0"/>
              <a:chExt cx="339181" cy="492382"/>
            </a:xfrm>
          </p:grpSpPr>
          <p:grpSp>
            <p:nvGrpSpPr>
              <p:cNvPr id="6255" name="组合 237"/>
              <p:cNvGrpSpPr/>
              <p:nvPr/>
            </p:nvGrpSpPr>
            <p:grpSpPr bwMode="auto">
              <a:xfrm>
                <a:off x="0" y="0"/>
                <a:ext cx="211754" cy="492382"/>
                <a:chOff x="0" y="0"/>
                <a:chExt cx="103786" cy="241329"/>
              </a:xfrm>
            </p:grpSpPr>
            <p:sp>
              <p:nvSpPr>
                <p:cNvPr id="6259" name="Oval 5"/>
                <p:cNvSpPr>
                  <a:spLocks noChangeArrowheads="1"/>
                </p:cNvSpPr>
                <p:nvPr/>
              </p:nvSpPr>
              <p:spPr bwMode="auto">
                <a:xfrm>
                  <a:off x="25308" y="161"/>
                  <a:ext cx="52913" cy="51958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5" name="Freeform 6"/>
                <p:cNvSpPr>
                  <a:spLocks noChangeArrowheads="1"/>
                </p:cNvSpPr>
                <p:nvPr/>
              </p:nvSpPr>
              <p:spPr bwMode="auto">
                <a:xfrm>
                  <a:off x="-169" y="60942"/>
                  <a:ext cx="103867" cy="180382"/>
                </a:xfrm>
                <a:custGeom>
                  <a:avLst/>
                  <a:gdLst>
                    <a:gd name="T0" fmla="*/ 2147483646 w 137"/>
                    <a:gd name="T1" fmla="*/ 2147483646 h 242"/>
                    <a:gd name="T2" fmla="*/ 2147483646 w 137"/>
                    <a:gd name="T3" fmla="*/ 0 h 242"/>
                    <a:gd name="T4" fmla="*/ 0 w 137"/>
                    <a:gd name="T5" fmla="*/ 2147483646 h 242"/>
                    <a:gd name="T6" fmla="*/ 0 w 137"/>
                    <a:gd name="T7" fmla="*/ 2147483646 h 242"/>
                    <a:gd name="T8" fmla="*/ 0 w 137"/>
                    <a:gd name="T9" fmla="*/ 2147483646 h 242"/>
                    <a:gd name="T10" fmla="*/ 2147483646 w 137"/>
                    <a:gd name="T11" fmla="*/ 2147483646 h 242"/>
                    <a:gd name="T12" fmla="*/ 2147483646 w 137"/>
                    <a:gd name="T13" fmla="*/ 2147483646 h 242"/>
                    <a:gd name="T14" fmla="*/ 2147483646 w 137"/>
                    <a:gd name="T15" fmla="*/ 2147483646 h 242"/>
                    <a:gd name="T16" fmla="*/ 2147483646 w 137"/>
                    <a:gd name="T17" fmla="*/ 2147483646 h 242"/>
                    <a:gd name="T18" fmla="*/ 2147483646 w 137"/>
                    <a:gd name="T19" fmla="*/ 2147483646 h 242"/>
                    <a:gd name="T20" fmla="*/ 2147483646 w 137"/>
                    <a:gd name="T21" fmla="*/ 2147483646 h 242"/>
                    <a:gd name="T22" fmla="*/ 2147483646 w 137"/>
                    <a:gd name="T23" fmla="*/ 2147483646 h 242"/>
                    <a:gd name="T24" fmla="*/ 2147483646 w 137"/>
                    <a:gd name="T25" fmla="*/ 2147483646 h 242"/>
                    <a:gd name="T26" fmla="*/ 2147483646 w 137"/>
                    <a:gd name="T27" fmla="*/ 2147483646 h 242"/>
                    <a:gd name="T28" fmla="*/ 2147483646 w 137"/>
                    <a:gd name="T29" fmla="*/ 2147483646 h 2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7"/>
                    <a:gd name="T46" fmla="*/ 0 h 242"/>
                    <a:gd name="T47" fmla="*/ 137 w 137"/>
                    <a:gd name="T48" fmla="*/ 242 h 24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7" h="242">
                      <a:moveTo>
                        <a:pt x="137" y="68"/>
                      </a:moveTo>
                      <a:cubicBezTo>
                        <a:pt x="137" y="30"/>
                        <a:pt x="106" y="0"/>
                        <a:pt x="69" y="0"/>
                      </a:cubicBezTo>
                      <a:cubicBezTo>
                        <a:pt x="31" y="0"/>
                        <a:pt x="0" y="30"/>
                        <a:pt x="0" y="68"/>
                      </a:cubicBezTo>
                      <a:cubicBezTo>
                        <a:pt x="0" y="68"/>
                        <a:pt x="0" y="69"/>
                        <a:pt x="0" y="6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5"/>
                        <a:pt x="2" y="136"/>
                        <a:pt x="30" y="141"/>
                      </a:cubicBezTo>
                      <a:cubicBezTo>
                        <a:pt x="30" y="141"/>
                        <a:pt x="31" y="142"/>
                        <a:pt x="31" y="143"/>
                      </a:cubicBezTo>
                      <a:cubicBezTo>
                        <a:pt x="31" y="144"/>
                        <a:pt x="46" y="222"/>
                        <a:pt x="47" y="227"/>
                      </a:cubicBezTo>
                      <a:cubicBezTo>
                        <a:pt x="49" y="235"/>
                        <a:pt x="53" y="242"/>
                        <a:pt x="69" y="242"/>
                      </a:cubicBezTo>
                      <a:cubicBezTo>
                        <a:pt x="85" y="242"/>
                        <a:pt x="88" y="235"/>
                        <a:pt x="90" y="227"/>
                      </a:cubicBezTo>
                      <a:cubicBezTo>
                        <a:pt x="91" y="222"/>
                        <a:pt x="106" y="144"/>
                        <a:pt x="107" y="143"/>
                      </a:cubicBezTo>
                      <a:cubicBezTo>
                        <a:pt x="107" y="142"/>
                        <a:pt x="107" y="141"/>
                        <a:pt x="108" y="141"/>
                      </a:cubicBezTo>
                      <a:cubicBezTo>
                        <a:pt x="135" y="136"/>
                        <a:pt x="137" y="86"/>
                        <a:pt x="137" y="69"/>
                      </a:cubicBezTo>
                      <a:cubicBezTo>
                        <a:pt x="137" y="69"/>
                        <a:pt x="137" y="69"/>
                        <a:pt x="137" y="69"/>
                      </a:cubicBezTo>
                      <a:cubicBezTo>
                        <a:pt x="137" y="69"/>
                        <a:pt x="137" y="68"/>
                        <a:pt x="137" y="68"/>
                      </a:cubicBezTo>
                      <a:close/>
                    </a:path>
                  </a:pathLst>
                </a:cu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256" name="组合 238"/>
              <p:cNvGrpSpPr/>
              <p:nvPr/>
            </p:nvGrpSpPr>
            <p:grpSpPr bwMode="auto">
              <a:xfrm>
                <a:off x="165369" y="57919"/>
                <a:ext cx="173812" cy="404157"/>
                <a:chOff x="0" y="0"/>
                <a:chExt cx="103786" cy="241329"/>
              </a:xfrm>
            </p:grpSpPr>
            <p:sp>
              <p:nvSpPr>
                <p:cNvPr id="6257" name="Oval 5"/>
                <p:cNvSpPr>
                  <a:spLocks noChangeArrowheads="1"/>
                </p:cNvSpPr>
                <p:nvPr/>
              </p:nvSpPr>
              <p:spPr bwMode="auto">
                <a:xfrm>
                  <a:off x="26395" y="248"/>
                  <a:ext cx="51333" cy="52551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6258" name="Freeform 6"/>
                <p:cNvSpPr>
                  <a:spLocks noChangeArrowheads="1"/>
                </p:cNvSpPr>
                <p:nvPr/>
              </p:nvSpPr>
              <p:spPr bwMode="auto">
                <a:xfrm>
                  <a:off x="132" y="61159"/>
                  <a:ext cx="103859" cy="180345"/>
                </a:xfrm>
                <a:custGeom>
                  <a:avLst/>
                  <a:gdLst>
                    <a:gd name="T0" fmla="*/ 2147483646 w 137"/>
                    <a:gd name="T1" fmla="*/ 2147483646 h 242"/>
                    <a:gd name="T2" fmla="*/ 2147483646 w 137"/>
                    <a:gd name="T3" fmla="*/ 0 h 242"/>
                    <a:gd name="T4" fmla="*/ 0 w 137"/>
                    <a:gd name="T5" fmla="*/ 2147483646 h 242"/>
                    <a:gd name="T6" fmla="*/ 0 w 137"/>
                    <a:gd name="T7" fmla="*/ 2147483646 h 242"/>
                    <a:gd name="T8" fmla="*/ 0 w 137"/>
                    <a:gd name="T9" fmla="*/ 2147483646 h 242"/>
                    <a:gd name="T10" fmla="*/ 2147483646 w 137"/>
                    <a:gd name="T11" fmla="*/ 2147483646 h 242"/>
                    <a:gd name="T12" fmla="*/ 2147483646 w 137"/>
                    <a:gd name="T13" fmla="*/ 2147483646 h 242"/>
                    <a:gd name="T14" fmla="*/ 2147483646 w 137"/>
                    <a:gd name="T15" fmla="*/ 2147483646 h 242"/>
                    <a:gd name="T16" fmla="*/ 2147483646 w 137"/>
                    <a:gd name="T17" fmla="*/ 2147483646 h 242"/>
                    <a:gd name="T18" fmla="*/ 2147483646 w 137"/>
                    <a:gd name="T19" fmla="*/ 2147483646 h 242"/>
                    <a:gd name="T20" fmla="*/ 2147483646 w 137"/>
                    <a:gd name="T21" fmla="*/ 2147483646 h 242"/>
                    <a:gd name="T22" fmla="*/ 2147483646 w 137"/>
                    <a:gd name="T23" fmla="*/ 2147483646 h 242"/>
                    <a:gd name="T24" fmla="*/ 2147483646 w 137"/>
                    <a:gd name="T25" fmla="*/ 2147483646 h 242"/>
                    <a:gd name="T26" fmla="*/ 2147483646 w 137"/>
                    <a:gd name="T27" fmla="*/ 2147483646 h 242"/>
                    <a:gd name="T28" fmla="*/ 2147483646 w 137"/>
                    <a:gd name="T29" fmla="*/ 2147483646 h 2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7"/>
                    <a:gd name="T46" fmla="*/ 0 h 242"/>
                    <a:gd name="T47" fmla="*/ 137 w 137"/>
                    <a:gd name="T48" fmla="*/ 242 h 24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7" h="242">
                      <a:moveTo>
                        <a:pt x="137" y="68"/>
                      </a:moveTo>
                      <a:cubicBezTo>
                        <a:pt x="137" y="30"/>
                        <a:pt x="106" y="0"/>
                        <a:pt x="69" y="0"/>
                      </a:cubicBezTo>
                      <a:cubicBezTo>
                        <a:pt x="31" y="0"/>
                        <a:pt x="0" y="30"/>
                        <a:pt x="0" y="68"/>
                      </a:cubicBezTo>
                      <a:cubicBezTo>
                        <a:pt x="0" y="68"/>
                        <a:pt x="0" y="69"/>
                        <a:pt x="0" y="6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5"/>
                        <a:pt x="2" y="136"/>
                        <a:pt x="30" y="141"/>
                      </a:cubicBezTo>
                      <a:cubicBezTo>
                        <a:pt x="30" y="141"/>
                        <a:pt x="31" y="142"/>
                        <a:pt x="31" y="143"/>
                      </a:cubicBezTo>
                      <a:cubicBezTo>
                        <a:pt x="31" y="144"/>
                        <a:pt x="46" y="222"/>
                        <a:pt x="47" y="227"/>
                      </a:cubicBezTo>
                      <a:cubicBezTo>
                        <a:pt x="49" y="235"/>
                        <a:pt x="53" y="242"/>
                        <a:pt x="69" y="242"/>
                      </a:cubicBezTo>
                      <a:cubicBezTo>
                        <a:pt x="85" y="242"/>
                        <a:pt x="88" y="235"/>
                        <a:pt x="90" y="227"/>
                      </a:cubicBezTo>
                      <a:cubicBezTo>
                        <a:pt x="91" y="222"/>
                        <a:pt x="106" y="144"/>
                        <a:pt x="107" y="143"/>
                      </a:cubicBezTo>
                      <a:cubicBezTo>
                        <a:pt x="107" y="142"/>
                        <a:pt x="107" y="141"/>
                        <a:pt x="108" y="141"/>
                      </a:cubicBezTo>
                      <a:cubicBezTo>
                        <a:pt x="135" y="136"/>
                        <a:pt x="137" y="86"/>
                        <a:pt x="137" y="69"/>
                      </a:cubicBezTo>
                      <a:cubicBezTo>
                        <a:pt x="137" y="69"/>
                        <a:pt x="137" y="69"/>
                        <a:pt x="137" y="69"/>
                      </a:cubicBezTo>
                      <a:cubicBezTo>
                        <a:pt x="137" y="69"/>
                        <a:pt x="137" y="68"/>
                        <a:pt x="137" y="68"/>
                      </a:cubicBezTo>
                      <a:close/>
                    </a:path>
                  </a:pathLst>
                </a:cu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211" name="组合 24"/>
          <p:cNvGrpSpPr/>
          <p:nvPr/>
        </p:nvGrpSpPr>
        <p:grpSpPr bwMode="auto">
          <a:xfrm>
            <a:off x="1320800" y="3957638"/>
            <a:ext cx="600075" cy="696912"/>
            <a:chOff x="0" y="0"/>
            <a:chExt cx="1232700" cy="1429933"/>
          </a:xfrm>
        </p:grpSpPr>
        <p:sp>
          <p:nvSpPr>
            <p:cNvPr id="6242" name="Hexagon 8"/>
            <p:cNvSpPr>
              <a:spLocks noChangeArrowheads="1"/>
            </p:cNvSpPr>
            <p:nvPr/>
          </p:nvSpPr>
          <p:spPr bwMode="auto">
            <a:xfrm rot="-5400000">
              <a:off x="-98618" y="98617"/>
              <a:ext cx="1429933" cy="1232700"/>
            </a:xfrm>
            <a:prstGeom prst="hexagon">
              <a:avLst>
                <a:gd name="adj" fmla="val 24999"/>
                <a:gd name="vf" fmla="val 11547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grpSp>
          <p:nvGrpSpPr>
            <p:cNvPr id="6243" name="组合 220"/>
            <p:cNvGrpSpPr/>
            <p:nvPr/>
          </p:nvGrpSpPr>
          <p:grpSpPr bwMode="auto">
            <a:xfrm>
              <a:off x="299063" y="392121"/>
              <a:ext cx="633142" cy="682802"/>
              <a:chOff x="0" y="0"/>
              <a:chExt cx="250479" cy="270125"/>
            </a:xfrm>
          </p:grpSpPr>
          <p:grpSp>
            <p:nvGrpSpPr>
              <p:cNvPr id="6244" name="组合 221"/>
              <p:cNvGrpSpPr/>
              <p:nvPr/>
            </p:nvGrpSpPr>
            <p:grpSpPr bwMode="auto">
              <a:xfrm>
                <a:off x="64401" y="0"/>
                <a:ext cx="116170" cy="270125"/>
                <a:chOff x="0" y="0"/>
                <a:chExt cx="103786" cy="241329"/>
              </a:xfrm>
            </p:grpSpPr>
            <p:sp>
              <p:nvSpPr>
                <p:cNvPr id="6251" name="Oval 5"/>
                <p:cNvSpPr>
                  <a:spLocks noChangeArrowheads="1"/>
                </p:cNvSpPr>
                <p:nvPr/>
              </p:nvSpPr>
              <p:spPr bwMode="auto">
                <a:xfrm>
                  <a:off x="25791" y="-442"/>
                  <a:ext cx="53020" cy="52957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6252" name="Freeform 6"/>
                <p:cNvSpPr>
                  <a:spLocks noChangeArrowheads="1"/>
                </p:cNvSpPr>
                <p:nvPr/>
              </p:nvSpPr>
              <p:spPr bwMode="auto">
                <a:xfrm>
                  <a:off x="433" y="60573"/>
                  <a:ext cx="103734" cy="180745"/>
                </a:xfrm>
                <a:custGeom>
                  <a:avLst/>
                  <a:gdLst>
                    <a:gd name="T0" fmla="*/ 2147483646 w 137"/>
                    <a:gd name="T1" fmla="*/ 2147483646 h 242"/>
                    <a:gd name="T2" fmla="*/ 2147483646 w 137"/>
                    <a:gd name="T3" fmla="*/ 0 h 242"/>
                    <a:gd name="T4" fmla="*/ 0 w 137"/>
                    <a:gd name="T5" fmla="*/ 2147483646 h 242"/>
                    <a:gd name="T6" fmla="*/ 0 w 137"/>
                    <a:gd name="T7" fmla="*/ 2147483646 h 242"/>
                    <a:gd name="T8" fmla="*/ 0 w 137"/>
                    <a:gd name="T9" fmla="*/ 2147483646 h 242"/>
                    <a:gd name="T10" fmla="*/ 2147483646 w 137"/>
                    <a:gd name="T11" fmla="*/ 2147483646 h 242"/>
                    <a:gd name="T12" fmla="*/ 2147483646 w 137"/>
                    <a:gd name="T13" fmla="*/ 2147483646 h 242"/>
                    <a:gd name="T14" fmla="*/ 2147483646 w 137"/>
                    <a:gd name="T15" fmla="*/ 2147483646 h 242"/>
                    <a:gd name="T16" fmla="*/ 2147483646 w 137"/>
                    <a:gd name="T17" fmla="*/ 2147483646 h 242"/>
                    <a:gd name="T18" fmla="*/ 2147483646 w 137"/>
                    <a:gd name="T19" fmla="*/ 2147483646 h 242"/>
                    <a:gd name="T20" fmla="*/ 2147483646 w 137"/>
                    <a:gd name="T21" fmla="*/ 2147483646 h 242"/>
                    <a:gd name="T22" fmla="*/ 2147483646 w 137"/>
                    <a:gd name="T23" fmla="*/ 2147483646 h 242"/>
                    <a:gd name="T24" fmla="*/ 2147483646 w 137"/>
                    <a:gd name="T25" fmla="*/ 2147483646 h 242"/>
                    <a:gd name="T26" fmla="*/ 2147483646 w 137"/>
                    <a:gd name="T27" fmla="*/ 2147483646 h 242"/>
                    <a:gd name="T28" fmla="*/ 2147483646 w 137"/>
                    <a:gd name="T29" fmla="*/ 2147483646 h 2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7"/>
                    <a:gd name="T46" fmla="*/ 0 h 242"/>
                    <a:gd name="T47" fmla="*/ 137 w 137"/>
                    <a:gd name="T48" fmla="*/ 242 h 24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7" h="242">
                      <a:moveTo>
                        <a:pt x="137" y="68"/>
                      </a:moveTo>
                      <a:cubicBezTo>
                        <a:pt x="137" y="30"/>
                        <a:pt x="106" y="0"/>
                        <a:pt x="69" y="0"/>
                      </a:cubicBezTo>
                      <a:cubicBezTo>
                        <a:pt x="31" y="0"/>
                        <a:pt x="0" y="30"/>
                        <a:pt x="0" y="68"/>
                      </a:cubicBezTo>
                      <a:cubicBezTo>
                        <a:pt x="0" y="68"/>
                        <a:pt x="0" y="69"/>
                        <a:pt x="0" y="6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5"/>
                        <a:pt x="2" y="136"/>
                        <a:pt x="30" y="141"/>
                      </a:cubicBezTo>
                      <a:cubicBezTo>
                        <a:pt x="30" y="141"/>
                        <a:pt x="31" y="142"/>
                        <a:pt x="31" y="143"/>
                      </a:cubicBezTo>
                      <a:cubicBezTo>
                        <a:pt x="31" y="144"/>
                        <a:pt x="46" y="222"/>
                        <a:pt x="47" y="227"/>
                      </a:cubicBezTo>
                      <a:cubicBezTo>
                        <a:pt x="49" y="235"/>
                        <a:pt x="53" y="242"/>
                        <a:pt x="69" y="242"/>
                      </a:cubicBezTo>
                      <a:cubicBezTo>
                        <a:pt x="85" y="242"/>
                        <a:pt x="88" y="235"/>
                        <a:pt x="90" y="227"/>
                      </a:cubicBezTo>
                      <a:cubicBezTo>
                        <a:pt x="91" y="222"/>
                        <a:pt x="106" y="144"/>
                        <a:pt x="107" y="143"/>
                      </a:cubicBezTo>
                      <a:cubicBezTo>
                        <a:pt x="107" y="142"/>
                        <a:pt x="107" y="141"/>
                        <a:pt x="108" y="141"/>
                      </a:cubicBezTo>
                      <a:cubicBezTo>
                        <a:pt x="135" y="136"/>
                        <a:pt x="137" y="86"/>
                        <a:pt x="137" y="69"/>
                      </a:cubicBezTo>
                      <a:cubicBezTo>
                        <a:pt x="137" y="69"/>
                        <a:pt x="137" y="69"/>
                        <a:pt x="137" y="69"/>
                      </a:cubicBezTo>
                      <a:cubicBezTo>
                        <a:pt x="137" y="69"/>
                        <a:pt x="137" y="68"/>
                        <a:pt x="137" y="68"/>
                      </a:cubicBezTo>
                      <a:close/>
                    </a:path>
                  </a:pathLst>
                </a:cu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245" name="组合 222"/>
              <p:cNvGrpSpPr/>
              <p:nvPr/>
            </p:nvGrpSpPr>
            <p:grpSpPr bwMode="auto">
              <a:xfrm>
                <a:off x="155124" y="31775"/>
                <a:ext cx="95355" cy="221724"/>
                <a:chOff x="0" y="0"/>
                <a:chExt cx="103786" cy="241329"/>
              </a:xfrm>
            </p:grpSpPr>
            <p:sp>
              <p:nvSpPr>
                <p:cNvPr id="6249" name="Oval 5"/>
                <p:cNvSpPr>
                  <a:spLocks noChangeArrowheads="1"/>
                </p:cNvSpPr>
                <p:nvPr/>
              </p:nvSpPr>
              <p:spPr bwMode="auto">
                <a:xfrm>
                  <a:off x="25354" y="-60"/>
                  <a:ext cx="53360" cy="51895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6250" name="Freeform 6"/>
                <p:cNvSpPr>
                  <a:spLocks noChangeArrowheads="1"/>
                </p:cNvSpPr>
                <p:nvPr/>
              </p:nvSpPr>
              <p:spPr bwMode="auto">
                <a:xfrm>
                  <a:off x="78" y="60250"/>
                  <a:ext cx="103912" cy="180929"/>
                </a:xfrm>
                <a:custGeom>
                  <a:avLst/>
                  <a:gdLst>
                    <a:gd name="T0" fmla="*/ 2147483646 w 137"/>
                    <a:gd name="T1" fmla="*/ 2147483646 h 242"/>
                    <a:gd name="T2" fmla="*/ 2147483646 w 137"/>
                    <a:gd name="T3" fmla="*/ 0 h 242"/>
                    <a:gd name="T4" fmla="*/ 0 w 137"/>
                    <a:gd name="T5" fmla="*/ 2147483646 h 242"/>
                    <a:gd name="T6" fmla="*/ 0 w 137"/>
                    <a:gd name="T7" fmla="*/ 2147483646 h 242"/>
                    <a:gd name="T8" fmla="*/ 0 w 137"/>
                    <a:gd name="T9" fmla="*/ 2147483646 h 242"/>
                    <a:gd name="T10" fmla="*/ 2147483646 w 137"/>
                    <a:gd name="T11" fmla="*/ 2147483646 h 242"/>
                    <a:gd name="T12" fmla="*/ 2147483646 w 137"/>
                    <a:gd name="T13" fmla="*/ 2147483646 h 242"/>
                    <a:gd name="T14" fmla="*/ 2147483646 w 137"/>
                    <a:gd name="T15" fmla="*/ 2147483646 h 242"/>
                    <a:gd name="T16" fmla="*/ 2147483646 w 137"/>
                    <a:gd name="T17" fmla="*/ 2147483646 h 242"/>
                    <a:gd name="T18" fmla="*/ 2147483646 w 137"/>
                    <a:gd name="T19" fmla="*/ 2147483646 h 242"/>
                    <a:gd name="T20" fmla="*/ 2147483646 w 137"/>
                    <a:gd name="T21" fmla="*/ 2147483646 h 242"/>
                    <a:gd name="T22" fmla="*/ 2147483646 w 137"/>
                    <a:gd name="T23" fmla="*/ 2147483646 h 242"/>
                    <a:gd name="T24" fmla="*/ 2147483646 w 137"/>
                    <a:gd name="T25" fmla="*/ 2147483646 h 242"/>
                    <a:gd name="T26" fmla="*/ 2147483646 w 137"/>
                    <a:gd name="T27" fmla="*/ 2147483646 h 242"/>
                    <a:gd name="T28" fmla="*/ 2147483646 w 137"/>
                    <a:gd name="T29" fmla="*/ 2147483646 h 2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7"/>
                    <a:gd name="T46" fmla="*/ 0 h 242"/>
                    <a:gd name="T47" fmla="*/ 137 w 137"/>
                    <a:gd name="T48" fmla="*/ 242 h 24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7" h="242">
                      <a:moveTo>
                        <a:pt x="137" y="68"/>
                      </a:moveTo>
                      <a:cubicBezTo>
                        <a:pt x="137" y="30"/>
                        <a:pt x="106" y="0"/>
                        <a:pt x="69" y="0"/>
                      </a:cubicBezTo>
                      <a:cubicBezTo>
                        <a:pt x="31" y="0"/>
                        <a:pt x="0" y="30"/>
                        <a:pt x="0" y="68"/>
                      </a:cubicBezTo>
                      <a:cubicBezTo>
                        <a:pt x="0" y="68"/>
                        <a:pt x="0" y="69"/>
                        <a:pt x="0" y="6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5"/>
                        <a:pt x="2" y="136"/>
                        <a:pt x="30" y="141"/>
                      </a:cubicBezTo>
                      <a:cubicBezTo>
                        <a:pt x="30" y="141"/>
                        <a:pt x="31" y="142"/>
                        <a:pt x="31" y="143"/>
                      </a:cubicBezTo>
                      <a:cubicBezTo>
                        <a:pt x="31" y="144"/>
                        <a:pt x="46" y="222"/>
                        <a:pt x="47" y="227"/>
                      </a:cubicBezTo>
                      <a:cubicBezTo>
                        <a:pt x="49" y="235"/>
                        <a:pt x="53" y="242"/>
                        <a:pt x="69" y="242"/>
                      </a:cubicBezTo>
                      <a:cubicBezTo>
                        <a:pt x="85" y="242"/>
                        <a:pt x="88" y="235"/>
                        <a:pt x="90" y="227"/>
                      </a:cubicBezTo>
                      <a:cubicBezTo>
                        <a:pt x="91" y="222"/>
                        <a:pt x="106" y="144"/>
                        <a:pt x="107" y="143"/>
                      </a:cubicBezTo>
                      <a:cubicBezTo>
                        <a:pt x="107" y="142"/>
                        <a:pt x="107" y="141"/>
                        <a:pt x="108" y="141"/>
                      </a:cubicBezTo>
                      <a:cubicBezTo>
                        <a:pt x="135" y="136"/>
                        <a:pt x="137" y="86"/>
                        <a:pt x="137" y="69"/>
                      </a:cubicBezTo>
                      <a:cubicBezTo>
                        <a:pt x="137" y="69"/>
                        <a:pt x="137" y="69"/>
                        <a:pt x="137" y="69"/>
                      </a:cubicBezTo>
                      <a:cubicBezTo>
                        <a:pt x="137" y="69"/>
                        <a:pt x="137" y="68"/>
                        <a:pt x="137" y="68"/>
                      </a:cubicBezTo>
                      <a:close/>
                    </a:path>
                  </a:pathLst>
                </a:cu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246" name="组合 223"/>
              <p:cNvGrpSpPr/>
              <p:nvPr/>
            </p:nvGrpSpPr>
            <p:grpSpPr bwMode="auto">
              <a:xfrm>
                <a:off x="0" y="31775"/>
                <a:ext cx="95355" cy="221724"/>
                <a:chOff x="0" y="0"/>
                <a:chExt cx="103786" cy="241329"/>
              </a:xfrm>
            </p:grpSpPr>
            <p:sp>
              <p:nvSpPr>
                <p:cNvPr id="6247" name="Oval 5"/>
                <p:cNvSpPr>
                  <a:spLocks noChangeArrowheads="1"/>
                </p:cNvSpPr>
                <p:nvPr/>
              </p:nvSpPr>
              <p:spPr bwMode="auto">
                <a:xfrm>
                  <a:off x="25689" y="-60"/>
                  <a:ext cx="53360" cy="51895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6" name="Freeform 6"/>
                <p:cNvSpPr>
                  <a:spLocks noChangeArrowheads="1"/>
                </p:cNvSpPr>
                <p:nvPr/>
              </p:nvSpPr>
              <p:spPr bwMode="auto">
                <a:xfrm>
                  <a:off x="413" y="60250"/>
                  <a:ext cx="103912" cy="180929"/>
                </a:xfrm>
                <a:custGeom>
                  <a:avLst/>
                  <a:gdLst>
                    <a:gd name="T0" fmla="*/ 2147483646 w 137"/>
                    <a:gd name="T1" fmla="*/ 2147483646 h 242"/>
                    <a:gd name="T2" fmla="*/ 2147483646 w 137"/>
                    <a:gd name="T3" fmla="*/ 0 h 242"/>
                    <a:gd name="T4" fmla="*/ 0 w 137"/>
                    <a:gd name="T5" fmla="*/ 2147483646 h 242"/>
                    <a:gd name="T6" fmla="*/ 0 w 137"/>
                    <a:gd name="T7" fmla="*/ 2147483646 h 242"/>
                    <a:gd name="T8" fmla="*/ 0 w 137"/>
                    <a:gd name="T9" fmla="*/ 2147483646 h 242"/>
                    <a:gd name="T10" fmla="*/ 2147483646 w 137"/>
                    <a:gd name="T11" fmla="*/ 2147483646 h 242"/>
                    <a:gd name="T12" fmla="*/ 2147483646 w 137"/>
                    <a:gd name="T13" fmla="*/ 2147483646 h 242"/>
                    <a:gd name="T14" fmla="*/ 2147483646 w 137"/>
                    <a:gd name="T15" fmla="*/ 2147483646 h 242"/>
                    <a:gd name="T16" fmla="*/ 2147483646 w 137"/>
                    <a:gd name="T17" fmla="*/ 2147483646 h 242"/>
                    <a:gd name="T18" fmla="*/ 2147483646 w 137"/>
                    <a:gd name="T19" fmla="*/ 2147483646 h 242"/>
                    <a:gd name="T20" fmla="*/ 2147483646 w 137"/>
                    <a:gd name="T21" fmla="*/ 2147483646 h 242"/>
                    <a:gd name="T22" fmla="*/ 2147483646 w 137"/>
                    <a:gd name="T23" fmla="*/ 2147483646 h 242"/>
                    <a:gd name="T24" fmla="*/ 2147483646 w 137"/>
                    <a:gd name="T25" fmla="*/ 2147483646 h 242"/>
                    <a:gd name="T26" fmla="*/ 2147483646 w 137"/>
                    <a:gd name="T27" fmla="*/ 2147483646 h 242"/>
                    <a:gd name="T28" fmla="*/ 2147483646 w 137"/>
                    <a:gd name="T29" fmla="*/ 2147483646 h 2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7"/>
                    <a:gd name="T46" fmla="*/ 0 h 242"/>
                    <a:gd name="T47" fmla="*/ 137 w 137"/>
                    <a:gd name="T48" fmla="*/ 242 h 24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7" h="242">
                      <a:moveTo>
                        <a:pt x="137" y="68"/>
                      </a:moveTo>
                      <a:cubicBezTo>
                        <a:pt x="137" y="30"/>
                        <a:pt x="106" y="0"/>
                        <a:pt x="69" y="0"/>
                      </a:cubicBezTo>
                      <a:cubicBezTo>
                        <a:pt x="31" y="0"/>
                        <a:pt x="0" y="30"/>
                        <a:pt x="0" y="68"/>
                      </a:cubicBezTo>
                      <a:cubicBezTo>
                        <a:pt x="0" y="68"/>
                        <a:pt x="0" y="69"/>
                        <a:pt x="0" y="6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5"/>
                        <a:pt x="2" y="136"/>
                        <a:pt x="30" y="141"/>
                      </a:cubicBezTo>
                      <a:cubicBezTo>
                        <a:pt x="30" y="141"/>
                        <a:pt x="31" y="142"/>
                        <a:pt x="31" y="143"/>
                      </a:cubicBezTo>
                      <a:cubicBezTo>
                        <a:pt x="31" y="144"/>
                        <a:pt x="46" y="222"/>
                        <a:pt x="47" y="227"/>
                      </a:cubicBezTo>
                      <a:cubicBezTo>
                        <a:pt x="49" y="235"/>
                        <a:pt x="53" y="242"/>
                        <a:pt x="69" y="242"/>
                      </a:cubicBezTo>
                      <a:cubicBezTo>
                        <a:pt x="85" y="242"/>
                        <a:pt x="88" y="235"/>
                        <a:pt x="90" y="227"/>
                      </a:cubicBezTo>
                      <a:cubicBezTo>
                        <a:pt x="91" y="222"/>
                        <a:pt x="106" y="144"/>
                        <a:pt x="107" y="143"/>
                      </a:cubicBezTo>
                      <a:cubicBezTo>
                        <a:pt x="107" y="142"/>
                        <a:pt x="107" y="141"/>
                        <a:pt x="108" y="141"/>
                      </a:cubicBezTo>
                      <a:cubicBezTo>
                        <a:pt x="135" y="136"/>
                        <a:pt x="137" y="86"/>
                        <a:pt x="137" y="69"/>
                      </a:cubicBezTo>
                      <a:cubicBezTo>
                        <a:pt x="137" y="69"/>
                        <a:pt x="137" y="69"/>
                        <a:pt x="137" y="69"/>
                      </a:cubicBezTo>
                      <a:cubicBezTo>
                        <a:pt x="137" y="69"/>
                        <a:pt x="137" y="68"/>
                        <a:pt x="137" y="68"/>
                      </a:cubicBezTo>
                      <a:close/>
                    </a:path>
                  </a:pathLst>
                </a:cu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223" name="组合 28"/>
          <p:cNvGrpSpPr/>
          <p:nvPr/>
        </p:nvGrpSpPr>
        <p:grpSpPr bwMode="auto">
          <a:xfrm>
            <a:off x="1982788" y="2514600"/>
            <a:ext cx="2187575" cy="2538413"/>
            <a:chOff x="0" y="0"/>
            <a:chExt cx="1628034" cy="1888517"/>
          </a:xfrm>
        </p:grpSpPr>
        <p:sp>
          <p:nvSpPr>
            <p:cNvPr id="17" name="Hexagon 6"/>
            <p:cNvSpPr>
              <a:spLocks noChangeArrowheads="1"/>
            </p:cNvSpPr>
            <p:nvPr/>
          </p:nvSpPr>
          <p:spPr bwMode="auto">
            <a:xfrm rot="-5400000">
              <a:off x="-130243" y="130242"/>
              <a:ext cx="1888517" cy="1628034"/>
            </a:xfrm>
            <a:prstGeom prst="hexagon">
              <a:avLst>
                <a:gd name="adj" fmla="val 24999"/>
                <a:gd name="vf" fmla="val 11547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6240" name="TextBox 23"/>
            <p:cNvSpPr>
              <a:spLocks noChangeArrowheads="1"/>
            </p:cNvSpPr>
            <p:nvPr/>
          </p:nvSpPr>
          <p:spPr bwMode="auto">
            <a:xfrm>
              <a:off x="190691" y="1082872"/>
              <a:ext cx="12147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16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医院药房</a:t>
              </a:r>
              <a:endParaRPr lang="en-US" sz="16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6241" name="图片 8" descr="医疗科研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39" y="316965"/>
              <a:ext cx="843031" cy="85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6227" name="组合 78"/>
          <p:cNvGrpSpPr/>
          <p:nvPr/>
        </p:nvGrpSpPr>
        <p:grpSpPr bwMode="auto">
          <a:xfrm>
            <a:off x="3176588" y="4889500"/>
            <a:ext cx="587375" cy="681038"/>
            <a:chOff x="0" y="0"/>
            <a:chExt cx="586865" cy="680764"/>
          </a:xfrm>
        </p:grpSpPr>
        <p:sp>
          <p:nvSpPr>
            <p:cNvPr id="6231" name="Hexagon 14"/>
            <p:cNvSpPr>
              <a:spLocks noChangeArrowheads="1"/>
            </p:cNvSpPr>
            <p:nvPr/>
          </p:nvSpPr>
          <p:spPr bwMode="auto">
            <a:xfrm rot="-5400000">
              <a:off x="-46949" y="46948"/>
              <a:ext cx="680764" cy="586865"/>
            </a:xfrm>
            <a:prstGeom prst="hexagon">
              <a:avLst>
                <a:gd name="adj" fmla="val 24999"/>
                <a:gd name="vf" fmla="val 11547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grpSp>
          <p:nvGrpSpPr>
            <p:cNvPr id="6232" name="组合 80"/>
            <p:cNvGrpSpPr/>
            <p:nvPr/>
          </p:nvGrpSpPr>
          <p:grpSpPr bwMode="auto">
            <a:xfrm>
              <a:off x="158886" y="152078"/>
              <a:ext cx="269094" cy="390638"/>
              <a:chOff x="0" y="0"/>
              <a:chExt cx="339181" cy="492382"/>
            </a:xfrm>
          </p:grpSpPr>
          <p:grpSp>
            <p:nvGrpSpPr>
              <p:cNvPr id="6233" name="组合 81"/>
              <p:cNvGrpSpPr/>
              <p:nvPr/>
            </p:nvGrpSpPr>
            <p:grpSpPr bwMode="auto">
              <a:xfrm>
                <a:off x="0" y="0"/>
                <a:ext cx="211754" cy="492382"/>
                <a:chOff x="0" y="0"/>
                <a:chExt cx="103786" cy="241329"/>
              </a:xfrm>
            </p:grpSpPr>
            <p:sp>
              <p:nvSpPr>
                <p:cNvPr id="6237" name="Oval 5"/>
                <p:cNvSpPr>
                  <a:spLocks noChangeArrowheads="1"/>
                </p:cNvSpPr>
                <p:nvPr/>
              </p:nvSpPr>
              <p:spPr bwMode="auto">
                <a:xfrm>
                  <a:off x="25308" y="161"/>
                  <a:ext cx="52913" cy="51958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6238" name="Freeform 6"/>
                <p:cNvSpPr>
                  <a:spLocks noChangeArrowheads="1"/>
                </p:cNvSpPr>
                <p:nvPr/>
              </p:nvSpPr>
              <p:spPr bwMode="auto">
                <a:xfrm>
                  <a:off x="-169" y="60942"/>
                  <a:ext cx="103867" cy="180382"/>
                </a:xfrm>
                <a:custGeom>
                  <a:avLst/>
                  <a:gdLst>
                    <a:gd name="T0" fmla="*/ 2147483646 w 137"/>
                    <a:gd name="T1" fmla="*/ 2147483646 h 242"/>
                    <a:gd name="T2" fmla="*/ 2147483646 w 137"/>
                    <a:gd name="T3" fmla="*/ 0 h 242"/>
                    <a:gd name="T4" fmla="*/ 0 w 137"/>
                    <a:gd name="T5" fmla="*/ 2147483646 h 242"/>
                    <a:gd name="T6" fmla="*/ 0 w 137"/>
                    <a:gd name="T7" fmla="*/ 2147483646 h 242"/>
                    <a:gd name="T8" fmla="*/ 0 w 137"/>
                    <a:gd name="T9" fmla="*/ 2147483646 h 242"/>
                    <a:gd name="T10" fmla="*/ 2147483646 w 137"/>
                    <a:gd name="T11" fmla="*/ 2147483646 h 242"/>
                    <a:gd name="T12" fmla="*/ 2147483646 w 137"/>
                    <a:gd name="T13" fmla="*/ 2147483646 h 242"/>
                    <a:gd name="T14" fmla="*/ 2147483646 w 137"/>
                    <a:gd name="T15" fmla="*/ 2147483646 h 242"/>
                    <a:gd name="T16" fmla="*/ 2147483646 w 137"/>
                    <a:gd name="T17" fmla="*/ 2147483646 h 242"/>
                    <a:gd name="T18" fmla="*/ 2147483646 w 137"/>
                    <a:gd name="T19" fmla="*/ 2147483646 h 242"/>
                    <a:gd name="T20" fmla="*/ 2147483646 w 137"/>
                    <a:gd name="T21" fmla="*/ 2147483646 h 242"/>
                    <a:gd name="T22" fmla="*/ 2147483646 w 137"/>
                    <a:gd name="T23" fmla="*/ 2147483646 h 242"/>
                    <a:gd name="T24" fmla="*/ 2147483646 w 137"/>
                    <a:gd name="T25" fmla="*/ 2147483646 h 242"/>
                    <a:gd name="T26" fmla="*/ 2147483646 w 137"/>
                    <a:gd name="T27" fmla="*/ 2147483646 h 242"/>
                    <a:gd name="T28" fmla="*/ 2147483646 w 137"/>
                    <a:gd name="T29" fmla="*/ 2147483646 h 2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7"/>
                    <a:gd name="T46" fmla="*/ 0 h 242"/>
                    <a:gd name="T47" fmla="*/ 137 w 137"/>
                    <a:gd name="T48" fmla="*/ 242 h 24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7" h="242">
                      <a:moveTo>
                        <a:pt x="137" y="68"/>
                      </a:moveTo>
                      <a:cubicBezTo>
                        <a:pt x="137" y="30"/>
                        <a:pt x="106" y="0"/>
                        <a:pt x="69" y="0"/>
                      </a:cubicBezTo>
                      <a:cubicBezTo>
                        <a:pt x="31" y="0"/>
                        <a:pt x="0" y="30"/>
                        <a:pt x="0" y="68"/>
                      </a:cubicBezTo>
                      <a:cubicBezTo>
                        <a:pt x="0" y="68"/>
                        <a:pt x="0" y="69"/>
                        <a:pt x="0" y="6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5"/>
                        <a:pt x="2" y="136"/>
                        <a:pt x="30" y="141"/>
                      </a:cubicBezTo>
                      <a:cubicBezTo>
                        <a:pt x="30" y="141"/>
                        <a:pt x="31" y="142"/>
                        <a:pt x="31" y="143"/>
                      </a:cubicBezTo>
                      <a:cubicBezTo>
                        <a:pt x="31" y="144"/>
                        <a:pt x="46" y="222"/>
                        <a:pt x="47" y="227"/>
                      </a:cubicBezTo>
                      <a:cubicBezTo>
                        <a:pt x="49" y="235"/>
                        <a:pt x="53" y="242"/>
                        <a:pt x="69" y="242"/>
                      </a:cubicBezTo>
                      <a:cubicBezTo>
                        <a:pt x="85" y="242"/>
                        <a:pt x="88" y="235"/>
                        <a:pt x="90" y="227"/>
                      </a:cubicBezTo>
                      <a:cubicBezTo>
                        <a:pt x="91" y="222"/>
                        <a:pt x="106" y="144"/>
                        <a:pt x="107" y="143"/>
                      </a:cubicBezTo>
                      <a:cubicBezTo>
                        <a:pt x="107" y="142"/>
                        <a:pt x="107" y="141"/>
                        <a:pt x="108" y="141"/>
                      </a:cubicBezTo>
                      <a:cubicBezTo>
                        <a:pt x="135" y="136"/>
                        <a:pt x="137" y="86"/>
                        <a:pt x="137" y="69"/>
                      </a:cubicBezTo>
                      <a:cubicBezTo>
                        <a:pt x="137" y="69"/>
                        <a:pt x="137" y="69"/>
                        <a:pt x="137" y="69"/>
                      </a:cubicBezTo>
                      <a:cubicBezTo>
                        <a:pt x="137" y="69"/>
                        <a:pt x="137" y="68"/>
                        <a:pt x="137" y="68"/>
                      </a:cubicBezTo>
                      <a:close/>
                    </a:path>
                  </a:pathLst>
                </a:cu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234" name="组合 82"/>
              <p:cNvGrpSpPr/>
              <p:nvPr/>
            </p:nvGrpSpPr>
            <p:grpSpPr bwMode="auto">
              <a:xfrm>
                <a:off x="165369" y="57919"/>
                <a:ext cx="173812" cy="404157"/>
                <a:chOff x="0" y="0"/>
                <a:chExt cx="103786" cy="241329"/>
              </a:xfrm>
            </p:grpSpPr>
            <p:sp>
              <p:nvSpPr>
                <p:cNvPr id="6235" name="Oval 5"/>
                <p:cNvSpPr>
                  <a:spLocks noChangeArrowheads="1"/>
                </p:cNvSpPr>
                <p:nvPr/>
              </p:nvSpPr>
              <p:spPr bwMode="auto">
                <a:xfrm>
                  <a:off x="26395" y="248"/>
                  <a:ext cx="51333" cy="52551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132" y="61159"/>
                  <a:ext cx="103859" cy="180345"/>
                </a:xfrm>
                <a:custGeom>
                  <a:avLst/>
                  <a:gdLst>
                    <a:gd name="T0" fmla="*/ 2147483646 w 137"/>
                    <a:gd name="T1" fmla="*/ 2147483646 h 242"/>
                    <a:gd name="T2" fmla="*/ 2147483646 w 137"/>
                    <a:gd name="T3" fmla="*/ 0 h 242"/>
                    <a:gd name="T4" fmla="*/ 0 w 137"/>
                    <a:gd name="T5" fmla="*/ 2147483646 h 242"/>
                    <a:gd name="T6" fmla="*/ 0 w 137"/>
                    <a:gd name="T7" fmla="*/ 2147483646 h 242"/>
                    <a:gd name="T8" fmla="*/ 0 w 137"/>
                    <a:gd name="T9" fmla="*/ 2147483646 h 242"/>
                    <a:gd name="T10" fmla="*/ 2147483646 w 137"/>
                    <a:gd name="T11" fmla="*/ 2147483646 h 242"/>
                    <a:gd name="T12" fmla="*/ 2147483646 w 137"/>
                    <a:gd name="T13" fmla="*/ 2147483646 h 242"/>
                    <a:gd name="T14" fmla="*/ 2147483646 w 137"/>
                    <a:gd name="T15" fmla="*/ 2147483646 h 242"/>
                    <a:gd name="T16" fmla="*/ 2147483646 w 137"/>
                    <a:gd name="T17" fmla="*/ 2147483646 h 242"/>
                    <a:gd name="T18" fmla="*/ 2147483646 w 137"/>
                    <a:gd name="T19" fmla="*/ 2147483646 h 242"/>
                    <a:gd name="T20" fmla="*/ 2147483646 w 137"/>
                    <a:gd name="T21" fmla="*/ 2147483646 h 242"/>
                    <a:gd name="T22" fmla="*/ 2147483646 w 137"/>
                    <a:gd name="T23" fmla="*/ 2147483646 h 242"/>
                    <a:gd name="T24" fmla="*/ 2147483646 w 137"/>
                    <a:gd name="T25" fmla="*/ 2147483646 h 242"/>
                    <a:gd name="T26" fmla="*/ 2147483646 w 137"/>
                    <a:gd name="T27" fmla="*/ 2147483646 h 242"/>
                    <a:gd name="T28" fmla="*/ 2147483646 w 137"/>
                    <a:gd name="T29" fmla="*/ 2147483646 h 2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7"/>
                    <a:gd name="T46" fmla="*/ 0 h 242"/>
                    <a:gd name="T47" fmla="*/ 137 w 137"/>
                    <a:gd name="T48" fmla="*/ 242 h 24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7" h="242">
                      <a:moveTo>
                        <a:pt x="137" y="68"/>
                      </a:moveTo>
                      <a:cubicBezTo>
                        <a:pt x="137" y="30"/>
                        <a:pt x="106" y="0"/>
                        <a:pt x="69" y="0"/>
                      </a:cubicBezTo>
                      <a:cubicBezTo>
                        <a:pt x="31" y="0"/>
                        <a:pt x="0" y="30"/>
                        <a:pt x="0" y="68"/>
                      </a:cubicBezTo>
                      <a:cubicBezTo>
                        <a:pt x="0" y="68"/>
                        <a:pt x="0" y="69"/>
                        <a:pt x="0" y="6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5"/>
                        <a:pt x="2" y="136"/>
                        <a:pt x="30" y="141"/>
                      </a:cubicBezTo>
                      <a:cubicBezTo>
                        <a:pt x="30" y="141"/>
                        <a:pt x="31" y="142"/>
                        <a:pt x="31" y="143"/>
                      </a:cubicBezTo>
                      <a:cubicBezTo>
                        <a:pt x="31" y="144"/>
                        <a:pt x="46" y="222"/>
                        <a:pt x="47" y="227"/>
                      </a:cubicBezTo>
                      <a:cubicBezTo>
                        <a:pt x="49" y="235"/>
                        <a:pt x="53" y="242"/>
                        <a:pt x="69" y="242"/>
                      </a:cubicBezTo>
                      <a:cubicBezTo>
                        <a:pt x="85" y="242"/>
                        <a:pt x="88" y="235"/>
                        <a:pt x="90" y="227"/>
                      </a:cubicBezTo>
                      <a:cubicBezTo>
                        <a:pt x="91" y="222"/>
                        <a:pt x="106" y="144"/>
                        <a:pt x="107" y="143"/>
                      </a:cubicBezTo>
                      <a:cubicBezTo>
                        <a:pt x="107" y="142"/>
                        <a:pt x="107" y="141"/>
                        <a:pt x="108" y="141"/>
                      </a:cubicBezTo>
                      <a:cubicBezTo>
                        <a:pt x="135" y="136"/>
                        <a:pt x="137" y="86"/>
                        <a:pt x="137" y="69"/>
                      </a:cubicBezTo>
                      <a:cubicBezTo>
                        <a:pt x="137" y="69"/>
                        <a:pt x="137" y="69"/>
                        <a:pt x="137" y="69"/>
                      </a:cubicBezTo>
                      <a:cubicBezTo>
                        <a:pt x="137" y="69"/>
                        <a:pt x="137" y="68"/>
                        <a:pt x="137" y="68"/>
                      </a:cubicBezTo>
                      <a:close/>
                    </a:path>
                  </a:pathLst>
                </a:cu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236" name="组合 87"/>
          <p:cNvGrpSpPr/>
          <p:nvPr/>
        </p:nvGrpSpPr>
        <p:grpSpPr bwMode="auto">
          <a:xfrm>
            <a:off x="6545263" y="2970213"/>
            <a:ext cx="304800" cy="355600"/>
            <a:chOff x="0" y="0"/>
            <a:chExt cx="944281" cy="1095367"/>
          </a:xfrm>
        </p:grpSpPr>
        <p:sp>
          <p:nvSpPr>
            <p:cNvPr id="6229" name="Hexagon 7"/>
            <p:cNvSpPr>
              <a:spLocks noChangeArrowheads="1"/>
            </p:cNvSpPr>
            <p:nvPr/>
          </p:nvSpPr>
          <p:spPr bwMode="auto">
            <a:xfrm rot="-5400000">
              <a:off x="-75543" y="75543"/>
              <a:ext cx="1095367" cy="944281"/>
            </a:xfrm>
            <a:prstGeom prst="hexagon">
              <a:avLst>
                <a:gd name="adj" fmla="val 24999"/>
                <a:gd name="vf" fmla="val 11547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6230" name="Freeform 30"/>
            <p:cNvSpPr>
              <a:spLocks noEditPoints="1" noChangeArrowheads="1"/>
            </p:cNvSpPr>
            <p:nvPr/>
          </p:nvSpPr>
          <p:spPr bwMode="auto">
            <a:xfrm>
              <a:off x="211478" y="322742"/>
              <a:ext cx="457388" cy="396091"/>
            </a:xfrm>
            <a:custGeom>
              <a:avLst/>
              <a:gdLst>
                <a:gd name="T0" fmla="*/ 2147483646 w 2018"/>
                <a:gd name="T1" fmla="*/ 2147483646 h 1739"/>
                <a:gd name="T2" fmla="*/ 2147483646 w 2018"/>
                <a:gd name="T3" fmla="*/ 2147483646 h 1739"/>
                <a:gd name="T4" fmla="*/ 2147483646 w 2018"/>
                <a:gd name="T5" fmla="*/ 2147483646 h 1739"/>
                <a:gd name="T6" fmla="*/ 2147483646 w 2018"/>
                <a:gd name="T7" fmla="*/ 2147483646 h 1739"/>
                <a:gd name="T8" fmla="*/ 2147483646 w 2018"/>
                <a:gd name="T9" fmla="*/ 2147483646 h 1739"/>
                <a:gd name="T10" fmla="*/ 2147483646 w 2018"/>
                <a:gd name="T11" fmla="*/ 2147483646 h 1739"/>
                <a:gd name="T12" fmla="*/ 2147483646 w 2018"/>
                <a:gd name="T13" fmla="*/ 2147483646 h 1739"/>
                <a:gd name="T14" fmla="*/ 2147483646 w 2018"/>
                <a:gd name="T15" fmla="*/ 2147483646 h 1739"/>
                <a:gd name="T16" fmla="*/ 2147483646 w 2018"/>
                <a:gd name="T17" fmla="*/ 2147483646 h 1739"/>
                <a:gd name="T18" fmla="*/ 2147483646 w 2018"/>
                <a:gd name="T19" fmla="*/ 2147483646 h 1739"/>
                <a:gd name="T20" fmla="*/ 2147483646 w 2018"/>
                <a:gd name="T21" fmla="*/ 2147483646 h 1739"/>
                <a:gd name="T22" fmla="*/ 2147483646 w 2018"/>
                <a:gd name="T23" fmla="*/ 2147483646 h 1739"/>
                <a:gd name="T24" fmla="*/ 2147483646 w 2018"/>
                <a:gd name="T25" fmla="*/ 2147483646 h 1739"/>
                <a:gd name="T26" fmla="*/ 2147483646 w 2018"/>
                <a:gd name="T27" fmla="*/ 2147483646 h 1739"/>
                <a:gd name="T28" fmla="*/ 2147483646 w 2018"/>
                <a:gd name="T29" fmla="*/ 2147483646 h 1739"/>
                <a:gd name="T30" fmla="*/ 2147483646 w 2018"/>
                <a:gd name="T31" fmla="*/ 2147483646 h 1739"/>
                <a:gd name="T32" fmla="*/ 2147483646 w 2018"/>
                <a:gd name="T33" fmla="*/ 2147483646 h 1739"/>
                <a:gd name="T34" fmla="*/ 2147483646 w 2018"/>
                <a:gd name="T35" fmla="*/ 2147483646 h 1739"/>
                <a:gd name="T36" fmla="*/ 2147483646 w 2018"/>
                <a:gd name="T37" fmla="*/ 2147483646 h 1739"/>
                <a:gd name="T38" fmla="*/ 2147483646 w 2018"/>
                <a:gd name="T39" fmla="*/ 2147483646 h 1739"/>
                <a:gd name="T40" fmla="*/ 2147483646 w 2018"/>
                <a:gd name="T41" fmla="*/ 2147483646 h 1739"/>
                <a:gd name="T42" fmla="*/ 2147483646 w 2018"/>
                <a:gd name="T43" fmla="*/ 2147483646 h 1739"/>
                <a:gd name="T44" fmla="*/ 2147483646 w 2018"/>
                <a:gd name="T45" fmla="*/ 2147483646 h 1739"/>
                <a:gd name="T46" fmla="*/ 2147483646 w 2018"/>
                <a:gd name="T47" fmla="*/ 2147483646 h 1739"/>
                <a:gd name="T48" fmla="*/ 2147483646 w 2018"/>
                <a:gd name="T49" fmla="*/ 2147483646 h 1739"/>
                <a:gd name="T50" fmla="*/ 2147483646 w 2018"/>
                <a:gd name="T51" fmla="*/ 2147483646 h 1739"/>
                <a:gd name="T52" fmla="*/ 2147483646 w 2018"/>
                <a:gd name="T53" fmla="*/ 2147483646 h 1739"/>
                <a:gd name="T54" fmla="*/ 2147483646 w 2018"/>
                <a:gd name="T55" fmla="*/ 2147483646 h 1739"/>
                <a:gd name="T56" fmla="*/ 2147483646 w 2018"/>
                <a:gd name="T57" fmla="*/ 2147483646 h 1739"/>
                <a:gd name="T58" fmla="*/ 2147483646 w 2018"/>
                <a:gd name="T59" fmla="*/ 2147483646 h 1739"/>
                <a:gd name="T60" fmla="*/ 2147483646 w 2018"/>
                <a:gd name="T61" fmla="*/ 0 h 1739"/>
                <a:gd name="T62" fmla="*/ 0 w 2018"/>
                <a:gd name="T63" fmla="*/ 2147483646 h 1739"/>
                <a:gd name="T64" fmla="*/ 2147483646 w 2018"/>
                <a:gd name="T65" fmla="*/ 2147483646 h 1739"/>
                <a:gd name="T66" fmla="*/ 2147483646 w 2018"/>
                <a:gd name="T67" fmla="*/ 2147483646 h 1739"/>
                <a:gd name="T68" fmla="*/ 2147483646 w 2018"/>
                <a:gd name="T69" fmla="*/ 2147483646 h 1739"/>
                <a:gd name="T70" fmla="*/ 2147483646 w 2018"/>
                <a:gd name="T71" fmla="*/ 2147483646 h 1739"/>
                <a:gd name="T72" fmla="*/ 2147483646 w 2018"/>
                <a:gd name="T73" fmla="*/ 2147483646 h 1739"/>
                <a:gd name="T74" fmla="*/ 1327403439 w 2018"/>
                <a:gd name="T75" fmla="*/ 2147483646 h 1739"/>
                <a:gd name="T76" fmla="*/ 2147483646 w 2018"/>
                <a:gd name="T77" fmla="*/ 1347087497 h 1739"/>
                <a:gd name="T78" fmla="*/ 2147483646 w 2018"/>
                <a:gd name="T79" fmla="*/ 2147483646 h 1739"/>
                <a:gd name="T80" fmla="*/ 2147483646 w 2018"/>
                <a:gd name="T81" fmla="*/ 2147483646 h 1739"/>
                <a:gd name="T82" fmla="*/ 2147483646 w 2018"/>
                <a:gd name="T83" fmla="*/ 2147483646 h 1739"/>
                <a:gd name="T84" fmla="*/ 2147483646 w 2018"/>
                <a:gd name="T85" fmla="*/ 2147483646 h 1739"/>
                <a:gd name="T86" fmla="*/ 2147483646 w 2018"/>
                <a:gd name="T87" fmla="*/ 2147483646 h 1739"/>
                <a:gd name="T88" fmla="*/ 2147483646 w 2018"/>
                <a:gd name="T89" fmla="*/ 2147483646 h 1739"/>
                <a:gd name="T90" fmla="*/ 2147483646 w 2018"/>
                <a:gd name="T91" fmla="*/ 2147483646 h 1739"/>
                <a:gd name="T92" fmla="*/ 2147483646 w 2018"/>
                <a:gd name="T93" fmla="*/ 2147483646 h 1739"/>
                <a:gd name="T94" fmla="*/ 2147483646 w 2018"/>
                <a:gd name="T95" fmla="*/ 2147483646 h 1739"/>
                <a:gd name="T96" fmla="*/ 2147483646 w 2018"/>
                <a:gd name="T97" fmla="*/ 2147483646 h 1739"/>
                <a:gd name="T98" fmla="*/ 2147483646 w 2018"/>
                <a:gd name="T99" fmla="*/ 2147483646 h 1739"/>
                <a:gd name="T100" fmla="*/ 2147483646 w 2018"/>
                <a:gd name="T101" fmla="*/ 2147483646 h 1739"/>
                <a:gd name="T102" fmla="*/ 2147483646 w 2018"/>
                <a:gd name="T103" fmla="*/ 2147483646 h 1739"/>
                <a:gd name="T104" fmla="*/ 2147483646 w 2018"/>
                <a:gd name="T105" fmla="*/ 2147483646 h 1739"/>
                <a:gd name="T106" fmla="*/ 2147483646 w 2018"/>
                <a:gd name="T107" fmla="*/ 2147483646 h 1739"/>
                <a:gd name="T108" fmla="*/ 2147483646 w 2018"/>
                <a:gd name="T109" fmla="*/ 2147483646 h 1739"/>
                <a:gd name="T110" fmla="*/ 2147483646 w 2018"/>
                <a:gd name="T111" fmla="*/ 2147483646 h 1739"/>
                <a:gd name="T112" fmla="*/ 2147483646 w 2018"/>
                <a:gd name="T113" fmla="*/ 2147483646 h 1739"/>
                <a:gd name="T114" fmla="*/ 2147483646 w 2018"/>
                <a:gd name="T115" fmla="*/ 2147483646 h 1739"/>
                <a:gd name="T116" fmla="*/ 2147483646 w 2018"/>
                <a:gd name="T117" fmla="*/ 2147483646 h 1739"/>
                <a:gd name="T118" fmla="*/ 2147483646 w 2018"/>
                <a:gd name="T119" fmla="*/ 2147483646 h 1739"/>
                <a:gd name="T120" fmla="*/ 2147483646 w 2018"/>
                <a:gd name="T121" fmla="*/ 2147483646 h 1739"/>
                <a:gd name="T122" fmla="*/ 2147483646 w 2018"/>
                <a:gd name="T123" fmla="*/ 2147483646 h 1739"/>
                <a:gd name="T124" fmla="*/ 2147483646 w 2018"/>
                <a:gd name="T125" fmla="*/ 2147483646 h 17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18"/>
                <a:gd name="T190" fmla="*/ 0 h 1739"/>
                <a:gd name="T191" fmla="*/ 2018 w 2018"/>
                <a:gd name="T192" fmla="*/ 1739 h 17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18" h="1739">
                  <a:moveTo>
                    <a:pt x="1430" y="563"/>
                  </a:moveTo>
                  <a:cubicBezTo>
                    <a:pt x="1388" y="563"/>
                    <a:pt x="1346" y="567"/>
                    <a:pt x="1306" y="576"/>
                  </a:cubicBezTo>
                  <a:cubicBezTo>
                    <a:pt x="1307" y="580"/>
                    <a:pt x="1307" y="584"/>
                    <a:pt x="1307" y="588"/>
                  </a:cubicBezTo>
                  <a:cubicBezTo>
                    <a:pt x="1307" y="892"/>
                    <a:pt x="1118" y="1151"/>
                    <a:pt x="852" y="1256"/>
                  </a:cubicBezTo>
                  <a:cubicBezTo>
                    <a:pt x="902" y="1531"/>
                    <a:pt x="1142" y="1739"/>
                    <a:pt x="1430" y="1739"/>
                  </a:cubicBezTo>
                  <a:cubicBezTo>
                    <a:pt x="1755" y="1739"/>
                    <a:pt x="2018" y="1475"/>
                    <a:pt x="2018" y="1151"/>
                  </a:cubicBezTo>
                  <a:cubicBezTo>
                    <a:pt x="2018" y="826"/>
                    <a:pt x="1755" y="563"/>
                    <a:pt x="1430" y="563"/>
                  </a:cubicBezTo>
                  <a:close/>
                  <a:moveTo>
                    <a:pt x="1474" y="1405"/>
                  </a:moveTo>
                  <a:cubicBezTo>
                    <a:pt x="1474" y="1489"/>
                    <a:pt x="1474" y="1489"/>
                    <a:pt x="1474" y="1489"/>
                  </a:cubicBezTo>
                  <a:cubicBezTo>
                    <a:pt x="1379" y="1489"/>
                    <a:pt x="1379" y="1489"/>
                    <a:pt x="1379" y="1489"/>
                  </a:cubicBezTo>
                  <a:cubicBezTo>
                    <a:pt x="1379" y="1412"/>
                    <a:pt x="1379" y="1412"/>
                    <a:pt x="1379" y="1412"/>
                  </a:cubicBezTo>
                  <a:cubicBezTo>
                    <a:pt x="1321" y="1410"/>
                    <a:pt x="1264" y="1394"/>
                    <a:pt x="1232" y="1377"/>
                  </a:cubicBezTo>
                  <a:cubicBezTo>
                    <a:pt x="1259" y="1261"/>
                    <a:pt x="1259" y="1261"/>
                    <a:pt x="1259" y="1261"/>
                  </a:cubicBezTo>
                  <a:cubicBezTo>
                    <a:pt x="1297" y="1280"/>
                    <a:pt x="1348" y="1298"/>
                    <a:pt x="1405" y="1298"/>
                  </a:cubicBezTo>
                  <a:cubicBezTo>
                    <a:pt x="1447" y="1298"/>
                    <a:pt x="1476" y="1286"/>
                    <a:pt x="1476" y="1260"/>
                  </a:cubicBezTo>
                  <a:cubicBezTo>
                    <a:pt x="1476" y="1234"/>
                    <a:pt x="1452" y="1218"/>
                    <a:pt x="1390" y="1199"/>
                  </a:cubicBezTo>
                  <a:cubicBezTo>
                    <a:pt x="1300" y="1170"/>
                    <a:pt x="1236" y="1127"/>
                    <a:pt x="1236" y="1043"/>
                  </a:cubicBezTo>
                  <a:cubicBezTo>
                    <a:pt x="1236" y="967"/>
                    <a:pt x="1288" y="907"/>
                    <a:pt x="1383" y="888"/>
                  </a:cubicBezTo>
                  <a:cubicBezTo>
                    <a:pt x="1383" y="812"/>
                    <a:pt x="1383" y="812"/>
                    <a:pt x="1383" y="812"/>
                  </a:cubicBezTo>
                  <a:cubicBezTo>
                    <a:pt x="1478" y="812"/>
                    <a:pt x="1478" y="812"/>
                    <a:pt x="1478" y="812"/>
                  </a:cubicBezTo>
                  <a:cubicBezTo>
                    <a:pt x="1478" y="882"/>
                    <a:pt x="1478" y="882"/>
                    <a:pt x="1478" y="882"/>
                  </a:cubicBezTo>
                  <a:cubicBezTo>
                    <a:pt x="1536" y="884"/>
                    <a:pt x="1575" y="896"/>
                    <a:pt x="1604" y="908"/>
                  </a:cubicBezTo>
                  <a:cubicBezTo>
                    <a:pt x="1577" y="1019"/>
                    <a:pt x="1577" y="1019"/>
                    <a:pt x="1577" y="1019"/>
                  </a:cubicBezTo>
                  <a:cubicBezTo>
                    <a:pt x="1555" y="1010"/>
                    <a:pt x="1515" y="991"/>
                    <a:pt x="1451" y="991"/>
                  </a:cubicBezTo>
                  <a:cubicBezTo>
                    <a:pt x="1402" y="991"/>
                    <a:pt x="1387" y="1008"/>
                    <a:pt x="1387" y="1027"/>
                  </a:cubicBezTo>
                  <a:cubicBezTo>
                    <a:pt x="1387" y="1047"/>
                    <a:pt x="1416" y="1063"/>
                    <a:pt x="1486" y="1088"/>
                  </a:cubicBezTo>
                  <a:cubicBezTo>
                    <a:pt x="1590" y="1122"/>
                    <a:pt x="1629" y="1170"/>
                    <a:pt x="1629" y="1245"/>
                  </a:cubicBezTo>
                  <a:cubicBezTo>
                    <a:pt x="1629" y="1323"/>
                    <a:pt x="1574" y="1387"/>
                    <a:pt x="1474" y="1405"/>
                  </a:cubicBezTo>
                  <a:close/>
                  <a:moveTo>
                    <a:pt x="1176" y="620"/>
                  </a:moveTo>
                  <a:cubicBezTo>
                    <a:pt x="1176" y="610"/>
                    <a:pt x="1176" y="599"/>
                    <a:pt x="1176" y="588"/>
                  </a:cubicBezTo>
                  <a:cubicBezTo>
                    <a:pt x="1176" y="263"/>
                    <a:pt x="913" y="0"/>
                    <a:pt x="588" y="0"/>
                  </a:cubicBezTo>
                  <a:cubicBezTo>
                    <a:pt x="264" y="0"/>
                    <a:pt x="0" y="263"/>
                    <a:pt x="0" y="588"/>
                  </a:cubicBezTo>
                  <a:cubicBezTo>
                    <a:pt x="0" y="913"/>
                    <a:pt x="264" y="1176"/>
                    <a:pt x="588" y="1176"/>
                  </a:cubicBezTo>
                  <a:cubicBezTo>
                    <a:pt x="680" y="1176"/>
                    <a:pt x="766" y="1155"/>
                    <a:pt x="843" y="1118"/>
                  </a:cubicBezTo>
                  <a:cubicBezTo>
                    <a:pt x="1031" y="1028"/>
                    <a:pt x="1164" y="840"/>
                    <a:pt x="1176" y="620"/>
                  </a:cubicBezTo>
                  <a:close/>
                  <a:moveTo>
                    <a:pt x="871" y="969"/>
                  </a:moveTo>
                  <a:cubicBezTo>
                    <a:pt x="792" y="1028"/>
                    <a:pt x="694" y="1062"/>
                    <a:pt x="588" y="1062"/>
                  </a:cubicBezTo>
                  <a:cubicBezTo>
                    <a:pt x="326" y="1062"/>
                    <a:pt x="114" y="850"/>
                    <a:pt x="114" y="588"/>
                  </a:cubicBezTo>
                  <a:cubicBezTo>
                    <a:pt x="114" y="326"/>
                    <a:pt x="326" y="114"/>
                    <a:pt x="588" y="114"/>
                  </a:cubicBezTo>
                  <a:cubicBezTo>
                    <a:pt x="850" y="114"/>
                    <a:pt x="1063" y="326"/>
                    <a:pt x="1063" y="588"/>
                  </a:cubicBezTo>
                  <a:cubicBezTo>
                    <a:pt x="1063" y="628"/>
                    <a:pt x="1058" y="666"/>
                    <a:pt x="1049" y="703"/>
                  </a:cubicBezTo>
                  <a:cubicBezTo>
                    <a:pt x="1022" y="811"/>
                    <a:pt x="958" y="905"/>
                    <a:pt x="871" y="969"/>
                  </a:cubicBezTo>
                  <a:close/>
                  <a:moveTo>
                    <a:pt x="787" y="683"/>
                  </a:moveTo>
                  <a:cubicBezTo>
                    <a:pt x="787" y="760"/>
                    <a:pt x="732" y="824"/>
                    <a:pt x="632" y="842"/>
                  </a:cubicBezTo>
                  <a:cubicBezTo>
                    <a:pt x="632" y="927"/>
                    <a:pt x="632" y="927"/>
                    <a:pt x="632" y="927"/>
                  </a:cubicBezTo>
                  <a:cubicBezTo>
                    <a:pt x="537" y="927"/>
                    <a:pt x="537" y="927"/>
                    <a:pt x="537" y="927"/>
                  </a:cubicBezTo>
                  <a:cubicBezTo>
                    <a:pt x="537" y="849"/>
                    <a:pt x="537" y="849"/>
                    <a:pt x="537" y="849"/>
                  </a:cubicBezTo>
                  <a:cubicBezTo>
                    <a:pt x="479" y="847"/>
                    <a:pt x="422" y="831"/>
                    <a:pt x="390" y="814"/>
                  </a:cubicBezTo>
                  <a:cubicBezTo>
                    <a:pt x="417" y="699"/>
                    <a:pt x="417" y="699"/>
                    <a:pt x="417" y="699"/>
                  </a:cubicBezTo>
                  <a:cubicBezTo>
                    <a:pt x="455" y="717"/>
                    <a:pt x="506" y="735"/>
                    <a:pt x="563" y="735"/>
                  </a:cubicBezTo>
                  <a:cubicBezTo>
                    <a:pt x="605" y="735"/>
                    <a:pt x="635" y="724"/>
                    <a:pt x="635" y="697"/>
                  </a:cubicBezTo>
                  <a:cubicBezTo>
                    <a:pt x="635" y="671"/>
                    <a:pt x="610" y="655"/>
                    <a:pt x="548" y="636"/>
                  </a:cubicBezTo>
                  <a:cubicBezTo>
                    <a:pt x="458" y="607"/>
                    <a:pt x="394" y="565"/>
                    <a:pt x="394" y="481"/>
                  </a:cubicBezTo>
                  <a:cubicBezTo>
                    <a:pt x="394" y="405"/>
                    <a:pt x="446" y="345"/>
                    <a:pt x="541" y="326"/>
                  </a:cubicBezTo>
                  <a:cubicBezTo>
                    <a:pt x="541" y="249"/>
                    <a:pt x="541" y="249"/>
                    <a:pt x="541" y="249"/>
                  </a:cubicBezTo>
                  <a:cubicBezTo>
                    <a:pt x="636" y="249"/>
                    <a:pt x="636" y="249"/>
                    <a:pt x="636" y="249"/>
                  </a:cubicBezTo>
                  <a:cubicBezTo>
                    <a:pt x="636" y="319"/>
                    <a:pt x="636" y="319"/>
                    <a:pt x="636" y="319"/>
                  </a:cubicBezTo>
                  <a:cubicBezTo>
                    <a:pt x="694" y="322"/>
                    <a:pt x="733" y="333"/>
                    <a:pt x="762" y="346"/>
                  </a:cubicBezTo>
                  <a:cubicBezTo>
                    <a:pt x="735" y="456"/>
                    <a:pt x="735" y="456"/>
                    <a:pt x="735" y="456"/>
                  </a:cubicBezTo>
                  <a:cubicBezTo>
                    <a:pt x="713" y="447"/>
                    <a:pt x="673" y="428"/>
                    <a:pt x="610" y="428"/>
                  </a:cubicBezTo>
                  <a:cubicBezTo>
                    <a:pt x="561" y="428"/>
                    <a:pt x="546" y="446"/>
                    <a:pt x="546" y="464"/>
                  </a:cubicBezTo>
                  <a:cubicBezTo>
                    <a:pt x="546" y="485"/>
                    <a:pt x="574" y="501"/>
                    <a:pt x="644" y="526"/>
                  </a:cubicBezTo>
                  <a:cubicBezTo>
                    <a:pt x="749" y="560"/>
                    <a:pt x="787" y="607"/>
                    <a:pt x="787" y="683"/>
                  </a:cubicBez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1406" tIns="45702" rIns="91406" bIns="45702"/>
            <a:lstStyle/>
            <a:p>
              <a:endParaRPr lang="zh-CN" altLang="en-US"/>
            </a:p>
          </p:txBody>
        </p:sp>
      </p:grpSp>
      <p:grpSp>
        <p:nvGrpSpPr>
          <p:cNvPr id="6239" name="组合 90"/>
          <p:cNvGrpSpPr/>
          <p:nvPr/>
        </p:nvGrpSpPr>
        <p:grpSpPr bwMode="auto">
          <a:xfrm>
            <a:off x="6824663" y="3186113"/>
            <a:ext cx="587375" cy="681037"/>
            <a:chOff x="0" y="0"/>
            <a:chExt cx="586865" cy="680764"/>
          </a:xfrm>
        </p:grpSpPr>
        <p:sp>
          <p:nvSpPr>
            <p:cNvPr id="6221" name="Hexagon 14"/>
            <p:cNvSpPr>
              <a:spLocks noChangeArrowheads="1"/>
            </p:cNvSpPr>
            <p:nvPr/>
          </p:nvSpPr>
          <p:spPr bwMode="auto">
            <a:xfrm rot="-5400000">
              <a:off x="-46949" y="46948"/>
              <a:ext cx="680764" cy="586865"/>
            </a:xfrm>
            <a:prstGeom prst="hexagon">
              <a:avLst>
                <a:gd name="adj" fmla="val 24999"/>
                <a:gd name="vf" fmla="val 11547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grpSp>
          <p:nvGrpSpPr>
            <p:cNvPr id="6222" name="组合 93"/>
            <p:cNvGrpSpPr/>
            <p:nvPr/>
          </p:nvGrpSpPr>
          <p:grpSpPr bwMode="auto">
            <a:xfrm>
              <a:off x="158886" y="152078"/>
              <a:ext cx="269094" cy="390638"/>
              <a:chOff x="0" y="0"/>
              <a:chExt cx="339181" cy="492382"/>
            </a:xfrm>
          </p:grpSpPr>
          <p:grpSp>
            <p:nvGrpSpPr>
              <p:cNvPr id="19" name="组合 94"/>
              <p:cNvGrpSpPr/>
              <p:nvPr/>
            </p:nvGrpSpPr>
            <p:grpSpPr bwMode="auto">
              <a:xfrm>
                <a:off x="0" y="0"/>
                <a:ext cx="211754" cy="492382"/>
                <a:chOff x="0" y="0"/>
                <a:chExt cx="103786" cy="241329"/>
              </a:xfrm>
            </p:grpSpPr>
            <p:sp>
              <p:nvSpPr>
                <p:cNvPr id="20" name="Oval 5"/>
                <p:cNvSpPr>
                  <a:spLocks noChangeArrowheads="1"/>
                </p:cNvSpPr>
                <p:nvPr/>
              </p:nvSpPr>
              <p:spPr bwMode="auto">
                <a:xfrm>
                  <a:off x="25308" y="161"/>
                  <a:ext cx="52913" cy="51957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6228" name="Freeform 6"/>
                <p:cNvSpPr>
                  <a:spLocks noChangeArrowheads="1"/>
                </p:cNvSpPr>
                <p:nvPr/>
              </p:nvSpPr>
              <p:spPr bwMode="auto">
                <a:xfrm>
                  <a:off x="-169" y="60942"/>
                  <a:ext cx="103867" cy="180382"/>
                </a:xfrm>
                <a:custGeom>
                  <a:avLst/>
                  <a:gdLst>
                    <a:gd name="T0" fmla="*/ 2147483646 w 137"/>
                    <a:gd name="T1" fmla="*/ 2147483646 h 242"/>
                    <a:gd name="T2" fmla="*/ 2147483646 w 137"/>
                    <a:gd name="T3" fmla="*/ 0 h 242"/>
                    <a:gd name="T4" fmla="*/ 0 w 137"/>
                    <a:gd name="T5" fmla="*/ 2147483646 h 242"/>
                    <a:gd name="T6" fmla="*/ 0 w 137"/>
                    <a:gd name="T7" fmla="*/ 2147483646 h 242"/>
                    <a:gd name="T8" fmla="*/ 0 w 137"/>
                    <a:gd name="T9" fmla="*/ 2147483646 h 242"/>
                    <a:gd name="T10" fmla="*/ 2147483646 w 137"/>
                    <a:gd name="T11" fmla="*/ 2147483646 h 242"/>
                    <a:gd name="T12" fmla="*/ 2147483646 w 137"/>
                    <a:gd name="T13" fmla="*/ 2147483646 h 242"/>
                    <a:gd name="T14" fmla="*/ 2147483646 w 137"/>
                    <a:gd name="T15" fmla="*/ 2147483646 h 242"/>
                    <a:gd name="T16" fmla="*/ 2147483646 w 137"/>
                    <a:gd name="T17" fmla="*/ 2147483646 h 242"/>
                    <a:gd name="T18" fmla="*/ 2147483646 w 137"/>
                    <a:gd name="T19" fmla="*/ 2147483646 h 242"/>
                    <a:gd name="T20" fmla="*/ 2147483646 w 137"/>
                    <a:gd name="T21" fmla="*/ 2147483646 h 242"/>
                    <a:gd name="T22" fmla="*/ 2147483646 w 137"/>
                    <a:gd name="T23" fmla="*/ 2147483646 h 242"/>
                    <a:gd name="T24" fmla="*/ 2147483646 w 137"/>
                    <a:gd name="T25" fmla="*/ 2147483646 h 242"/>
                    <a:gd name="T26" fmla="*/ 2147483646 w 137"/>
                    <a:gd name="T27" fmla="*/ 2147483646 h 242"/>
                    <a:gd name="T28" fmla="*/ 2147483646 w 137"/>
                    <a:gd name="T29" fmla="*/ 2147483646 h 2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7"/>
                    <a:gd name="T46" fmla="*/ 0 h 242"/>
                    <a:gd name="T47" fmla="*/ 137 w 137"/>
                    <a:gd name="T48" fmla="*/ 242 h 24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7" h="242">
                      <a:moveTo>
                        <a:pt x="137" y="68"/>
                      </a:moveTo>
                      <a:cubicBezTo>
                        <a:pt x="137" y="30"/>
                        <a:pt x="106" y="0"/>
                        <a:pt x="69" y="0"/>
                      </a:cubicBezTo>
                      <a:cubicBezTo>
                        <a:pt x="31" y="0"/>
                        <a:pt x="0" y="30"/>
                        <a:pt x="0" y="68"/>
                      </a:cubicBezTo>
                      <a:cubicBezTo>
                        <a:pt x="0" y="68"/>
                        <a:pt x="0" y="69"/>
                        <a:pt x="0" y="6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5"/>
                        <a:pt x="2" y="136"/>
                        <a:pt x="30" y="141"/>
                      </a:cubicBezTo>
                      <a:cubicBezTo>
                        <a:pt x="30" y="141"/>
                        <a:pt x="31" y="142"/>
                        <a:pt x="31" y="143"/>
                      </a:cubicBezTo>
                      <a:cubicBezTo>
                        <a:pt x="31" y="144"/>
                        <a:pt x="46" y="222"/>
                        <a:pt x="47" y="227"/>
                      </a:cubicBezTo>
                      <a:cubicBezTo>
                        <a:pt x="49" y="235"/>
                        <a:pt x="53" y="242"/>
                        <a:pt x="69" y="242"/>
                      </a:cubicBezTo>
                      <a:cubicBezTo>
                        <a:pt x="85" y="242"/>
                        <a:pt x="88" y="235"/>
                        <a:pt x="90" y="227"/>
                      </a:cubicBezTo>
                      <a:cubicBezTo>
                        <a:pt x="91" y="222"/>
                        <a:pt x="106" y="144"/>
                        <a:pt x="107" y="143"/>
                      </a:cubicBezTo>
                      <a:cubicBezTo>
                        <a:pt x="107" y="142"/>
                        <a:pt x="107" y="141"/>
                        <a:pt x="108" y="141"/>
                      </a:cubicBezTo>
                      <a:cubicBezTo>
                        <a:pt x="135" y="136"/>
                        <a:pt x="137" y="86"/>
                        <a:pt x="137" y="69"/>
                      </a:cubicBezTo>
                      <a:cubicBezTo>
                        <a:pt x="137" y="69"/>
                        <a:pt x="137" y="69"/>
                        <a:pt x="137" y="69"/>
                      </a:cubicBezTo>
                      <a:cubicBezTo>
                        <a:pt x="137" y="69"/>
                        <a:pt x="137" y="68"/>
                        <a:pt x="137" y="68"/>
                      </a:cubicBezTo>
                      <a:close/>
                    </a:path>
                  </a:pathLst>
                </a:cu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224" name="组合 95"/>
              <p:cNvGrpSpPr/>
              <p:nvPr/>
            </p:nvGrpSpPr>
            <p:grpSpPr bwMode="auto">
              <a:xfrm>
                <a:off x="165369" y="57919"/>
                <a:ext cx="173812" cy="404157"/>
                <a:chOff x="0" y="0"/>
                <a:chExt cx="103786" cy="241329"/>
              </a:xfrm>
            </p:grpSpPr>
            <p:sp>
              <p:nvSpPr>
                <p:cNvPr id="6225" name="Oval 5"/>
                <p:cNvSpPr>
                  <a:spLocks noChangeArrowheads="1"/>
                </p:cNvSpPr>
                <p:nvPr/>
              </p:nvSpPr>
              <p:spPr bwMode="auto">
                <a:xfrm>
                  <a:off x="26395" y="248"/>
                  <a:ext cx="51333" cy="52551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6226" name="Freeform 6"/>
                <p:cNvSpPr>
                  <a:spLocks noChangeArrowheads="1"/>
                </p:cNvSpPr>
                <p:nvPr/>
              </p:nvSpPr>
              <p:spPr bwMode="auto">
                <a:xfrm>
                  <a:off x="132" y="61159"/>
                  <a:ext cx="103859" cy="180344"/>
                </a:xfrm>
                <a:custGeom>
                  <a:avLst/>
                  <a:gdLst>
                    <a:gd name="T0" fmla="*/ 2147483646 w 137"/>
                    <a:gd name="T1" fmla="*/ 2147483646 h 242"/>
                    <a:gd name="T2" fmla="*/ 2147483646 w 137"/>
                    <a:gd name="T3" fmla="*/ 0 h 242"/>
                    <a:gd name="T4" fmla="*/ 0 w 137"/>
                    <a:gd name="T5" fmla="*/ 2147483646 h 242"/>
                    <a:gd name="T6" fmla="*/ 0 w 137"/>
                    <a:gd name="T7" fmla="*/ 2147483646 h 242"/>
                    <a:gd name="T8" fmla="*/ 0 w 137"/>
                    <a:gd name="T9" fmla="*/ 2147483646 h 242"/>
                    <a:gd name="T10" fmla="*/ 2147483646 w 137"/>
                    <a:gd name="T11" fmla="*/ 2147483646 h 242"/>
                    <a:gd name="T12" fmla="*/ 2147483646 w 137"/>
                    <a:gd name="T13" fmla="*/ 2147483646 h 242"/>
                    <a:gd name="T14" fmla="*/ 2147483646 w 137"/>
                    <a:gd name="T15" fmla="*/ 2147483646 h 242"/>
                    <a:gd name="T16" fmla="*/ 2147483646 w 137"/>
                    <a:gd name="T17" fmla="*/ 2147483646 h 242"/>
                    <a:gd name="T18" fmla="*/ 2147483646 w 137"/>
                    <a:gd name="T19" fmla="*/ 2147483646 h 242"/>
                    <a:gd name="T20" fmla="*/ 2147483646 w 137"/>
                    <a:gd name="T21" fmla="*/ 2147483646 h 242"/>
                    <a:gd name="T22" fmla="*/ 2147483646 w 137"/>
                    <a:gd name="T23" fmla="*/ 2147483646 h 242"/>
                    <a:gd name="T24" fmla="*/ 2147483646 w 137"/>
                    <a:gd name="T25" fmla="*/ 2147483646 h 242"/>
                    <a:gd name="T26" fmla="*/ 2147483646 w 137"/>
                    <a:gd name="T27" fmla="*/ 2147483646 h 242"/>
                    <a:gd name="T28" fmla="*/ 2147483646 w 137"/>
                    <a:gd name="T29" fmla="*/ 2147483646 h 2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7"/>
                    <a:gd name="T46" fmla="*/ 0 h 242"/>
                    <a:gd name="T47" fmla="*/ 137 w 137"/>
                    <a:gd name="T48" fmla="*/ 242 h 24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7" h="242">
                      <a:moveTo>
                        <a:pt x="137" y="68"/>
                      </a:moveTo>
                      <a:cubicBezTo>
                        <a:pt x="137" y="30"/>
                        <a:pt x="106" y="0"/>
                        <a:pt x="69" y="0"/>
                      </a:cubicBezTo>
                      <a:cubicBezTo>
                        <a:pt x="31" y="0"/>
                        <a:pt x="0" y="30"/>
                        <a:pt x="0" y="68"/>
                      </a:cubicBezTo>
                      <a:cubicBezTo>
                        <a:pt x="0" y="68"/>
                        <a:pt x="0" y="69"/>
                        <a:pt x="0" y="6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5"/>
                        <a:pt x="2" y="136"/>
                        <a:pt x="30" y="141"/>
                      </a:cubicBezTo>
                      <a:cubicBezTo>
                        <a:pt x="30" y="141"/>
                        <a:pt x="31" y="142"/>
                        <a:pt x="31" y="143"/>
                      </a:cubicBezTo>
                      <a:cubicBezTo>
                        <a:pt x="31" y="144"/>
                        <a:pt x="46" y="222"/>
                        <a:pt x="47" y="227"/>
                      </a:cubicBezTo>
                      <a:cubicBezTo>
                        <a:pt x="49" y="235"/>
                        <a:pt x="53" y="242"/>
                        <a:pt x="69" y="242"/>
                      </a:cubicBezTo>
                      <a:cubicBezTo>
                        <a:pt x="85" y="242"/>
                        <a:pt x="88" y="235"/>
                        <a:pt x="90" y="227"/>
                      </a:cubicBezTo>
                      <a:cubicBezTo>
                        <a:pt x="91" y="222"/>
                        <a:pt x="106" y="144"/>
                        <a:pt x="107" y="143"/>
                      </a:cubicBezTo>
                      <a:cubicBezTo>
                        <a:pt x="107" y="142"/>
                        <a:pt x="107" y="141"/>
                        <a:pt x="108" y="141"/>
                      </a:cubicBezTo>
                      <a:cubicBezTo>
                        <a:pt x="135" y="136"/>
                        <a:pt x="137" y="86"/>
                        <a:pt x="137" y="69"/>
                      </a:cubicBezTo>
                      <a:cubicBezTo>
                        <a:pt x="137" y="69"/>
                        <a:pt x="137" y="69"/>
                        <a:pt x="137" y="69"/>
                      </a:cubicBezTo>
                      <a:cubicBezTo>
                        <a:pt x="137" y="69"/>
                        <a:pt x="137" y="68"/>
                        <a:pt x="137" y="68"/>
                      </a:cubicBezTo>
                      <a:close/>
                    </a:path>
                  </a:pathLst>
                </a:cu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248" name="组合 100"/>
          <p:cNvGrpSpPr/>
          <p:nvPr/>
        </p:nvGrpSpPr>
        <p:grpSpPr bwMode="auto">
          <a:xfrm>
            <a:off x="6276975" y="4443413"/>
            <a:ext cx="682625" cy="792162"/>
            <a:chOff x="0" y="0"/>
            <a:chExt cx="1232700" cy="1429933"/>
          </a:xfrm>
        </p:grpSpPr>
        <p:sp>
          <p:nvSpPr>
            <p:cNvPr id="6210" name="Hexagon 8"/>
            <p:cNvSpPr>
              <a:spLocks noChangeArrowheads="1"/>
            </p:cNvSpPr>
            <p:nvPr/>
          </p:nvSpPr>
          <p:spPr bwMode="auto">
            <a:xfrm rot="-5400000">
              <a:off x="-98618" y="98617"/>
              <a:ext cx="1429933" cy="1232700"/>
            </a:xfrm>
            <a:prstGeom prst="hexagon">
              <a:avLst>
                <a:gd name="adj" fmla="val 24999"/>
                <a:gd name="vf" fmla="val 11547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grpSp>
          <p:nvGrpSpPr>
            <p:cNvPr id="21" name="组合 102"/>
            <p:cNvGrpSpPr/>
            <p:nvPr/>
          </p:nvGrpSpPr>
          <p:grpSpPr bwMode="auto">
            <a:xfrm>
              <a:off x="299063" y="392121"/>
              <a:ext cx="633142" cy="682802"/>
              <a:chOff x="0" y="0"/>
              <a:chExt cx="250479" cy="270125"/>
            </a:xfrm>
          </p:grpSpPr>
          <p:grpSp>
            <p:nvGrpSpPr>
              <p:cNvPr id="6212" name="组合 103"/>
              <p:cNvGrpSpPr/>
              <p:nvPr/>
            </p:nvGrpSpPr>
            <p:grpSpPr bwMode="auto">
              <a:xfrm>
                <a:off x="64401" y="0"/>
                <a:ext cx="116170" cy="270125"/>
                <a:chOff x="0" y="0"/>
                <a:chExt cx="103786" cy="241329"/>
              </a:xfrm>
            </p:grpSpPr>
            <p:sp>
              <p:nvSpPr>
                <p:cNvPr id="6219" name="Oval 5"/>
                <p:cNvSpPr>
                  <a:spLocks noChangeArrowheads="1"/>
                </p:cNvSpPr>
                <p:nvPr/>
              </p:nvSpPr>
              <p:spPr bwMode="auto">
                <a:xfrm>
                  <a:off x="25223" y="165"/>
                  <a:ext cx="52688" cy="52666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6220" name="Freeform 6"/>
                <p:cNvSpPr>
                  <a:spLocks noChangeArrowheads="1"/>
                </p:cNvSpPr>
                <p:nvPr/>
              </p:nvSpPr>
              <p:spPr bwMode="auto">
                <a:xfrm>
                  <a:off x="-107" y="60934"/>
                  <a:ext cx="99296" cy="180281"/>
                </a:xfrm>
                <a:custGeom>
                  <a:avLst/>
                  <a:gdLst>
                    <a:gd name="T0" fmla="*/ 2147483646 w 137"/>
                    <a:gd name="T1" fmla="*/ 2147483646 h 242"/>
                    <a:gd name="T2" fmla="*/ 2147483646 w 137"/>
                    <a:gd name="T3" fmla="*/ 0 h 242"/>
                    <a:gd name="T4" fmla="*/ 0 w 137"/>
                    <a:gd name="T5" fmla="*/ 2147483646 h 242"/>
                    <a:gd name="T6" fmla="*/ 0 w 137"/>
                    <a:gd name="T7" fmla="*/ 2147483646 h 242"/>
                    <a:gd name="T8" fmla="*/ 0 w 137"/>
                    <a:gd name="T9" fmla="*/ 2147483646 h 242"/>
                    <a:gd name="T10" fmla="*/ 2147483646 w 137"/>
                    <a:gd name="T11" fmla="*/ 2147483646 h 242"/>
                    <a:gd name="T12" fmla="*/ 2147483646 w 137"/>
                    <a:gd name="T13" fmla="*/ 2147483646 h 242"/>
                    <a:gd name="T14" fmla="*/ 2147483646 w 137"/>
                    <a:gd name="T15" fmla="*/ 2147483646 h 242"/>
                    <a:gd name="T16" fmla="*/ 2147483646 w 137"/>
                    <a:gd name="T17" fmla="*/ 2147483646 h 242"/>
                    <a:gd name="T18" fmla="*/ 2147483646 w 137"/>
                    <a:gd name="T19" fmla="*/ 2147483646 h 242"/>
                    <a:gd name="T20" fmla="*/ 2147483646 w 137"/>
                    <a:gd name="T21" fmla="*/ 2147483646 h 242"/>
                    <a:gd name="T22" fmla="*/ 2147483646 w 137"/>
                    <a:gd name="T23" fmla="*/ 2147483646 h 242"/>
                    <a:gd name="T24" fmla="*/ 2147483646 w 137"/>
                    <a:gd name="T25" fmla="*/ 2147483646 h 242"/>
                    <a:gd name="T26" fmla="*/ 2147483646 w 137"/>
                    <a:gd name="T27" fmla="*/ 2147483646 h 242"/>
                    <a:gd name="T28" fmla="*/ 2147483646 w 137"/>
                    <a:gd name="T29" fmla="*/ 2147483646 h 2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7"/>
                    <a:gd name="T46" fmla="*/ 0 h 242"/>
                    <a:gd name="T47" fmla="*/ 137 w 137"/>
                    <a:gd name="T48" fmla="*/ 242 h 24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7" h="242">
                      <a:moveTo>
                        <a:pt x="137" y="68"/>
                      </a:moveTo>
                      <a:cubicBezTo>
                        <a:pt x="137" y="30"/>
                        <a:pt x="106" y="0"/>
                        <a:pt x="69" y="0"/>
                      </a:cubicBezTo>
                      <a:cubicBezTo>
                        <a:pt x="31" y="0"/>
                        <a:pt x="0" y="30"/>
                        <a:pt x="0" y="68"/>
                      </a:cubicBezTo>
                      <a:cubicBezTo>
                        <a:pt x="0" y="68"/>
                        <a:pt x="0" y="69"/>
                        <a:pt x="0" y="6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5"/>
                        <a:pt x="2" y="136"/>
                        <a:pt x="30" y="141"/>
                      </a:cubicBezTo>
                      <a:cubicBezTo>
                        <a:pt x="30" y="141"/>
                        <a:pt x="31" y="142"/>
                        <a:pt x="31" y="143"/>
                      </a:cubicBezTo>
                      <a:cubicBezTo>
                        <a:pt x="31" y="144"/>
                        <a:pt x="46" y="222"/>
                        <a:pt x="47" y="227"/>
                      </a:cubicBezTo>
                      <a:cubicBezTo>
                        <a:pt x="49" y="235"/>
                        <a:pt x="53" y="242"/>
                        <a:pt x="69" y="242"/>
                      </a:cubicBezTo>
                      <a:cubicBezTo>
                        <a:pt x="85" y="242"/>
                        <a:pt x="88" y="235"/>
                        <a:pt x="90" y="227"/>
                      </a:cubicBezTo>
                      <a:cubicBezTo>
                        <a:pt x="91" y="222"/>
                        <a:pt x="106" y="144"/>
                        <a:pt x="107" y="143"/>
                      </a:cubicBezTo>
                      <a:cubicBezTo>
                        <a:pt x="107" y="142"/>
                        <a:pt x="107" y="141"/>
                        <a:pt x="108" y="141"/>
                      </a:cubicBezTo>
                      <a:cubicBezTo>
                        <a:pt x="135" y="136"/>
                        <a:pt x="137" y="86"/>
                        <a:pt x="137" y="69"/>
                      </a:cubicBezTo>
                      <a:cubicBezTo>
                        <a:pt x="137" y="69"/>
                        <a:pt x="137" y="69"/>
                        <a:pt x="137" y="69"/>
                      </a:cubicBezTo>
                      <a:cubicBezTo>
                        <a:pt x="137" y="69"/>
                        <a:pt x="137" y="68"/>
                        <a:pt x="137" y="68"/>
                      </a:cubicBezTo>
                      <a:close/>
                    </a:path>
                  </a:pathLst>
                </a:cu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213" name="组合 104"/>
              <p:cNvGrpSpPr/>
              <p:nvPr/>
            </p:nvGrpSpPr>
            <p:grpSpPr bwMode="auto">
              <a:xfrm>
                <a:off x="155124" y="31775"/>
                <a:ext cx="95355" cy="221724"/>
                <a:chOff x="0" y="0"/>
                <a:chExt cx="103786" cy="241329"/>
              </a:xfrm>
            </p:grpSpPr>
            <p:sp>
              <p:nvSpPr>
                <p:cNvPr id="6217" name="Oval 5"/>
                <p:cNvSpPr>
                  <a:spLocks noChangeArrowheads="1"/>
                </p:cNvSpPr>
                <p:nvPr/>
              </p:nvSpPr>
              <p:spPr bwMode="auto">
                <a:xfrm>
                  <a:off x="25798" y="166"/>
                  <a:ext cx="51845" cy="51824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6218" name="Freeform 6"/>
                <p:cNvSpPr>
                  <a:spLocks noChangeArrowheads="1"/>
                </p:cNvSpPr>
                <p:nvPr/>
              </p:nvSpPr>
              <p:spPr bwMode="auto">
                <a:xfrm>
                  <a:off x="-124" y="60627"/>
                  <a:ext cx="103690" cy="180151"/>
                </a:xfrm>
                <a:custGeom>
                  <a:avLst/>
                  <a:gdLst>
                    <a:gd name="T0" fmla="*/ 2147483646 w 137"/>
                    <a:gd name="T1" fmla="*/ 2147483646 h 242"/>
                    <a:gd name="T2" fmla="*/ 2147483646 w 137"/>
                    <a:gd name="T3" fmla="*/ 0 h 242"/>
                    <a:gd name="T4" fmla="*/ 0 w 137"/>
                    <a:gd name="T5" fmla="*/ 2147483646 h 242"/>
                    <a:gd name="T6" fmla="*/ 0 w 137"/>
                    <a:gd name="T7" fmla="*/ 2147483646 h 242"/>
                    <a:gd name="T8" fmla="*/ 0 w 137"/>
                    <a:gd name="T9" fmla="*/ 2147483646 h 242"/>
                    <a:gd name="T10" fmla="*/ 2147483646 w 137"/>
                    <a:gd name="T11" fmla="*/ 2147483646 h 242"/>
                    <a:gd name="T12" fmla="*/ 2147483646 w 137"/>
                    <a:gd name="T13" fmla="*/ 2147483646 h 242"/>
                    <a:gd name="T14" fmla="*/ 2147483646 w 137"/>
                    <a:gd name="T15" fmla="*/ 2147483646 h 242"/>
                    <a:gd name="T16" fmla="*/ 2147483646 w 137"/>
                    <a:gd name="T17" fmla="*/ 2147483646 h 242"/>
                    <a:gd name="T18" fmla="*/ 2147483646 w 137"/>
                    <a:gd name="T19" fmla="*/ 2147483646 h 242"/>
                    <a:gd name="T20" fmla="*/ 2147483646 w 137"/>
                    <a:gd name="T21" fmla="*/ 2147483646 h 242"/>
                    <a:gd name="T22" fmla="*/ 2147483646 w 137"/>
                    <a:gd name="T23" fmla="*/ 2147483646 h 242"/>
                    <a:gd name="T24" fmla="*/ 2147483646 w 137"/>
                    <a:gd name="T25" fmla="*/ 2147483646 h 242"/>
                    <a:gd name="T26" fmla="*/ 2147483646 w 137"/>
                    <a:gd name="T27" fmla="*/ 2147483646 h 242"/>
                    <a:gd name="T28" fmla="*/ 2147483646 w 137"/>
                    <a:gd name="T29" fmla="*/ 2147483646 h 2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7"/>
                    <a:gd name="T46" fmla="*/ 0 h 242"/>
                    <a:gd name="T47" fmla="*/ 137 w 137"/>
                    <a:gd name="T48" fmla="*/ 242 h 24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7" h="242">
                      <a:moveTo>
                        <a:pt x="137" y="68"/>
                      </a:moveTo>
                      <a:cubicBezTo>
                        <a:pt x="137" y="30"/>
                        <a:pt x="106" y="0"/>
                        <a:pt x="69" y="0"/>
                      </a:cubicBezTo>
                      <a:cubicBezTo>
                        <a:pt x="31" y="0"/>
                        <a:pt x="0" y="30"/>
                        <a:pt x="0" y="68"/>
                      </a:cubicBezTo>
                      <a:cubicBezTo>
                        <a:pt x="0" y="68"/>
                        <a:pt x="0" y="69"/>
                        <a:pt x="0" y="6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5"/>
                        <a:pt x="2" y="136"/>
                        <a:pt x="30" y="141"/>
                      </a:cubicBezTo>
                      <a:cubicBezTo>
                        <a:pt x="30" y="141"/>
                        <a:pt x="31" y="142"/>
                        <a:pt x="31" y="143"/>
                      </a:cubicBezTo>
                      <a:cubicBezTo>
                        <a:pt x="31" y="144"/>
                        <a:pt x="46" y="222"/>
                        <a:pt x="47" y="227"/>
                      </a:cubicBezTo>
                      <a:cubicBezTo>
                        <a:pt x="49" y="235"/>
                        <a:pt x="53" y="242"/>
                        <a:pt x="69" y="242"/>
                      </a:cubicBezTo>
                      <a:cubicBezTo>
                        <a:pt x="85" y="242"/>
                        <a:pt x="88" y="235"/>
                        <a:pt x="90" y="227"/>
                      </a:cubicBezTo>
                      <a:cubicBezTo>
                        <a:pt x="91" y="222"/>
                        <a:pt x="106" y="144"/>
                        <a:pt x="107" y="143"/>
                      </a:cubicBezTo>
                      <a:cubicBezTo>
                        <a:pt x="107" y="142"/>
                        <a:pt x="107" y="141"/>
                        <a:pt x="108" y="141"/>
                      </a:cubicBezTo>
                      <a:cubicBezTo>
                        <a:pt x="135" y="136"/>
                        <a:pt x="137" y="86"/>
                        <a:pt x="137" y="69"/>
                      </a:cubicBezTo>
                      <a:cubicBezTo>
                        <a:pt x="137" y="69"/>
                        <a:pt x="137" y="69"/>
                        <a:pt x="137" y="69"/>
                      </a:cubicBezTo>
                      <a:cubicBezTo>
                        <a:pt x="137" y="69"/>
                        <a:pt x="137" y="68"/>
                        <a:pt x="137" y="68"/>
                      </a:cubicBezTo>
                      <a:close/>
                    </a:path>
                  </a:pathLst>
                </a:cu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214" name="组合 105"/>
              <p:cNvGrpSpPr/>
              <p:nvPr/>
            </p:nvGrpSpPr>
            <p:grpSpPr bwMode="auto">
              <a:xfrm>
                <a:off x="0" y="31775"/>
                <a:ext cx="95355" cy="221724"/>
                <a:chOff x="0" y="0"/>
                <a:chExt cx="103786" cy="241329"/>
              </a:xfrm>
            </p:grpSpPr>
            <p:sp>
              <p:nvSpPr>
                <p:cNvPr id="6215" name="Oval 5"/>
                <p:cNvSpPr>
                  <a:spLocks noChangeArrowheads="1"/>
                </p:cNvSpPr>
                <p:nvPr/>
              </p:nvSpPr>
              <p:spPr bwMode="auto">
                <a:xfrm>
                  <a:off x="25526" y="166"/>
                  <a:ext cx="51845" cy="51824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6216" name="Freeform 6"/>
                <p:cNvSpPr>
                  <a:spLocks noChangeArrowheads="1"/>
                </p:cNvSpPr>
                <p:nvPr/>
              </p:nvSpPr>
              <p:spPr bwMode="auto">
                <a:xfrm>
                  <a:off x="-397" y="60627"/>
                  <a:ext cx="103690" cy="180151"/>
                </a:xfrm>
                <a:custGeom>
                  <a:avLst/>
                  <a:gdLst>
                    <a:gd name="T0" fmla="*/ 2147483646 w 137"/>
                    <a:gd name="T1" fmla="*/ 2147483646 h 242"/>
                    <a:gd name="T2" fmla="*/ 2147483646 w 137"/>
                    <a:gd name="T3" fmla="*/ 0 h 242"/>
                    <a:gd name="T4" fmla="*/ 0 w 137"/>
                    <a:gd name="T5" fmla="*/ 2147483646 h 242"/>
                    <a:gd name="T6" fmla="*/ 0 w 137"/>
                    <a:gd name="T7" fmla="*/ 2147483646 h 242"/>
                    <a:gd name="T8" fmla="*/ 0 w 137"/>
                    <a:gd name="T9" fmla="*/ 2147483646 h 242"/>
                    <a:gd name="T10" fmla="*/ 2147483646 w 137"/>
                    <a:gd name="T11" fmla="*/ 2147483646 h 242"/>
                    <a:gd name="T12" fmla="*/ 2147483646 w 137"/>
                    <a:gd name="T13" fmla="*/ 2147483646 h 242"/>
                    <a:gd name="T14" fmla="*/ 2147483646 w 137"/>
                    <a:gd name="T15" fmla="*/ 2147483646 h 242"/>
                    <a:gd name="T16" fmla="*/ 2147483646 w 137"/>
                    <a:gd name="T17" fmla="*/ 2147483646 h 242"/>
                    <a:gd name="T18" fmla="*/ 2147483646 w 137"/>
                    <a:gd name="T19" fmla="*/ 2147483646 h 242"/>
                    <a:gd name="T20" fmla="*/ 2147483646 w 137"/>
                    <a:gd name="T21" fmla="*/ 2147483646 h 242"/>
                    <a:gd name="T22" fmla="*/ 2147483646 w 137"/>
                    <a:gd name="T23" fmla="*/ 2147483646 h 242"/>
                    <a:gd name="T24" fmla="*/ 2147483646 w 137"/>
                    <a:gd name="T25" fmla="*/ 2147483646 h 242"/>
                    <a:gd name="T26" fmla="*/ 2147483646 w 137"/>
                    <a:gd name="T27" fmla="*/ 2147483646 h 242"/>
                    <a:gd name="T28" fmla="*/ 2147483646 w 137"/>
                    <a:gd name="T29" fmla="*/ 2147483646 h 2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7"/>
                    <a:gd name="T46" fmla="*/ 0 h 242"/>
                    <a:gd name="T47" fmla="*/ 137 w 137"/>
                    <a:gd name="T48" fmla="*/ 242 h 24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7" h="242">
                      <a:moveTo>
                        <a:pt x="137" y="68"/>
                      </a:moveTo>
                      <a:cubicBezTo>
                        <a:pt x="137" y="30"/>
                        <a:pt x="106" y="0"/>
                        <a:pt x="69" y="0"/>
                      </a:cubicBezTo>
                      <a:cubicBezTo>
                        <a:pt x="31" y="0"/>
                        <a:pt x="0" y="30"/>
                        <a:pt x="0" y="68"/>
                      </a:cubicBezTo>
                      <a:cubicBezTo>
                        <a:pt x="0" y="68"/>
                        <a:pt x="0" y="69"/>
                        <a:pt x="0" y="6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5"/>
                        <a:pt x="2" y="136"/>
                        <a:pt x="30" y="141"/>
                      </a:cubicBezTo>
                      <a:cubicBezTo>
                        <a:pt x="30" y="141"/>
                        <a:pt x="31" y="142"/>
                        <a:pt x="31" y="143"/>
                      </a:cubicBezTo>
                      <a:cubicBezTo>
                        <a:pt x="31" y="144"/>
                        <a:pt x="46" y="222"/>
                        <a:pt x="47" y="227"/>
                      </a:cubicBezTo>
                      <a:cubicBezTo>
                        <a:pt x="49" y="235"/>
                        <a:pt x="53" y="242"/>
                        <a:pt x="69" y="242"/>
                      </a:cubicBezTo>
                      <a:cubicBezTo>
                        <a:pt x="85" y="242"/>
                        <a:pt x="88" y="235"/>
                        <a:pt x="90" y="227"/>
                      </a:cubicBezTo>
                      <a:cubicBezTo>
                        <a:pt x="91" y="222"/>
                        <a:pt x="106" y="144"/>
                        <a:pt x="107" y="143"/>
                      </a:cubicBezTo>
                      <a:cubicBezTo>
                        <a:pt x="107" y="142"/>
                        <a:pt x="107" y="141"/>
                        <a:pt x="108" y="141"/>
                      </a:cubicBezTo>
                      <a:cubicBezTo>
                        <a:pt x="135" y="136"/>
                        <a:pt x="137" y="86"/>
                        <a:pt x="137" y="69"/>
                      </a:cubicBezTo>
                      <a:cubicBezTo>
                        <a:pt x="137" y="69"/>
                        <a:pt x="137" y="69"/>
                        <a:pt x="137" y="69"/>
                      </a:cubicBezTo>
                      <a:cubicBezTo>
                        <a:pt x="137" y="69"/>
                        <a:pt x="137" y="68"/>
                        <a:pt x="137" y="68"/>
                      </a:cubicBezTo>
                      <a:close/>
                    </a:path>
                  </a:pathLst>
                </a:cu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260" name="组合 112"/>
          <p:cNvGrpSpPr/>
          <p:nvPr/>
        </p:nvGrpSpPr>
        <p:grpSpPr bwMode="auto">
          <a:xfrm>
            <a:off x="7007225" y="4746625"/>
            <a:ext cx="306388" cy="355600"/>
            <a:chOff x="0" y="0"/>
            <a:chExt cx="944281" cy="1095367"/>
          </a:xfrm>
        </p:grpSpPr>
        <p:sp>
          <p:nvSpPr>
            <p:cNvPr id="6208" name="Hexagon 7"/>
            <p:cNvSpPr>
              <a:spLocks noChangeArrowheads="1"/>
            </p:cNvSpPr>
            <p:nvPr/>
          </p:nvSpPr>
          <p:spPr bwMode="auto">
            <a:xfrm rot="-5400000">
              <a:off x="-75543" y="75543"/>
              <a:ext cx="1095367" cy="944281"/>
            </a:xfrm>
            <a:prstGeom prst="hexagon">
              <a:avLst>
                <a:gd name="adj" fmla="val 24999"/>
                <a:gd name="vf" fmla="val 11547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6209" name="Freeform 30"/>
            <p:cNvSpPr>
              <a:spLocks noEditPoints="1" noChangeArrowheads="1"/>
            </p:cNvSpPr>
            <p:nvPr/>
          </p:nvSpPr>
          <p:spPr bwMode="auto">
            <a:xfrm>
              <a:off x="210385" y="322742"/>
              <a:ext cx="459908" cy="396094"/>
            </a:xfrm>
            <a:custGeom>
              <a:avLst/>
              <a:gdLst>
                <a:gd name="T0" fmla="*/ 2147483646 w 2018"/>
                <a:gd name="T1" fmla="*/ 2147483646 h 1739"/>
                <a:gd name="T2" fmla="*/ 2147483646 w 2018"/>
                <a:gd name="T3" fmla="*/ 2147483646 h 1739"/>
                <a:gd name="T4" fmla="*/ 2147483646 w 2018"/>
                <a:gd name="T5" fmla="*/ 2147483646 h 1739"/>
                <a:gd name="T6" fmla="*/ 2147483646 w 2018"/>
                <a:gd name="T7" fmla="*/ 2147483646 h 1739"/>
                <a:gd name="T8" fmla="*/ 2147483646 w 2018"/>
                <a:gd name="T9" fmla="*/ 2147483646 h 1739"/>
                <a:gd name="T10" fmla="*/ 2147483646 w 2018"/>
                <a:gd name="T11" fmla="*/ 2147483646 h 1739"/>
                <a:gd name="T12" fmla="*/ 2147483646 w 2018"/>
                <a:gd name="T13" fmla="*/ 2147483646 h 1739"/>
                <a:gd name="T14" fmla="*/ 2147483646 w 2018"/>
                <a:gd name="T15" fmla="*/ 2147483646 h 1739"/>
                <a:gd name="T16" fmla="*/ 2147483646 w 2018"/>
                <a:gd name="T17" fmla="*/ 2147483646 h 1739"/>
                <a:gd name="T18" fmla="*/ 2147483646 w 2018"/>
                <a:gd name="T19" fmla="*/ 2147483646 h 1739"/>
                <a:gd name="T20" fmla="*/ 2147483646 w 2018"/>
                <a:gd name="T21" fmla="*/ 2147483646 h 1739"/>
                <a:gd name="T22" fmla="*/ 2147483646 w 2018"/>
                <a:gd name="T23" fmla="*/ 2147483646 h 1739"/>
                <a:gd name="T24" fmla="*/ 2147483646 w 2018"/>
                <a:gd name="T25" fmla="*/ 2147483646 h 1739"/>
                <a:gd name="T26" fmla="*/ 2147483646 w 2018"/>
                <a:gd name="T27" fmla="*/ 2147483646 h 1739"/>
                <a:gd name="T28" fmla="*/ 2147483646 w 2018"/>
                <a:gd name="T29" fmla="*/ 2147483646 h 1739"/>
                <a:gd name="T30" fmla="*/ 2147483646 w 2018"/>
                <a:gd name="T31" fmla="*/ 2147483646 h 1739"/>
                <a:gd name="T32" fmla="*/ 2147483646 w 2018"/>
                <a:gd name="T33" fmla="*/ 2147483646 h 1739"/>
                <a:gd name="T34" fmla="*/ 2147483646 w 2018"/>
                <a:gd name="T35" fmla="*/ 2147483646 h 1739"/>
                <a:gd name="T36" fmla="*/ 2147483646 w 2018"/>
                <a:gd name="T37" fmla="*/ 2147483646 h 1739"/>
                <a:gd name="T38" fmla="*/ 2147483646 w 2018"/>
                <a:gd name="T39" fmla="*/ 2147483646 h 1739"/>
                <a:gd name="T40" fmla="*/ 2147483646 w 2018"/>
                <a:gd name="T41" fmla="*/ 2147483646 h 1739"/>
                <a:gd name="T42" fmla="*/ 2147483646 w 2018"/>
                <a:gd name="T43" fmla="*/ 2147483646 h 1739"/>
                <a:gd name="T44" fmla="*/ 2147483646 w 2018"/>
                <a:gd name="T45" fmla="*/ 2147483646 h 1739"/>
                <a:gd name="T46" fmla="*/ 2147483646 w 2018"/>
                <a:gd name="T47" fmla="*/ 2147483646 h 1739"/>
                <a:gd name="T48" fmla="*/ 2147483646 w 2018"/>
                <a:gd name="T49" fmla="*/ 2147483646 h 1739"/>
                <a:gd name="T50" fmla="*/ 2147483646 w 2018"/>
                <a:gd name="T51" fmla="*/ 2147483646 h 1739"/>
                <a:gd name="T52" fmla="*/ 2147483646 w 2018"/>
                <a:gd name="T53" fmla="*/ 2147483646 h 1739"/>
                <a:gd name="T54" fmla="*/ 2147483646 w 2018"/>
                <a:gd name="T55" fmla="*/ 2147483646 h 1739"/>
                <a:gd name="T56" fmla="*/ 2147483646 w 2018"/>
                <a:gd name="T57" fmla="*/ 2147483646 h 1739"/>
                <a:gd name="T58" fmla="*/ 2147483646 w 2018"/>
                <a:gd name="T59" fmla="*/ 2147483646 h 1739"/>
                <a:gd name="T60" fmla="*/ 2147483646 w 2018"/>
                <a:gd name="T61" fmla="*/ 0 h 1739"/>
                <a:gd name="T62" fmla="*/ 0 w 2018"/>
                <a:gd name="T63" fmla="*/ 2147483646 h 1739"/>
                <a:gd name="T64" fmla="*/ 2147483646 w 2018"/>
                <a:gd name="T65" fmla="*/ 2147483646 h 1739"/>
                <a:gd name="T66" fmla="*/ 2147483646 w 2018"/>
                <a:gd name="T67" fmla="*/ 2147483646 h 1739"/>
                <a:gd name="T68" fmla="*/ 2147483646 w 2018"/>
                <a:gd name="T69" fmla="*/ 2147483646 h 1739"/>
                <a:gd name="T70" fmla="*/ 2147483646 w 2018"/>
                <a:gd name="T71" fmla="*/ 2147483646 h 1739"/>
                <a:gd name="T72" fmla="*/ 2147483646 w 2018"/>
                <a:gd name="T73" fmla="*/ 2147483646 h 1739"/>
                <a:gd name="T74" fmla="*/ 1349445964 w 2018"/>
                <a:gd name="T75" fmla="*/ 2147483646 h 1739"/>
                <a:gd name="T76" fmla="*/ 2147483646 w 2018"/>
                <a:gd name="T77" fmla="*/ 1347107950 h 1739"/>
                <a:gd name="T78" fmla="*/ 2147483646 w 2018"/>
                <a:gd name="T79" fmla="*/ 2147483646 h 1739"/>
                <a:gd name="T80" fmla="*/ 2147483646 w 2018"/>
                <a:gd name="T81" fmla="*/ 2147483646 h 1739"/>
                <a:gd name="T82" fmla="*/ 2147483646 w 2018"/>
                <a:gd name="T83" fmla="*/ 2147483646 h 1739"/>
                <a:gd name="T84" fmla="*/ 2147483646 w 2018"/>
                <a:gd name="T85" fmla="*/ 2147483646 h 1739"/>
                <a:gd name="T86" fmla="*/ 2147483646 w 2018"/>
                <a:gd name="T87" fmla="*/ 2147483646 h 1739"/>
                <a:gd name="T88" fmla="*/ 2147483646 w 2018"/>
                <a:gd name="T89" fmla="*/ 2147483646 h 1739"/>
                <a:gd name="T90" fmla="*/ 2147483646 w 2018"/>
                <a:gd name="T91" fmla="*/ 2147483646 h 1739"/>
                <a:gd name="T92" fmla="*/ 2147483646 w 2018"/>
                <a:gd name="T93" fmla="*/ 2147483646 h 1739"/>
                <a:gd name="T94" fmla="*/ 2147483646 w 2018"/>
                <a:gd name="T95" fmla="*/ 2147483646 h 1739"/>
                <a:gd name="T96" fmla="*/ 2147483646 w 2018"/>
                <a:gd name="T97" fmla="*/ 2147483646 h 1739"/>
                <a:gd name="T98" fmla="*/ 2147483646 w 2018"/>
                <a:gd name="T99" fmla="*/ 2147483646 h 1739"/>
                <a:gd name="T100" fmla="*/ 2147483646 w 2018"/>
                <a:gd name="T101" fmla="*/ 2147483646 h 1739"/>
                <a:gd name="T102" fmla="*/ 2147483646 w 2018"/>
                <a:gd name="T103" fmla="*/ 2147483646 h 1739"/>
                <a:gd name="T104" fmla="*/ 2147483646 w 2018"/>
                <a:gd name="T105" fmla="*/ 2147483646 h 1739"/>
                <a:gd name="T106" fmla="*/ 2147483646 w 2018"/>
                <a:gd name="T107" fmla="*/ 2147483646 h 1739"/>
                <a:gd name="T108" fmla="*/ 2147483646 w 2018"/>
                <a:gd name="T109" fmla="*/ 2147483646 h 1739"/>
                <a:gd name="T110" fmla="*/ 2147483646 w 2018"/>
                <a:gd name="T111" fmla="*/ 2147483646 h 1739"/>
                <a:gd name="T112" fmla="*/ 2147483646 w 2018"/>
                <a:gd name="T113" fmla="*/ 2147483646 h 1739"/>
                <a:gd name="T114" fmla="*/ 2147483646 w 2018"/>
                <a:gd name="T115" fmla="*/ 2147483646 h 1739"/>
                <a:gd name="T116" fmla="*/ 2147483646 w 2018"/>
                <a:gd name="T117" fmla="*/ 2147483646 h 1739"/>
                <a:gd name="T118" fmla="*/ 2147483646 w 2018"/>
                <a:gd name="T119" fmla="*/ 2147483646 h 1739"/>
                <a:gd name="T120" fmla="*/ 2147483646 w 2018"/>
                <a:gd name="T121" fmla="*/ 2147483646 h 1739"/>
                <a:gd name="T122" fmla="*/ 2147483646 w 2018"/>
                <a:gd name="T123" fmla="*/ 2147483646 h 1739"/>
                <a:gd name="T124" fmla="*/ 2147483646 w 2018"/>
                <a:gd name="T125" fmla="*/ 2147483646 h 17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18"/>
                <a:gd name="T190" fmla="*/ 0 h 1739"/>
                <a:gd name="T191" fmla="*/ 2018 w 2018"/>
                <a:gd name="T192" fmla="*/ 1739 h 17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18" h="1739">
                  <a:moveTo>
                    <a:pt x="1430" y="563"/>
                  </a:moveTo>
                  <a:cubicBezTo>
                    <a:pt x="1388" y="563"/>
                    <a:pt x="1346" y="567"/>
                    <a:pt x="1306" y="576"/>
                  </a:cubicBezTo>
                  <a:cubicBezTo>
                    <a:pt x="1307" y="580"/>
                    <a:pt x="1307" y="584"/>
                    <a:pt x="1307" y="588"/>
                  </a:cubicBezTo>
                  <a:cubicBezTo>
                    <a:pt x="1307" y="892"/>
                    <a:pt x="1118" y="1151"/>
                    <a:pt x="852" y="1256"/>
                  </a:cubicBezTo>
                  <a:cubicBezTo>
                    <a:pt x="902" y="1531"/>
                    <a:pt x="1142" y="1739"/>
                    <a:pt x="1430" y="1739"/>
                  </a:cubicBezTo>
                  <a:cubicBezTo>
                    <a:pt x="1755" y="1739"/>
                    <a:pt x="2018" y="1475"/>
                    <a:pt x="2018" y="1151"/>
                  </a:cubicBezTo>
                  <a:cubicBezTo>
                    <a:pt x="2018" y="826"/>
                    <a:pt x="1755" y="563"/>
                    <a:pt x="1430" y="563"/>
                  </a:cubicBezTo>
                  <a:close/>
                  <a:moveTo>
                    <a:pt x="1474" y="1405"/>
                  </a:moveTo>
                  <a:cubicBezTo>
                    <a:pt x="1474" y="1489"/>
                    <a:pt x="1474" y="1489"/>
                    <a:pt x="1474" y="1489"/>
                  </a:cubicBezTo>
                  <a:cubicBezTo>
                    <a:pt x="1379" y="1489"/>
                    <a:pt x="1379" y="1489"/>
                    <a:pt x="1379" y="1489"/>
                  </a:cubicBezTo>
                  <a:cubicBezTo>
                    <a:pt x="1379" y="1412"/>
                    <a:pt x="1379" y="1412"/>
                    <a:pt x="1379" y="1412"/>
                  </a:cubicBezTo>
                  <a:cubicBezTo>
                    <a:pt x="1321" y="1410"/>
                    <a:pt x="1264" y="1394"/>
                    <a:pt x="1232" y="1377"/>
                  </a:cubicBezTo>
                  <a:cubicBezTo>
                    <a:pt x="1259" y="1261"/>
                    <a:pt x="1259" y="1261"/>
                    <a:pt x="1259" y="1261"/>
                  </a:cubicBezTo>
                  <a:cubicBezTo>
                    <a:pt x="1297" y="1280"/>
                    <a:pt x="1348" y="1298"/>
                    <a:pt x="1405" y="1298"/>
                  </a:cubicBezTo>
                  <a:cubicBezTo>
                    <a:pt x="1447" y="1298"/>
                    <a:pt x="1476" y="1286"/>
                    <a:pt x="1476" y="1260"/>
                  </a:cubicBezTo>
                  <a:cubicBezTo>
                    <a:pt x="1476" y="1234"/>
                    <a:pt x="1452" y="1218"/>
                    <a:pt x="1390" y="1199"/>
                  </a:cubicBezTo>
                  <a:cubicBezTo>
                    <a:pt x="1300" y="1170"/>
                    <a:pt x="1236" y="1127"/>
                    <a:pt x="1236" y="1043"/>
                  </a:cubicBezTo>
                  <a:cubicBezTo>
                    <a:pt x="1236" y="967"/>
                    <a:pt x="1288" y="907"/>
                    <a:pt x="1383" y="888"/>
                  </a:cubicBezTo>
                  <a:cubicBezTo>
                    <a:pt x="1383" y="812"/>
                    <a:pt x="1383" y="812"/>
                    <a:pt x="1383" y="812"/>
                  </a:cubicBezTo>
                  <a:cubicBezTo>
                    <a:pt x="1478" y="812"/>
                    <a:pt x="1478" y="812"/>
                    <a:pt x="1478" y="812"/>
                  </a:cubicBezTo>
                  <a:cubicBezTo>
                    <a:pt x="1478" y="882"/>
                    <a:pt x="1478" y="882"/>
                    <a:pt x="1478" y="882"/>
                  </a:cubicBezTo>
                  <a:cubicBezTo>
                    <a:pt x="1536" y="884"/>
                    <a:pt x="1575" y="896"/>
                    <a:pt x="1604" y="908"/>
                  </a:cubicBezTo>
                  <a:cubicBezTo>
                    <a:pt x="1577" y="1019"/>
                    <a:pt x="1577" y="1019"/>
                    <a:pt x="1577" y="1019"/>
                  </a:cubicBezTo>
                  <a:cubicBezTo>
                    <a:pt x="1555" y="1010"/>
                    <a:pt x="1515" y="991"/>
                    <a:pt x="1451" y="991"/>
                  </a:cubicBezTo>
                  <a:cubicBezTo>
                    <a:pt x="1402" y="991"/>
                    <a:pt x="1387" y="1008"/>
                    <a:pt x="1387" y="1027"/>
                  </a:cubicBezTo>
                  <a:cubicBezTo>
                    <a:pt x="1387" y="1047"/>
                    <a:pt x="1416" y="1063"/>
                    <a:pt x="1486" y="1088"/>
                  </a:cubicBezTo>
                  <a:cubicBezTo>
                    <a:pt x="1590" y="1122"/>
                    <a:pt x="1629" y="1170"/>
                    <a:pt x="1629" y="1245"/>
                  </a:cubicBezTo>
                  <a:cubicBezTo>
                    <a:pt x="1629" y="1323"/>
                    <a:pt x="1574" y="1387"/>
                    <a:pt x="1474" y="1405"/>
                  </a:cubicBezTo>
                  <a:close/>
                  <a:moveTo>
                    <a:pt x="1176" y="620"/>
                  </a:moveTo>
                  <a:cubicBezTo>
                    <a:pt x="1176" y="610"/>
                    <a:pt x="1176" y="599"/>
                    <a:pt x="1176" y="588"/>
                  </a:cubicBezTo>
                  <a:cubicBezTo>
                    <a:pt x="1176" y="263"/>
                    <a:pt x="913" y="0"/>
                    <a:pt x="588" y="0"/>
                  </a:cubicBezTo>
                  <a:cubicBezTo>
                    <a:pt x="264" y="0"/>
                    <a:pt x="0" y="263"/>
                    <a:pt x="0" y="588"/>
                  </a:cubicBezTo>
                  <a:cubicBezTo>
                    <a:pt x="0" y="913"/>
                    <a:pt x="264" y="1176"/>
                    <a:pt x="588" y="1176"/>
                  </a:cubicBezTo>
                  <a:cubicBezTo>
                    <a:pt x="680" y="1176"/>
                    <a:pt x="766" y="1155"/>
                    <a:pt x="843" y="1118"/>
                  </a:cubicBezTo>
                  <a:cubicBezTo>
                    <a:pt x="1031" y="1028"/>
                    <a:pt x="1164" y="840"/>
                    <a:pt x="1176" y="620"/>
                  </a:cubicBezTo>
                  <a:close/>
                  <a:moveTo>
                    <a:pt x="871" y="969"/>
                  </a:moveTo>
                  <a:cubicBezTo>
                    <a:pt x="792" y="1028"/>
                    <a:pt x="694" y="1062"/>
                    <a:pt x="588" y="1062"/>
                  </a:cubicBezTo>
                  <a:cubicBezTo>
                    <a:pt x="326" y="1062"/>
                    <a:pt x="114" y="850"/>
                    <a:pt x="114" y="588"/>
                  </a:cubicBezTo>
                  <a:cubicBezTo>
                    <a:pt x="114" y="326"/>
                    <a:pt x="326" y="114"/>
                    <a:pt x="588" y="114"/>
                  </a:cubicBezTo>
                  <a:cubicBezTo>
                    <a:pt x="850" y="114"/>
                    <a:pt x="1063" y="326"/>
                    <a:pt x="1063" y="588"/>
                  </a:cubicBezTo>
                  <a:cubicBezTo>
                    <a:pt x="1063" y="628"/>
                    <a:pt x="1058" y="666"/>
                    <a:pt x="1049" y="703"/>
                  </a:cubicBezTo>
                  <a:cubicBezTo>
                    <a:pt x="1022" y="811"/>
                    <a:pt x="958" y="905"/>
                    <a:pt x="871" y="969"/>
                  </a:cubicBezTo>
                  <a:close/>
                  <a:moveTo>
                    <a:pt x="787" y="683"/>
                  </a:moveTo>
                  <a:cubicBezTo>
                    <a:pt x="787" y="760"/>
                    <a:pt x="732" y="824"/>
                    <a:pt x="632" y="842"/>
                  </a:cubicBezTo>
                  <a:cubicBezTo>
                    <a:pt x="632" y="927"/>
                    <a:pt x="632" y="927"/>
                    <a:pt x="632" y="927"/>
                  </a:cubicBezTo>
                  <a:cubicBezTo>
                    <a:pt x="537" y="927"/>
                    <a:pt x="537" y="927"/>
                    <a:pt x="537" y="927"/>
                  </a:cubicBezTo>
                  <a:cubicBezTo>
                    <a:pt x="537" y="849"/>
                    <a:pt x="537" y="849"/>
                    <a:pt x="537" y="849"/>
                  </a:cubicBezTo>
                  <a:cubicBezTo>
                    <a:pt x="479" y="847"/>
                    <a:pt x="422" y="831"/>
                    <a:pt x="390" y="814"/>
                  </a:cubicBezTo>
                  <a:cubicBezTo>
                    <a:pt x="417" y="699"/>
                    <a:pt x="417" y="699"/>
                    <a:pt x="417" y="699"/>
                  </a:cubicBezTo>
                  <a:cubicBezTo>
                    <a:pt x="455" y="717"/>
                    <a:pt x="506" y="735"/>
                    <a:pt x="563" y="735"/>
                  </a:cubicBezTo>
                  <a:cubicBezTo>
                    <a:pt x="605" y="735"/>
                    <a:pt x="635" y="724"/>
                    <a:pt x="635" y="697"/>
                  </a:cubicBezTo>
                  <a:cubicBezTo>
                    <a:pt x="635" y="671"/>
                    <a:pt x="610" y="655"/>
                    <a:pt x="548" y="636"/>
                  </a:cubicBezTo>
                  <a:cubicBezTo>
                    <a:pt x="458" y="607"/>
                    <a:pt x="394" y="565"/>
                    <a:pt x="394" y="481"/>
                  </a:cubicBezTo>
                  <a:cubicBezTo>
                    <a:pt x="394" y="405"/>
                    <a:pt x="446" y="345"/>
                    <a:pt x="541" y="326"/>
                  </a:cubicBezTo>
                  <a:cubicBezTo>
                    <a:pt x="541" y="249"/>
                    <a:pt x="541" y="249"/>
                    <a:pt x="541" y="249"/>
                  </a:cubicBezTo>
                  <a:cubicBezTo>
                    <a:pt x="636" y="249"/>
                    <a:pt x="636" y="249"/>
                    <a:pt x="636" y="249"/>
                  </a:cubicBezTo>
                  <a:cubicBezTo>
                    <a:pt x="636" y="319"/>
                    <a:pt x="636" y="319"/>
                    <a:pt x="636" y="319"/>
                  </a:cubicBezTo>
                  <a:cubicBezTo>
                    <a:pt x="694" y="322"/>
                    <a:pt x="733" y="333"/>
                    <a:pt x="762" y="346"/>
                  </a:cubicBezTo>
                  <a:cubicBezTo>
                    <a:pt x="735" y="456"/>
                    <a:pt x="735" y="456"/>
                    <a:pt x="735" y="456"/>
                  </a:cubicBezTo>
                  <a:cubicBezTo>
                    <a:pt x="713" y="447"/>
                    <a:pt x="673" y="428"/>
                    <a:pt x="610" y="428"/>
                  </a:cubicBezTo>
                  <a:cubicBezTo>
                    <a:pt x="561" y="428"/>
                    <a:pt x="546" y="446"/>
                    <a:pt x="546" y="464"/>
                  </a:cubicBezTo>
                  <a:cubicBezTo>
                    <a:pt x="546" y="485"/>
                    <a:pt x="574" y="501"/>
                    <a:pt x="644" y="526"/>
                  </a:cubicBezTo>
                  <a:cubicBezTo>
                    <a:pt x="749" y="560"/>
                    <a:pt x="787" y="607"/>
                    <a:pt x="787" y="683"/>
                  </a:cubicBez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1406" tIns="45702" rIns="91406" bIns="45702"/>
            <a:lstStyle/>
            <a:p>
              <a:endParaRPr lang="zh-CN" altLang="en-US"/>
            </a:p>
          </p:txBody>
        </p:sp>
      </p:grpSp>
      <p:sp>
        <p:nvSpPr>
          <p:cNvPr id="6263" name="Hexagon 6"/>
          <p:cNvSpPr>
            <a:spLocks noChangeArrowheads="1"/>
          </p:cNvSpPr>
          <p:nvPr/>
        </p:nvSpPr>
        <p:spPr bwMode="auto">
          <a:xfrm rot="-5400000">
            <a:off x="5556251" y="3462337"/>
            <a:ext cx="1041400" cy="898525"/>
          </a:xfrm>
          <a:prstGeom prst="hexagon">
            <a:avLst>
              <a:gd name="adj" fmla="val 24983"/>
              <a:gd name="vf" fmla="val 115470"/>
            </a:avLst>
          </a:prstGeom>
          <a:gradFill rotWithShape="1">
            <a:gsLst>
              <a:gs pos="0">
                <a:srgbClr val="CCCCCC"/>
              </a:gs>
              <a:gs pos="100000">
                <a:srgbClr val="FCFCFC"/>
              </a:gs>
            </a:gsLst>
            <a:lin ang="7200000" scaled="1"/>
          </a:gradFill>
          <a:ln w="19050">
            <a:solidFill>
              <a:srgbClr val="42719B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pic>
        <p:nvPicPr>
          <p:cNvPr id="6264" name="图片 25" descr="药店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3486150"/>
            <a:ext cx="6032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6265" name="TextBox 23"/>
          <p:cNvSpPr>
            <a:spLocks noChangeArrowheads="1"/>
          </p:cNvSpPr>
          <p:nvPr/>
        </p:nvSpPr>
        <p:spPr bwMode="auto">
          <a:xfrm>
            <a:off x="5692775" y="3983038"/>
            <a:ext cx="719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6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药店</a:t>
            </a:r>
            <a:endParaRPr lang="en-US" sz="16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66" name="组合 116"/>
          <p:cNvGrpSpPr/>
          <p:nvPr/>
        </p:nvGrpSpPr>
        <p:grpSpPr bwMode="auto">
          <a:xfrm>
            <a:off x="7177088" y="3786188"/>
            <a:ext cx="304800" cy="354012"/>
            <a:chOff x="0" y="0"/>
            <a:chExt cx="944281" cy="1095367"/>
          </a:xfrm>
        </p:grpSpPr>
        <p:sp>
          <p:nvSpPr>
            <p:cNvPr id="6206" name="Hexagon 7"/>
            <p:cNvSpPr>
              <a:spLocks noChangeArrowheads="1"/>
            </p:cNvSpPr>
            <p:nvPr/>
          </p:nvSpPr>
          <p:spPr bwMode="auto">
            <a:xfrm rot="-5400000">
              <a:off x="-75543" y="75543"/>
              <a:ext cx="1095367" cy="944281"/>
            </a:xfrm>
            <a:prstGeom prst="hexagon">
              <a:avLst>
                <a:gd name="adj" fmla="val 24999"/>
                <a:gd name="vf" fmla="val 11547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6207" name="Freeform 30"/>
            <p:cNvSpPr>
              <a:spLocks noEditPoints="1" noChangeArrowheads="1"/>
            </p:cNvSpPr>
            <p:nvPr/>
          </p:nvSpPr>
          <p:spPr bwMode="auto">
            <a:xfrm>
              <a:off x="211478" y="324190"/>
              <a:ext cx="457388" cy="397868"/>
            </a:xfrm>
            <a:custGeom>
              <a:avLst/>
              <a:gdLst>
                <a:gd name="T0" fmla="*/ 2147483646 w 2018"/>
                <a:gd name="T1" fmla="*/ 2147483646 h 1739"/>
                <a:gd name="T2" fmla="*/ 2147483646 w 2018"/>
                <a:gd name="T3" fmla="*/ 2147483646 h 1739"/>
                <a:gd name="T4" fmla="*/ 2147483646 w 2018"/>
                <a:gd name="T5" fmla="*/ 2147483646 h 1739"/>
                <a:gd name="T6" fmla="*/ 2147483646 w 2018"/>
                <a:gd name="T7" fmla="*/ 2147483646 h 1739"/>
                <a:gd name="T8" fmla="*/ 2147483646 w 2018"/>
                <a:gd name="T9" fmla="*/ 2147483646 h 1739"/>
                <a:gd name="T10" fmla="*/ 2147483646 w 2018"/>
                <a:gd name="T11" fmla="*/ 2147483646 h 1739"/>
                <a:gd name="T12" fmla="*/ 2147483646 w 2018"/>
                <a:gd name="T13" fmla="*/ 2147483646 h 1739"/>
                <a:gd name="T14" fmla="*/ 2147483646 w 2018"/>
                <a:gd name="T15" fmla="*/ 2147483646 h 1739"/>
                <a:gd name="T16" fmla="*/ 2147483646 w 2018"/>
                <a:gd name="T17" fmla="*/ 2147483646 h 1739"/>
                <a:gd name="T18" fmla="*/ 2147483646 w 2018"/>
                <a:gd name="T19" fmla="*/ 2147483646 h 1739"/>
                <a:gd name="T20" fmla="*/ 2147483646 w 2018"/>
                <a:gd name="T21" fmla="*/ 2147483646 h 1739"/>
                <a:gd name="T22" fmla="*/ 2147483646 w 2018"/>
                <a:gd name="T23" fmla="*/ 2147483646 h 1739"/>
                <a:gd name="T24" fmla="*/ 2147483646 w 2018"/>
                <a:gd name="T25" fmla="*/ 2147483646 h 1739"/>
                <a:gd name="T26" fmla="*/ 2147483646 w 2018"/>
                <a:gd name="T27" fmla="*/ 2147483646 h 1739"/>
                <a:gd name="T28" fmla="*/ 2147483646 w 2018"/>
                <a:gd name="T29" fmla="*/ 2147483646 h 1739"/>
                <a:gd name="T30" fmla="*/ 2147483646 w 2018"/>
                <a:gd name="T31" fmla="*/ 2147483646 h 1739"/>
                <a:gd name="T32" fmla="*/ 2147483646 w 2018"/>
                <a:gd name="T33" fmla="*/ 2147483646 h 1739"/>
                <a:gd name="T34" fmla="*/ 2147483646 w 2018"/>
                <a:gd name="T35" fmla="*/ 2147483646 h 1739"/>
                <a:gd name="T36" fmla="*/ 2147483646 w 2018"/>
                <a:gd name="T37" fmla="*/ 2147483646 h 1739"/>
                <a:gd name="T38" fmla="*/ 2147483646 w 2018"/>
                <a:gd name="T39" fmla="*/ 2147483646 h 1739"/>
                <a:gd name="T40" fmla="*/ 2147483646 w 2018"/>
                <a:gd name="T41" fmla="*/ 2147483646 h 1739"/>
                <a:gd name="T42" fmla="*/ 2147483646 w 2018"/>
                <a:gd name="T43" fmla="*/ 2147483646 h 1739"/>
                <a:gd name="T44" fmla="*/ 2147483646 w 2018"/>
                <a:gd name="T45" fmla="*/ 2147483646 h 1739"/>
                <a:gd name="T46" fmla="*/ 2147483646 w 2018"/>
                <a:gd name="T47" fmla="*/ 2147483646 h 1739"/>
                <a:gd name="T48" fmla="*/ 2147483646 w 2018"/>
                <a:gd name="T49" fmla="*/ 2147483646 h 1739"/>
                <a:gd name="T50" fmla="*/ 2147483646 w 2018"/>
                <a:gd name="T51" fmla="*/ 2147483646 h 1739"/>
                <a:gd name="T52" fmla="*/ 2147483646 w 2018"/>
                <a:gd name="T53" fmla="*/ 2147483646 h 1739"/>
                <a:gd name="T54" fmla="*/ 2147483646 w 2018"/>
                <a:gd name="T55" fmla="*/ 2147483646 h 1739"/>
                <a:gd name="T56" fmla="*/ 2147483646 w 2018"/>
                <a:gd name="T57" fmla="*/ 2147483646 h 1739"/>
                <a:gd name="T58" fmla="*/ 2147483646 w 2018"/>
                <a:gd name="T59" fmla="*/ 2147483646 h 1739"/>
                <a:gd name="T60" fmla="*/ 2147483646 w 2018"/>
                <a:gd name="T61" fmla="*/ 0 h 1739"/>
                <a:gd name="T62" fmla="*/ 0 w 2018"/>
                <a:gd name="T63" fmla="*/ 2147483646 h 1739"/>
                <a:gd name="T64" fmla="*/ 2147483646 w 2018"/>
                <a:gd name="T65" fmla="*/ 2147483646 h 1739"/>
                <a:gd name="T66" fmla="*/ 2147483646 w 2018"/>
                <a:gd name="T67" fmla="*/ 2147483646 h 1739"/>
                <a:gd name="T68" fmla="*/ 2147483646 w 2018"/>
                <a:gd name="T69" fmla="*/ 2147483646 h 1739"/>
                <a:gd name="T70" fmla="*/ 2147483646 w 2018"/>
                <a:gd name="T71" fmla="*/ 2147483646 h 1739"/>
                <a:gd name="T72" fmla="*/ 2147483646 w 2018"/>
                <a:gd name="T73" fmla="*/ 2147483646 h 1739"/>
                <a:gd name="T74" fmla="*/ 1327403439 w 2018"/>
                <a:gd name="T75" fmla="*/ 2147483646 h 1739"/>
                <a:gd name="T76" fmla="*/ 2147483646 w 2018"/>
                <a:gd name="T77" fmla="*/ 1365273861 h 1739"/>
                <a:gd name="T78" fmla="*/ 2147483646 w 2018"/>
                <a:gd name="T79" fmla="*/ 2147483646 h 1739"/>
                <a:gd name="T80" fmla="*/ 2147483646 w 2018"/>
                <a:gd name="T81" fmla="*/ 2147483646 h 1739"/>
                <a:gd name="T82" fmla="*/ 2147483646 w 2018"/>
                <a:gd name="T83" fmla="*/ 2147483646 h 1739"/>
                <a:gd name="T84" fmla="*/ 2147483646 w 2018"/>
                <a:gd name="T85" fmla="*/ 2147483646 h 1739"/>
                <a:gd name="T86" fmla="*/ 2147483646 w 2018"/>
                <a:gd name="T87" fmla="*/ 2147483646 h 1739"/>
                <a:gd name="T88" fmla="*/ 2147483646 w 2018"/>
                <a:gd name="T89" fmla="*/ 2147483646 h 1739"/>
                <a:gd name="T90" fmla="*/ 2147483646 w 2018"/>
                <a:gd name="T91" fmla="*/ 2147483646 h 1739"/>
                <a:gd name="T92" fmla="*/ 2147483646 w 2018"/>
                <a:gd name="T93" fmla="*/ 2147483646 h 1739"/>
                <a:gd name="T94" fmla="*/ 2147483646 w 2018"/>
                <a:gd name="T95" fmla="*/ 2147483646 h 1739"/>
                <a:gd name="T96" fmla="*/ 2147483646 w 2018"/>
                <a:gd name="T97" fmla="*/ 2147483646 h 1739"/>
                <a:gd name="T98" fmla="*/ 2147483646 w 2018"/>
                <a:gd name="T99" fmla="*/ 2147483646 h 1739"/>
                <a:gd name="T100" fmla="*/ 2147483646 w 2018"/>
                <a:gd name="T101" fmla="*/ 2147483646 h 1739"/>
                <a:gd name="T102" fmla="*/ 2147483646 w 2018"/>
                <a:gd name="T103" fmla="*/ 2147483646 h 1739"/>
                <a:gd name="T104" fmla="*/ 2147483646 w 2018"/>
                <a:gd name="T105" fmla="*/ 2147483646 h 1739"/>
                <a:gd name="T106" fmla="*/ 2147483646 w 2018"/>
                <a:gd name="T107" fmla="*/ 2147483646 h 1739"/>
                <a:gd name="T108" fmla="*/ 2147483646 w 2018"/>
                <a:gd name="T109" fmla="*/ 2147483646 h 1739"/>
                <a:gd name="T110" fmla="*/ 2147483646 w 2018"/>
                <a:gd name="T111" fmla="*/ 2147483646 h 1739"/>
                <a:gd name="T112" fmla="*/ 2147483646 w 2018"/>
                <a:gd name="T113" fmla="*/ 2147483646 h 1739"/>
                <a:gd name="T114" fmla="*/ 2147483646 w 2018"/>
                <a:gd name="T115" fmla="*/ 2147483646 h 1739"/>
                <a:gd name="T116" fmla="*/ 2147483646 w 2018"/>
                <a:gd name="T117" fmla="*/ 2147483646 h 1739"/>
                <a:gd name="T118" fmla="*/ 2147483646 w 2018"/>
                <a:gd name="T119" fmla="*/ 2147483646 h 1739"/>
                <a:gd name="T120" fmla="*/ 2147483646 w 2018"/>
                <a:gd name="T121" fmla="*/ 2147483646 h 1739"/>
                <a:gd name="T122" fmla="*/ 2147483646 w 2018"/>
                <a:gd name="T123" fmla="*/ 2147483646 h 1739"/>
                <a:gd name="T124" fmla="*/ 2147483646 w 2018"/>
                <a:gd name="T125" fmla="*/ 2147483646 h 17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18"/>
                <a:gd name="T190" fmla="*/ 0 h 1739"/>
                <a:gd name="T191" fmla="*/ 2018 w 2018"/>
                <a:gd name="T192" fmla="*/ 1739 h 17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18" h="1739">
                  <a:moveTo>
                    <a:pt x="1430" y="563"/>
                  </a:moveTo>
                  <a:cubicBezTo>
                    <a:pt x="1388" y="563"/>
                    <a:pt x="1346" y="567"/>
                    <a:pt x="1306" y="576"/>
                  </a:cubicBezTo>
                  <a:cubicBezTo>
                    <a:pt x="1307" y="580"/>
                    <a:pt x="1307" y="584"/>
                    <a:pt x="1307" y="588"/>
                  </a:cubicBezTo>
                  <a:cubicBezTo>
                    <a:pt x="1307" y="892"/>
                    <a:pt x="1118" y="1151"/>
                    <a:pt x="852" y="1256"/>
                  </a:cubicBezTo>
                  <a:cubicBezTo>
                    <a:pt x="902" y="1531"/>
                    <a:pt x="1142" y="1739"/>
                    <a:pt x="1430" y="1739"/>
                  </a:cubicBezTo>
                  <a:cubicBezTo>
                    <a:pt x="1755" y="1739"/>
                    <a:pt x="2018" y="1475"/>
                    <a:pt x="2018" y="1151"/>
                  </a:cubicBezTo>
                  <a:cubicBezTo>
                    <a:pt x="2018" y="826"/>
                    <a:pt x="1755" y="563"/>
                    <a:pt x="1430" y="563"/>
                  </a:cubicBezTo>
                  <a:close/>
                  <a:moveTo>
                    <a:pt x="1474" y="1405"/>
                  </a:moveTo>
                  <a:cubicBezTo>
                    <a:pt x="1474" y="1489"/>
                    <a:pt x="1474" y="1489"/>
                    <a:pt x="1474" y="1489"/>
                  </a:cubicBezTo>
                  <a:cubicBezTo>
                    <a:pt x="1379" y="1489"/>
                    <a:pt x="1379" y="1489"/>
                    <a:pt x="1379" y="1489"/>
                  </a:cubicBezTo>
                  <a:cubicBezTo>
                    <a:pt x="1379" y="1412"/>
                    <a:pt x="1379" y="1412"/>
                    <a:pt x="1379" y="1412"/>
                  </a:cubicBezTo>
                  <a:cubicBezTo>
                    <a:pt x="1321" y="1410"/>
                    <a:pt x="1264" y="1394"/>
                    <a:pt x="1232" y="1377"/>
                  </a:cubicBezTo>
                  <a:cubicBezTo>
                    <a:pt x="1259" y="1261"/>
                    <a:pt x="1259" y="1261"/>
                    <a:pt x="1259" y="1261"/>
                  </a:cubicBezTo>
                  <a:cubicBezTo>
                    <a:pt x="1297" y="1280"/>
                    <a:pt x="1348" y="1298"/>
                    <a:pt x="1405" y="1298"/>
                  </a:cubicBezTo>
                  <a:cubicBezTo>
                    <a:pt x="1447" y="1298"/>
                    <a:pt x="1476" y="1286"/>
                    <a:pt x="1476" y="1260"/>
                  </a:cubicBezTo>
                  <a:cubicBezTo>
                    <a:pt x="1476" y="1234"/>
                    <a:pt x="1452" y="1218"/>
                    <a:pt x="1390" y="1199"/>
                  </a:cubicBezTo>
                  <a:cubicBezTo>
                    <a:pt x="1300" y="1170"/>
                    <a:pt x="1236" y="1127"/>
                    <a:pt x="1236" y="1043"/>
                  </a:cubicBezTo>
                  <a:cubicBezTo>
                    <a:pt x="1236" y="967"/>
                    <a:pt x="1288" y="907"/>
                    <a:pt x="1383" y="888"/>
                  </a:cubicBezTo>
                  <a:cubicBezTo>
                    <a:pt x="1383" y="812"/>
                    <a:pt x="1383" y="812"/>
                    <a:pt x="1383" y="812"/>
                  </a:cubicBezTo>
                  <a:cubicBezTo>
                    <a:pt x="1478" y="812"/>
                    <a:pt x="1478" y="812"/>
                    <a:pt x="1478" y="812"/>
                  </a:cubicBezTo>
                  <a:cubicBezTo>
                    <a:pt x="1478" y="882"/>
                    <a:pt x="1478" y="882"/>
                    <a:pt x="1478" y="882"/>
                  </a:cubicBezTo>
                  <a:cubicBezTo>
                    <a:pt x="1536" y="884"/>
                    <a:pt x="1575" y="896"/>
                    <a:pt x="1604" y="908"/>
                  </a:cubicBezTo>
                  <a:cubicBezTo>
                    <a:pt x="1577" y="1019"/>
                    <a:pt x="1577" y="1019"/>
                    <a:pt x="1577" y="1019"/>
                  </a:cubicBezTo>
                  <a:cubicBezTo>
                    <a:pt x="1555" y="1010"/>
                    <a:pt x="1515" y="991"/>
                    <a:pt x="1451" y="991"/>
                  </a:cubicBezTo>
                  <a:cubicBezTo>
                    <a:pt x="1402" y="991"/>
                    <a:pt x="1387" y="1008"/>
                    <a:pt x="1387" y="1027"/>
                  </a:cubicBezTo>
                  <a:cubicBezTo>
                    <a:pt x="1387" y="1047"/>
                    <a:pt x="1416" y="1063"/>
                    <a:pt x="1486" y="1088"/>
                  </a:cubicBezTo>
                  <a:cubicBezTo>
                    <a:pt x="1590" y="1122"/>
                    <a:pt x="1629" y="1170"/>
                    <a:pt x="1629" y="1245"/>
                  </a:cubicBezTo>
                  <a:cubicBezTo>
                    <a:pt x="1629" y="1323"/>
                    <a:pt x="1574" y="1387"/>
                    <a:pt x="1474" y="1405"/>
                  </a:cubicBezTo>
                  <a:close/>
                  <a:moveTo>
                    <a:pt x="1176" y="620"/>
                  </a:moveTo>
                  <a:cubicBezTo>
                    <a:pt x="1176" y="610"/>
                    <a:pt x="1176" y="599"/>
                    <a:pt x="1176" y="588"/>
                  </a:cubicBezTo>
                  <a:cubicBezTo>
                    <a:pt x="1176" y="263"/>
                    <a:pt x="913" y="0"/>
                    <a:pt x="588" y="0"/>
                  </a:cubicBezTo>
                  <a:cubicBezTo>
                    <a:pt x="264" y="0"/>
                    <a:pt x="0" y="263"/>
                    <a:pt x="0" y="588"/>
                  </a:cubicBezTo>
                  <a:cubicBezTo>
                    <a:pt x="0" y="913"/>
                    <a:pt x="264" y="1176"/>
                    <a:pt x="588" y="1176"/>
                  </a:cubicBezTo>
                  <a:cubicBezTo>
                    <a:pt x="680" y="1176"/>
                    <a:pt x="766" y="1155"/>
                    <a:pt x="843" y="1118"/>
                  </a:cubicBezTo>
                  <a:cubicBezTo>
                    <a:pt x="1031" y="1028"/>
                    <a:pt x="1164" y="840"/>
                    <a:pt x="1176" y="620"/>
                  </a:cubicBezTo>
                  <a:close/>
                  <a:moveTo>
                    <a:pt x="871" y="969"/>
                  </a:moveTo>
                  <a:cubicBezTo>
                    <a:pt x="792" y="1028"/>
                    <a:pt x="694" y="1062"/>
                    <a:pt x="588" y="1062"/>
                  </a:cubicBezTo>
                  <a:cubicBezTo>
                    <a:pt x="326" y="1062"/>
                    <a:pt x="114" y="850"/>
                    <a:pt x="114" y="588"/>
                  </a:cubicBezTo>
                  <a:cubicBezTo>
                    <a:pt x="114" y="326"/>
                    <a:pt x="326" y="114"/>
                    <a:pt x="588" y="114"/>
                  </a:cubicBezTo>
                  <a:cubicBezTo>
                    <a:pt x="850" y="114"/>
                    <a:pt x="1063" y="326"/>
                    <a:pt x="1063" y="588"/>
                  </a:cubicBezTo>
                  <a:cubicBezTo>
                    <a:pt x="1063" y="628"/>
                    <a:pt x="1058" y="666"/>
                    <a:pt x="1049" y="703"/>
                  </a:cubicBezTo>
                  <a:cubicBezTo>
                    <a:pt x="1022" y="811"/>
                    <a:pt x="958" y="905"/>
                    <a:pt x="871" y="969"/>
                  </a:cubicBezTo>
                  <a:close/>
                  <a:moveTo>
                    <a:pt x="787" y="683"/>
                  </a:moveTo>
                  <a:cubicBezTo>
                    <a:pt x="787" y="760"/>
                    <a:pt x="732" y="824"/>
                    <a:pt x="632" y="842"/>
                  </a:cubicBezTo>
                  <a:cubicBezTo>
                    <a:pt x="632" y="927"/>
                    <a:pt x="632" y="927"/>
                    <a:pt x="632" y="927"/>
                  </a:cubicBezTo>
                  <a:cubicBezTo>
                    <a:pt x="537" y="927"/>
                    <a:pt x="537" y="927"/>
                    <a:pt x="537" y="927"/>
                  </a:cubicBezTo>
                  <a:cubicBezTo>
                    <a:pt x="537" y="849"/>
                    <a:pt x="537" y="849"/>
                    <a:pt x="537" y="849"/>
                  </a:cubicBezTo>
                  <a:cubicBezTo>
                    <a:pt x="479" y="847"/>
                    <a:pt x="422" y="831"/>
                    <a:pt x="390" y="814"/>
                  </a:cubicBezTo>
                  <a:cubicBezTo>
                    <a:pt x="417" y="699"/>
                    <a:pt x="417" y="699"/>
                    <a:pt x="417" y="699"/>
                  </a:cubicBezTo>
                  <a:cubicBezTo>
                    <a:pt x="455" y="717"/>
                    <a:pt x="506" y="735"/>
                    <a:pt x="563" y="735"/>
                  </a:cubicBezTo>
                  <a:cubicBezTo>
                    <a:pt x="605" y="735"/>
                    <a:pt x="635" y="724"/>
                    <a:pt x="635" y="697"/>
                  </a:cubicBezTo>
                  <a:cubicBezTo>
                    <a:pt x="635" y="671"/>
                    <a:pt x="610" y="655"/>
                    <a:pt x="548" y="636"/>
                  </a:cubicBezTo>
                  <a:cubicBezTo>
                    <a:pt x="458" y="607"/>
                    <a:pt x="394" y="565"/>
                    <a:pt x="394" y="481"/>
                  </a:cubicBezTo>
                  <a:cubicBezTo>
                    <a:pt x="394" y="405"/>
                    <a:pt x="446" y="345"/>
                    <a:pt x="541" y="326"/>
                  </a:cubicBezTo>
                  <a:cubicBezTo>
                    <a:pt x="541" y="249"/>
                    <a:pt x="541" y="249"/>
                    <a:pt x="541" y="249"/>
                  </a:cubicBezTo>
                  <a:cubicBezTo>
                    <a:pt x="636" y="249"/>
                    <a:pt x="636" y="249"/>
                    <a:pt x="636" y="249"/>
                  </a:cubicBezTo>
                  <a:cubicBezTo>
                    <a:pt x="636" y="319"/>
                    <a:pt x="636" y="319"/>
                    <a:pt x="636" y="319"/>
                  </a:cubicBezTo>
                  <a:cubicBezTo>
                    <a:pt x="694" y="322"/>
                    <a:pt x="733" y="333"/>
                    <a:pt x="762" y="346"/>
                  </a:cubicBezTo>
                  <a:cubicBezTo>
                    <a:pt x="735" y="456"/>
                    <a:pt x="735" y="456"/>
                    <a:pt x="735" y="456"/>
                  </a:cubicBezTo>
                  <a:cubicBezTo>
                    <a:pt x="713" y="447"/>
                    <a:pt x="673" y="428"/>
                    <a:pt x="610" y="428"/>
                  </a:cubicBezTo>
                  <a:cubicBezTo>
                    <a:pt x="561" y="428"/>
                    <a:pt x="546" y="446"/>
                    <a:pt x="546" y="464"/>
                  </a:cubicBezTo>
                  <a:cubicBezTo>
                    <a:pt x="546" y="485"/>
                    <a:pt x="574" y="501"/>
                    <a:pt x="644" y="526"/>
                  </a:cubicBezTo>
                  <a:cubicBezTo>
                    <a:pt x="749" y="560"/>
                    <a:pt x="787" y="607"/>
                    <a:pt x="787" y="683"/>
                  </a:cubicBez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1406" tIns="45702" rIns="91406" bIns="45702"/>
            <a:lstStyle/>
            <a:p>
              <a:endParaRPr lang="zh-CN" altLang="en-US"/>
            </a:p>
          </p:txBody>
        </p:sp>
      </p:grpSp>
      <p:grpSp>
        <p:nvGrpSpPr>
          <p:cNvPr id="6269" name="组合 120"/>
          <p:cNvGrpSpPr/>
          <p:nvPr/>
        </p:nvGrpSpPr>
        <p:grpSpPr bwMode="auto">
          <a:xfrm>
            <a:off x="6948488" y="4084638"/>
            <a:ext cx="415925" cy="482600"/>
            <a:chOff x="0" y="0"/>
            <a:chExt cx="586865" cy="680764"/>
          </a:xfrm>
        </p:grpSpPr>
        <p:sp>
          <p:nvSpPr>
            <p:cNvPr id="6198" name="Hexagon 14"/>
            <p:cNvSpPr>
              <a:spLocks noChangeArrowheads="1"/>
            </p:cNvSpPr>
            <p:nvPr/>
          </p:nvSpPr>
          <p:spPr bwMode="auto">
            <a:xfrm rot="-5400000">
              <a:off x="-46949" y="46948"/>
              <a:ext cx="680764" cy="586865"/>
            </a:xfrm>
            <a:prstGeom prst="hexagon">
              <a:avLst>
                <a:gd name="adj" fmla="val 24999"/>
                <a:gd name="vf" fmla="val 11547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grpSp>
          <p:nvGrpSpPr>
            <p:cNvPr id="22" name="组合 122"/>
            <p:cNvGrpSpPr/>
            <p:nvPr/>
          </p:nvGrpSpPr>
          <p:grpSpPr bwMode="auto">
            <a:xfrm>
              <a:off x="158886" y="152078"/>
              <a:ext cx="269094" cy="390638"/>
              <a:chOff x="0" y="0"/>
              <a:chExt cx="339181" cy="492382"/>
            </a:xfrm>
          </p:grpSpPr>
          <p:grpSp>
            <p:nvGrpSpPr>
              <p:cNvPr id="6200" name="组合 123"/>
              <p:cNvGrpSpPr/>
              <p:nvPr/>
            </p:nvGrpSpPr>
            <p:grpSpPr bwMode="auto">
              <a:xfrm>
                <a:off x="0" y="0"/>
                <a:ext cx="211754" cy="492382"/>
                <a:chOff x="0" y="0"/>
                <a:chExt cx="103786" cy="241329"/>
              </a:xfrm>
            </p:grpSpPr>
            <p:sp>
              <p:nvSpPr>
                <p:cNvPr id="6204" name="Oval 5"/>
                <p:cNvSpPr>
                  <a:spLocks noChangeArrowheads="1"/>
                </p:cNvSpPr>
                <p:nvPr/>
              </p:nvSpPr>
              <p:spPr bwMode="auto">
                <a:xfrm>
                  <a:off x="26385" y="122"/>
                  <a:ext cx="51200" cy="52570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6205" name="Freeform 6"/>
                <p:cNvSpPr>
                  <a:spLocks noChangeArrowheads="1"/>
                </p:cNvSpPr>
                <p:nvPr/>
              </p:nvSpPr>
              <p:spPr bwMode="auto">
                <a:xfrm>
                  <a:off x="92" y="60993"/>
                  <a:ext cx="103785" cy="179846"/>
                </a:xfrm>
                <a:custGeom>
                  <a:avLst/>
                  <a:gdLst>
                    <a:gd name="T0" fmla="*/ 2147483646 w 137"/>
                    <a:gd name="T1" fmla="*/ 2147483646 h 242"/>
                    <a:gd name="T2" fmla="*/ 2147483646 w 137"/>
                    <a:gd name="T3" fmla="*/ 0 h 242"/>
                    <a:gd name="T4" fmla="*/ 0 w 137"/>
                    <a:gd name="T5" fmla="*/ 2147483646 h 242"/>
                    <a:gd name="T6" fmla="*/ 0 w 137"/>
                    <a:gd name="T7" fmla="*/ 2147483646 h 242"/>
                    <a:gd name="T8" fmla="*/ 0 w 137"/>
                    <a:gd name="T9" fmla="*/ 2147483646 h 242"/>
                    <a:gd name="T10" fmla="*/ 2147483646 w 137"/>
                    <a:gd name="T11" fmla="*/ 2147483646 h 242"/>
                    <a:gd name="T12" fmla="*/ 2147483646 w 137"/>
                    <a:gd name="T13" fmla="*/ 2147483646 h 242"/>
                    <a:gd name="T14" fmla="*/ 2147483646 w 137"/>
                    <a:gd name="T15" fmla="*/ 2147483646 h 242"/>
                    <a:gd name="T16" fmla="*/ 2147483646 w 137"/>
                    <a:gd name="T17" fmla="*/ 2147483646 h 242"/>
                    <a:gd name="T18" fmla="*/ 2147483646 w 137"/>
                    <a:gd name="T19" fmla="*/ 2147483646 h 242"/>
                    <a:gd name="T20" fmla="*/ 2147483646 w 137"/>
                    <a:gd name="T21" fmla="*/ 2147483646 h 242"/>
                    <a:gd name="T22" fmla="*/ 2147483646 w 137"/>
                    <a:gd name="T23" fmla="*/ 2147483646 h 242"/>
                    <a:gd name="T24" fmla="*/ 2147483646 w 137"/>
                    <a:gd name="T25" fmla="*/ 2147483646 h 242"/>
                    <a:gd name="T26" fmla="*/ 2147483646 w 137"/>
                    <a:gd name="T27" fmla="*/ 2147483646 h 242"/>
                    <a:gd name="T28" fmla="*/ 2147483646 w 137"/>
                    <a:gd name="T29" fmla="*/ 2147483646 h 2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7"/>
                    <a:gd name="T46" fmla="*/ 0 h 242"/>
                    <a:gd name="T47" fmla="*/ 137 w 137"/>
                    <a:gd name="T48" fmla="*/ 242 h 24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7" h="242">
                      <a:moveTo>
                        <a:pt x="137" y="68"/>
                      </a:moveTo>
                      <a:cubicBezTo>
                        <a:pt x="137" y="30"/>
                        <a:pt x="106" y="0"/>
                        <a:pt x="69" y="0"/>
                      </a:cubicBezTo>
                      <a:cubicBezTo>
                        <a:pt x="31" y="0"/>
                        <a:pt x="0" y="30"/>
                        <a:pt x="0" y="68"/>
                      </a:cubicBezTo>
                      <a:cubicBezTo>
                        <a:pt x="0" y="68"/>
                        <a:pt x="0" y="69"/>
                        <a:pt x="0" y="6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5"/>
                        <a:pt x="2" y="136"/>
                        <a:pt x="30" y="141"/>
                      </a:cubicBezTo>
                      <a:cubicBezTo>
                        <a:pt x="30" y="141"/>
                        <a:pt x="31" y="142"/>
                        <a:pt x="31" y="143"/>
                      </a:cubicBezTo>
                      <a:cubicBezTo>
                        <a:pt x="31" y="144"/>
                        <a:pt x="46" y="222"/>
                        <a:pt x="47" y="227"/>
                      </a:cubicBezTo>
                      <a:cubicBezTo>
                        <a:pt x="49" y="235"/>
                        <a:pt x="53" y="242"/>
                        <a:pt x="69" y="242"/>
                      </a:cubicBezTo>
                      <a:cubicBezTo>
                        <a:pt x="85" y="242"/>
                        <a:pt x="88" y="235"/>
                        <a:pt x="90" y="227"/>
                      </a:cubicBezTo>
                      <a:cubicBezTo>
                        <a:pt x="91" y="222"/>
                        <a:pt x="106" y="144"/>
                        <a:pt x="107" y="143"/>
                      </a:cubicBezTo>
                      <a:cubicBezTo>
                        <a:pt x="107" y="142"/>
                        <a:pt x="107" y="141"/>
                        <a:pt x="108" y="141"/>
                      </a:cubicBezTo>
                      <a:cubicBezTo>
                        <a:pt x="135" y="136"/>
                        <a:pt x="137" y="86"/>
                        <a:pt x="137" y="69"/>
                      </a:cubicBezTo>
                      <a:cubicBezTo>
                        <a:pt x="137" y="69"/>
                        <a:pt x="137" y="69"/>
                        <a:pt x="137" y="69"/>
                      </a:cubicBezTo>
                      <a:cubicBezTo>
                        <a:pt x="137" y="69"/>
                        <a:pt x="137" y="68"/>
                        <a:pt x="137" y="68"/>
                      </a:cubicBezTo>
                      <a:close/>
                    </a:path>
                  </a:pathLst>
                </a:cu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201" name="组合 124"/>
              <p:cNvGrpSpPr/>
              <p:nvPr/>
            </p:nvGrpSpPr>
            <p:grpSpPr bwMode="auto">
              <a:xfrm>
                <a:off x="165369" y="57919"/>
                <a:ext cx="173812" cy="404157"/>
                <a:chOff x="0" y="0"/>
                <a:chExt cx="103786" cy="241329"/>
              </a:xfrm>
            </p:grpSpPr>
            <p:sp>
              <p:nvSpPr>
                <p:cNvPr id="23" name="Oval 5"/>
                <p:cNvSpPr>
                  <a:spLocks noChangeArrowheads="1"/>
                </p:cNvSpPr>
                <p:nvPr/>
              </p:nvSpPr>
              <p:spPr bwMode="auto">
                <a:xfrm>
                  <a:off x="26122" y="-727"/>
                  <a:ext cx="52263" cy="52248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6203" name="Freeform 6"/>
                <p:cNvSpPr>
                  <a:spLocks noChangeArrowheads="1"/>
                </p:cNvSpPr>
                <p:nvPr/>
              </p:nvSpPr>
              <p:spPr bwMode="auto">
                <a:xfrm>
                  <a:off x="835" y="59948"/>
                  <a:ext cx="102838" cy="173599"/>
                </a:xfrm>
                <a:custGeom>
                  <a:avLst/>
                  <a:gdLst>
                    <a:gd name="T0" fmla="*/ 2147483646 w 137"/>
                    <a:gd name="T1" fmla="*/ 2147483646 h 242"/>
                    <a:gd name="T2" fmla="*/ 2147483646 w 137"/>
                    <a:gd name="T3" fmla="*/ 0 h 242"/>
                    <a:gd name="T4" fmla="*/ 0 w 137"/>
                    <a:gd name="T5" fmla="*/ 2147483646 h 242"/>
                    <a:gd name="T6" fmla="*/ 0 w 137"/>
                    <a:gd name="T7" fmla="*/ 2147483646 h 242"/>
                    <a:gd name="T8" fmla="*/ 0 w 137"/>
                    <a:gd name="T9" fmla="*/ 2147483646 h 242"/>
                    <a:gd name="T10" fmla="*/ 2147483646 w 137"/>
                    <a:gd name="T11" fmla="*/ 2147483646 h 242"/>
                    <a:gd name="T12" fmla="*/ 2147483646 w 137"/>
                    <a:gd name="T13" fmla="*/ 2147483646 h 242"/>
                    <a:gd name="T14" fmla="*/ 2147483646 w 137"/>
                    <a:gd name="T15" fmla="*/ 2147483646 h 242"/>
                    <a:gd name="T16" fmla="*/ 2147483646 w 137"/>
                    <a:gd name="T17" fmla="*/ 2147483646 h 242"/>
                    <a:gd name="T18" fmla="*/ 2147483646 w 137"/>
                    <a:gd name="T19" fmla="*/ 2147483646 h 242"/>
                    <a:gd name="T20" fmla="*/ 2147483646 w 137"/>
                    <a:gd name="T21" fmla="*/ 2147483646 h 242"/>
                    <a:gd name="T22" fmla="*/ 2147483646 w 137"/>
                    <a:gd name="T23" fmla="*/ 2147483646 h 242"/>
                    <a:gd name="T24" fmla="*/ 2147483646 w 137"/>
                    <a:gd name="T25" fmla="*/ 2147483646 h 242"/>
                    <a:gd name="T26" fmla="*/ 2147483646 w 137"/>
                    <a:gd name="T27" fmla="*/ 2147483646 h 242"/>
                    <a:gd name="T28" fmla="*/ 2147483646 w 137"/>
                    <a:gd name="T29" fmla="*/ 2147483646 h 2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7"/>
                    <a:gd name="T46" fmla="*/ 0 h 242"/>
                    <a:gd name="T47" fmla="*/ 137 w 137"/>
                    <a:gd name="T48" fmla="*/ 242 h 24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7" h="242">
                      <a:moveTo>
                        <a:pt x="137" y="68"/>
                      </a:moveTo>
                      <a:cubicBezTo>
                        <a:pt x="137" y="30"/>
                        <a:pt x="106" y="0"/>
                        <a:pt x="69" y="0"/>
                      </a:cubicBezTo>
                      <a:cubicBezTo>
                        <a:pt x="31" y="0"/>
                        <a:pt x="0" y="30"/>
                        <a:pt x="0" y="68"/>
                      </a:cubicBezTo>
                      <a:cubicBezTo>
                        <a:pt x="0" y="68"/>
                        <a:pt x="0" y="69"/>
                        <a:pt x="0" y="6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5"/>
                        <a:pt x="2" y="136"/>
                        <a:pt x="30" y="141"/>
                      </a:cubicBezTo>
                      <a:cubicBezTo>
                        <a:pt x="30" y="141"/>
                        <a:pt x="31" y="142"/>
                        <a:pt x="31" y="143"/>
                      </a:cubicBezTo>
                      <a:cubicBezTo>
                        <a:pt x="31" y="144"/>
                        <a:pt x="46" y="222"/>
                        <a:pt x="47" y="227"/>
                      </a:cubicBezTo>
                      <a:cubicBezTo>
                        <a:pt x="49" y="235"/>
                        <a:pt x="53" y="242"/>
                        <a:pt x="69" y="242"/>
                      </a:cubicBezTo>
                      <a:cubicBezTo>
                        <a:pt x="85" y="242"/>
                        <a:pt x="88" y="235"/>
                        <a:pt x="90" y="227"/>
                      </a:cubicBezTo>
                      <a:cubicBezTo>
                        <a:pt x="91" y="222"/>
                        <a:pt x="106" y="144"/>
                        <a:pt x="107" y="143"/>
                      </a:cubicBezTo>
                      <a:cubicBezTo>
                        <a:pt x="107" y="142"/>
                        <a:pt x="107" y="141"/>
                        <a:pt x="108" y="141"/>
                      </a:cubicBezTo>
                      <a:cubicBezTo>
                        <a:pt x="135" y="136"/>
                        <a:pt x="137" y="86"/>
                        <a:pt x="137" y="69"/>
                      </a:cubicBezTo>
                      <a:cubicBezTo>
                        <a:pt x="137" y="69"/>
                        <a:pt x="137" y="69"/>
                        <a:pt x="137" y="69"/>
                      </a:cubicBezTo>
                      <a:cubicBezTo>
                        <a:pt x="137" y="69"/>
                        <a:pt x="137" y="68"/>
                        <a:pt x="137" y="68"/>
                      </a:cubicBezTo>
                      <a:close/>
                    </a:path>
                  </a:pathLst>
                </a:cu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278" name="组合 129"/>
          <p:cNvGrpSpPr/>
          <p:nvPr/>
        </p:nvGrpSpPr>
        <p:grpSpPr bwMode="auto">
          <a:xfrm>
            <a:off x="6392863" y="2679700"/>
            <a:ext cx="293687" cy="341313"/>
            <a:chOff x="0" y="0"/>
            <a:chExt cx="586866" cy="680764"/>
          </a:xfrm>
        </p:grpSpPr>
        <p:sp>
          <p:nvSpPr>
            <p:cNvPr id="6194" name="Hexagon 5"/>
            <p:cNvSpPr>
              <a:spLocks noChangeArrowheads="1"/>
            </p:cNvSpPr>
            <p:nvPr/>
          </p:nvSpPr>
          <p:spPr bwMode="auto">
            <a:xfrm rot="-5400000">
              <a:off x="-46949" y="46949"/>
              <a:ext cx="680764" cy="586866"/>
            </a:xfrm>
            <a:prstGeom prst="hexagon">
              <a:avLst>
                <a:gd name="adj" fmla="val 24999"/>
                <a:gd name="vf" fmla="val 11547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grpSp>
          <p:nvGrpSpPr>
            <p:cNvPr id="6195" name="Group 4"/>
            <p:cNvGrpSpPr/>
            <p:nvPr/>
          </p:nvGrpSpPr>
          <p:grpSpPr bwMode="auto">
            <a:xfrm>
              <a:off x="194217" y="124924"/>
              <a:ext cx="174682" cy="406180"/>
              <a:chOff x="0" y="0"/>
              <a:chExt cx="688" cy="1600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171" y="0"/>
                <a:ext cx="346" cy="347"/>
              </a:xfrm>
              <a:prstGeom prst="ellipse">
                <a:avLst/>
              </a:pr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Calibri" panose="020F0502020204030204" pitchFamily="34" charset="0"/>
                </a:endParaRPr>
              </a:p>
            </p:txBody>
          </p:sp>
          <p:sp>
            <p:nvSpPr>
              <p:cNvPr id="6197" name="Freeform 6"/>
              <p:cNvSpPr>
                <a:spLocks noChangeArrowheads="1"/>
              </p:cNvSpPr>
              <p:nvPr/>
            </p:nvSpPr>
            <p:spPr bwMode="auto">
              <a:xfrm>
                <a:off x="0" y="401"/>
                <a:ext cx="688" cy="1199"/>
              </a:xfrm>
              <a:custGeom>
                <a:avLst/>
                <a:gdLst>
                  <a:gd name="T0" fmla="*/ 17351 w 137"/>
                  <a:gd name="T1" fmla="*/ 8274 h 242"/>
                  <a:gd name="T2" fmla="*/ 8753 w 137"/>
                  <a:gd name="T3" fmla="*/ 0 h 242"/>
                  <a:gd name="T4" fmla="*/ 0 w 137"/>
                  <a:gd name="T5" fmla="*/ 8274 h 242"/>
                  <a:gd name="T6" fmla="*/ 0 w 137"/>
                  <a:gd name="T7" fmla="*/ 8393 h 242"/>
                  <a:gd name="T8" fmla="*/ 0 w 137"/>
                  <a:gd name="T9" fmla="*/ 8393 h 242"/>
                  <a:gd name="T10" fmla="*/ 3807 w 137"/>
                  <a:gd name="T11" fmla="*/ 17158 h 242"/>
                  <a:gd name="T12" fmla="*/ 3932 w 137"/>
                  <a:gd name="T13" fmla="*/ 17381 h 242"/>
                  <a:gd name="T14" fmla="*/ 5951 w 137"/>
                  <a:gd name="T15" fmla="*/ 27617 h 242"/>
                  <a:gd name="T16" fmla="*/ 8753 w 137"/>
                  <a:gd name="T17" fmla="*/ 29430 h 242"/>
                  <a:gd name="T18" fmla="*/ 11400 w 137"/>
                  <a:gd name="T19" fmla="*/ 27617 h 242"/>
                  <a:gd name="T20" fmla="*/ 13544 w 137"/>
                  <a:gd name="T21" fmla="*/ 17381 h 242"/>
                  <a:gd name="T22" fmla="*/ 13670 w 137"/>
                  <a:gd name="T23" fmla="*/ 17158 h 242"/>
                  <a:gd name="T24" fmla="*/ 17351 w 137"/>
                  <a:gd name="T25" fmla="*/ 8393 h 242"/>
                  <a:gd name="T26" fmla="*/ 17351 w 137"/>
                  <a:gd name="T27" fmla="*/ 8393 h 242"/>
                  <a:gd name="T28" fmla="*/ 17351 w 137"/>
                  <a:gd name="T29" fmla="*/ 8274 h 2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7"/>
                  <a:gd name="T46" fmla="*/ 0 h 242"/>
                  <a:gd name="T47" fmla="*/ 137 w 137"/>
                  <a:gd name="T48" fmla="*/ 242 h 2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7" h="242">
                    <a:moveTo>
                      <a:pt x="137" y="68"/>
                    </a:moveTo>
                    <a:cubicBezTo>
                      <a:pt x="137" y="30"/>
                      <a:pt x="106" y="0"/>
                      <a:pt x="69" y="0"/>
                    </a:cubicBezTo>
                    <a:cubicBezTo>
                      <a:pt x="31" y="0"/>
                      <a:pt x="0" y="30"/>
                      <a:pt x="0" y="68"/>
                    </a:cubicBezTo>
                    <a:cubicBezTo>
                      <a:pt x="0" y="68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85"/>
                      <a:pt x="2" y="136"/>
                      <a:pt x="30" y="141"/>
                    </a:cubicBezTo>
                    <a:cubicBezTo>
                      <a:pt x="30" y="141"/>
                      <a:pt x="31" y="142"/>
                      <a:pt x="31" y="143"/>
                    </a:cubicBezTo>
                    <a:cubicBezTo>
                      <a:pt x="31" y="144"/>
                      <a:pt x="46" y="222"/>
                      <a:pt x="47" y="227"/>
                    </a:cubicBezTo>
                    <a:cubicBezTo>
                      <a:pt x="49" y="235"/>
                      <a:pt x="53" y="242"/>
                      <a:pt x="69" y="242"/>
                    </a:cubicBezTo>
                    <a:cubicBezTo>
                      <a:pt x="85" y="242"/>
                      <a:pt x="88" y="235"/>
                      <a:pt x="90" y="227"/>
                    </a:cubicBezTo>
                    <a:cubicBezTo>
                      <a:pt x="91" y="222"/>
                      <a:pt x="106" y="144"/>
                      <a:pt x="107" y="143"/>
                    </a:cubicBezTo>
                    <a:cubicBezTo>
                      <a:pt x="107" y="142"/>
                      <a:pt x="107" y="141"/>
                      <a:pt x="108" y="141"/>
                    </a:cubicBezTo>
                    <a:cubicBezTo>
                      <a:pt x="135" y="136"/>
                      <a:pt x="137" y="86"/>
                      <a:pt x="137" y="69"/>
                    </a:cubicBezTo>
                    <a:cubicBezTo>
                      <a:pt x="137" y="69"/>
                      <a:pt x="137" y="69"/>
                      <a:pt x="137" y="69"/>
                    </a:cubicBezTo>
                    <a:cubicBezTo>
                      <a:pt x="137" y="69"/>
                      <a:pt x="137" y="68"/>
                      <a:pt x="137" y="68"/>
                    </a:cubicBezTo>
                    <a:close/>
                  </a:path>
                </a:pathLst>
              </a:cu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283" name="组合 134"/>
          <p:cNvGrpSpPr/>
          <p:nvPr/>
        </p:nvGrpSpPr>
        <p:grpSpPr bwMode="auto">
          <a:xfrm>
            <a:off x="6007100" y="4686300"/>
            <a:ext cx="234950" cy="273050"/>
            <a:chOff x="0" y="0"/>
            <a:chExt cx="586866" cy="680764"/>
          </a:xfrm>
        </p:grpSpPr>
        <p:sp>
          <p:nvSpPr>
            <p:cNvPr id="6190" name="Hexagon 5"/>
            <p:cNvSpPr>
              <a:spLocks noChangeArrowheads="1"/>
            </p:cNvSpPr>
            <p:nvPr/>
          </p:nvSpPr>
          <p:spPr bwMode="auto">
            <a:xfrm rot="-5400000">
              <a:off x="-46949" y="46949"/>
              <a:ext cx="680764" cy="586866"/>
            </a:xfrm>
            <a:prstGeom prst="hexagon">
              <a:avLst>
                <a:gd name="adj" fmla="val 24999"/>
                <a:gd name="vf" fmla="val 11547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grpSp>
          <p:nvGrpSpPr>
            <p:cNvPr id="6191" name="Group 4"/>
            <p:cNvGrpSpPr/>
            <p:nvPr/>
          </p:nvGrpSpPr>
          <p:grpSpPr bwMode="auto">
            <a:xfrm>
              <a:off x="194217" y="124924"/>
              <a:ext cx="174682" cy="406180"/>
              <a:chOff x="0" y="0"/>
              <a:chExt cx="688" cy="1600"/>
            </a:xfrm>
          </p:grpSpPr>
          <p:sp>
            <p:nvSpPr>
              <p:cNvPr id="6192" name="Oval 5"/>
              <p:cNvSpPr>
                <a:spLocks noChangeArrowheads="1"/>
              </p:cNvSpPr>
              <p:nvPr/>
            </p:nvSpPr>
            <p:spPr bwMode="auto">
              <a:xfrm>
                <a:off x="171" y="0"/>
                <a:ext cx="346" cy="347"/>
              </a:xfrm>
              <a:prstGeom prst="ellipse">
                <a:avLst/>
              </a:pr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Calibri" panose="020F0502020204030204" pitchFamily="34" charset="0"/>
                </a:endParaRPr>
              </a:p>
            </p:txBody>
          </p:sp>
          <p:sp>
            <p:nvSpPr>
              <p:cNvPr id="25" name="Freeform 6"/>
              <p:cNvSpPr>
                <a:spLocks noChangeArrowheads="1"/>
              </p:cNvSpPr>
              <p:nvPr/>
            </p:nvSpPr>
            <p:spPr bwMode="auto">
              <a:xfrm>
                <a:off x="0" y="401"/>
                <a:ext cx="688" cy="1199"/>
              </a:xfrm>
              <a:custGeom>
                <a:avLst/>
                <a:gdLst>
                  <a:gd name="T0" fmla="*/ 17351 w 137"/>
                  <a:gd name="T1" fmla="*/ 8274 h 242"/>
                  <a:gd name="T2" fmla="*/ 8753 w 137"/>
                  <a:gd name="T3" fmla="*/ 0 h 242"/>
                  <a:gd name="T4" fmla="*/ 0 w 137"/>
                  <a:gd name="T5" fmla="*/ 8274 h 242"/>
                  <a:gd name="T6" fmla="*/ 0 w 137"/>
                  <a:gd name="T7" fmla="*/ 8393 h 242"/>
                  <a:gd name="T8" fmla="*/ 0 w 137"/>
                  <a:gd name="T9" fmla="*/ 8393 h 242"/>
                  <a:gd name="T10" fmla="*/ 3807 w 137"/>
                  <a:gd name="T11" fmla="*/ 17158 h 242"/>
                  <a:gd name="T12" fmla="*/ 3932 w 137"/>
                  <a:gd name="T13" fmla="*/ 17381 h 242"/>
                  <a:gd name="T14" fmla="*/ 5951 w 137"/>
                  <a:gd name="T15" fmla="*/ 27617 h 242"/>
                  <a:gd name="T16" fmla="*/ 8753 w 137"/>
                  <a:gd name="T17" fmla="*/ 29430 h 242"/>
                  <a:gd name="T18" fmla="*/ 11400 w 137"/>
                  <a:gd name="T19" fmla="*/ 27617 h 242"/>
                  <a:gd name="T20" fmla="*/ 13544 w 137"/>
                  <a:gd name="T21" fmla="*/ 17381 h 242"/>
                  <a:gd name="T22" fmla="*/ 13670 w 137"/>
                  <a:gd name="T23" fmla="*/ 17158 h 242"/>
                  <a:gd name="T24" fmla="*/ 17351 w 137"/>
                  <a:gd name="T25" fmla="*/ 8393 h 242"/>
                  <a:gd name="T26" fmla="*/ 17351 w 137"/>
                  <a:gd name="T27" fmla="*/ 8393 h 242"/>
                  <a:gd name="T28" fmla="*/ 17351 w 137"/>
                  <a:gd name="T29" fmla="*/ 8274 h 2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7"/>
                  <a:gd name="T46" fmla="*/ 0 h 242"/>
                  <a:gd name="T47" fmla="*/ 137 w 137"/>
                  <a:gd name="T48" fmla="*/ 242 h 2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7" h="242">
                    <a:moveTo>
                      <a:pt x="137" y="68"/>
                    </a:moveTo>
                    <a:cubicBezTo>
                      <a:pt x="137" y="30"/>
                      <a:pt x="106" y="0"/>
                      <a:pt x="69" y="0"/>
                    </a:cubicBezTo>
                    <a:cubicBezTo>
                      <a:pt x="31" y="0"/>
                      <a:pt x="0" y="30"/>
                      <a:pt x="0" y="68"/>
                    </a:cubicBezTo>
                    <a:cubicBezTo>
                      <a:pt x="0" y="68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85"/>
                      <a:pt x="2" y="136"/>
                      <a:pt x="30" y="141"/>
                    </a:cubicBezTo>
                    <a:cubicBezTo>
                      <a:pt x="30" y="141"/>
                      <a:pt x="31" y="142"/>
                      <a:pt x="31" y="143"/>
                    </a:cubicBezTo>
                    <a:cubicBezTo>
                      <a:pt x="31" y="144"/>
                      <a:pt x="46" y="222"/>
                      <a:pt x="47" y="227"/>
                    </a:cubicBezTo>
                    <a:cubicBezTo>
                      <a:pt x="49" y="235"/>
                      <a:pt x="53" y="242"/>
                      <a:pt x="69" y="242"/>
                    </a:cubicBezTo>
                    <a:cubicBezTo>
                      <a:pt x="85" y="242"/>
                      <a:pt x="88" y="235"/>
                      <a:pt x="90" y="227"/>
                    </a:cubicBezTo>
                    <a:cubicBezTo>
                      <a:pt x="91" y="222"/>
                      <a:pt x="106" y="144"/>
                      <a:pt x="107" y="143"/>
                    </a:cubicBezTo>
                    <a:cubicBezTo>
                      <a:pt x="107" y="142"/>
                      <a:pt x="107" y="141"/>
                      <a:pt x="108" y="141"/>
                    </a:cubicBezTo>
                    <a:cubicBezTo>
                      <a:pt x="135" y="136"/>
                      <a:pt x="137" y="86"/>
                      <a:pt x="137" y="69"/>
                    </a:cubicBezTo>
                    <a:cubicBezTo>
                      <a:pt x="137" y="69"/>
                      <a:pt x="137" y="69"/>
                      <a:pt x="137" y="69"/>
                    </a:cubicBezTo>
                    <a:cubicBezTo>
                      <a:pt x="137" y="69"/>
                      <a:pt x="137" y="68"/>
                      <a:pt x="137" y="68"/>
                    </a:cubicBezTo>
                    <a:close/>
                  </a:path>
                </a:pathLst>
              </a:cu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288" name="组合 6"/>
          <p:cNvGrpSpPr/>
          <p:nvPr/>
        </p:nvGrpSpPr>
        <p:grpSpPr bwMode="auto">
          <a:xfrm>
            <a:off x="7989888" y="3111500"/>
            <a:ext cx="3200400" cy="369888"/>
            <a:chOff x="0" y="0"/>
            <a:chExt cx="3199851" cy="369887"/>
          </a:xfrm>
        </p:grpSpPr>
        <p:sp>
          <p:nvSpPr>
            <p:cNvPr id="26" name="文本框 2"/>
            <p:cNvSpPr>
              <a:spLocks noChangeArrowheads="1"/>
            </p:cNvSpPr>
            <p:nvPr/>
          </p:nvSpPr>
          <p:spPr bwMode="auto">
            <a:xfrm>
              <a:off x="292245" y="0"/>
              <a:ext cx="2907606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积极探索“药房托管”等模式，实现“两权”分离、“医药分家”</a:t>
              </a:r>
              <a:endParaRPr lang="en-US" sz="1200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89" name="Freeform 6"/>
            <p:cNvSpPr>
              <a:spLocks noChangeAspect="1" noChangeArrowheads="1"/>
            </p:cNvSpPr>
            <p:nvPr/>
          </p:nvSpPr>
          <p:spPr bwMode="auto">
            <a:xfrm>
              <a:off x="0" y="66675"/>
              <a:ext cx="177770" cy="157163"/>
            </a:xfrm>
            <a:custGeom>
              <a:avLst/>
              <a:gdLst>
                <a:gd name="T0" fmla="*/ 2147483646 w 1123"/>
                <a:gd name="T1" fmla="*/ 202901799 h 972"/>
                <a:gd name="T2" fmla="*/ 2147483646 w 1123"/>
                <a:gd name="T3" fmla="*/ 152182776 h 972"/>
                <a:gd name="T4" fmla="*/ 1622396297 w 1123"/>
                <a:gd name="T5" fmla="*/ 2147483646 h 972"/>
                <a:gd name="T6" fmla="*/ 995654786 w 1123"/>
                <a:gd name="T7" fmla="*/ 1509096427 h 972"/>
                <a:gd name="T8" fmla="*/ 424443209 w 1123"/>
                <a:gd name="T9" fmla="*/ 1559841481 h 972"/>
                <a:gd name="T10" fmla="*/ 166614814 w 1123"/>
                <a:gd name="T11" fmla="*/ 1885331229 h 972"/>
                <a:gd name="T12" fmla="*/ 162630581 w 1123"/>
                <a:gd name="T13" fmla="*/ 2147483646 h 972"/>
                <a:gd name="T14" fmla="*/ 1412179394 w 1123"/>
                <a:gd name="T15" fmla="*/ 2147483646 h 972"/>
                <a:gd name="T16" fmla="*/ 1983391129 w 1123"/>
                <a:gd name="T17" fmla="*/ 2147483646 h 972"/>
                <a:gd name="T18" fmla="*/ 2147483646 w 1123"/>
                <a:gd name="T19" fmla="*/ 1128652341 h 972"/>
                <a:gd name="T20" fmla="*/ 2147483646 w 1123"/>
                <a:gd name="T21" fmla="*/ 650979656 h 972"/>
                <a:gd name="T22" fmla="*/ 2147483646 w 1123"/>
                <a:gd name="T23" fmla="*/ 202901799 h 9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3"/>
                <a:gd name="T37" fmla="*/ 0 h 972"/>
                <a:gd name="T38" fmla="*/ 1123 w 1123"/>
                <a:gd name="T39" fmla="*/ 972 h 9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3" h="972">
                  <a:moveTo>
                    <a:pt x="983" y="48"/>
                  </a:moveTo>
                  <a:cubicBezTo>
                    <a:pt x="983" y="48"/>
                    <a:pt x="952" y="0"/>
                    <a:pt x="884" y="36"/>
                  </a:cubicBezTo>
                  <a:cubicBezTo>
                    <a:pt x="774" y="95"/>
                    <a:pt x="533" y="321"/>
                    <a:pt x="409" y="515"/>
                  </a:cubicBezTo>
                  <a:cubicBezTo>
                    <a:pt x="409" y="515"/>
                    <a:pt x="320" y="412"/>
                    <a:pt x="251" y="357"/>
                  </a:cubicBezTo>
                  <a:cubicBezTo>
                    <a:pt x="183" y="302"/>
                    <a:pt x="170" y="309"/>
                    <a:pt x="107" y="369"/>
                  </a:cubicBezTo>
                  <a:cubicBezTo>
                    <a:pt x="66" y="408"/>
                    <a:pt x="42" y="446"/>
                    <a:pt x="42" y="446"/>
                  </a:cubicBezTo>
                  <a:cubicBezTo>
                    <a:pt x="42" y="446"/>
                    <a:pt x="0" y="490"/>
                    <a:pt x="41" y="534"/>
                  </a:cubicBezTo>
                  <a:cubicBezTo>
                    <a:pt x="93" y="589"/>
                    <a:pt x="283" y="776"/>
                    <a:pt x="356" y="871"/>
                  </a:cubicBezTo>
                  <a:cubicBezTo>
                    <a:pt x="432" y="972"/>
                    <a:pt x="500" y="872"/>
                    <a:pt x="500" y="872"/>
                  </a:cubicBezTo>
                  <a:cubicBezTo>
                    <a:pt x="500" y="872"/>
                    <a:pt x="734" y="489"/>
                    <a:pt x="1058" y="267"/>
                  </a:cubicBezTo>
                  <a:cubicBezTo>
                    <a:pt x="1058" y="267"/>
                    <a:pt x="1123" y="229"/>
                    <a:pt x="1065" y="154"/>
                  </a:cubicBezTo>
                  <a:cubicBezTo>
                    <a:pt x="1007" y="79"/>
                    <a:pt x="983" y="48"/>
                    <a:pt x="983" y="48"/>
                  </a:cubicBez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893" tIns="60947" rIns="121893" bIns="60947"/>
            <a:lstStyle/>
            <a:p>
              <a:endParaRPr lang="zh-CN" altLang="en-US"/>
            </a:p>
          </p:txBody>
        </p:sp>
      </p:grpSp>
      <p:grpSp>
        <p:nvGrpSpPr>
          <p:cNvPr id="6291" name="组合 15"/>
          <p:cNvGrpSpPr/>
          <p:nvPr/>
        </p:nvGrpSpPr>
        <p:grpSpPr bwMode="auto">
          <a:xfrm>
            <a:off x="7989888" y="4852988"/>
            <a:ext cx="3227387" cy="461962"/>
            <a:chOff x="0" y="0"/>
            <a:chExt cx="3226366" cy="461962"/>
          </a:xfrm>
        </p:grpSpPr>
        <p:sp>
          <p:nvSpPr>
            <p:cNvPr id="6186" name="矩形 37"/>
            <p:cNvSpPr>
              <a:spLocks noChangeArrowheads="1"/>
            </p:cNvSpPr>
            <p:nvPr/>
          </p:nvSpPr>
          <p:spPr bwMode="auto">
            <a:xfrm>
              <a:off x="184669" y="0"/>
              <a:ext cx="304169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推进“医药分开”，多种方式改革“以药补医”机制</a:t>
              </a:r>
              <a:endParaRPr lang="zh-CN" altLang="en-US" sz="1800"/>
            </a:p>
          </p:txBody>
        </p:sp>
        <p:sp>
          <p:nvSpPr>
            <p:cNvPr id="27" name="Freeform 58"/>
            <p:cNvSpPr>
              <a:spLocks noEditPoints="1" noChangeArrowheads="1"/>
            </p:cNvSpPr>
            <p:nvPr/>
          </p:nvSpPr>
          <p:spPr bwMode="auto">
            <a:xfrm>
              <a:off x="0" y="111761"/>
              <a:ext cx="157263" cy="168680"/>
            </a:xfrm>
            <a:custGeom>
              <a:avLst/>
              <a:gdLst>
                <a:gd name="T0" fmla="*/ 2147483646 w 182"/>
                <a:gd name="T1" fmla="*/ 2147483646 h 195"/>
                <a:gd name="T2" fmla="*/ 2147483646 w 182"/>
                <a:gd name="T3" fmla="*/ 0 h 195"/>
                <a:gd name="T4" fmla="*/ 2147483646 w 182"/>
                <a:gd name="T5" fmla="*/ 2147483646 h 195"/>
                <a:gd name="T6" fmla="*/ 2147483646 w 182"/>
                <a:gd name="T7" fmla="*/ 2147483646 h 195"/>
                <a:gd name="T8" fmla="*/ 2147483646 w 182"/>
                <a:gd name="T9" fmla="*/ 2147483646 h 195"/>
                <a:gd name="T10" fmla="*/ 2147483646 w 182"/>
                <a:gd name="T11" fmla="*/ 2147483646 h 195"/>
                <a:gd name="T12" fmla="*/ 2147483646 w 182"/>
                <a:gd name="T13" fmla="*/ 2147483646 h 195"/>
                <a:gd name="T14" fmla="*/ 2147483646 w 182"/>
                <a:gd name="T15" fmla="*/ 2147483646 h 195"/>
                <a:gd name="T16" fmla="*/ 2147483646 w 182"/>
                <a:gd name="T17" fmla="*/ 2147483646 h 195"/>
                <a:gd name="T18" fmla="*/ 2147483646 w 182"/>
                <a:gd name="T19" fmla="*/ 2147483646 h 195"/>
                <a:gd name="T20" fmla="*/ 2147483646 w 182"/>
                <a:gd name="T21" fmla="*/ 2147483646 h 195"/>
                <a:gd name="T22" fmla="*/ 2147483646 w 182"/>
                <a:gd name="T23" fmla="*/ 2147483646 h 195"/>
                <a:gd name="T24" fmla="*/ 2147483646 w 182"/>
                <a:gd name="T25" fmla="*/ 2147483646 h 195"/>
                <a:gd name="T26" fmla="*/ 2147483646 w 182"/>
                <a:gd name="T27" fmla="*/ 2147483646 h 195"/>
                <a:gd name="T28" fmla="*/ 2147483646 w 182"/>
                <a:gd name="T29" fmla="*/ 2147483646 h 195"/>
                <a:gd name="T30" fmla="*/ 2147483646 w 182"/>
                <a:gd name="T31" fmla="*/ 2147483646 h 195"/>
                <a:gd name="T32" fmla="*/ 0 w 182"/>
                <a:gd name="T33" fmla="*/ 2147483646 h 195"/>
                <a:gd name="T34" fmla="*/ 2147483646 w 182"/>
                <a:gd name="T35" fmla="*/ 2147483646 h 1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2"/>
                <a:gd name="T55" fmla="*/ 0 h 195"/>
                <a:gd name="T56" fmla="*/ 182 w 182"/>
                <a:gd name="T57" fmla="*/ 195 h 1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2" h="195">
                  <a:moveTo>
                    <a:pt x="181" y="65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181" y="65"/>
                    <a:pt x="181" y="65"/>
                    <a:pt x="181" y="65"/>
                  </a:cubicBezTo>
                  <a:close/>
                  <a:moveTo>
                    <a:pt x="19" y="127"/>
                  </a:moveTo>
                  <a:cubicBezTo>
                    <a:pt x="88" y="172"/>
                    <a:pt x="88" y="172"/>
                    <a:pt x="88" y="172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178" y="142"/>
                    <a:pt x="178" y="142"/>
                    <a:pt x="178" y="142"/>
                  </a:cubicBezTo>
                  <a:cubicBezTo>
                    <a:pt x="182" y="142"/>
                    <a:pt x="182" y="153"/>
                    <a:pt x="178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9" y="127"/>
                    <a:pt x="19" y="127"/>
                    <a:pt x="19" y="127"/>
                  </a:cubicBez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51421" tIns="25711" rIns="51421" bIns="25711"/>
            <a:lstStyle/>
            <a:p>
              <a:endParaRPr lang="zh-CN" altLang="en-US"/>
            </a:p>
          </p:txBody>
        </p:sp>
      </p:grpSp>
      <p:grpSp>
        <p:nvGrpSpPr>
          <p:cNvPr id="6294" name="组合 12"/>
          <p:cNvGrpSpPr/>
          <p:nvPr/>
        </p:nvGrpSpPr>
        <p:grpSpPr bwMode="auto">
          <a:xfrm>
            <a:off x="7989888" y="3506788"/>
            <a:ext cx="3427412" cy="646112"/>
            <a:chOff x="0" y="0"/>
            <a:chExt cx="3426858" cy="646331"/>
          </a:xfrm>
        </p:grpSpPr>
        <p:sp>
          <p:nvSpPr>
            <p:cNvPr id="6184" name="Freeform 72"/>
            <p:cNvSpPr>
              <a:spLocks noEditPoints="1" noChangeArrowheads="1"/>
            </p:cNvSpPr>
            <p:nvPr/>
          </p:nvSpPr>
          <p:spPr bwMode="auto">
            <a:xfrm>
              <a:off x="0" y="116443"/>
              <a:ext cx="188164" cy="173357"/>
            </a:xfrm>
            <a:custGeom>
              <a:avLst/>
              <a:gdLst>
                <a:gd name="T0" fmla="*/ 2147483646 w 411"/>
                <a:gd name="T1" fmla="*/ 2147483646 h 412"/>
                <a:gd name="T2" fmla="*/ 2147483646 w 411"/>
                <a:gd name="T3" fmla="*/ 2147483646 h 412"/>
                <a:gd name="T4" fmla="*/ 2147483646 w 411"/>
                <a:gd name="T5" fmla="*/ 2147483646 h 412"/>
                <a:gd name="T6" fmla="*/ 2147483646 w 411"/>
                <a:gd name="T7" fmla="*/ 2147483646 h 412"/>
                <a:gd name="T8" fmla="*/ 2147483646 w 411"/>
                <a:gd name="T9" fmla="*/ 0 h 412"/>
                <a:gd name="T10" fmla="*/ 2147483646 w 411"/>
                <a:gd name="T11" fmla="*/ 2147483646 h 412"/>
                <a:gd name="T12" fmla="*/ 2147483646 w 411"/>
                <a:gd name="T13" fmla="*/ 2147483646 h 412"/>
                <a:gd name="T14" fmla="*/ 2147483646 w 411"/>
                <a:gd name="T15" fmla="*/ 2147483646 h 412"/>
                <a:gd name="T16" fmla="*/ 2147483646 w 411"/>
                <a:gd name="T17" fmla="*/ 2147483646 h 412"/>
                <a:gd name="T18" fmla="*/ 0 w 411"/>
                <a:gd name="T19" fmla="*/ 2147483646 h 412"/>
                <a:gd name="T20" fmla="*/ 2147483646 w 411"/>
                <a:gd name="T21" fmla="*/ 2147483646 h 412"/>
                <a:gd name="T22" fmla="*/ 2147483646 w 411"/>
                <a:gd name="T23" fmla="*/ 2147483646 h 412"/>
                <a:gd name="T24" fmla="*/ 2147483646 w 411"/>
                <a:gd name="T25" fmla="*/ 2147483646 h 412"/>
                <a:gd name="T26" fmla="*/ 2147483646 w 411"/>
                <a:gd name="T27" fmla="*/ 2147483646 h 412"/>
                <a:gd name="T28" fmla="*/ 2147483646 w 411"/>
                <a:gd name="T29" fmla="*/ 2147483646 h 412"/>
                <a:gd name="T30" fmla="*/ 2147483646 w 411"/>
                <a:gd name="T31" fmla="*/ 2147483646 h 412"/>
                <a:gd name="T32" fmla="*/ 2147483646 w 411"/>
                <a:gd name="T33" fmla="*/ 2147483646 h 412"/>
                <a:gd name="T34" fmla="*/ 2147483646 w 411"/>
                <a:gd name="T35" fmla="*/ 2147483646 h 412"/>
                <a:gd name="T36" fmla="*/ 2147483646 w 411"/>
                <a:gd name="T37" fmla="*/ 2147483646 h 412"/>
                <a:gd name="T38" fmla="*/ 2147483646 w 411"/>
                <a:gd name="T39" fmla="*/ 2147483646 h 412"/>
                <a:gd name="T40" fmla="*/ 2147483646 w 411"/>
                <a:gd name="T41" fmla="*/ 2147483646 h 412"/>
                <a:gd name="T42" fmla="*/ 2147483646 w 411"/>
                <a:gd name="T43" fmla="*/ 2147483646 h 412"/>
                <a:gd name="T44" fmla="*/ 2147483646 w 411"/>
                <a:gd name="T45" fmla="*/ 2147483646 h 412"/>
                <a:gd name="T46" fmla="*/ 2147483646 w 411"/>
                <a:gd name="T47" fmla="*/ 2147483646 h 412"/>
                <a:gd name="T48" fmla="*/ 2147483646 w 411"/>
                <a:gd name="T49" fmla="*/ 2147483646 h 412"/>
                <a:gd name="T50" fmla="*/ 2147483646 w 411"/>
                <a:gd name="T51" fmla="*/ 2147483646 h 412"/>
                <a:gd name="T52" fmla="*/ 2147483646 w 411"/>
                <a:gd name="T53" fmla="*/ 2147483646 h 412"/>
                <a:gd name="T54" fmla="*/ 2147483646 w 411"/>
                <a:gd name="T55" fmla="*/ 2147483646 h 412"/>
                <a:gd name="T56" fmla="*/ 2147483646 w 411"/>
                <a:gd name="T57" fmla="*/ 2147483646 h 412"/>
                <a:gd name="T58" fmla="*/ 2147483646 w 411"/>
                <a:gd name="T59" fmla="*/ 2147483646 h 412"/>
                <a:gd name="T60" fmla="*/ 2147483646 w 411"/>
                <a:gd name="T61" fmla="*/ 2147483646 h 412"/>
                <a:gd name="T62" fmla="*/ 2147483646 w 411"/>
                <a:gd name="T63" fmla="*/ 2147483646 h 412"/>
                <a:gd name="T64" fmla="*/ 2147483646 w 411"/>
                <a:gd name="T65" fmla="*/ 2147483646 h 412"/>
                <a:gd name="T66" fmla="*/ 2147483646 w 411"/>
                <a:gd name="T67" fmla="*/ 2147483646 h 412"/>
                <a:gd name="T68" fmla="*/ 2147483646 w 411"/>
                <a:gd name="T69" fmla="*/ 2147483646 h 412"/>
                <a:gd name="T70" fmla="*/ 2147483646 w 411"/>
                <a:gd name="T71" fmla="*/ 2147483646 h 4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1"/>
                <a:gd name="T109" fmla="*/ 0 h 412"/>
                <a:gd name="T110" fmla="*/ 411 w 411"/>
                <a:gd name="T111" fmla="*/ 412 h 4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71" tIns="34286" rIns="68571" bIns="34286"/>
            <a:lstStyle/>
            <a:p>
              <a:endParaRPr lang="zh-CN" altLang="en-US"/>
            </a:p>
          </p:txBody>
        </p:sp>
        <p:sp>
          <p:nvSpPr>
            <p:cNvPr id="6185" name="矩形 38"/>
            <p:cNvSpPr>
              <a:spLocks noChangeArrowheads="1"/>
            </p:cNvSpPr>
            <p:nvPr/>
          </p:nvSpPr>
          <p:spPr bwMode="auto">
            <a:xfrm>
              <a:off x="184663" y="0"/>
              <a:ext cx="32421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通过药品购销差别加价等方式，改革或取消“药品加成”政策，实行药品“零加成”销售</a:t>
              </a:r>
              <a:endParaRPr lang="zh-CN" altLang="en-US" sz="1800"/>
            </a:p>
          </p:txBody>
        </p:sp>
      </p:grpSp>
      <p:grpSp>
        <p:nvGrpSpPr>
          <p:cNvPr id="6297" name="组合 16"/>
          <p:cNvGrpSpPr/>
          <p:nvPr/>
        </p:nvGrpSpPr>
        <p:grpSpPr bwMode="auto">
          <a:xfrm>
            <a:off x="7989888" y="5302250"/>
            <a:ext cx="3176587" cy="461963"/>
            <a:chOff x="0" y="0"/>
            <a:chExt cx="3176335" cy="461963"/>
          </a:xfrm>
        </p:grpSpPr>
        <p:sp>
          <p:nvSpPr>
            <p:cNvPr id="6182" name="Freeform 7"/>
            <p:cNvSpPr>
              <a:spLocks noEditPoints="1" noChangeArrowheads="1"/>
            </p:cNvSpPr>
            <p:nvPr/>
          </p:nvSpPr>
          <p:spPr bwMode="auto">
            <a:xfrm>
              <a:off x="0" y="98416"/>
              <a:ext cx="162659" cy="196286"/>
            </a:xfrm>
            <a:custGeom>
              <a:avLst/>
              <a:gdLst>
                <a:gd name="T0" fmla="*/ 2147483646 w 576"/>
                <a:gd name="T1" fmla="*/ 2147483646 h 694"/>
                <a:gd name="T2" fmla="*/ 2147483646 w 576"/>
                <a:gd name="T3" fmla="*/ 2147483646 h 694"/>
                <a:gd name="T4" fmla="*/ 2147483646 w 576"/>
                <a:gd name="T5" fmla="*/ 2147483646 h 694"/>
                <a:gd name="T6" fmla="*/ 2147483646 w 576"/>
                <a:gd name="T7" fmla="*/ 2147483646 h 694"/>
                <a:gd name="T8" fmla="*/ 2147483646 w 576"/>
                <a:gd name="T9" fmla="*/ 2147483646 h 694"/>
                <a:gd name="T10" fmla="*/ 2147483646 w 576"/>
                <a:gd name="T11" fmla="*/ 2147483646 h 694"/>
                <a:gd name="T12" fmla="*/ 2147483646 w 576"/>
                <a:gd name="T13" fmla="*/ 2147483646 h 694"/>
                <a:gd name="T14" fmla="*/ 2147483646 w 576"/>
                <a:gd name="T15" fmla="*/ 2147483646 h 694"/>
                <a:gd name="T16" fmla="*/ 2147483646 w 576"/>
                <a:gd name="T17" fmla="*/ 2147483646 h 694"/>
                <a:gd name="T18" fmla="*/ 2147483646 w 576"/>
                <a:gd name="T19" fmla="*/ 2147483646 h 694"/>
                <a:gd name="T20" fmla="*/ 2147483646 w 576"/>
                <a:gd name="T21" fmla="*/ 2147483646 h 694"/>
                <a:gd name="T22" fmla="*/ 2147483646 w 576"/>
                <a:gd name="T23" fmla="*/ 2147483646 h 694"/>
                <a:gd name="T24" fmla="*/ 2147483646 w 576"/>
                <a:gd name="T25" fmla="*/ 2147483646 h 694"/>
                <a:gd name="T26" fmla="*/ 2147483646 w 576"/>
                <a:gd name="T27" fmla="*/ 2147483646 h 694"/>
                <a:gd name="T28" fmla="*/ 2147483646 w 576"/>
                <a:gd name="T29" fmla="*/ 2147483646 h 694"/>
                <a:gd name="T30" fmla="*/ 2147483646 w 576"/>
                <a:gd name="T31" fmla="*/ 2147483646 h 694"/>
                <a:gd name="T32" fmla="*/ 2147483646 w 576"/>
                <a:gd name="T33" fmla="*/ 2147483646 h 694"/>
                <a:gd name="T34" fmla="*/ 2147483646 w 576"/>
                <a:gd name="T35" fmla="*/ 2147483646 h 694"/>
                <a:gd name="T36" fmla="*/ 2147483646 w 576"/>
                <a:gd name="T37" fmla="*/ 2147483646 h 694"/>
                <a:gd name="T38" fmla="*/ 2147483646 w 576"/>
                <a:gd name="T39" fmla="*/ 2147483646 h 694"/>
                <a:gd name="T40" fmla="*/ 2147483646 w 576"/>
                <a:gd name="T41" fmla="*/ 2147483646 h 694"/>
                <a:gd name="T42" fmla="*/ 2147483646 w 576"/>
                <a:gd name="T43" fmla="*/ 2147483646 h 694"/>
                <a:gd name="T44" fmla="*/ 2147483646 w 576"/>
                <a:gd name="T45" fmla="*/ 2147483646 h 694"/>
                <a:gd name="T46" fmla="*/ 2147483646 w 576"/>
                <a:gd name="T47" fmla="*/ 2147483646 h 694"/>
                <a:gd name="T48" fmla="*/ 2147483646 w 576"/>
                <a:gd name="T49" fmla="*/ 2147483646 h 694"/>
                <a:gd name="T50" fmla="*/ 2147483646 w 576"/>
                <a:gd name="T51" fmla="*/ 2147483646 h 694"/>
                <a:gd name="T52" fmla="*/ 2147483646 w 576"/>
                <a:gd name="T53" fmla="*/ 2147483646 h 694"/>
                <a:gd name="T54" fmla="*/ 2147483646 w 576"/>
                <a:gd name="T55" fmla="*/ 2147483646 h 694"/>
                <a:gd name="T56" fmla="*/ 2147483646 w 576"/>
                <a:gd name="T57" fmla="*/ 2147483646 h 694"/>
                <a:gd name="T58" fmla="*/ 2147483646 w 576"/>
                <a:gd name="T59" fmla="*/ 2147483646 h 694"/>
                <a:gd name="T60" fmla="*/ 2147483646 w 576"/>
                <a:gd name="T61" fmla="*/ 2147483646 h 694"/>
                <a:gd name="T62" fmla="*/ 2147483646 w 576"/>
                <a:gd name="T63" fmla="*/ 2147483646 h 694"/>
                <a:gd name="T64" fmla="*/ 2147483646 w 576"/>
                <a:gd name="T65" fmla="*/ 2147483646 h 694"/>
                <a:gd name="T66" fmla="*/ 2147483646 w 576"/>
                <a:gd name="T67" fmla="*/ 2147483646 h 694"/>
                <a:gd name="T68" fmla="*/ 2147483646 w 576"/>
                <a:gd name="T69" fmla="*/ 2147483646 h 694"/>
                <a:gd name="T70" fmla="*/ 2147483646 w 576"/>
                <a:gd name="T71" fmla="*/ 2147483646 h 694"/>
                <a:gd name="T72" fmla="*/ 2147483646 w 576"/>
                <a:gd name="T73" fmla="*/ 2147483646 h 694"/>
                <a:gd name="T74" fmla="*/ 2147483646 w 576"/>
                <a:gd name="T75" fmla="*/ 2147483646 h 694"/>
                <a:gd name="T76" fmla="*/ 2147483646 w 576"/>
                <a:gd name="T77" fmla="*/ 2147483646 h 694"/>
                <a:gd name="T78" fmla="*/ 2147483646 w 576"/>
                <a:gd name="T79" fmla="*/ 2147483646 h 694"/>
                <a:gd name="T80" fmla="*/ 2147483646 w 576"/>
                <a:gd name="T81" fmla="*/ 2147483646 h 694"/>
                <a:gd name="T82" fmla="*/ 2147483646 w 576"/>
                <a:gd name="T83" fmla="*/ 2147483646 h 694"/>
                <a:gd name="T84" fmla="*/ 2147483646 w 576"/>
                <a:gd name="T85" fmla="*/ 2147483646 h 694"/>
                <a:gd name="T86" fmla="*/ 2147483646 w 576"/>
                <a:gd name="T87" fmla="*/ 2147483646 h 694"/>
                <a:gd name="T88" fmla="*/ 2147483646 w 576"/>
                <a:gd name="T89" fmla="*/ 2147483646 h 694"/>
                <a:gd name="T90" fmla="*/ 2147483646 w 576"/>
                <a:gd name="T91" fmla="*/ 2147483646 h 69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6"/>
                <a:gd name="T139" fmla="*/ 0 h 694"/>
                <a:gd name="T140" fmla="*/ 576 w 576"/>
                <a:gd name="T141" fmla="*/ 694 h 69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6" h="694">
                  <a:moveTo>
                    <a:pt x="547" y="411"/>
                  </a:moveTo>
                  <a:cubicBezTo>
                    <a:pt x="545" y="404"/>
                    <a:pt x="545" y="404"/>
                    <a:pt x="545" y="404"/>
                  </a:cubicBezTo>
                  <a:cubicBezTo>
                    <a:pt x="526" y="295"/>
                    <a:pt x="467" y="211"/>
                    <a:pt x="386" y="174"/>
                  </a:cubicBezTo>
                  <a:cubicBezTo>
                    <a:pt x="430" y="33"/>
                    <a:pt x="430" y="33"/>
                    <a:pt x="430" y="33"/>
                  </a:cubicBezTo>
                  <a:cubicBezTo>
                    <a:pt x="433" y="24"/>
                    <a:pt x="431" y="15"/>
                    <a:pt x="425" y="9"/>
                  </a:cubicBezTo>
                  <a:cubicBezTo>
                    <a:pt x="418" y="2"/>
                    <a:pt x="409" y="0"/>
                    <a:pt x="401" y="2"/>
                  </a:cubicBezTo>
                  <a:cubicBezTo>
                    <a:pt x="401" y="2"/>
                    <a:pt x="351" y="17"/>
                    <a:pt x="338" y="20"/>
                  </a:cubicBezTo>
                  <a:cubicBezTo>
                    <a:pt x="327" y="16"/>
                    <a:pt x="295" y="3"/>
                    <a:pt x="295" y="3"/>
                  </a:cubicBezTo>
                  <a:cubicBezTo>
                    <a:pt x="290" y="1"/>
                    <a:pt x="283" y="1"/>
                    <a:pt x="277" y="3"/>
                  </a:cubicBezTo>
                  <a:cubicBezTo>
                    <a:pt x="277" y="3"/>
                    <a:pt x="246" y="16"/>
                    <a:pt x="235" y="20"/>
                  </a:cubicBezTo>
                  <a:cubicBezTo>
                    <a:pt x="222" y="17"/>
                    <a:pt x="172" y="2"/>
                    <a:pt x="172" y="2"/>
                  </a:cubicBezTo>
                  <a:cubicBezTo>
                    <a:pt x="164" y="0"/>
                    <a:pt x="155" y="2"/>
                    <a:pt x="148" y="9"/>
                  </a:cubicBezTo>
                  <a:cubicBezTo>
                    <a:pt x="142" y="15"/>
                    <a:pt x="140" y="24"/>
                    <a:pt x="143" y="33"/>
                  </a:cubicBezTo>
                  <a:cubicBezTo>
                    <a:pt x="187" y="175"/>
                    <a:pt x="187" y="175"/>
                    <a:pt x="187" y="175"/>
                  </a:cubicBezTo>
                  <a:cubicBezTo>
                    <a:pt x="108" y="213"/>
                    <a:pt x="50" y="297"/>
                    <a:pt x="31" y="404"/>
                  </a:cubicBezTo>
                  <a:cubicBezTo>
                    <a:pt x="30" y="411"/>
                    <a:pt x="30" y="411"/>
                    <a:pt x="30" y="411"/>
                  </a:cubicBezTo>
                  <a:cubicBezTo>
                    <a:pt x="13" y="505"/>
                    <a:pt x="0" y="579"/>
                    <a:pt x="43" y="630"/>
                  </a:cubicBezTo>
                  <a:cubicBezTo>
                    <a:pt x="81" y="675"/>
                    <a:pt x="154" y="694"/>
                    <a:pt x="288" y="694"/>
                  </a:cubicBezTo>
                  <a:cubicBezTo>
                    <a:pt x="422" y="694"/>
                    <a:pt x="495" y="675"/>
                    <a:pt x="533" y="630"/>
                  </a:cubicBezTo>
                  <a:cubicBezTo>
                    <a:pt x="576" y="579"/>
                    <a:pt x="563" y="505"/>
                    <a:pt x="547" y="411"/>
                  </a:cubicBezTo>
                  <a:close/>
                  <a:moveTo>
                    <a:pt x="229" y="69"/>
                  </a:moveTo>
                  <a:cubicBezTo>
                    <a:pt x="235" y="70"/>
                    <a:pt x="240" y="70"/>
                    <a:pt x="245" y="68"/>
                  </a:cubicBezTo>
                  <a:cubicBezTo>
                    <a:pt x="245" y="68"/>
                    <a:pt x="274" y="56"/>
                    <a:pt x="286" y="52"/>
                  </a:cubicBezTo>
                  <a:cubicBezTo>
                    <a:pt x="299" y="56"/>
                    <a:pt x="328" y="68"/>
                    <a:pt x="328" y="68"/>
                  </a:cubicBezTo>
                  <a:cubicBezTo>
                    <a:pt x="333" y="70"/>
                    <a:pt x="338" y="70"/>
                    <a:pt x="343" y="69"/>
                  </a:cubicBezTo>
                  <a:cubicBezTo>
                    <a:pt x="343" y="69"/>
                    <a:pt x="358" y="65"/>
                    <a:pt x="371" y="61"/>
                  </a:cubicBezTo>
                  <a:cubicBezTo>
                    <a:pt x="359" y="99"/>
                    <a:pt x="341" y="156"/>
                    <a:pt x="336" y="174"/>
                  </a:cubicBezTo>
                  <a:cubicBezTo>
                    <a:pt x="320" y="170"/>
                    <a:pt x="304" y="169"/>
                    <a:pt x="288" y="169"/>
                  </a:cubicBezTo>
                  <a:cubicBezTo>
                    <a:pt x="271" y="169"/>
                    <a:pt x="254" y="171"/>
                    <a:pt x="237" y="174"/>
                  </a:cubicBezTo>
                  <a:cubicBezTo>
                    <a:pt x="232" y="157"/>
                    <a:pt x="214" y="100"/>
                    <a:pt x="202" y="61"/>
                  </a:cubicBezTo>
                  <a:cubicBezTo>
                    <a:pt x="215" y="65"/>
                    <a:pt x="229" y="69"/>
                    <a:pt x="229" y="69"/>
                  </a:cubicBezTo>
                  <a:close/>
                  <a:moveTo>
                    <a:pt x="496" y="599"/>
                  </a:moveTo>
                  <a:cubicBezTo>
                    <a:pt x="469" y="631"/>
                    <a:pt x="403" y="646"/>
                    <a:pt x="288" y="646"/>
                  </a:cubicBezTo>
                  <a:cubicBezTo>
                    <a:pt x="173" y="646"/>
                    <a:pt x="107" y="631"/>
                    <a:pt x="80" y="599"/>
                  </a:cubicBezTo>
                  <a:cubicBezTo>
                    <a:pt x="52" y="565"/>
                    <a:pt x="62" y="504"/>
                    <a:pt x="77" y="420"/>
                  </a:cubicBezTo>
                  <a:cubicBezTo>
                    <a:pt x="79" y="412"/>
                    <a:pt x="79" y="412"/>
                    <a:pt x="79" y="412"/>
                  </a:cubicBezTo>
                  <a:cubicBezTo>
                    <a:pt x="96" y="314"/>
                    <a:pt x="150" y="239"/>
                    <a:pt x="224" y="212"/>
                  </a:cubicBezTo>
                  <a:cubicBezTo>
                    <a:pt x="225" y="212"/>
                    <a:pt x="254" y="201"/>
                    <a:pt x="288" y="201"/>
                  </a:cubicBezTo>
                  <a:cubicBezTo>
                    <a:pt x="322" y="201"/>
                    <a:pt x="348" y="210"/>
                    <a:pt x="349" y="211"/>
                  </a:cubicBezTo>
                  <a:cubicBezTo>
                    <a:pt x="424" y="236"/>
                    <a:pt x="480" y="312"/>
                    <a:pt x="498" y="412"/>
                  </a:cubicBezTo>
                  <a:cubicBezTo>
                    <a:pt x="499" y="420"/>
                    <a:pt x="499" y="420"/>
                    <a:pt x="499" y="420"/>
                  </a:cubicBezTo>
                  <a:cubicBezTo>
                    <a:pt x="514" y="504"/>
                    <a:pt x="525" y="565"/>
                    <a:pt x="496" y="599"/>
                  </a:cubicBezTo>
                  <a:close/>
                  <a:moveTo>
                    <a:pt x="353" y="415"/>
                  </a:moveTo>
                  <a:cubicBezTo>
                    <a:pt x="346" y="411"/>
                    <a:pt x="332" y="407"/>
                    <a:pt x="311" y="401"/>
                  </a:cubicBezTo>
                  <a:cubicBezTo>
                    <a:pt x="306" y="399"/>
                    <a:pt x="302" y="395"/>
                    <a:pt x="302" y="390"/>
                  </a:cubicBezTo>
                  <a:cubicBezTo>
                    <a:pt x="302" y="339"/>
                    <a:pt x="302" y="339"/>
                    <a:pt x="302" y="339"/>
                  </a:cubicBezTo>
                  <a:cubicBezTo>
                    <a:pt x="302" y="334"/>
                    <a:pt x="307" y="331"/>
                    <a:pt x="312" y="333"/>
                  </a:cubicBezTo>
                  <a:cubicBezTo>
                    <a:pt x="321" y="335"/>
                    <a:pt x="328" y="341"/>
                    <a:pt x="333" y="350"/>
                  </a:cubicBezTo>
                  <a:cubicBezTo>
                    <a:pt x="338" y="357"/>
                    <a:pt x="346" y="361"/>
                    <a:pt x="355" y="359"/>
                  </a:cubicBezTo>
                  <a:cubicBezTo>
                    <a:pt x="362" y="358"/>
                    <a:pt x="362" y="358"/>
                    <a:pt x="362" y="358"/>
                  </a:cubicBezTo>
                  <a:cubicBezTo>
                    <a:pt x="371" y="356"/>
                    <a:pt x="376" y="346"/>
                    <a:pt x="371" y="338"/>
                  </a:cubicBezTo>
                  <a:cubicBezTo>
                    <a:pt x="359" y="316"/>
                    <a:pt x="339" y="302"/>
                    <a:pt x="310" y="297"/>
                  </a:cubicBezTo>
                  <a:cubicBezTo>
                    <a:pt x="305" y="296"/>
                    <a:pt x="302" y="292"/>
                    <a:pt x="302" y="287"/>
                  </a:cubicBezTo>
                  <a:cubicBezTo>
                    <a:pt x="302" y="281"/>
                    <a:pt x="302" y="281"/>
                    <a:pt x="302" y="281"/>
                  </a:cubicBezTo>
                  <a:cubicBezTo>
                    <a:pt x="302" y="274"/>
                    <a:pt x="297" y="268"/>
                    <a:pt x="289" y="268"/>
                  </a:cubicBezTo>
                  <a:cubicBezTo>
                    <a:pt x="282" y="268"/>
                    <a:pt x="276" y="274"/>
                    <a:pt x="276" y="281"/>
                  </a:cubicBezTo>
                  <a:cubicBezTo>
                    <a:pt x="276" y="287"/>
                    <a:pt x="276" y="287"/>
                    <a:pt x="276" y="287"/>
                  </a:cubicBezTo>
                  <a:cubicBezTo>
                    <a:pt x="276" y="292"/>
                    <a:pt x="272" y="296"/>
                    <a:pt x="267" y="297"/>
                  </a:cubicBezTo>
                  <a:cubicBezTo>
                    <a:pt x="219" y="305"/>
                    <a:pt x="195" y="330"/>
                    <a:pt x="195" y="370"/>
                  </a:cubicBezTo>
                  <a:cubicBezTo>
                    <a:pt x="195" y="387"/>
                    <a:pt x="200" y="401"/>
                    <a:pt x="210" y="413"/>
                  </a:cubicBezTo>
                  <a:cubicBezTo>
                    <a:pt x="220" y="425"/>
                    <a:pt x="240" y="434"/>
                    <a:pt x="270" y="442"/>
                  </a:cubicBezTo>
                  <a:cubicBezTo>
                    <a:pt x="274" y="443"/>
                    <a:pt x="276" y="447"/>
                    <a:pt x="276" y="451"/>
                  </a:cubicBezTo>
                  <a:cubicBezTo>
                    <a:pt x="276" y="511"/>
                    <a:pt x="276" y="511"/>
                    <a:pt x="276" y="511"/>
                  </a:cubicBezTo>
                  <a:cubicBezTo>
                    <a:pt x="276" y="515"/>
                    <a:pt x="273" y="519"/>
                    <a:pt x="269" y="518"/>
                  </a:cubicBezTo>
                  <a:cubicBezTo>
                    <a:pt x="253" y="515"/>
                    <a:pt x="241" y="507"/>
                    <a:pt x="234" y="493"/>
                  </a:cubicBezTo>
                  <a:cubicBezTo>
                    <a:pt x="228" y="485"/>
                    <a:pt x="220" y="477"/>
                    <a:pt x="210" y="479"/>
                  </a:cubicBezTo>
                  <a:cubicBezTo>
                    <a:pt x="201" y="481"/>
                    <a:pt x="201" y="481"/>
                    <a:pt x="201" y="481"/>
                  </a:cubicBezTo>
                  <a:cubicBezTo>
                    <a:pt x="193" y="483"/>
                    <a:pt x="187" y="491"/>
                    <a:pt x="190" y="499"/>
                  </a:cubicBezTo>
                  <a:cubicBezTo>
                    <a:pt x="204" y="530"/>
                    <a:pt x="230" y="548"/>
                    <a:pt x="268" y="553"/>
                  </a:cubicBezTo>
                  <a:cubicBezTo>
                    <a:pt x="272" y="554"/>
                    <a:pt x="276" y="558"/>
                    <a:pt x="276" y="563"/>
                  </a:cubicBezTo>
                  <a:cubicBezTo>
                    <a:pt x="276" y="577"/>
                    <a:pt x="276" y="577"/>
                    <a:pt x="276" y="577"/>
                  </a:cubicBezTo>
                  <a:cubicBezTo>
                    <a:pt x="276" y="584"/>
                    <a:pt x="282" y="590"/>
                    <a:pt x="289" y="590"/>
                  </a:cubicBezTo>
                  <a:cubicBezTo>
                    <a:pt x="297" y="590"/>
                    <a:pt x="302" y="584"/>
                    <a:pt x="302" y="577"/>
                  </a:cubicBezTo>
                  <a:cubicBezTo>
                    <a:pt x="302" y="563"/>
                    <a:pt x="302" y="563"/>
                    <a:pt x="302" y="563"/>
                  </a:cubicBezTo>
                  <a:cubicBezTo>
                    <a:pt x="302" y="557"/>
                    <a:pt x="307" y="554"/>
                    <a:pt x="312" y="553"/>
                  </a:cubicBezTo>
                  <a:cubicBezTo>
                    <a:pt x="335" y="550"/>
                    <a:pt x="353" y="542"/>
                    <a:pt x="366" y="529"/>
                  </a:cubicBezTo>
                  <a:cubicBezTo>
                    <a:pt x="380" y="515"/>
                    <a:pt x="387" y="498"/>
                    <a:pt x="387" y="476"/>
                  </a:cubicBezTo>
                  <a:cubicBezTo>
                    <a:pt x="387" y="461"/>
                    <a:pt x="384" y="448"/>
                    <a:pt x="377" y="437"/>
                  </a:cubicBezTo>
                  <a:cubicBezTo>
                    <a:pt x="370" y="426"/>
                    <a:pt x="362" y="418"/>
                    <a:pt x="353" y="415"/>
                  </a:cubicBezTo>
                  <a:close/>
                  <a:moveTo>
                    <a:pt x="276" y="387"/>
                  </a:moveTo>
                  <a:cubicBezTo>
                    <a:pt x="276" y="392"/>
                    <a:pt x="272" y="395"/>
                    <a:pt x="267" y="394"/>
                  </a:cubicBezTo>
                  <a:cubicBezTo>
                    <a:pt x="247" y="389"/>
                    <a:pt x="237" y="379"/>
                    <a:pt x="237" y="363"/>
                  </a:cubicBezTo>
                  <a:cubicBezTo>
                    <a:pt x="237" y="353"/>
                    <a:pt x="241" y="345"/>
                    <a:pt x="248" y="339"/>
                  </a:cubicBezTo>
                  <a:cubicBezTo>
                    <a:pt x="254" y="335"/>
                    <a:pt x="261" y="333"/>
                    <a:pt x="268" y="331"/>
                  </a:cubicBezTo>
                  <a:cubicBezTo>
                    <a:pt x="273" y="331"/>
                    <a:pt x="276" y="335"/>
                    <a:pt x="276" y="339"/>
                  </a:cubicBezTo>
                  <a:lnTo>
                    <a:pt x="276" y="387"/>
                  </a:lnTo>
                  <a:close/>
                  <a:moveTo>
                    <a:pt x="333" y="509"/>
                  </a:moveTo>
                  <a:cubicBezTo>
                    <a:pt x="327" y="514"/>
                    <a:pt x="319" y="517"/>
                    <a:pt x="311" y="518"/>
                  </a:cubicBezTo>
                  <a:cubicBezTo>
                    <a:pt x="307" y="519"/>
                    <a:pt x="302" y="516"/>
                    <a:pt x="302" y="511"/>
                  </a:cubicBezTo>
                  <a:cubicBezTo>
                    <a:pt x="302" y="454"/>
                    <a:pt x="302" y="454"/>
                    <a:pt x="302" y="454"/>
                  </a:cubicBezTo>
                  <a:cubicBezTo>
                    <a:pt x="302" y="449"/>
                    <a:pt x="308" y="446"/>
                    <a:pt x="312" y="448"/>
                  </a:cubicBezTo>
                  <a:cubicBezTo>
                    <a:pt x="334" y="454"/>
                    <a:pt x="345" y="465"/>
                    <a:pt x="345" y="481"/>
                  </a:cubicBezTo>
                  <a:cubicBezTo>
                    <a:pt x="345" y="493"/>
                    <a:pt x="341" y="502"/>
                    <a:pt x="333" y="509"/>
                  </a:cubicBez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6" tIns="34294" rIns="68586" bIns="34294"/>
            <a:lstStyle/>
            <a:p>
              <a:endParaRPr lang="zh-CN" altLang="en-US"/>
            </a:p>
          </p:txBody>
        </p:sp>
        <p:sp>
          <p:nvSpPr>
            <p:cNvPr id="6183" name="矩形 40"/>
            <p:cNvSpPr>
              <a:spLocks noChangeArrowheads="1"/>
            </p:cNvSpPr>
            <p:nvPr/>
          </p:nvSpPr>
          <p:spPr bwMode="auto">
            <a:xfrm>
              <a:off x="184669" y="0"/>
              <a:ext cx="2991666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药品实行零差率销售之后，医院门诊药房的运营成为医院的一块硬支出</a:t>
              </a:r>
              <a:endParaRPr lang="zh-CN" altLang="en-US" sz="1800"/>
            </a:p>
          </p:txBody>
        </p:sp>
      </p:grpSp>
      <p:grpSp>
        <p:nvGrpSpPr>
          <p:cNvPr id="6300" name="组合 14"/>
          <p:cNvGrpSpPr/>
          <p:nvPr/>
        </p:nvGrpSpPr>
        <p:grpSpPr bwMode="auto">
          <a:xfrm>
            <a:off x="7989888" y="4408488"/>
            <a:ext cx="3114675" cy="461962"/>
            <a:chOff x="0" y="0"/>
            <a:chExt cx="3113579" cy="461963"/>
          </a:xfrm>
        </p:grpSpPr>
        <p:sp>
          <p:nvSpPr>
            <p:cNvPr id="6180" name="矩形 39"/>
            <p:cNvSpPr>
              <a:spLocks noChangeArrowheads="1"/>
            </p:cNvSpPr>
            <p:nvPr/>
          </p:nvSpPr>
          <p:spPr bwMode="auto">
            <a:xfrm>
              <a:off x="184669" y="0"/>
              <a:ext cx="292891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要求零售药店配备销售基本药物，纳入医保报销目录</a:t>
              </a:r>
              <a:endParaRPr lang="zh-CN" altLang="en-US" sz="1800"/>
            </a:p>
          </p:txBody>
        </p:sp>
        <p:sp>
          <p:nvSpPr>
            <p:cNvPr id="6181" name="Freeform 11"/>
            <p:cNvSpPr>
              <a:spLocks noEditPoints="1" noChangeArrowheads="1"/>
            </p:cNvSpPr>
            <p:nvPr/>
          </p:nvSpPr>
          <p:spPr bwMode="auto">
            <a:xfrm>
              <a:off x="0" y="127000"/>
              <a:ext cx="155520" cy="155575"/>
            </a:xfrm>
            <a:custGeom>
              <a:avLst/>
              <a:gdLst>
                <a:gd name="T0" fmla="*/ 2147483646 w 709"/>
                <a:gd name="T1" fmla="*/ 2147483646 h 709"/>
                <a:gd name="T2" fmla="*/ 2147483646 w 709"/>
                <a:gd name="T3" fmla="*/ 2147483646 h 709"/>
                <a:gd name="T4" fmla="*/ 0 w 709"/>
                <a:gd name="T5" fmla="*/ 2147483646 h 709"/>
                <a:gd name="T6" fmla="*/ 0 w 709"/>
                <a:gd name="T7" fmla="*/ 2147483646 h 709"/>
                <a:gd name="T8" fmla="*/ 928762808 w 709"/>
                <a:gd name="T9" fmla="*/ 2147483646 h 709"/>
                <a:gd name="T10" fmla="*/ 707145492 w 709"/>
                <a:gd name="T11" fmla="*/ 2147483646 h 709"/>
                <a:gd name="T12" fmla="*/ 2147483646 w 709"/>
                <a:gd name="T13" fmla="*/ 2147483646 h 709"/>
                <a:gd name="T14" fmla="*/ 2147483646 w 709"/>
                <a:gd name="T15" fmla="*/ 2147483646 h 709"/>
                <a:gd name="T16" fmla="*/ 2147483646 w 709"/>
                <a:gd name="T17" fmla="*/ 2147483646 h 709"/>
                <a:gd name="T18" fmla="*/ 2147483646 w 709"/>
                <a:gd name="T19" fmla="*/ 2147483646 h 709"/>
                <a:gd name="T20" fmla="*/ 2147483646 w 709"/>
                <a:gd name="T21" fmla="*/ 2147483646 h 709"/>
                <a:gd name="T22" fmla="*/ 2147483646 w 709"/>
                <a:gd name="T23" fmla="*/ 2147483646 h 709"/>
                <a:gd name="T24" fmla="*/ 2147483646 w 709"/>
                <a:gd name="T25" fmla="*/ 2147483646 h 709"/>
                <a:gd name="T26" fmla="*/ 2147483646 w 709"/>
                <a:gd name="T27" fmla="*/ 2147483646 h 709"/>
                <a:gd name="T28" fmla="*/ 2147483646 w 709"/>
                <a:gd name="T29" fmla="*/ 1922877816 h 709"/>
                <a:gd name="T30" fmla="*/ 2147483646 w 709"/>
                <a:gd name="T31" fmla="*/ 2147483646 h 709"/>
                <a:gd name="T32" fmla="*/ 2147483646 w 709"/>
                <a:gd name="T33" fmla="*/ 2147483646 h 709"/>
                <a:gd name="T34" fmla="*/ 2147483646 w 709"/>
                <a:gd name="T35" fmla="*/ 0 h 709"/>
                <a:gd name="T36" fmla="*/ 2147483646 w 709"/>
                <a:gd name="T37" fmla="*/ 0 h 709"/>
                <a:gd name="T38" fmla="*/ 2147483646 w 709"/>
                <a:gd name="T39" fmla="*/ 2147483646 h 709"/>
                <a:gd name="T40" fmla="*/ 2147483646 w 709"/>
                <a:gd name="T41" fmla="*/ 2147483646 h 709"/>
                <a:gd name="T42" fmla="*/ 2147483646 w 709"/>
                <a:gd name="T43" fmla="*/ 1922877816 h 709"/>
                <a:gd name="T44" fmla="*/ 1298141233 w 709"/>
                <a:gd name="T45" fmla="*/ 2147483646 h 709"/>
                <a:gd name="T46" fmla="*/ 1298141233 w 709"/>
                <a:gd name="T47" fmla="*/ 2147483646 h 709"/>
                <a:gd name="T48" fmla="*/ 2147483646 w 709"/>
                <a:gd name="T49" fmla="*/ 2147483646 h 709"/>
                <a:gd name="T50" fmla="*/ 1298141233 w 709"/>
                <a:gd name="T51" fmla="*/ 2147483646 h 709"/>
                <a:gd name="T52" fmla="*/ 2147483646 w 709"/>
                <a:gd name="T53" fmla="*/ 2147483646 h 709"/>
                <a:gd name="T54" fmla="*/ 1350923493 w 709"/>
                <a:gd name="T55" fmla="*/ 2147483646 h 709"/>
                <a:gd name="T56" fmla="*/ 2147483646 w 709"/>
                <a:gd name="T57" fmla="*/ 2147483646 h 709"/>
                <a:gd name="T58" fmla="*/ 2147483646 w 709"/>
                <a:gd name="T59" fmla="*/ 2147483646 h 709"/>
                <a:gd name="T60" fmla="*/ 2147483646 w 709"/>
                <a:gd name="T61" fmla="*/ 2147483646 h 709"/>
                <a:gd name="T62" fmla="*/ 2147483646 w 709"/>
                <a:gd name="T63" fmla="*/ 2147483646 h 709"/>
                <a:gd name="T64" fmla="*/ 2147483646 w 709"/>
                <a:gd name="T65" fmla="*/ 2147483646 h 709"/>
                <a:gd name="T66" fmla="*/ 2147483646 w 709"/>
                <a:gd name="T67" fmla="*/ 2147483646 h 709"/>
                <a:gd name="T68" fmla="*/ 2147483646 w 709"/>
                <a:gd name="T69" fmla="*/ 2147483646 h 709"/>
                <a:gd name="T70" fmla="*/ 2147483646 w 709"/>
                <a:gd name="T71" fmla="*/ 2147483646 h 709"/>
                <a:gd name="T72" fmla="*/ 2147483646 w 709"/>
                <a:gd name="T73" fmla="*/ 2147483646 h 709"/>
                <a:gd name="T74" fmla="*/ 2147483646 w 709"/>
                <a:gd name="T75" fmla="*/ 2147483646 h 7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9"/>
                <a:gd name="T115" fmla="*/ 0 h 709"/>
                <a:gd name="T116" fmla="*/ 709 w 709"/>
                <a:gd name="T117" fmla="*/ 709 h 70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9" h="709">
                  <a:moveTo>
                    <a:pt x="213" y="522"/>
                  </a:moveTo>
                  <a:lnTo>
                    <a:pt x="213" y="709"/>
                  </a:lnTo>
                  <a:lnTo>
                    <a:pt x="0" y="709"/>
                  </a:lnTo>
                  <a:lnTo>
                    <a:pt x="0" y="496"/>
                  </a:lnTo>
                  <a:lnTo>
                    <a:pt x="88" y="496"/>
                  </a:lnTo>
                  <a:lnTo>
                    <a:pt x="67" y="522"/>
                  </a:lnTo>
                  <a:lnTo>
                    <a:pt x="213" y="522"/>
                  </a:lnTo>
                  <a:close/>
                  <a:moveTo>
                    <a:pt x="619" y="496"/>
                  </a:moveTo>
                  <a:lnTo>
                    <a:pt x="643" y="522"/>
                  </a:lnTo>
                  <a:lnTo>
                    <a:pt x="496" y="522"/>
                  </a:lnTo>
                  <a:lnTo>
                    <a:pt x="496" y="709"/>
                  </a:lnTo>
                  <a:lnTo>
                    <a:pt x="709" y="709"/>
                  </a:lnTo>
                  <a:lnTo>
                    <a:pt x="709" y="496"/>
                  </a:lnTo>
                  <a:lnTo>
                    <a:pt x="619" y="496"/>
                  </a:lnTo>
                  <a:close/>
                  <a:moveTo>
                    <a:pt x="355" y="182"/>
                  </a:moveTo>
                  <a:lnTo>
                    <a:pt x="381" y="213"/>
                  </a:lnTo>
                  <a:lnTo>
                    <a:pt x="461" y="213"/>
                  </a:lnTo>
                  <a:lnTo>
                    <a:pt x="461" y="0"/>
                  </a:lnTo>
                  <a:lnTo>
                    <a:pt x="248" y="0"/>
                  </a:lnTo>
                  <a:lnTo>
                    <a:pt x="248" y="213"/>
                  </a:lnTo>
                  <a:lnTo>
                    <a:pt x="329" y="213"/>
                  </a:lnTo>
                  <a:lnTo>
                    <a:pt x="355" y="182"/>
                  </a:lnTo>
                  <a:close/>
                  <a:moveTo>
                    <a:pt x="123" y="248"/>
                  </a:moveTo>
                  <a:lnTo>
                    <a:pt x="123" y="454"/>
                  </a:lnTo>
                  <a:lnTo>
                    <a:pt x="298" y="248"/>
                  </a:lnTo>
                  <a:lnTo>
                    <a:pt x="123" y="248"/>
                  </a:lnTo>
                  <a:close/>
                  <a:moveTo>
                    <a:pt x="355" y="225"/>
                  </a:moveTo>
                  <a:lnTo>
                    <a:pt x="128" y="494"/>
                  </a:lnTo>
                  <a:lnTo>
                    <a:pt x="248" y="494"/>
                  </a:lnTo>
                  <a:lnTo>
                    <a:pt x="248" y="709"/>
                  </a:lnTo>
                  <a:lnTo>
                    <a:pt x="461" y="709"/>
                  </a:lnTo>
                  <a:lnTo>
                    <a:pt x="461" y="494"/>
                  </a:lnTo>
                  <a:lnTo>
                    <a:pt x="581" y="494"/>
                  </a:lnTo>
                  <a:lnTo>
                    <a:pt x="355" y="225"/>
                  </a:lnTo>
                  <a:close/>
                  <a:moveTo>
                    <a:pt x="584" y="248"/>
                  </a:moveTo>
                  <a:lnTo>
                    <a:pt x="411" y="248"/>
                  </a:lnTo>
                  <a:lnTo>
                    <a:pt x="584" y="454"/>
                  </a:lnTo>
                  <a:lnTo>
                    <a:pt x="584" y="248"/>
                  </a:ln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0" tIns="41153" rIns="82305" bIns="41153"/>
            <a:lstStyle/>
            <a:p>
              <a:endParaRPr lang="zh-CN" altLang="en-US"/>
            </a:p>
          </p:txBody>
        </p:sp>
      </p:grpSp>
      <p:grpSp>
        <p:nvGrpSpPr>
          <p:cNvPr id="6303" name="组合 13"/>
          <p:cNvGrpSpPr/>
          <p:nvPr/>
        </p:nvGrpSpPr>
        <p:grpSpPr bwMode="auto">
          <a:xfrm>
            <a:off x="7989888" y="4006850"/>
            <a:ext cx="3148012" cy="369888"/>
            <a:chOff x="0" y="0"/>
            <a:chExt cx="3147369" cy="369887"/>
          </a:xfrm>
        </p:grpSpPr>
        <p:sp>
          <p:nvSpPr>
            <p:cNvPr id="6178" name="文本框 2"/>
            <p:cNvSpPr>
              <a:spLocks noChangeArrowheads="1"/>
            </p:cNvSpPr>
            <p:nvPr/>
          </p:nvSpPr>
          <p:spPr bwMode="auto">
            <a:xfrm>
              <a:off x="292245" y="0"/>
              <a:ext cx="2855124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鼓励患者自主选择在医院门诊药房或凭处方到零售药店购药</a:t>
              </a:r>
              <a:endParaRPr lang="en-US" sz="1200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79" name="Freeform 6"/>
            <p:cNvSpPr>
              <a:spLocks noChangeAspect="1" noEditPoints="1" noChangeArrowheads="1"/>
            </p:cNvSpPr>
            <p:nvPr/>
          </p:nvSpPr>
          <p:spPr bwMode="auto">
            <a:xfrm>
              <a:off x="0" y="129381"/>
              <a:ext cx="169152" cy="85000"/>
            </a:xfrm>
            <a:custGeom>
              <a:avLst/>
              <a:gdLst>
                <a:gd name="T0" fmla="*/ 2147483646 w 1036"/>
                <a:gd name="T1" fmla="*/ 2147483646 h 518"/>
                <a:gd name="T2" fmla="*/ 2147483646 w 1036"/>
                <a:gd name="T3" fmla="*/ 2147483646 h 518"/>
                <a:gd name="T4" fmla="*/ 2147483646 w 1036"/>
                <a:gd name="T5" fmla="*/ 0 h 518"/>
                <a:gd name="T6" fmla="*/ 2147483646 w 1036"/>
                <a:gd name="T7" fmla="*/ 2147483646 h 518"/>
                <a:gd name="T8" fmla="*/ 2147483646 w 1036"/>
                <a:gd name="T9" fmla="*/ 2147483646 h 518"/>
                <a:gd name="T10" fmla="*/ 2147483646 w 1036"/>
                <a:gd name="T11" fmla="*/ 2147483646 h 518"/>
                <a:gd name="T12" fmla="*/ 2147483646 w 1036"/>
                <a:gd name="T13" fmla="*/ 2147483646 h 518"/>
                <a:gd name="T14" fmla="*/ 2147483646 w 1036"/>
                <a:gd name="T15" fmla="*/ 0 h 518"/>
                <a:gd name="T16" fmla="*/ 0 w 1036"/>
                <a:gd name="T17" fmla="*/ 2147483646 h 518"/>
                <a:gd name="T18" fmla="*/ 2147483646 w 1036"/>
                <a:gd name="T19" fmla="*/ 2147483646 h 518"/>
                <a:gd name="T20" fmla="*/ 2147483646 w 1036"/>
                <a:gd name="T21" fmla="*/ 2147483646 h 518"/>
                <a:gd name="T22" fmla="*/ 2147483646 w 1036"/>
                <a:gd name="T23" fmla="*/ 2147483646 h 518"/>
                <a:gd name="T24" fmla="*/ 2147483646 w 1036"/>
                <a:gd name="T25" fmla="*/ 2147483646 h 518"/>
                <a:gd name="T26" fmla="*/ 2147483646 w 1036"/>
                <a:gd name="T27" fmla="*/ 0 h 518"/>
                <a:gd name="T28" fmla="*/ 2147483646 w 1036"/>
                <a:gd name="T29" fmla="*/ 2147483646 h 518"/>
                <a:gd name="T30" fmla="*/ 2147483646 w 1036"/>
                <a:gd name="T31" fmla="*/ 2147483646 h 518"/>
                <a:gd name="T32" fmla="*/ 2147483646 w 1036"/>
                <a:gd name="T33" fmla="*/ 2147483646 h 518"/>
                <a:gd name="T34" fmla="*/ 2147483646 w 1036"/>
                <a:gd name="T35" fmla="*/ 2147483646 h 518"/>
                <a:gd name="T36" fmla="*/ 2147483646 w 1036"/>
                <a:gd name="T37" fmla="*/ 2147483646 h 518"/>
                <a:gd name="T38" fmla="*/ 2147483646 w 1036"/>
                <a:gd name="T39" fmla="*/ 2147483646 h 518"/>
                <a:gd name="T40" fmla="*/ 2147483646 w 1036"/>
                <a:gd name="T41" fmla="*/ 2147483646 h 518"/>
                <a:gd name="T42" fmla="*/ 2147483646 w 1036"/>
                <a:gd name="T43" fmla="*/ 2147483646 h 518"/>
                <a:gd name="T44" fmla="*/ 2147483646 w 1036"/>
                <a:gd name="T45" fmla="*/ 2147483646 h 518"/>
                <a:gd name="T46" fmla="*/ 2147483646 w 1036"/>
                <a:gd name="T47" fmla="*/ 2147483646 h 518"/>
                <a:gd name="T48" fmla="*/ 2147483646 w 1036"/>
                <a:gd name="T49" fmla="*/ 2147483646 h 518"/>
                <a:gd name="T50" fmla="*/ 2147483646 w 1036"/>
                <a:gd name="T51" fmla="*/ 2147483646 h 518"/>
                <a:gd name="T52" fmla="*/ 2147483646 w 1036"/>
                <a:gd name="T53" fmla="*/ 2147483646 h 518"/>
                <a:gd name="T54" fmla="*/ 2147483646 w 1036"/>
                <a:gd name="T55" fmla="*/ 2147483646 h 518"/>
                <a:gd name="T56" fmla="*/ 2147483646 w 1036"/>
                <a:gd name="T57" fmla="*/ 2147483646 h 5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6"/>
                <a:gd name="T88" fmla="*/ 0 h 518"/>
                <a:gd name="T89" fmla="*/ 1036 w 1036"/>
                <a:gd name="T90" fmla="*/ 518 h 51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6" h="518">
                  <a:moveTo>
                    <a:pt x="777" y="518"/>
                  </a:moveTo>
                  <a:cubicBezTo>
                    <a:pt x="1036" y="259"/>
                    <a:pt x="1036" y="259"/>
                    <a:pt x="1036" y="259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777" y="117"/>
                    <a:pt x="777" y="117"/>
                    <a:pt x="777" y="117"/>
                  </a:cubicBezTo>
                  <a:cubicBezTo>
                    <a:pt x="919" y="259"/>
                    <a:pt x="919" y="259"/>
                    <a:pt x="919" y="259"/>
                  </a:cubicBezTo>
                  <a:cubicBezTo>
                    <a:pt x="777" y="401"/>
                    <a:pt x="777" y="401"/>
                    <a:pt x="777" y="401"/>
                  </a:cubicBezTo>
                  <a:lnTo>
                    <a:pt x="777" y="518"/>
                  </a:lnTo>
                  <a:close/>
                  <a:moveTo>
                    <a:pt x="259" y="0"/>
                  </a:moveTo>
                  <a:cubicBezTo>
                    <a:pt x="0" y="259"/>
                    <a:pt x="0" y="259"/>
                    <a:pt x="0" y="259"/>
                  </a:cubicBezTo>
                  <a:cubicBezTo>
                    <a:pt x="259" y="518"/>
                    <a:pt x="259" y="518"/>
                    <a:pt x="259" y="518"/>
                  </a:cubicBezTo>
                  <a:cubicBezTo>
                    <a:pt x="259" y="401"/>
                    <a:pt x="259" y="401"/>
                    <a:pt x="259" y="401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259" y="117"/>
                    <a:pt x="259" y="117"/>
                    <a:pt x="259" y="117"/>
                  </a:cubicBezTo>
                  <a:lnTo>
                    <a:pt x="259" y="0"/>
                  </a:lnTo>
                  <a:close/>
                  <a:moveTo>
                    <a:pt x="518" y="207"/>
                  </a:moveTo>
                  <a:cubicBezTo>
                    <a:pt x="552" y="207"/>
                    <a:pt x="580" y="235"/>
                    <a:pt x="580" y="269"/>
                  </a:cubicBezTo>
                  <a:cubicBezTo>
                    <a:pt x="580" y="304"/>
                    <a:pt x="552" y="332"/>
                    <a:pt x="518" y="332"/>
                  </a:cubicBezTo>
                  <a:cubicBezTo>
                    <a:pt x="484" y="332"/>
                    <a:pt x="456" y="304"/>
                    <a:pt x="456" y="269"/>
                  </a:cubicBezTo>
                  <a:cubicBezTo>
                    <a:pt x="456" y="235"/>
                    <a:pt x="484" y="207"/>
                    <a:pt x="518" y="207"/>
                  </a:cubicBezTo>
                  <a:close/>
                  <a:moveTo>
                    <a:pt x="332" y="207"/>
                  </a:moveTo>
                  <a:cubicBezTo>
                    <a:pt x="366" y="207"/>
                    <a:pt x="394" y="235"/>
                    <a:pt x="394" y="269"/>
                  </a:cubicBezTo>
                  <a:cubicBezTo>
                    <a:pt x="394" y="304"/>
                    <a:pt x="366" y="332"/>
                    <a:pt x="332" y="332"/>
                  </a:cubicBezTo>
                  <a:cubicBezTo>
                    <a:pt x="297" y="332"/>
                    <a:pt x="269" y="304"/>
                    <a:pt x="269" y="269"/>
                  </a:cubicBezTo>
                  <a:cubicBezTo>
                    <a:pt x="269" y="235"/>
                    <a:pt x="297" y="207"/>
                    <a:pt x="332" y="207"/>
                  </a:cubicBezTo>
                  <a:close/>
                  <a:moveTo>
                    <a:pt x="705" y="207"/>
                  </a:moveTo>
                  <a:cubicBezTo>
                    <a:pt x="739" y="207"/>
                    <a:pt x="767" y="235"/>
                    <a:pt x="767" y="269"/>
                  </a:cubicBezTo>
                  <a:cubicBezTo>
                    <a:pt x="767" y="304"/>
                    <a:pt x="739" y="332"/>
                    <a:pt x="705" y="332"/>
                  </a:cubicBezTo>
                  <a:cubicBezTo>
                    <a:pt x="670" y="332"/>
                    <a:pt x="642" y="304"/>
                    <a:pt x="642" y="269"/>
                  </a:cubicBezTo>
                  <a:cubicBezTo>
                    <a:pt x="642" y="235"/>
                    <a:pt x="670" y="207"/>
                    <a:pt x="705" y="207"/>
                  </a:cubicBez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/>
                                        <p:tgtEl>
                                          <p:spTgt spid="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500"/>
                                        <p:tgtEl>
                                          <p:spTgt spid="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2" dur="500"/>
                                        <p:tgtEl>
                                          <p:spTgt spid="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0" dur="250" fill="hold"/>
                                        <p:tgtEl>
                                          <p:spTgt spid="6223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2" dur="250" fill="hold"/>
                                        <p:tgtEl>
                                          <p:spTgt spid="62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7" dur="500"/>
                                        <p:tgtEl>
                                          <p:spTgt spid="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79" dur="250" fill="hold"/>
                                        <p:tgtEl>
                                          <p:spTgt spid="6223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81" dur="250" fill="hold"/>
                                        <p:tgtEl>
                                          <p:spTgt spid="62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6" dur="5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88" dur="250" fill="hold"/>
                                        <p:tgtEl>
                                          <p:spTgt spid="6223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0" dur="250" fill="hold"/>
                                        <p:tgtEl>
                                          <p:spTgt spid="62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5" dur="500"/>
                                        <p:tgtEl>
                                          <p:spTgt spid="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97" dur="250" fill="hold"/>
                                        <p:tgtEl>
                                          <p:spTgt spid="62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99" dur="250" fill="hold"/>
                                        <p:tgtEl>
                                          <p:spTgt spid="6223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4" dur="5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3.33333E-6 -0.06713 C -3.33333E-6 -0.09746 0.11328 -0.13472 0.20521 -0.13472 L 0.41055 -0.13472 " pathEditMode="relative" rAng="0" ptsTypes="AAAA">
                                      <p:cBhvr>
                                        <p:cTn id="106" dur="1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00" y="-6736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10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7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-7.40741E-7 L -4.16667E-6 0.06435 C -4.16667E-6 0.09375 0.12943 0.12894 0.23516 0.12894 L 0.47175 0.12894 " pathEditMode="relative" rAng="0" ptsTypes="AAAA">
                                      <p:cBhvr>
                                        <p:cTn id="113" dur="10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8100" y="6435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7" dur="10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7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-3.7037E-6 L 1.45833E-6 -0.02523 C 1.45833E-6 -0.03657 0.13164 -0.05023 0.23958 -0.05023 L 0.47982 -0.05023 " pathEditMode="relative" rAng="0" ptsTypes="AAAA">
                                      <p:cBhvr>
                                        <p:cTn id="120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400" y="-2523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4" dur="1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2.22222E-6 L 0.38685 -0.05047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3600" y="-2523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1" dur="10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58333E-6 0 L -0.00665 -0.07546 " pathEditMode="relative" rAng="0" ptsTypes="AA">
                                      <p:cBhvr>
                                        <p:cTn id="134" dur="3000" fill="hold"/>
                                        <p:tgtEl>
                                          <p:spTgt spid="6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-37730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04167E-6 2.22222E-6 L 0.12956 -0.01736 " pathEditMode="relative" rAng="0" ptsTypes="AA">
                                      <p:cBhvr>
                                        <p:cTn id="136" dur="3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00" y="-8800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1.11111E-6 L 0.06602 -0.00857 " pathEditMode="relative" rAng="0" ptsTypes="AA">
                                      <p:cBhvr>
                                        <p:cTn id="138" dur="3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00" y="-440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1" dur="500"/>
                                        <p:tgtEl>
                                          <p:spTgt spid="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4" dur="500"/>
                                        <p:tgtEl>
                                          <p:spTgt spid="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7" dur="500"/>
                                        <p:tgtEl>
                                          <p:spTgt spid="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0" dur="500"/>
                                        <p:tgtEl>
                                          <p:spTgt spid="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3" dur="500"/>
                                        <p:tgtEl>
                                          <p:spTgt spid="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6" dur="500"/>
                                        <p:tgtEl>
                                          <p:spTgt spid="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7" grpId="0" bldLvl="0" autoUpdateAnimBg="0"/>
      <p:bldP spid="6265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5489" r="7587" b="4828"/>
          <a:stretch>
            <a:fillRect/>
          </a:stretch>
        </p:blipFill>
        <p:spPr bwMode="auto">
          <a:xfrm>
            <a:off x="0" y="0"/>
            <a:ext cx="12192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7171" name="矩形 74"/>
          <p:cNvSpPr>
            <a:spLocks noChangeArrowheads="1"/>
          </p:cNvSpPr>
          <p:nvPr/>
        </p:nvSpPr>
        <p:spPr bwMode="auto">
          <a:xfrm>
            <a:off x="-17463" y="-25400"/>
            <a:ext cx="12209463" cy="561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7172" name="组合 6"/>
          <p:cNvGrpSpPr/>
          <p:nvPr/>
        </p:nvGrpSpPr>
        <p:grpSpPr bwMode="auto">
          <a:xfrm>
            <a:off x="765175" y="-31750"/>
            <a:ext cx="2074863" cy="1466850"/>
            <a:chOff x="0" y="0"/>
            <a:chExt cx="2454998" cy="1736952"/>
          </a:xfrm>
        </p:grpSpPr>
        <p:sp>
          <p:nvSpPr>
            <p:cNvPr id="7321" name="矩形 7"/>
            <p:cNvSpPr>
              <a:spLocks noChangeArrowheads="1"/>
            </p:cNvSpPr>
            <p:nvPr/>
          </p:nvSpPr>
          <p:spPr bwMode="auto">
            <a:xfrm>
              <a:off x="0" y="0"/>
              <a:ext cx="2454998" cy="1736952"/>
            </a:xfrm>
            <a:prstGeom prst="rect">
              <a:avLst/>
            </a:prstGeom>
            <a:solidFill>
              <a:srgbClr val="0E3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7322" name="文本框 8"/>
            <p:cNvSpPr>
              <a:spLocks noChangeArrowheads="1"/>
            </p:cNvSpPr>
            <p:nvPr/>
          </p:nvSpPr>
          <p:spPr bwMode="auto">
            <a:xfrm>
              <a:off x="121202" y="836420"/>
              <a:ext cx="1918998" cy="765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</a:t>
              </a: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</a:t>
              </a:r>
              <a:endParaRPr lang="zh-CN" altLang="en-US" sz="1800"/>
            </a:p>
          </p:txBody>
        </p:sp>
        <p:sp>
          <p:nvSpPr>
            <p:cNvPr id="7323" name="矩形 9"/>
            <p:cNvSpPr>
              <a:spLocks noChangeArrowheads="1"/>
            </p:cNvSpPr>
            <p:nvPr/>
          </p:nvSpPr>
          <p:spPr bwMode="auto">
            <a:xfrm>
              <a:off x="1241587" y="740648"/>
              <a:ext cx="1059387" cy="43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Profession`s</a:t>
              </a:r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condition</a:t>
              </a:r>
              <a:endParaRPr lang="zh-CN" altLang="en-US" sz="1800"/>
            </a:p>
          </p:txBody>
        </p:sp>
      </p:grpSp>
      <p:sp>
        <p:nvSpPr>
          <p:cNvPr id="7173" name="Freeform 230"/>
          <p:cNvSpPr>
            <a:spLocks noChangeAspect="1" noEditPoints="1" noChangeArrowheads="1"/>
          </p:cNvSpPr>
          <p:nvPr/>
        </p:nvSpPr>
        <p:spPr bwMode="auto">
          <a:xfrm>
            <a:off x="1501775" y="103188"/>
            <a:ext cx="601663" cy="482600"/>
          </a:xfrm>
          <a:custGeom>
            <a:avLst/>
            <a:gdLst>
              <a:gd name="T0" fmla="*/ 2147483646 w 365"/>
              <a:gd name="T1" fmla="*/ 2147483646 h 292"/>
              <a:gd name="T2" fmla="*/ 0 w 365"/>
              <a:gd name="T3" fmla="*/ 2147483646 h 292"/>
              <a:gd name="T4" fmla="*/ 2147483646 w 365"/>
              <a:gd name="T5" fmla="*/ 2147483646 h 292"/>
              <a:gd name="T6" fmla="*/ 2147483646 w 365"/>
              <a:gd name="T7" fmla="*/ 2147483646 h 292"/>
              <a:gd name="T8" fmla="*/ 2147483646 w 365"/>
              <a:gd name="T9" fmla="*/ 2147483646 h 292"/>
              <a:gd name="T10" fmla="*/ 2147483646 w 365"/>
              <a:gd name="T11" fmla="*/ 2147483646 h 292"/>
              <a:gd name="T12" fmla="*/ 2147483646 w 365"/>
              <a:gd name="T13" fmla="*/ 2147483646 h 292"/>
              <a:gd name="T14" fmla="*/ 2147483646 w 365"/>
              <a:gd name="T15" fmla="*/ 2147483646 h 292"/>
              <a:gd name="T16" fmla="*/ 2147483646 w 365"/>
              <a:gd name="T17" fmla="*/ 2147483646 h 292"/>
              <a:gd name="T18" fmla="*/ 2147483646 w 365"/>
              <a:gd name="T19" fmla="*/ 2147483646 h 292"/>
              <a:gd name="T20" fmla="*/ 2147483646 w 365"/>
              <a:gd name="T21" fmla="*/ 2147483646 h 292"/>
              <a:gd name="T22" fmla="*/ 2147483646 w 365"/>
              <a:gd name="T23" fmla="*/ 2147483646 h 292"/>
              <a:gd name="T24" fmla="*/ 2147483646 w 365"/>
              <a:gd name="T25" fmla="*/ 2147483646 h 292"/>
              <a:gd name="T26" fmla="*/ 2147483646 w 365"/>
              <a:gd name="T27" fmla="*/ 2147483646 h 292"/>
              <a:gd name="T28" fmla="*/ 2147483646 w 365"/>
              <a:gd name="T29" fmla="*/ 2147483646 h 292"/>
              <a:gd name="T30" fmla="*/ 2147483646 w 365"/>
              <a:gd name="T31" fmla="*/ 2147483646 h 292"/>
              <a:gd name="T32" fmla="*/ 2147483646 w 365"/>
              <a:gd name="T33" fmla="*/ 2147483646 h 292"/>
              <a:gd name="T34" fmla="*/ 2147483646 w 365"/>
              <a:gd name="T35" fmla="*/ 2147483646 h 292"/>
              <a:gd name="T36" fmla="*/ 2147483646 w 365"/>
              <a:gd name="T37" fmla="*/ 2147483646 h 292"/>
              <a:gd name="T38" fmla="*/ 2147483646 w 365"/>
              <a:gd name="T39" fmla="*/ 2147483646 h 292"/>
              <a:gd name="T40" fmla="*/ 2147483646 w 365"/>
              <a:gd name="T41" fmla="*/ 2147483646 h 292"/>
              <a:gd name="T42" fmla="*/ 2147483646 w 365"/>
              <a:gd name="T43" fmla="*/ 2147483646 h 292"/>
              <a:gd name="T44" fmla="*/ 2147483646 w 365"/>
              <a:gd name="T45" fmla="*/ 2147483646 h 292"/>
              <a:gd name="T46" fmla="*/ 2147483646 w 365"/>
              <a:gd name="T47" fmla="*/ 2147483646 h 292"/>
              <a:gd name="T48" fmla="*/ 2147483646 w 365"/>
              <a:gd name="T49" fmla="*/ 2147483646 h 292"/>
              <a:gd name="T50" fmla="*/ 2147483646 w 365"/>
              <a:gd name="T51" fmla="*/ 2147483646 h 292"/>
              <a:gd name="T52" fmla="*/ 2147483646 w 365"/>
              <a:gd name="T53" fmla="*/ 2147483646 h 292"/>
              <a:gd name="T54" fmla="*/ 2147483646 w 365"/>
              <a:gd name="T55" fmla="*/ 2147483646 h 292"/>
              <a:gd name="T56" fmla="*/ 2147483646 w 365"/>
              <a:gd name="T57" fmla="*/ 2147483646 h 292"/>
              <a:gd name="T58" fmla="*/ 2147483646 w 365"/>
              <a:gd name="T59" fmla="*/ 2147483646 h 292"/>
              <a:gd name="T60" fmla="*/ 2147483646 w 365"/>
              <a:gd name="T61" fmla="*/ 2147483646 h 292"/>
              <a:gd name="T62" fmla="*/ 2147483646 w 365"/>
              <a:gd name="T63" fmla="*/ 2147483646 h 292"/>
              <a:gd name="T64" fmla="*/ 2147483646 w 365"/>
              <a:gd name="T65" fmla="*/ 2147483646 h 292"/>
              <a:gd name="T66" fmla="*/ 2147483646 w 365"/>
              <a:gd name="T67" fmla="*/ 2147483646 h 292"/>
              <a:gd name="T68" fmla="*/ 2147483646 w 365"/>
              <a:gd name="T69" fmla="*/ 2147483646 h 292"/>
              <a:gd name="T70" fmla="*/ 2147483646 w 365"/>
              <a:gd name="T71" fmla="*/ 2147483646 h 292"/>
              <a:gd name="T72" fmla="*/ 2147483646 w 365"/>
              <a:gd name="T73" fmla="*/ 2147483646 h 292"/>
              <a:gd name="T74" fmla="*/ 2147483646 w 365"/>
              <a:gd name="T75" fmla="*/ 2147483646 h 292"/>
              <a:gd name="T76" fmla="*/ 2147483646 w 365"/>
              <a:gd name="T77" fmla="*/ 2147483646 h 292"/>
              <a:gd name="T78" fmla="*/ 2147483646 w 365"/>
              <a:gd name="T79" fmla="*/ 2147483646 h 292"/>
              <a:gd name="T80" fmla="*/ 2147483646 w 365"/>
              <a:gd name="T81" fmla="*/ 2147483646 h 292"/>
              <a:gd name="T82" fmla="*/ 2147483646 w 365"/>
              <a:gd name="T83" fmla="*/ 2147483646 h 292"/>
              <a:gd name="T84" fmla="*/ 2147483646 w 365"/>
              <a:gd name="T85" fmla="*/ 2147483646 h 292"/>
              <a:gd name="T86" fmla="*/ 2147483646 w 365"/>
              <a:gd name="T87" fmla="*/ 2147483646 h 292"/>
              <a:gd name="T88" fmla="*/ 2147483646 w 365"/>
              <a:gd name="T89" fmla="*/ 2147483646 h 29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65"/>
              <a:gd name="T136" fmla="*/ 0 h 292"/>
              <a:gd name="T137" fmla="*/ 365 w 365"/>
              <a:gd name="T138" fmla="*/ 292 h 29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65" h="292">
                <a:moveTo>
                  <a:pt x="217" y="181"/>
                </a:moveTo>
                <a:cubicBezTo>
                  <a:pt x="224" y="181"/>
                  <a:pt x="231" y="180"/>
                  <a:pt x="237" y="179"/>
                </a:cubicBezTo>
                <a:cubicBezTo>
                  <a:pt x="237" y="292"/>
                  <a:pt x="237" y="292"/>
                  <a:pt x="237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86"/>
                  <a:pt x="0" y="86"/>
                  <a:pt x="0" y="86"/>
                </a:cubicBezTo>
                <a:cubicBezTo>
                  <a:pt x="1" y="72"/>
                  <a:pt x="12" y="60"/>
                  <a:pt x="27" y="60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19" y="67"/>
                  <a:pt x="118" y="74"/>
                  <a:pt x="118" y="81"/>
                </a:cubicBezTo>
                <a:cubicBezTo>
                  <a:pt x="27" y="81"/>
                  <a:pt x="27" y="81"/>
                  <a:pt x="27" y="81"/>
                </a:cubicBezTo>
                <a:cubicBezTo>
                  <a:pt x="24" y="81"/>
                  <a:pt x="22" y="84"/>
                  <a:pt x="22" y="86"/>
                </a:cubicBezTo>
                <a:cubicBezTo>
                  <a:pt x="22" y="271"/>
                  <a:pt x="22" y="271"/>
                  <a:pt x="22" y="271"/>
                </a:cubicBezTo>
                <a:cubicBezTo>
                  <a:pt x="102" y="271"/>
                  <a:pt x="102" y="271"/>
                  <a:pt x="102" y="271"/>
                </a:cubicBezTo>
                <a:cubicBezTo>
                  <a:pt x="102" y="216"/>
                  <a:pt x="102" y="216"/>
                  <a:pt x="102" y="216"/>
                </a:cubicBezTo>
                <a:cubicBezTo>
                  <a:pt x="134" y="216"/>
                  <a:pt x="134" y="216"/>
                  <a:pt x="134" y="216"/>
                </a:cubicBezTo>
                <a:cubicBezTo>
                  <a:pt x="134" y="271"/>
                  <a:pt x="134" y="271"/>
                  <a:pt x="134" y="271"/>
                </a:cubicBezTo>
                <a:cubicBezTo>
                  <a:pt x="216" y="271"/>
                  <a:pt x="216" y="271"/>
                  <a:pt x="216" y="271"/>
                </a:cubicBezTo>
                <a:cubicBezTo>
                  <a:pt x="216" y="181"/>
                  <a:pt x="216" y="181"/>
                  <a:pt x="216" y="181"/>
                </a:cubicBezTo>
                <a:cubicBezTo>
                  <a:pt x="217" y="181"/>
                  <a:pt x="217" y="181"/>
                  <a:pt x="217" y="181"/>
                </a:cubicBezTo>
                <a:close/>
                <a:moveTo>
                  <a:pt x="102" y="137"/>
                </a:moveTo>
                <a:cubicBezTo>
                  <a:pt x="134" y="137"/>
                  <a:pt x="134" y="137"/>
                  <a:pt x="134" y="137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28" y="127"/>
                  <a:pt x="124" y="117"/>
                  <a:pt x="121" y="105"/>
                </a:cubicBezTo>
                <a:cubicBezTo>
                  <a:pt x="102" y="105"/>
                  <a:pt x="102" y="105"/>
                  <a:pt x="102" y="105"/>
                </a:cubicBezTo>
                <a:lnTo>
                  <a:pt x="102" y="137"/>
                </a:lnTo>
                <a:close/>
                <a:moveTo>
                  <a:pt x="46" y="248"/>
                </a:moveTo>
                <a:cubicBezTo>
                  <a:pt x="78" y="248"/>
                  <a:pt x="78" y="248"/>
                  <a:pt x="78" y="248"/>
                </a:cubicBezTo>
                <a:cubicBezTo>
                  <a:pt x="78" y="216"/>
                  <a:pt x="78" y="216"/>
                  <a:pt x="78" y="216"/>
                </a:cubicBezTo>
                <a:cubicBezTo>
                  <a:pt x="46" y="216"/>
                  <a:pt x="46" y="216"/>
                  <a:pt x="46" y="216"/>
                </a:cubicBezTo>
                <a:lnTo>
                  <a:pt x="46" y="248"/>
                </a:lnTo>
                <a:close/>
                <a:moveTo>
                  <a:pt x="159" y="248"/>
                </a:moveTo>
                <a:cubicBezTo>
                  <a:pt x="191" y="248"/>
                  <a:pt x="191" y="248"/>
                  <a:pt x="191" y="248"/>
                </a:cubicBezTo>
                <a:cubicBezTo>
                  <a:pt x="191" y="216"/>
                  <a:pt x="191" y="216"/>
                  <a:pt x="191" y="216"/>
                </a:cubicBezTo>
                <a:cubicBezTo>
                  <a:pt x="159" y="216"/>
                  <a:pt x="159" y="216"/>
                  <a:pt x="159" y="216"/>
                </a:cubicBezTo>
                <a:lnTo>
                  <a:pt x="159" y="248"/>
                </a:lnTo>
                <a:close/>
                <a:moveTo>
                  <a:pt x="102" y="193"/>
                </a:moveTo>
                <a:cubicBezTo>
                  <a:pt x="134" y="193"/>
                  <a:pt x="134" y="193"/>
                  <a:pt x="134" y="193"/>
                </a:cubicBezTo>
                <a:cubicBezTo>
                  <a:pt x="134" y="161"/>
                  <a:pt x="134" y="161"/>
                  <a:pt x="134" y="161"/>
                </a:cubicBezTo>
                <a:cubicBezTo>
                  <a:pt x="102" y="161"/>
                  <a:pt x="102" y="161"/>
                  <a:pt x="102" y="161"/>
                </a:cubicBezTo>
                <a:lnTo>
                  <a:pt x="102" y="193"/>
                </a:lnTo>
                <a:close/>
                <a:moveTo>
                  <a:pt x="78" y="105"/>
                </a:moveTo>
                <a:cubicBezTo>
                  <a:pt x="46" y="105"/>
                  <a:pt x="46" y="105"/>
                  <a:pt x="46" y="105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78" y="137"/>
                  <a:pt x="78" y="137"/>
                  <a:pt x="78" y="137"/>
                </a:cubicBezTo>
                <a:lnTo>
                  <a:pt x="78" y="105"/>
                </a:lnTo>
                <a:close/>
                <a:moveTo>
                  <a:pt x="78" y="161"/>
                </a:moveTo>
                <a:cubicBezTo>
                  <a:pt x="46" y="161"/>
                  <a:pt x="46" y="161"/>
                  <a:pt x="46" y="161"/>
                </a:cubicBezTo>
                <a:cubicBezTo>
                  <a:pt x="46" y="193"/>
                  <a:pt x="46" y="193"/>
                  <a:pt x="46" y="193"/>
                </a:cubicBezTo>
                <a:cubicBezTo>
                  <a:pt x="78" y="193"/>
                  <a:pt x="78" y="193"/>
                  <a:pt x="78" y="193"/>
                </a:cubicBezTo>
                <a:lnTo>
                  <a:pt x="78" y="161"/>
                </a:lnTo>
                <a:close/>
                <a:moveTo>
                  <a:pt x="191" y="177"/>
                </a:moveTo>
                <a:cubicBezTo>
                  <a:pt x="179" y="174"/>
                  <a:pt x="168" y="169"/>
                  <a:pt x="159" y="162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91" y="193"/>
                  <a:pt x="191" y="193"/>
                  <a:pt x="191" y="193"/>
                </a:cubicBezTo>
                <a:lnTo>
                  <a:pt x="191" y="177"/>
                </a:lnTo>
                <a:close/>
                <a:moveTo>
                  <a:pt x="356" y="178"/>
                </a:moveTo>
                <a:cubicBezTo>
                  <a:pt x="305" y="128"/>
                  <a:pt x="305" y="128"/>
                  <a:pt x="305" y="128"/>
                </a:cubicBezTo>
                <a:cubicBezTo>
                  <a:pt x="305" y="128"/>
                  <a:pt x="305" y="128"/>
                  <a:pt x="305" y="128"/>
                </a:cubicBezTo>
                <a:cubicBezTo>
                  <a:pt x="301" y="136"/>
                  <a:pt x="296" y="143"/>
                  <a:pt x="290" y="149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88" y="151"/>
                  <a:pt x="286" y="153"/>
                  <a:pt x="285" y="154"/>
                </a:cubicBezTo>
                <a:cubicBezTo>
                  <a:pt x="285" y="154"/>
                  <a:pt x="285" y="154"/>
                  <a:pt x="285" y="154"/>
                </a:cubicBezTo>
                <a:cubicBezTo>
                  <a:pt x="280" y="159"/>
                  <a:pt x="275" y="163"/>
                  <a:pt x="270" y="166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68" y="167"/>
                  <a:pt x="265" y="168"/>
                  <a:pt x="263" y="170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314" y="220"/>
                  <a:pt x="314" y="220"/>
                  <a:pt x="314" y="220"/>
                </a:cubicBezTo>
                <a:cubicBezTo>
                  <a:pt x="320" y="226"/>
                  <a:pt x="327" y="229"/>
                  <a:pt x="335" y="229"/>
                </a:cubicBezTo>
                <a:cubicBezTo>
                  <a:pt x="342" y="229"/>
                  <a:pt x="350" y="226"/>
                  <a:pt x="356" y="220"/>
                </a:cubicBezTo>
                <a:cubicBezTo>
                  <a:pt x="362" y="215"/>
                  <a:pt x="365" y="207"/>
                  <a:pt x="365" y="199"/>
                </a:cubicBezTo>
                <a:cubicBezTo>
                  <a:pt x="365" y="192"/>
                  <a:pt x="362" y="184"/>
                  <a:pt x="356" y="178"/>
                </a:cubicBezTo>
                <a:close/>
                <a:moveTo>
                  <a:pt x="237" y="161"/>
                </a:moveTo>
                <a:cubicBezTo>
                  <a:pt x="231" y="162"/>
                  <a:pt x="224" y="163"/>
                  <a:pt x="217" y="163"/>
                </a:cubicBezTo>
                <a:cubicBezTo>
                  <a:pt x="217" y="163"/>
                  <a:pt x="217" y="163"/>
                  <a:pt x="216" y="163"/>
                </a:cubicBezTo>
                <a:cubicBezTo>
                  <a:pt x="172" y="163"/>
                  <a:pt x="136" y="126"/>
                  <a:pt x="136" y="82"/>
                </a:cubicBezTo>
                <a:cubicBezTo>
                  <a:pt x="136" y="82"/>
                  <a:pt x="136" y="82"/>
                  <a:pt x="136" y="81"/>
                </a:cubicBezTo>
                <a:cubicBezTo>
                  <a:pt x="136" y="74"/>
                  <a:pt x="137" y="67"/>
                  <a:pt x="139" y="60"/>
                </a:cubicBezTo>
                <a:cubicBezTo>
                  <a:pt x="148" y="26"/>
                  <a:pt x="180" y="0"/>
                  <a:pt x="217" y="0"/>
                </a:cubicBezTo>
                <a:cubicBezTo>
                  <a:pt x="262" y="0"/>
                  <a:pt x="299" y="37"/>
                  <a:pt x="299" y="82"/>
                </a:cubicBezTo>
                <a:cubicBezTo>
                  <a:pt x="299" y="120"/>
                  <a:pt x="273" y="152"/>
                  <a:pt x="237" y="161"/>
                </a:cubicBezTo>
                <a:close/>
                <a:moveTo>
                  <a:pt x="272" y="82"/>
                </a:moveTo>
                <a:cubicBezTo>
                  <a:pt x="272" y="51"/>
                  <a:pt x="247" y="27"/>
                  <a:pt x="217" y="27"/>
                </a:cubicBezTo>
                <a:cubicBezTo>
                  <a:pt x="195" y="27"/>
                  <a:pt x="175" y="41"/>
                  <a:pt x="167" y="60"/>
                </a:cubicBezTo>
                <a:cubicBezTo>
                  <a:pt x="164" y="67"/>
                  <a:pt x="163" y="74"/>
                  <a:pt x="162" y="81"/>
                </a:cubicBezTo>
                <a:cubicBezTo>
                  <a:pt x="162" y="82"/>
                  <a:pt x="162" y="82"/>
                  <a:pt x="162" y="82"/>
                </a:cubicBezTo>
                <a:cubicBezTo>
                  <a:pt x="162" y="90"/>
                  <a:pt x="164" y="98"/>
                  <a:pt x="168" y="105"/>
                </a:cubicBezTo>
                <a:cubicBezTo>
                  <a:pt x="173" y="116"/>
                  <a:pt x="181" y="124"/>
                  <a:pt x="191" y="130"/>
                </a:cubicBezTo>
                <a:cubicBezTo>
                  <a:pt x="198" y="134"/>
                  <a:pt x="207" y="136"/>
                  <a:pt x="216" y="136"/>
                </a:cubicBezTo>
                <a:cubicBezTo>
                  <a:pt x="217" y="136"/>
                  <a:pt x="217" y="137"/>
                  <a:pt x="217" y="137"/>
                </a:cubicBezTo>
                <a:cubicBezTo>
                  <a:pt x="224" y="137"/>
                  <a:pt x="231" y="135"/>
                  <a:pt x="237" y="133"/>
                </a:cubicBezTo>
                <a:cubicBezTo>
                  <a:pt x="258" y="125"/>
                  <a:pt x="272" y="105"/>
                  <a:pt x="272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4" name="标题 1"/>
          <p:cNvSpPr>
            <a:spLocks noChangeArrowheads="1"/>
          </p:cNvSpPr>
          <p:nvPr/>
        </p:nvSpPr>
        <p:spPr bwMode="auto">
          <a:xfrm>
            <a:off x="665163" y="1697038"/>
            <a:ext cx="236061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中国零售药店市场变化趋势</a:t>
            </a:r>
            <a:endParaRPr lang="zh-CN" altLang="en-US" sz="1800"/>
          </a:p>
        </p:txBody>
      </p:sp>
      <p:pic>
        <p:nvPicPr>
          <p:cNvPr id="7175" name="Picture 2" descr="C:\Documents and Settings\Administrator\桌面\1335726575700_h8t2f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7"/>
          <a:stretch>
            <a:fillRect/>
          </a:stretch>
        </p:blipFill>
        <p:spPr bwMode="auto">
          <a:xfrm>
            <a:off x="-17463" y="2795588"/>
            <a:ext cx="7751763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7179" name="椭圆 160"/>
          <p:cNvSpPr>
            <a:spLocks noChangeArrowheads="1"/>
          </p:cNvSpPr>
          <p:nvPr/>
        </p:nvSpPr>
        <p:spPr bwMode="auto">
          <a:xfrm>
            <a:off x="3573463" y="4600575"/>
            <a:ext cx="223837" cy="225425"/>
          </a:xfrm>
          <a:prstGeom prst="ellipse">
            <a:avLst/>
          </a:prstGeom>
          <a:solidFill>
            <a:srgbClr val="0171C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7180" name="椭圆 161"/>
          <p:cNvSpPr>
            <a:spLocks noChangeArrowheads="1"/>
          </p:cNvSpPr>
          <p:nvPr/>
        </p:nvSpPr>
        <p:spPr bwMode="auto">
          <a:xfrm>
            <a:off x="3617913" y="4646613"/>
            <a:ext cx="133350" cy="133350"/>
          </a:xfrm>
          <a:prstGeom prst="ellipse">
            <a:avLst/>
          </a:prstGeom>
          <a:solidFill>
            <a:srgbClr val="0560AC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7181" name="组合 162"/>
          <p:cNvGrpSpPr/>
          <p:nvPr/>
        </p:nvGrpSpPr>
        <p:grpSpPr bwMode="auto">
          <a:xfrm>
            <a:off x="3163888" y="3392488"/>
            <a:ext cx="1012825" cy="1169987"/>
            <a:chOff x="0" y="0"/>
            <a:chExt cx="895210" cy="1033247"/>
          </a:xfrm>
        </p:grpSpPr>
        <p:sp>
          <p:nvSpPr>
            <p:cNvPr id="7318" name="等腰三角形 2"/>
            <p:cNvSpPr>
              <a:spLocks noChangeArrowheads="1"/>
            </p:cNvSpPr>
            <p:nvPr/>
          </p:nvSpPr>
          <p:spPr bwMode="auto">
            <a:xfrm flipV="1">
              <a:off x="0" y="15963"/>
              <a:ext cx="895210" cy="1017284"/>
            </a:xfrm>
            <a:custGeom>
              <a:avLst/>
              <a:gdLst>
                <a:gd name="T0" fmla="*/ 252939 w 1584176"/>
                <a:gd name="T1" fmla="*/ 574862 h 1800200"/>
                <a:gd name="T2" fmla="*/ 505879 w 1584176"/>
                <a:gd name="T3" fmla="*/ 321923 h 1800200"/>
                <a:gd name="T4" fmla="*/ 305025 w 1584176"/>
                <a:gd name="T5" fmla="*/ 74408 h 1800200"/>
                <a:gd name="T6" fmla="*/ 252939 w 1584176"/>
                <a:gd name="T7" fmla="*/ 0 h 1800200"/>
                <a:gd name="T8" fmla="*/ 200855 w 1584176"/>
                <a:gd name="T9" fmla="*/ 74408 h 1800200"/>
                <a:gd name="T10" fmla="*/ 0 w 1584176"/>
                <a:gd name="T11" fmla="*/ 321923 h 1800200"/>
                <a:gd name="T12" fmla="*/ 252939 w 1584176"/>
                <a:gd name="T13" fmla="*/ 574862 h 1800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4176"/>
                <a:gd name="T22" fmla="*/ 0 h 1800200"/>
                <a:gd name="T23" fmla="*/ 1584176 w 1584176"/>
                <a:gd name="T24" fmla="*/ 1800200 h 1800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4176" h="1800200">
                  <a:moveTo>
                    <a:pt x="792088" y="1800200"/>
                  </a:moveTo>
                  <a:cubicBezTo>
                    <a:pt x="1229546" y="1800200"/>
                    <a:pt x="1584176" y="1445570"/>
                    <a:pt x="1584176" y="1008112"/>
                  </a:cubicBezTo>
                  <a:cubicBezTo>
                    <a:pt x="1584176" y="626578"/>
                    <a:pt x="1314421" y="308048"/>
                    <a:pt x="955195" y="233010"/>
                  </a:cubicBezTo>
                  <a:lnTo>
                    <a:pt x="792088" y="0"/>
                  </a:lnTo>
                  <a:lnTo>
                    <a:pt x="628982" y="233010"/>
                  </a:lnTo>
                  <a:cubicBezTo>
                    <a:pt x="269756" y="308048"/>
                    <a:pt x="0" y="626578"/>
                    <a:pt x="0" y="1008112"/>
                  </a:cubicBezTo>
                  <a:cubicBezTo>
                    <a:pt x="0" y="1445570"/>
                    <a:pt x="354630" y="1800200"/>
                    <a:pt x="792088" y="180020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12600000" scaled="1"/>
            </a:gradFill>
            <a:ln w="19050" cap="flat" cmpd="sng">
              <a:solidFill>
                <a:srgbClr val="42719B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2" name="图片 25" descr="药店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11" y="0"/>
              <a:ext cx="569387" cy="544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7320" name="TextBox 23"/>
            <p:cNvSpPr>
              <a:spLocks noChangeArrowheads="1"/>
            </p:cNvSpPr>
            <p:nvPr/>
          </p:nvSpPr>
          <p:spPr bwMode="auto">
            <a:xfrm>
              <a:off x="60241" y="488211"/>
              <a:ext cx="710833" cy="32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1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药店</a:t>
              </a:r>
              <a:endParaRPr lang="en-US" sz="18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85" name="组合 190"/>
          <p:cNvGrpSpPr/>
          <p:nvPr/>
        </p:nvGrpSpPr>
        <p:grpSpPr bwMode="auto">
          <a:xfrm>
            <a:off x="4105275" y="4102100"/>
            <a:ext cx="171450" cy="400050"/>
            <a:chOff x="0" y="0"/>
            <a:chExt cx="103786" cy="241329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25796" y="0"/>
              <a:ext cx="52195" cy="52338"/>
            </a:xfrm>
            <a:prstGeom prst="ellipse">
              <a:avLst/>
            </a:pr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7317" name="Freeform 6"/>
            <p:cNvSpPr>
              <a:spLocks noChangeArrowheads="1"/>
            </p:cNvSpPr>
            <p:nvPr/>
          </p:nvSpPr>
          <p:spPr bwMode="auto">
            <a:xfrm>
              <a:off x="0" y="60483"/>
              <a:ext cx="103786" cy="180846"/>
            </a:xfrm>
            <a:custGeom>
              <a:avLst/>
              <a:gdLst>
                <a:gd name="T0" fmla="*/ 2147483646 w 137"/>
                <a:gd name="T1" fmla="*/ 2147483646 h 242"/>
                <a:gd name="T2" fmla="*/ 2147483646 w 137"/>
                <a:gd name="T3" fmla="*/ 0 h 242"/>
                <a:gd name="T4" fmla="*/ 0 w 137"/>
                <a:gd name="T5" fmla="*/ 2147483646 h 242"/>
                <a:gd name="T6" fmla="*/ 0 w 137"/>
                <a:gd name="T7" fmla="*/ 2147483646 h 242"/>
                <a:gd name="T8" fmla="*/ 0 w 137"/>
                <a:gd name="T9" fmla="*/ 2147483646 h 242"/>
                <a:gd name="T10" fmla="*/ 2147483646 w 137"/>
                <a:gd name="T11" fmla="*/ 2147483646 h 242"/>
                <a:gd name="T12" fmla="*/ 2147483646 w 137"/>
                <a:gd name="T13" fmla="*/ 2147483646 h 242"/>
                <a:gd name="T14" fmla="*/ 2147483646 w 137"/>
                <a:gd name="T15" fmla="*/ 2147483646 h 242"/>
                <a:gd name="T16" fmla="*/ 2147483646 w 137"/>
                <a:gd name="T17" fmla="*/ 2147483646 h 242"/>
                <a:gd name="T18" fmla="*/ 2147483646 w 137"/>
                <a:gd name="T19" fmla="*/ 2147483646 h 242"/>
                <a:gd name="T20" fmla="*/ 2147483646 w 137"/>
                <a:gd name="T21" fmla="*/ 2147483646 h 242"/>
                <a:gd name="T22" fmla="*/ 2147483646 w 137"/>
                <a:gd name="T23" fmla="*/ 2147483646 h 242"/>
                <a:gd name="T24" fmla="*/ 2147483646 w 137"/>
                <a:gd name="T25" fmla="*/ 2147483646 h 242"/>
                <a:gd name="T26" fmla="*/ 2147483646 w 137"/>
                <a:gd name="T27" fmla="*/ 2147483646 h 242"/>
                <a:gd name="T28" fmla="*/ 2147483646 w 137"/>
                <a:gd name="T29" fmla="*/ 2147483646 h 2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"/>
                <a:gd name="T46" fmla="*/ 0 h 242"/>
                <a:gd name="T47" fmla="*/ 137 w 137"/>
                <a:gd name="T48" fmla="*/ 242 h 2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" h="242">
                  <a:moveTo>
                    <a:pt x="137" y="68"/>
                  </a:moveTo>
                  <a:cubicBezTo>
                    <a:pt x="137" y="30"/>
                    <a:pt x="106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5"/>
                    <a:pt x="2" y="136"/>
                    <a:pt x="30" y="141"/>
                  </a:cubicBezTo>
                  <a:cubicBezTo>
                    <a:pt x="30" y="141"/>
                    <a:pt x="31" y="142"/>
                    <a:pt x="31" y="143"/>
                  </a:cubicBezTo>
                  <a:cubicBezTo>
                    <a:pt x="31" y="144"/>
                    <a:pt x="46" y="222"/>
                    <a:pt x="47" y="227"/>
                  </a:cubicBezTo>
                  <a:cubicBezTo>
                    <a:pt x="49" y="235"/>
                    <a:pt x="53" y="242"/>
                    <a:pt x="69" y="242"/>
                  </a:cubicBezTo>
                  <a:cubicBezTo>
                    <a:pt x="85" y="242"/>
                    <a:pt x="88" y="235"/>
                    <a:pt x="90" y="227"/>
                  </a:cubicBezTo>
                  <a:cubicBezTo>
                    <a:pt x="91" y="222"/>
                    <a:pt x="106" y="144"/>
                    <a:pt x="107" y="143"/>
                  </a:cubicBezTo>
                  <a:cubicBezTo>
                    <a:pt x="107" y="142"/>
                    <a:pt x="107" y="141"/>
                    <a:pt x="108" y="141"/>
                  </a:cubicBezTo>
                  <a:cubicBezTo>
                    <a:pt x="135" y="136"/>
                    <a:pt x="137" y="86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8"/>
                    <a:pt x="137" y="68"/>
                  </a:cubicBezTo>
                  <a:close/>
                </a:path>
              </a:pathLst>
            </a:cu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8" name="组合 193"/>
          <p:cNvGrpSpPr/>
          <p:nvPr/>
        </p:nvGrpSpPr>
        <p:grpSpPr bwMode="auto">
          <a:xfrm>
            <a:off x="3721100" y="4311650"/>
            <a:ext cx="174625" cy="406400"/>
            <a:chOff x="0" y="0"/>
            <a:chExt cx="103786" cy="241329"/>
          </a:xfrm>
        </p:grpSpPr>
        <p:sp>
          <p:nvSpPr>
            <p:cNvPr id="7314" name="Oval 5"/>
            <p:cNvSpPr>
              <a:spLocks noChangeArrowheads="1"/>
            </p:cNvSpPr>
            <p:nvPr/>
          </p:nvSpPr>
          <p:spPr bwMode="auto">
            <a:xfrm>
              <a:off x="25796" y="0"/>
              <a:ext cx="52195" cy="52338"/>
            </a:xfrm>
            <a:prstGeom prst="ellipse">
              <a:avLst/>
            </a:pr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7315" name="Freeform 6"/>
            <p:cNvSpPr>
              <a:spLocks noChangeArrowheads="1"/>
            </p:cNvSpPr>
            <p:nvPr/>
          </p:nvSpPr>
          <p:spPr bwMode="auto">
            <a:xfrm>
              <a:off x="0" y="60483"/>
              <a:ext cx="103786" cy="180846"/>
            </a:xfrm>
            <a:custGeom>
              <a:avLst/>
              <a:gdLst>
                <a:gd name="T0" fmla="*/ 2147483646 w 137"/>
                <a:gd name="T1" fmla="*/ 2147483646 h 242"/>
                <a:gd name="T2" fmla="*/ 2147483646 w 137"/>
                <a:gd name="T3" fmla="*/ 0 h 242"/>
                <a:gd name="T4" fmla="*/ 0 w 137"/>
                <a:gd name="T5" fmla="*/ 2147483646 h 242"/>
                <a:gd name="T6" fmla="*/ 0 w 137"/>
                <a:gd name="T7" fmla="*/ 2147483646 h 242"/>
                <a:gd name="T8" fmla="*/ 0 w 137"/>
                <a:gd name="T9" fmla="*/ 2147483646 h 242"/>
                <a:gd name="T10" fmla="*/ 2147483646 w 137"/>
                <a:gd name="T11" fmla="*/ 2147483646 h 242"/>
                <a:gd name="T12" fmla="*/ 2147483646 w 137"/>
                <a:gd name="T13" fmla="*/ 2147483646 h 242"/>
                <a:gd name="T14" fmla="*/ 2147483646 w 137"/>
                <a:gd name="T15" fmla="*/ 2147483646 h 242"/>
                <a:gd name="T16" fmla="*/ 2147483646 w 137"/>
                <a:gd name="T17" fmla="*/ 2147483646 h 242"/>
                <a:gd name="T18" fmla="*/ 2147483646 w 137"/>
                <a:gd name="T19" fmla="*/ 2147483646 h 242"/>
                <a:gd name="T20" fmla="*/ 2147483646 w 137"/>
                <a:gd name="T21" fmla="*/ 2147483646 h 242"/>
                <a:gd name="T22" fmla="*/ 2147483646 w 137"/>
                <a:gd name="T23" fmla="*/ 2147483646 h 242"/>
                <a:gd name="T24" fmla="*/ 2147483646 w 137"/>
                <a:gd name="T25" fmla="*/ 2147483646 h 242"/>
                <a:gd name="T26" fmla="*/ 2147483646 w 137"/>
                <a:gd name="T27" fmla="*/ 2147483646 h 242"/>
                <a:gd name="T28" fmla="*/ 2147483646 w 137"/>
                <a:gd name="T29" fmla="*/ 2147483646 h 2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"/>
                <a:gd name="T46" fmla="*/ 0 h 242"/>
                <a:gd name="T47" fmla="*/ 137 w 137"/>
                <a:gd name="T48" fmla="*/ 242 h 2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" h="242">
                  <a:moveTo>
                    <a:pt x="137" y="68"/>
                  </a:moveTo>
                  <a:cubicBezTo>
                    <a:pt x="137" y="30"/>
                    <a:pt x="106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5"/>
                    <a:pt x="2" y="136"/>
                    <a:pt x="30" y="141"/>
                  </a:cubicBezTo>
                  <a:cubicBezTo>
                    <a:pt x="30" y="141"/>
                    <a:pt x="31" y="142"/>
                    <a:pt x="31" y="143"/>
                  </a:cubicBezTo>
                  <a:cubicBezTo>
                    <a:pt x="31" y="144"/>
                    <a:pt x="46" y="222"/>
                    <a:pt x="47" y="227"/>
                  </a:cubicBezTo>
                  <a:cubicBezTo>
                    <a:pt x="49" y="235"/>
                    <a:pt x="53" y="242"/>
                    <a:pt x="69" y="242"/>
                  </a:cubicBezTo>
                  <a:cubicBezTo>
                    <a:pt x="85" y="242"/>
                    <a:pt x="88" y="235"/>
                    <a:pt x="90" y="227"/>
                  </a:cubicBezTo>
                  <a:cubicBezTo>
                    <a:pt x="91" y="222"/>
                    <a:pt x="106" y="144"/>
                    <a:pt x="107" y="143"/>
                  </a:cubicBezTo>
                  <a:cubicBezTo>
                    <a:pt x="107" y="142"/>
                    <a:pt x="107" y="141"/>
                    <a:pt x="108" y="141"/>
                  </a:cubicBezTo>
                  <a:cubicBezTo>
                    <a:pt x="135" y="136"/>
                    <a:pt x="137" y="86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8"/>
                    <a:pt x="137" y="68"/>
                  </a:cubicBezTo>
                  <a:close/>
                </a:path>
              </a:pathLst>
            </a:cu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91" name="组合 196"/>
          <p:cNvGrpSpPr/>
          <p:nvPr/>
        </p:nvGrpSpPr>
        <p:grpSpPr bwMode="auto">
          <a:xfrm>
            <a:off x="3979863" y="4281488"/>
            <a:ext cx="219075" cy="508000"/>
            <a:chOff x="0" y="0"/>
            <a:chExt cx="103786" cy="241329"/>
          </a:xfrm>
        </p:grpSpPr>
        <p:sp>
          <p:nvSpPr>
            <p:cNvPr id="7312" name="Oval 5"/>
            <p:cNvSpPr>
              <a:spLocks noChangeArrowheads="1"/>
            </p:cNvSpPr>
            <p:nvPr/>
          </p:nvSpPr>
          <p:spPr bwMode="auto">
            <a:xfrm>
              <a:off x="25796" y="0"/>
              <a:ext cx="52195" cy="52338"/>
            </a:xfrm>
            <a:prstGeom prst="ellipse">
              <a:avLst/>
            </a:pr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7313" name="Freeform 6"/>
            <p:cNvSpPr>
              <a:spLocks noChangeArrowheads="1"/>
            </p:cNvSpPr>
            <p:nvPr/>
          </p:nvSpPr>
          <p:spPr bwMode="auto">
            <a:xfrm>
              <a:off x="0" y="60483"/>
              <a:ext cx="103786" cy="180846"/>
            </a:xfrm>
            <a:custGeom>
              <a:avLst/>
              <a:gdLst>
                <a:gd name="T0" fmla="*/ 2147483646 w 137"/>
                <a:gd name="T1" fmla="*/ 2147483646 h 242"/>
                <a:gd name="T2" fmla="*/ 2147483646 w 137"/>
                <a:gd name="T3" fmla="*/ 0 h 242"/>
                <a:gd name="T4" fmla="*/ 0 w 137"/>
                <a:gd name="T5" fmla="*/ 2147483646 h 242"/>
                <a:gd name="T6" fmla="*/ 0 w 137"/>
                <a:gd name="T7" fmla="*/ 2147483646 h 242"/>
                <a:gd name="T8" fmla="*/ 0 w 137"/>
                <a:gd name="T9" fmla="*/ 2147483646 h 242"/>
                <a:gd name="T10" fmla="*/ 2147483646 w 137"/>
                <a:gd name="T11" fmla="*/ 2147483646 h 242"/>
                <a:gd name="T12" fmla="*/ 2147483646 w 137"/>
                <a:gd name="T13" fmla="*/ 2147483646 h 242"/>
                <a:gd name="T14" fmla="*/ 2147483646 w 137"/>
                <a:gd name="T15" fmla="*/ 2147483646 h 242"/>
                <a:gd name="T16" fmla="*/ 2147483646 w 137"/>
                <a:gd name="T17" fmla="*/ 2147483646 h 242"/>
                <a:gd name="T18" fmla="*/ 2147483646 w 137"/>
                <a:gd name="T19" fmla="*/ 2147483646 h 242"/>
                <a:gd name="T20" fmla="*/ 2147483646 w 137"/>
                <a:gd name="T21" fmla="*/ 2147483646 h 242"/>
                <a:gd name="T22" fmla="*/ 2147483646 w 137"/>
                <a:gd name="T23" fmla="*/ 2147483646 h 242"/>
                <a:gd name="T24" fmla="*/ 2147483646 w 137"/>
                <a:gd name="T25" fmla="*/ 2147483646 h 242"/>
                <a:gd name="T26" fmla="*/ 2147483646 w 137"/>
                <a:gd name="T27" fmla="*/ 2147483646 h 242"/>
                <a:gd name="T28" fmla="*/ 2147483646 w 137"/>
                <a:gd name="T29" fmla="*/ 2147483646 h 2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"/>
                <a:gd name="T46" fmla="*/ 0 h 242"/>
                <a:gd name="T47" fmla="*/ 137 w 137"/>
                <a:gd name="T48" fmla="*/ 242 h 2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" h="242">
                  <a:moveTo>
                    <a:pt x="137" y="68"/>
                  </a:moveTo>
                  <a:cubicBezTo>
                    <a:pt x="137" y="30"/>
                    <a:pt x="106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5"/>
                    <a:pt x="2" y="136"/>
                    <a:pt x="30" y="141"/>
                  </a:cubicBezTo>
                  <a:cubicBezTo>
                    <a:pt x="30" y="141"/>
                    <a:pt x="31" y="142"/>
                    <a:pt x="31" y="143"/>
                  </a:cubicBezTo>
                  <a:cubicBezTo>
                    <a:pt x="31" y="144"/>
                    <a:pt x="46" y="222"/>
                    <a:pt x="47" y="227"/>
                  </a:cubicBezTo>
                  <a:cubicBezTo>
                    <a:pt x="49" y="235"/>
                    <a:pt x="53" y="242"/>
                    <a:pt x="69" y="242"/>
                  </a:cubicBezTo>
                  <a:cubicBezTo>
                    <a:pt x="85" y="242"/>
                    <a:pt x="88" y="235"/>
                    <a:pt x="90" y="227"/>
                  </a:cubicBezTo>
                  <a:cubicBezTo>
                    <a:pt x="91" y="222"/>
                    <a:pt x="106" y="144"/>
                    <a:pt x="107" y="143"/>
                  </a:cubicBezTo>
                  <a:cubicBezTo>
                    <a:pt x="107" y="142"/>
                    <a:pt x="107" y="141"/>
                    <a:pt x="108" y="141"/>
                  </a:cubicBezTo>
                  <a:cubicBezTo>
                    <a:pt x="135" y="136"/>
                    <a:pt x="137" y="86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8"/>
                    <a:pt x="137" y="68"/>
                  </a:cubicBezTo>
                  <a:close/>
                </a:path>
              </a:pathLst>
            </a:cu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94" name="组合 200"/>
          <p:cNvGrpSpPr/>
          <p:nvPr/>
        </p:nvGrpSpPr>
        <p:grpSpPr bwMode="auto">
          <a:xfrm>
            <a:off x="3198813" y="4303713"/>
            <a:ext cx="190500" cy="442912"/>
            <a:chOff x="0" y="0"/>
            <a:chExt cx="103786" cy="241329"/>
          </a:xfrm>
        </p:grpSpPr>
        <p:sp>
          <p:nvSpPr>
            <p:cNvPr id="7310" name="Oval 5"/>
            <p:cNvSpPr>
              <a:spLocks noChangeArrowheads="1"/>
            </p:cNvSpPr>
            <p:nvPr/>
          </p:nvSpPr>
          <p:spPr bwMode="auto">
            <a:xfrm>
              <a:off x="25796" y="0"/>
              <a:ext cx="52195" cy="52338"/>
            </a:xfrm>
            <a:prstGeom prst="ellipse">
              <a:avLst/>
            </a:pr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7311" name="Freeform 6"/>
            <p:cNvSpPr>
              <a:spLocks noChangeArrowheads="1"/>
            </p:cNvSpPr>
            <p:nvPr/>
          </p:nvSpPr>
          <p:spPr bwMode="auto">
            <a:xfrm>
              <a:off x="0" y="60483"/>
              <a:ext cx="103786" cy="180846"/>
            </a:xfrm>
            <a:custGeom>
              <a:avLst/>
              <a:gdLst>
                <a:gd name="T0" fmla="*/ 2147483646 w 137"/>
                <a:gd name="T1" fmla="*/ 2147483646 h 242"/>
                <a:gd name="T2" fmla="*/ 2147483646 w 137"/>
                <a:gd name="T3" fmla="*/ 0 h 242"/>
                <a:gd name="T4" fmla="*/ 0 w 137"/>
                <a:gd name="T5" fmla="*/ 2147483646 h 242"/>
                <a:gd name="T6" fmla="*/ 0 w 137"/>
                <a:gd name="T7" fmla="*/ 2147483646 h 242"/>
                <a:gd name="T8" fmla="*/ 0 w 137"/>
                <a:gd name="T9" fmla="*/ 2147483646 h 242"/>
                <a:gd name="T10" fmla="*/ 2147483646 w 137"/>
                <a:gd name="T11" fmla="*/ 2147483646 h 242"/>
                <a:gd name="T12" fmla="*/ 2147483646 w 137"/>
                <a:gd name="T13" fmla="*/ 2147483646 h 242"/>
                <a:gd name="T14" fmla="*/ 2147483646 w 137"/>
                <a:gd name="T15" fmla="*/ 2147483646 h 242"/>
                <a:gd name="T16" fmla="*/ 2147483646 w 137"/>
                <a:gd name="T17" fmla="*/ 2147483646 h 242"/>
                <a:gd name="T18" fmla="*/ 2147483646 w 137"/>
                <a:gd name="T19" fmla="*/ 2147483646 h 242"/>
                <a:gd name="T20" fmla="*/ 2147483646 w 137"/>
                <a:gd name="T21" fmla="*/ 2147483646 h 242"/>
                <a:gd name="T22" fmla="*/ 2147483646 w 137"/>
                <a:gd name="T23" fmla="*/ 2147483646 h 242"/>
                <a:gd name="T24" fmla="*/ 2147483646 w 137"/>
                <a:gd name="T25" fmla="*/ 2147483646 h 242"/>
                <a:gd name="T26" fmla="*/ 2147483646 w 137"/>
                <a:gd name="T27" fmla="*/ 2147483646 h 242"/>
                <a:gd name="T28" fmla="*/ 2147483646 w 137"/>
                <a:gd name="T29" fmla="*/ 2147483646 h 2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"/>
                <a:gd name="T46" fmla="*/ 0 h 242"/>
                <a:gd name="T47" fmla="*/ 137 w 137"/>
                <a:gd name="T48" fmla="*/ 242 h 2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" h="242">
                  <a:moveTo>
                    <a:pt x="137" y="68"/>
                  </a:moveTo>
                  <a:cubicBezTo>
                    <a:pt x="137" y="30"/>
                    <a:pt x="106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5"/>
                    <a:pt x="2" y="136"/>
                    <a:pt x="30" y="141"/>
                  </a:cubicBezTo>
                  <a:cubicBezTo>
                    <a:pt x="30" y="141"/>
                    <a:pt x="31" y="142"/>
                    <a:pt x="31" y="143"/>
                  </a:cubicBezTo>
                  <a:cubicBezTo>
                    <a:pt x="31" y="144"/>
                    <a:pt x="46" y="222"/>
                    <a:pt x="47" y="227"/>
                  </a:cubicBezTo>
                  <a:cubicBezTo>
                    <a:pt x="49" y="235"/>
                    <a:pt x="53" y="242"/>
                    <a:pt x="69" y="242"/>
                  </a:cubicBezTo>
                  <a:cubicBezTo>
                    <a:pt x="85" y="242"/>
                    <a:pt x="88" y="235"/>
                    <a:pt x="90" y="227"/>
                  </a:cubicBezTo>
                  <a:cubicBezTo>
                    <a:pt x="91" y="222"/>
                    <a:pt x="106" y="144"/>
                    <a:pt x="107" y="143"/>
                  </a:cubicBezTo>
                  <a:cubicBezTo>
                    <a:pt x="107" y="142"/>
                    <a:pt x="107" y="141"/>
                    <a:pt x="108" y="141"/>
                  </a:cubicBezTo>
                  <a:cubicBezTo>
                    <a:pt x="135" y="136"/>
                    <a:pt x="137" y="86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8"/>
                    <a:pt x="137" y="68"/>
                  </a:cubicBezTo>
                  <a:close/>
                </a:path>
              </a:pathLst>
            </a:cu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97" name="组合 203"/>
          <p:cNvGrpSpPr/>
          <p:nvPr/>
        </p:nvGrpSpPr>
        <p:grpSpPr bwMode="auto">
          <a:xfrm>
            <a:off x="2911475" y="4371975"/>
            <a:ext cx="130175" cy="303213"/>
            <a:chOff x="0" y="0"/>
            <a:chExt cx="103786" cy="241329"/>
          </a:xfrm>
        </p:grpSpPr>
        <p:sp>
          <p:nvSpPr>
            <p:cNvPr id="7308" name="Oval 5"/>
            <p:cNvSpPr>
              <a:spLocks noChangeArrowheads="1"/>
            </p:cNvSpPr>
            <p:nvPr/>
          </p:nvSpPr>
          <p:spPr bwMode="auto">
            <a:xfrm>
              <a:off x="25796" y="0"/>
              <a:ext cx="52195" cy="52338"/>
            </a:xfrm>
            <a:prstGeom prst="ellipse">
              <a:avLst/>
            </a:pr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7309" name="Freeform 6"/>
            <p:cNvSpPr>
              <a:spLocks noChangeArrowheads="1"/>
            </p:cNvSpPr>
            <p:nvPr/>
          </p:nvSpPr>
          <p:spPr bwMode="auto">
            <a:xfrm>
              <a:off x="0" y="60483"/>
              <a:ext cx="103786" cy="180846"/>
            </a:xfrm>
            <a:custGeom>
              <a:avLst/>
              <a:gdLst>
                <a:gd name="T0" fmla="*/ 2147483646 w 137"/>
                <a:gd name="T1" fmla="*/ 2147483646 h 242"/>
                <a:gd name="T2" fmla="*/ 2147483646 w 137"/>
                <a:gd name="T3" fmla="*/ 0 h 242"/>
                <a:gd name="T4" fmla="*/ 0 w 137"/>
                <a:gd name="T5" fmla="*/ 2147483646 h 242"/>
                <a:gd name="T6" fmla="*/ 0 w 137"/>
                <a:gd name="T7" fmla="*/ 2147483646 h 242"/>
                <a:gd name="T8" fmla="*/ 0 w 137"/>
                <a:gd name="T9" fmla="*/ 2147483646 h 242"/>
                <a:gd name="T10" fmla="*/ 2147483646 w 137"/>
                <a:gd name="T11" fmla="*/ 2147483646 h 242"/>
                <a:gd name="T12" fmla="*/ 2147483646 w 137"/>
                <a:gd name="T13" fmla="*/ 2147483646 h 242"/>
                <a:gd name="T14" fmla="*/ 2147483646 w 137"/>
                <a:gd name="T15" fmla="*/ 2147483646 h 242"/>
                <a:gd name="T16" fmla="*/ 2147483646 w 137"/>
                <a:gd name="T17" fmla="*/ 2147483646 h 242"/>
                <a:gd name="T18" fmla="*/ 2147483646 w 137"/>
                <a:gd name="T19" fmla="*/ 2147483646 h 242"/>
                <a:gd name="T20" fmla="*/ 2147483646 w 137"/>
                <a:gd name="T21" fmla="*/ 2147483646 h 242"/>
                <a:gd name="T22" fmla="*/ 2147483646 w 137"/>
                <a:gd name="T23" fmla="*/ 2147483646 h 242"/>
                <a:gd name="T24" fmla="*/ 2147483646 w 137"/>
                <a:gd name="T25" fmla="*/ 2147483646 h 242"/>
                <a:gd name="T26" fmla="*/ 2147483646 w 137"/>
                <a:gd name="T27" fmla="*/ 2147483646 h 242"/>
                <a:gd name="T28" fmla="*/ 2147483646 w 137"/>
                <a:gd name="T29" fmla="*/ 2147483646 h 2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"/>
                <a:gd name="T46" fmla="*/ 0 h 242"/>
                <a:gd name="T47" fmla="*/ 137 w 137"/>
                <a:gd name="T48" fmla="*/ 242 h 2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" h="242">
                  <a:moveTo>
                    <a:pt x="137" y="68"/>
                  </a:moveTo>
                  <a:cubicBezTo>
                    <a:pt x="137" y="30"/>
                    <a:pt x="106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5"/>
                    <a:pt x="2" y="136"/>
                    <a:pt x="30" y="141"/>
                  </a:cubicBezTo>
                  <a:cubicBezTo>
                    <a:pt x="30" y="141"/>
                    <a:pt x="31" y="142"/>
                    <a:pt x="31" y="143"/>
                  </a:cubicBezTo>
                  <a:cubicBezTo>
                    <a:pt x="31" y="144"/>
                    <a:pt x="46" y="222"/>
                    <a:pt x="47" y="227"/>
                  </a:cubicBezTo>
                  <a:cubicBezTo>
                    <a:pt x="49" y="235"/>
                    <a:pt x="53" y="242"/>
                    <a:pt x="69" y="242"/>
                  </a:cubicBezTo>
                  <a:cubicBezTo>
                    <a:pt x="85" y="242"/>
                    <a:pt x="88" y="235"/>
                    <a:pt x="90" y="227"/>
                  </a:cubicBezTo>
                  <a:cubicBezTo>
                    <a:pt x="91" y="222"/>
                    <a:pt x="106" y="144"/>
                    <a:pt x="107" y="143"/>
                  </a:cubicBezTo>
                  <a:cubicBezTo>
                    <a:pt x="107" y="142"/>
                    <a:pt x="107" y="141"/>
                    <a:pt x="108" y="141"/>
                  </a:cubicBezTo>
                  <a:cubicBezTo>
                    <a:pt x="135" y="136"/>
                    <a:pt x="137" y="86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8"/>
                    <a:pt x="137" y="68"/>
                  </a:cubicBezTo>
                  <a:close/>
                </a:path>
              </a:pathLst>
            </a:cu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00" name="组合 206"/>
          <p:cNvGrpSpPr/>
          <p:nvPr/>
        </p:nvGrpSpPr>
        <p:grpSpPr bwMode="auto">
          <a:xfrm>
            <a:off x="3759200" y="4602163"/>
            <a:ext cx="130175" cy="303212"/>
            <a:chOff x="0" y="0"/>
            <a:chExt cx="103786" cy="241329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25796" y="0"/>
              <a:ext cx="52195" cy="52338"/>
            </a:xfrm>
            <a:prstGeom prst="ellipse">
              <a:avLst/>
            </a:pr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7307" name="Freeform 6"/>
            <p:cNvSpPr>
              <a:spLocks noChangeArrowheads="1"/>
            </p:cNvSpPr>
            <p:nvPr/>
          </p:nvSpPr>
          <p:spPr bwMode="auto">
            <a:xfrm>
              <a:off x="0" y="60483"/>
              <a:ext cx="103786" cy="180846"/>
            </a:xfrm>
            <a:custGeom>
              <a:avLst/>
              <a:gdLst>
                <a:gd name="T0" fmla="*/ 2147483646 w 137"/>
                <a:gd name="T1" fmla="*/ 2147483646 h 242"/>
                <a:gd name="T2" fmla="*/ 2147483646 w 137"/>
                <a:gd name="T3" fmla="*/ 0 h 242"/>
                <a:gd name="T4" fmla="*/ 0 w 137"/>
                <a:gd name="T5" fmla="*/ 2147483646 h 242"/>
                <a:gd name="T6" fmla="*/ 0 w 137"/>
                <a:gd name="T7" fmla="*/ 2147483646 h 242"/>
                <a:gd name="T8" fmla="*/ 0 w 137"/>
                <a:gd name="T9" fmla="*/ 2147483646 h 242"/>
                <a:gd name="T10" fmla="*/ 2147483646 w 137"/>
                <a:gd name="T11" fmla="*/ 2147483646 h 242"/>
                <a:gd name="T12" fmla="*/ 2147483646 w 137"/>
                <a:gd name="T13" fmla="*/ 2147483646 h 242"/>
                <a:gd name="T14" fmla="*/ 2147483646 w 137"/>
                <a:gd name="T15" fmla="*/ 2147483646 h 242"/>
                <a:gd name="T16" fmla="*/ 2147483646 w 137"/>
                <a:gd name="T17" fmla="*/ 2147483646 h 242"/>
                <a:gd name="T18" fmla="*/ 2147483646 w 137"/>
                <a:gd name="T19" fmla="*/ 2147483646 h 242"/>
                <a:gd name="T20" fmla="*/ 2147483646 w 137"/>
                <a:gd name="T21" fmla="*/ 2147483646 h 242"/>
                <a:gd name="T22" fmla="*/ 2147483646 w 137"/>
                <a:gd name="T23" fmla="*/ 2147483646 h 242"/>
                <a:gd name="T24" fmla="*/ 2147483646 w 137"/>
                <a:gd name="T25" fmla="*/ 2147483646 h 242"/>
                <a:gd name="T26" fmla="*/ 2147483646 w 137"/>
                <a:gd name="T27" fmla="*/ 2147483646 h 242"/>
                <a:gd name="T28" fmla="*/ 2147483646 w 137"/>
                <a:gd name="T29" fmla="*/ 2147483646 h 2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"/>
                <a:gd name="T46" fmla="*/ 0 h 242"/>
                <a:gd name="T47" fmla="*/ 137 w 137"/>
                <a:gd name="T48" fmla="*/ 242 h 2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" h="242">
                  <a:moveTo>
                    <a:pt x="137" y="68"/>
                  </a:moveTo>
                  <a:cubicBezTo>
                    <a:pt x="137" y="30"/>
                    <a:pt x="106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5"/>
                    <a:pt x="2" y="136"/>
                    <a:pt x="30" y="141"/>
                  </a:cubicBezTo>
                  <a:cubicBezTo>
                    <a:pt x="30" y="141"/>
                    <a:pt x="31" y="142"/>
                    <a:pt x="31" y="143"/>
                  </a:cubicBezTo>
                  <a:cubicBezTo>
                    <a:pt x="31" y="144"/>
                    <a:pt x="46" y="222"/>
                    <a:pt x="47" y="227"/>
                  </a:cubicBezTo>
                  <a:cubicBezTo>
                    <a:pt x="49" y="235"/>
                    <a:pt x="53" y="242"/>
                    <a:pt x="69" y="242"/>
                  </a:cubicBezTo>
                  <a:cubicBezTo>
                    <a:pt x="85" y="242"/>
                    <a:pt x="88" y="235"/>
                    <a:pt x="90" y="227"/>
                  </a:cubicBezTo>
                  <a:cubicBezTo>
                    <a:pt x="91" y="222"/>
                    <a:pt x="106" y="144"/>
                    <a:pt x="107" y="143"/>
                  </a:cubicBezTo>
                  <a:cubicBezTo>
                    <a:pt x="107" y="142"/>
                    <a:pt x="107" y="141"/>
                    <a:pt x="108" y="141"/>
                  </a:cubicBezTo>
                  <a:cubicBezTo>
                    <a:pt x="135" y="136"/>
                    <a:pt x="137" y="86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8"/>
                    <a:pt x="137" y="68"/>
                  </a:cubicBezTo>
                  <a:close/>
                </a:path>
              </a:pathLst>
            </a:cu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03" name="组合 209"/>
          <p:cNvGrpSpPr/>
          <p:nvPr/>
        </p:nvGrpSpPr>
        <p:grpSpPr bwMode="auto">
          <a:xfrm>
            <a:off x="3024188" y="4397375"/>
            <a:ext cx="98425" cy="228600"/>
            <a:chOff x="0" y="0"/>
            <a:chExt cx="103786" cy="241329"/>
          </a:xfrm>
        </p:grpSpPr>
        <p:sp>
          <p:nvSpPr>
            <p:cNvPr id="7304" name="Oval 5"/>
            <p:cNvSpPr>
              <a:spLocks noChangeArrowheads="1"/>
            </p:cNvSpPr>
            <p:nvPr/>
          </p:nvSpPr>
          <p:spPr bwMode="auto">
            <a:xfrm>
              <a:off x="25796" y="0"/>
              <a:ext cx="52195" cy="52338"/>
            </a:xfrm>
            <a:prstGeom prst="ellipse">
              <a:avLst/>
            </a:pr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7305" name="Freeform 6"/>
            <p:cNvSpPr>
              <a:spLocks noChangeArrowheads="1"/>
            </p:cNvSpPr>
            <p:nvPr/>
          </p:nvSpPr>
          <p:spPr bwMode="auto">
            <a:xfrm>
              <a:off x="0" y="60483"/>
              <a:ext cx="103786" cy="180846"/>
            </a:xfrm>
            <a:custGeom>
              <a:avLst/>
              <a:gdLst>
                <a:gd name="T0" fmla="*/ 2147483646 w 137"/>
                <a:gd name="T1" fmla="*/ 2147483646 h 242"/>
                <a:gd name="T2" fmla="*/ 2147483646 w 137"/>
                <a:gd name="T3" fmla="*/ 0 h 242"/>
                <a:gd name="T4" fmla="*/ 0 w 137"/>
                <a:gd name="T5" fmla="*/ 2147483646 h 242"/>
                <a:gd name="T6" fmla="*/ 0 w 137"/>
                <a:gd name="T7" fmla="*/ 2147483646 h 242"/>
                <a:gd name="T8" fmla="*/ 0 w 137"/>
                <a:gd name="T9" fmla="*/ 2147483646 h 242"/>
                <a:gd name="T10" fmla="*/ 2147483646 w 137"/>
                <a:gd name="T11" fmla="*/ 2147483646 h 242"/>
                <a:gd name="T12" fmla="*/ 2147483646 w 137"/>
                <a:gd name="T13" fmla="*/ 2147483646 h 242"/>
                <a:gd name="T14" fmla="*/ 2147483646 w 137"/>
                <a:gd name="T15" fmla="*/ 2147483646 h 242"/>
                <a:gd name="T16" fmla="*/ 2147483646 w 137"/>
                <a:gd name="T17" fmla="*/ 2147483646 h 242"/>
                <a:gd name="T18" fmla="*/ 2147483646 w 137"/>
                <a:gd name="T19" fmla="*/ 2147483646 h 242"/>
                <a:gd name="T20" fmla="*/ 2147483646 w 137"/>
                <a:gd name="T21" fmla="*/ 2147483646 h 242"/>
                <a:gd name="T22" fmla="*/ 2147483646 w 137"/>
                <a:gd name="T23" fmla="*/ 2147483646 h 242"/>
                <a:gd name="T24" fmla="*/ 2147483646 w 137"/>
                <a:gd name="T25" fmla="*/ 2147483646 h 242"/>
                <a:gd name="T26" fmla="*/ 2147483646 w 137"/>
                <a:gd name="T27" fmla="*/ 2147483646 h 242"/>
                <a:gd name="T28" fmla="*/ 2147483646 w 137"/>
                <a:gd name="T29" fmla="*/ 2147483646 h 2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"/>
                <a:gd name="T46" fmla="*/ 0 h 242"/>
                <a:gd name="T47" fmla="*/ 137 w 137"/>
                <a:gd name="T48" fmla="*/ 242 h 2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" h="242">
                  <a:moveTo>
                    <a:pt x="137" y="68"/>
                  </a:moveTo>
                  <a:cubicBezTo>
                    <a:pt x="137" y="30"/>
                    <a:pt x="106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5"/>
                    <a:pt x="2" y="136"/>
                    <a:pt x="30" y="141"/>
                  </a:cubicBezTo>
                  <a:cubicBezTo>
                    <a:pt x="30" y="141"/>
                    <a:pt x="31" y="142"/>
                    <a:pt x="31" y="143"/>
                  </a:cubicBezTo>
                  <a:cubicBezTo>
                    <a:pt x="31" y="144"/>
                    <a:pt x="46" y="222"/>
                    <a:pt x="47" y="227"/>
                  </a:cubicBezTo>
                  <a:cubicBezTo>
                    <a:pt x="49" y="235"/>
                    <a:pt x="53" y="242"/>
                    <a:pt x="69" y="242"/>
                  </a:cubicBezTo>
                  <a:cubicBezTo>
                    <a:pt x="85" y="242"/>
                    <a:pt x="88" y="235"/>
                    <a:pt x="90" y="227"/>
                  </a:cubicBezTo>
                  <a:cubicBezTo>
                    <a:pt x="91" y="222"/>
                    <a:pt x="106" y="144"/>
                    <a:pt x="107" y="143"/>
                  </a:cubicBezTo>
                  <a:cubicBezTo>
                    <a:pt x="107" y="142"/>
                    <a:pt x="107" y="141"/>
                    <a:pt x="108" y="141"/>
                  </a:cubicBezTo>
                  <a:cubicBezTo>
                    <a:pt x="135" y="136"/>
                    <a:pt x="137" y="86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8"/>
                    <a:pt x="137" y="68"/>
                  </a:cubicBezTo>
                  <a:close/>
                </a:path>
              </a:pathLst>
            </a:cu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206" name="椭圆 212"/>
          <p:cNvSpPr>
            <a:spLocks noChangeArrowheads="1"/>
          </p:cNvSpPr>
          <p:nvPr/>
        </p:nvSpPr>
        <p:spPr bwMode="auto">
          <a:xfrm>
            <a:off x="5268913" y="4491038"/>
            <a:ext cx="96837" cy="96837"/>
          </a:xfrm>
          <a:prstGeom prst="ellipse">
            <a:avLst/>
          </a:prstGeom>
          <a:solidFill>
            <a:srgbClr val="0171C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7207" name="椭圆 213"/>
          <p:cNvSpPr>
            <a:spLocks noChangeArrowheads="1"/>
          </p:cNvSpPr>
          <p:nvPr/>
        </p:nvSpPr>
        <p:spPr bwMode="auto">
          <a:xfrm>
            <a:off x="5287963" y="4510088"/>
            <a:ext cx="57150" cy="57150"/>
          </a:xfrm>
          <a:prstGeom prst="ellipse">
            <a:avLst/>
          </a:prstGeom>
          <a:solidFill>
            <a:srgbClr val="0560AC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7208" name="组合 214"/>
          <p:cNvGrpSpPr/>
          <p:nvPr/>
        </p:nvGrpSpPr>
        <p:grpSpPr bwMode="auto">
          <a:xfrm>
            <a:off x="4994275" y="3725863"/>
            <a:ext cx="642938" cy="723900"/>
            <a:chOff x="0" y="0"/>
            <a:chExt cx="903085" cy="1017284"/>
          </a:xfrm>
        </p:grpSpPr>
        <p:sp>
          <p:nvSpPr>
            <p:cNvPr id="7301" name="等腰三角形 2"/>
            <p:cNvSpPr>
              <a:spLocks noChangeArrowheads="1"/>
            </p:cNvSpPr>
            <p:nvPr/>
          </p:nvSpPr>
          <p:spPr bwMode="auto">
            <a:xfrm flipV="1">
              <a:off x="7875" y="0"/>
              <a:ext cx="895210" cy="1017284"/>
            </a:xfrm>
            <a:custGeom>
              <a:avLst/>
              <a:gdLst>
                <a:gd name="T0" fmla="*/ 252939 w 1584176"/>
                <a:gd name="T1" fmla="*/ 574862 h 1800200"/>
                <a:gd name="T2" fmla="*/ 505879 w 1584176"/>
                <a:gd name="T3" fmla="*/ 321923 h 1800200"/>
                <a:gd name="T4" fmla="*/ 305025 w 1584176"/>
                <a:gd name="T5" fmla="*/ 74408 h 1800200"/>
                <a:gd name="T6" fmla="*/ 252939 w 1584176"/>
                <a:gd name="T7" fmla="*/ 0 h 1800200"/>
                <a:gd name="T8" fmla="*/ 200855 w 1584176"/>
                <a:gd name="T9" fmla="*/ 74408 h 1800200"/>
                <a:gd name="T10" fmla="*/ 0 w 1584176"/>
                <a:gd name="T11" fmla="*/ 321923 h 1800200"/>
                <a:gd name="T12" fmla="*/ 252939 w 1584176"/>
                <a:gd name="T13" fmla="*/ 574862 h 1800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4176"/>
                <a:gd name="T22" fmla="*/ 0 h 1800200"/>
                <a:gd name="T23" fmla="*/ 1584176 w 1584176"/>
                <a:gd name="T24" fmla="*/ 1800200 h 1800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4176" h="1800200">
                  <a:moveTo>
                    <a:pt x="792088" y="1800200"/>
                  </a:moveTo>
                  <a:cubicBezTo>
                    <a:pt x="1229546" y="1800200"/>
                    <a:pt x="1584176" y="1445570"/>
                    <a:pt x="1584176" y="1008112"/>
                  </a:cubicBezTo>
                  <a:cubicBezTo>
                    <a:pt x="1584176" y="626578"/>
                    <a:pt x="1314421" y="308048"/>
                    <a:pt x="955195" y="233010"/>
                  </a:cubicBezTo>
                  <a:lnTo>
                    <a:pt x="792088" y="0"/>
                  </a:lnTo>
                  <a:lnTo>
                    <a:pt x="628982" y="233010"/>
                  </a:lnTo>
                  <a:cubicBezTo>
                    <a:pt x="269756" y="308048"/>
                    <a:pt x="0" y="626578"/>
                    <a:pt x="0" y="1008112"/>
                  </a:cubicBezTo>
                  <a:cubicBezTo>
                    <a:pt x="0" y="1445570"/>
                    <a:pt x="354630" y="1800200"/>
                    <a:pt x="792088" y="180020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12600000" scaled="1"/>
            </a:gradFill>
            <a:ln w="19050" cap="flat" cmpd="sng">
              <a:solidFill>
                <a:srgbClr val="42719B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7302" name="图片 25" descr="药店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99" y="82195"/>
              <a:ext cx="471762" cy="45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5" name="TextBox 23"/>
            <p:cNvSpPr>
              <a:spLocks noChangeArrowheads="1"/>
            </p:cNvSpPr>
            <p:nvPr/>
          </p:nvSpPr>
          <p:spPr bwMode="auto">
            <a:xfrm>
              <a:off x="0" y="453927"/>
              <a:ext cx="859549" cy="389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12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药店</a:t>
              </a:r>
              <a:endParaRPr lang="en-US" sz="12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212" name="椭圆 220"/>
          <p:cNvSpPr>
            <a:spLocks noChangeArrowheads="1"/>
          </p:cNvSpPr>
          <p:nvPr/>
        </p:nvSpPr>
        <p:spPr bwMode="auto">
          <a:xfrm>
            <a:off x="1676400" y="5341938"/>
            <a:ext cx="74613" cy="73025"/>
          </a:xfrm>
          <a:prstGeom prst="ellipse">
            <a:avLst/>
          </a:prstGeom>
          <a:solidFill>
            <a:srgbClr val="0171C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7213" name="椭圆 221"/>
          <p:cNvSpPr>
            <a:spLocks noChangeArrowheads="1"/>
          </p:cNvSpPr>
          <p:nvPr/>
        </p:nvSpPr>
        <p:spPr bwMode="auto">
          <a:xfrm>
            <a:off x="1690688" y="5356225"/>
            <a:ext cx="46037" cy="44450"/>
          </a:xfrm>
          <a:prstGeom prst="ellipse">
            <a:avLst/>
          </a:prstGeom>
          <a:solidFill>
            <a:srgbClr val="0560AC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7214" name="组合 222"/>
          <p:cNvGrpSpPr/>
          <p:nvPr/>
        </p:nvGrpSpPr>
        <p:grpSpPr bwMode="auto">
          <a:xfrm>
            <a:off x="1211263" y="4359275"/>
            <a:ext cx="1004887" cy="920750"/>
            <a:chOff x="0" y="0"/>
            <a:chExt cx="1110478" cy="1017284"/>
          </a:xfrm>
        </p:grpSpPr>
        <p:sp>
          <p:nvSpPr>
            <p:cNvPr id="7298" name="等腰三角形 2"/>
            <p:cNvSpPr>
              <a:spLocks noChangeArrowheads="1"/>
            </p:cNvSpPr>
            <p:nvPr/>
          </p:nvSpPr>
          <p:spPr bwMode="auto">
            <a:xfrm flipV="1">
              <a:off x="136584" y="0"/>
              <a:ext cx="895210" cy="1017284"/>
            </a:xfrm>
            <a:custGeom>
              <a:avLst/>
              <a:gdLst>
                <a:gd name="T0" fmla="*/ 252939 w 1584176"/>
                <a:gd name="T1" fmla="*/ 574862 h 1800200"/>
                <a:gd name="T2" fmla="*/ 505879 w 1584176"/>
                <a:gd name="T3" fmla="*/ 321923 h 1800200"/>
                <a:gd name="T4" fmla="*/ 305025 w 1584176"/>
                <a:gd name="T5" fmla="*/ 74408 h 1800200"/>
                <a:gd name="T6" fmla="*/ 252939 w 1584176"/>
                <a:gd name="T7" fmla="*/ 0 h 1800200"/>
                <a:gd name="T8" fmla="*/ 200855 w 1584176"/>
                <a:gd name="T9" fmla="*/ 74408 h 1800200"/>
                <a:gd name="T10" fmla="*/ 0 w 1584176"/>
                <a:gd name="T11" fmla="*/ 321923 h 1800200"/>
                <a:gd name="T12" fmla="*/ 252939 w 1584176"/>
                <a:gd name="T13" fmla="*/ 574862 h 1800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4176"/>
                <a:gd name="T22" fmla="*/ 0 h 1800200"/>
                <a:gd name="T23" fmla="*/ 1584176 w 1584176"/>
                <a:gd name="T24" fmla="*/ 1800200 h 1800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4176" h="1800200">
                  <a:moveTo>
                    <a:pt x="792088" y="1800200"/>
                  </a:moveTo>
                  <a:cubicBezTo>
                    <a:pt x="1229546" y="1800200"/>
                    <a:pt x="1584176" y="1445570"/>
                    <a:pt x="1584176" y="1008112"/>
                  </a:cubicBezTo>
                  <a:cubicBezTo>
                    <a:pt x="1584176" y="626578"/>
                    <a:pt x="1314421" y="308048"/>
                    <a:pt x="955195" y="233010"/>
                  </a:cubicBezTo>
                  <a:lnTo>
                    <a:pt x="792088" y="0"/>
                  </a:lnTo>
                  <a:lnTo>
                    <a:pt x="628982" y="233010"/>
                  </a:lnTo>
                  <a:cubicBezTo>
                    <a:pt x="269756" y="308048"/>
                    <a:pt x="0" y="626578"/>
                    <a:pt x="0" y="1008112"/>
                  </a:cubicBezTo>
                  <a:cubicBezTo>
                    <a:pt x="0" y="1445570"/>
                    <a:pt x="354630" y="1800200"/>
                    <a:pt x="792088" y="180020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12600000" scaled="1"/>
            </a:gradFill>
            <a:ln w="19050" cap="flat" cmpd="sng">
              <a:solidFill>
                <a:srgbClr val="42719B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7299" name="图片 25" descr="药店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08" y="82195"/>
              <a:ext cx="471762" cy="45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6" name="TextBox 23"/>
            <p:cNvSpPr>
              <a:spLocks noChangeArrowheads="1"/>
            </p:cNvSpPr>
            <p:nvPr/>
          </p:nvSpPr>
          <p:spPr bwMode="auto">
            <a:xfrm>
              <a:off x="0" y="442982"/>
              <a:ext cx="1110478" cy="339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1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药店</a:t>
              </a:r>
              <a:endParaRPr lang="en-US" sz="1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218" name="椭圆 226"/>
          <p:cNvSpPr>
            <a:spLocks noChangeArrowheads="1"/>
          </p:cNvSpPr>
          <p:nvPr/>
        </p:nvSpPr>
        <p:spPr bwMode="auto">
          <a:xfrm>
            <a:off x="5783263" y="3854450"/>
            <a:ext cx="46037" cy="46038"/>
          </a:xfrm>
          <a:prstGeom prst="ellipse">
            <a:avLst/>
          </a:prstGeom>
          <a:solidFill>
            <a:srgbClr val="0171C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7219" name="椭圆 227"/>
          <p:cNvSpPr>
            <a:spLocks noChangeArrowheads="1"/>
          </p:cNvSpPr>
          <p:nvPr/>
        </p:nvSpPr>
        <p:spPr bwMode="auto">
          <a:xfrm>
            <a:off x="5788025" y="3859213"/>
            <a:ext cx="36513" cy="36512"/>
          </a:xfrm>
          <a:prstGeom prst="ellipse">
            <a:avLst/>
          </a:prstGeom>
          <a:solidFill>
            <a:srgbClr val="0560AC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7220" name="组合 228"/>
          <p:cNvGrpSpPr/>
          <p:nvPr/>
        </p:nvGrpSpPr>
        <p:grpSpPr bwMode="auto">
          <a:xfrm>
            <a:off x="5518150" y="3392488"/>
            <a:ext cx="568325" cy="384175"/>
            <a:chOff x="0" y="0"/>
            <a:chExt cx="1497558" cy="1017284"/>
          </a:xfrm>
        </p:grpSpPr>
        <p:sp>
          <p:nvSpPr>
            <p:cNvPr id="7295" name="等腰三角形 2"/>
            <p:cNvSpPr>
              <a:spLocks noChangeArrowheads="1"/>
            </p:cNvSpPr>
            <p:nvPr/>
          </p:nvSpPr>
          <p:spPr bwMode="auto">
            <a:xfrm flipV="1">
              <a:off x="323956" y="0"/>
              <a:ext cx="895210" cy="1017284"/>
            </a:xfrm>
            <a:custGeom>
              <a:avLst/>
              <a:gdLst>
                <a:gd name="T0" fmla="*/ 252939 w 1584176"/>
                <a:gd name="T1" fmla="*/ 574862 h 1800200"/>
                <a:gd name="T2" fmla="*/ 505879 w 1584176"/>
                <a:gd name="T3" fmla="*/ 321923 h 1800200"/>
                <a:gd name="T4" fmla="*/ 305025 w 1584176"/>
                <a:gd name="T5" fmla="*/ 74408 h 1800200"/>
                <a:gd name="T6" fmla="*/ 252939 w 1584176"/>
                <a:gd name="T7" fmla="*/ 0 h 1800200"/>
                <a:gd name="T8" fmla="*/ 200855 w 1584176"/>
                <a:gd name="T9" fmla="*/ 74408 h 1800200"/>
                <a:gd name="T10" fmla="*/ 0 w 1584176"/>
                <a:gd name="T11" fmla="*/ 321923 h 1800200"/>
                <a:gd name="T12" fmla="*/ 252939 w 1584176"/>
                <a:gd name="T13" fmla="*/ 574862 h 1800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4176"/>
                <a:gd name="T22" fmla="*/ 0 h 1800200"/>
                <a:gd name="T23" fmla="*/ 1584176 w 1584176"/>
                <a:gd name="T24" fmla="*/ 1800200 h 1800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4176" h="1800200">
                  <a:moveTo>
                    <a:pt x="792088" y="1800200"/>
                  </a:moveTo>
                  <a:cubicBezTo>
                    <a:pt x="1229546" y="1800200"/>
                    <a:pt x="1584176" y="1445570"/>
                    <a:pt x="1584176" y="1008112"/>
                  </a:cubicBezTo>
                  <a:cubicBezTo>
                    <a:pt x="1584176" y="626578"/>
                    <a:pt x="1314421" y="308048"/>
                    <a:pt x="955195" y="233010"/>
                  </a:cubicBezTo>
                  <a:lnTo>
                    <a:pt x="792088" y="0"/>
                  </a:lnTo>
                  <a:lnTo>
                    <a:pt x="628982" y="233010"/>
                  </a:lnTo>
                  <a:cubicBezTo>
                    <a:pt x="269756" y="308048"/>
                    <a:pt x="0" y="626578"/>
                    <a:pt x="0" y="1008112"/>
                  </a:cubicBezTo>
                  <a:cubicBezTo>
                    <a:pt x="0" y="1445570"/>
                    <a:pt x="354630" y="1800200"/>
                    <a:pt x="792088" y="180020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12600000" scaled="1"/>
            </a:gradFill>
            <a:ln w="19050" cap="flat" cmpd="sng">
              <a:solidFill>
                <a:srgbClr val="42719B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7" name="图片 25" descr="药店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79" y="49735"/>
              <a:ext cx="471762" cy="45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8" name="TextBox 23"/>
            <p:cNvSpPr>
              <a:spLocks noChangeArrowheads="1"/>
            </p:cNvSpPr>
            <p:nvPr/>
          </p:nvSpPr>
          <p:spPr bwMode="auto">
            <a:xfrm>
              <a:off x="0" y="351014"/>
              <a:ext cx="1497558" cy="487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6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6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药店</a:t>
              </a:r>
              <a:endParaRPr lang="en-US" sz="6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224" name="椭圆 232"/>
          <p:cNvSpPr>
            <a:spLocks noChangeArrowheads="1"/>
          </p:cNvSpPr>
          <p:nvPr/>
        </p:nvSpPr>
        <p:spPr bwMode="auto">
          <a:xfrm>
            <a:off x="2085975" y="4043363"/>
            <a:ext cx="71438" cy="69850"/>
          </a:xfrm>
          <a:prstGeom prst="ellipse">
            <a:avLst/>
          </a:prstGeom>
          <a:solidFill>
            <a:srgbClr val="0171C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7225" name="椭圆 233"/>
          <p:cNvSpPr>
            <a:spLocks noChangeArrowheads="1"/>
          </p:cNvSpPr>
          <p:nvPr/>
        </p:nvSpPr>
        <p:spPr bwMode="auto">
          <a:xfrm>
            <a:off x="2095500" y="4052888"/>
            <a:ext cx="52388" cy="50800"/>
          </a:xfrm>
          <a:prstGeom prst="ellipse">
            <a:avLst/>
          </a:prstGeom>
          <a:solidFill>
            <a:srgbClr val="0560AC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7226" name="组合 234"/>
          <p:cNvGrpSpPr/>
          <p:nvPr/>
        </p:nvGrpSpPr>
        <p:grpSpPr bwMode="auto">
          <a:xfrm>
            <a:off x="1868488" y="3694113"/>
            <a:ext cx="490537" cy="322262"/>
            <a:chOff x="0" y="0"/>
            <a:chExt cx="1497558" cy="1017284"/>
          </a:xfrm>
        </p:grpSpPr>
        <p:sp>
          <p:nvSpPr>
            <p:cNvPr id="9" name="等腰三角形 2"/>
            <p:cNvSpPr>
              <a:spLocks noChangeArrowheads="1"/>
            </p:cNvSpPr>
            <p:nvPr/>
          </p:nvSpPr>
          <p:spPr bwMode="auto">
            <a:xfrm flipV="1">
              <a:off x="323956" y="0"/>
              <a:ext cx="895210" cy="1017284"/>
            </a:xfrm>
            <a:custGeom>
              <a:avLst/>
              <a:gdLst>
                <a:gd name="T0" fmla="*/ 252939 w 1584176"/>
                <a:gd name="T1" fmla="*/ 574862 h 1800200"/>
                <a:gd name="T2" fmla="*/ 505879 w 1584176"/>
                <a:gd name="T3" fmla="*/ 321923 h 1800200"/>
                <a:gd name="T4" fmla="*/ 305025 w 1584176"/>
                <a:gd name="T5" fmla="*/ 74408 h 1800200"/>
                <a:gd name="T6" fmla="*/ 252939 w 1584176"/>
                <a:gd name="T7" fmla="*/ 0 h 1800200"/>
                <a:gd name="T8" fmla="*/ 200855 w 1584176"/>
                <a:gd name="T9" fmla="*/ 74408 h 1800200"/>
                <a:gd name="T10" fmla="*/ 0 w 1584176"/>
                <a:gd name="T11" fmla="*/ 321923 h 1800200"/>
                <a:gd name="T12" fmla="*/ 252939 w 1584176"/>
                <a:gd name="T13" fmla="*/ 574862 h 1800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4176"/>
                <a:gd name="T22" fmla="*/ 0 h 1800200"/>
                <a:gd name="T23" fmla="*/ 1584176 w 1584176"/>
                <a:gd name="T24" fmla="*/ 1800200 h 1800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4176" h="1800200">
                  <a:moveTo>
                    <a:pt x="792088" y="1800200"/>
                  </a:moveTo>
                  <a:cubicBezTo>
                    <a:pt x="1229546" y="1800200"/>
                    <a:pt x="1584176" y="1445570"/>
                    <a:pt x="1584176" y="1008112"/>
                  </a:cubicBezTo>
                  <a:cubicBezTo>
                    <a:pt x="1584176" y="626578"/>
                    <a:pt x="1314421" y="308048"/>
                    <a:pt x="955195" y="233010"/>
                  </a:cubicBezTo>
                  <a:lnTo>
                    <a:pt x="792088" y="0"/>
                  </a:lnTo>
                  <a:lnTo>
                    <a:pt x="628982" y="233010"/>
                  </a:lnTo>
                  <a:cubicBezTo>
                    <a:pt x="269756" y="308048"/>
                    <a:pt x="0" y="626578"/>
                    <a:pt x="0" y="1008112"/>
                  </a:cubicBezTo>
                  <a:cubicBezTo>
                    <a:pt x="0" y="1445570"/>
                    <a:pt x="354630" y="1800200"/>
                    <a:pt x="792088" y="180020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12600000" scaled="1"/>
            </a:gradFill>
            <a:ln w="19050" cap="flat" cmpd="sng">
              <a:solidFill>
                <a:srgbClr val="42719B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7293" name="图片 25" descr="药店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79" y="49735"/>
              <a:ext cx="471762" cy="45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7294" name="TextBox 23"/>
            <p:cNvSpPr>
              <a:spLocks noChangeArrowheads="1"/>
            </p:cNvSpPr>
            <p:nvPr/>
          </p:nvSpPr>
          <p:spPr bwMode="auto">
            <a:xfrm>
              <a:off x="0" y="346321"/>
              <a:ext cx="1497558" cy="535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5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药店</a:t>
              </a:r>
              <a:endParaRPr lang="en-US" sz="5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230" name="组合 238"/>
          <p:cNvGrpSpPr/>
          <p:nvPr/>
        </p:nvGrpSpPr>
        <p:grpSpPr bwMode="auto">
          <a:xfrm>
            <a:off x="4276725" y="4102100"/>
            <a:ext cx="98425" cy="228600"/>
            <a:chOff x="0" y="0"/>
            <a:chExt cx="103786" cy="241329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25796" y="0"/>
              <a:ext cx="52195" cy="52338"/>
            </a:xfrm>
            <a:prstGeom prst="ellipse">
              <a:avLst/>
            </a:pr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11" name="Freeform 6"/>
            <p:cNvSpPr>
              <a:spLocks noChangeArrowheads="1"/>
            </p:cNvSpPr>
            <p:nvPr/>
          </p:nvSpPr>
          <p:spPr bwMode="auto">
            <a:xfrm>
              <a:off x="0" y="60483"/>
              <a:ext cx="103786" cy="180846"/>
            </a:xfrm>
            <a:custGeom>
              <a:avLst/>
              <a:gdLst>
                <a:gd name="T0" fmla="*/ 2147483646 w 137"/>
                <a:gd name="T1" fmla="*/ 2147483646 h 242"/>
                <a:gd name="T2" fmla="*/ 2147483646 w 137"/>
                <a:gd name="T3" fmla="*/ 0 h 242"/>
                <a:gd name="T4" fmla="*/ 0 w 137"/>
                <a:gd name="T5" fmla="*/ 2147483646 h 242"/>
                <a:gd name="T6" fmla="*/ 0 w 137"/>
                <a:gd name="T7" fmla="*/ 2147483646 h 242"/>
                <a:gd name="T8" fmla="*/ 0 w 137"/>
                <a:gd name="T9" fmla="*/ 2147483646 h 242"/>
                <a:gd name="T10" fmla="*/ 2147483646 w 137"/>
                <a:gd name="T11" fmla="*/ 2147483646 h 242"/>
                <a:gd name="T12" fmla="*/ 2147483646 w 137"/>
                <a:gd name="T13" fmla="*/ 2147483646 h 242"/>
                <a:gd name="T14" fmla="*/ 2147483646 w 137"/>
                <a:gd name="T15" fmla="*/ 2147483646 h 242"/>
                <a:gd name="T16" fmla="*/ 2147483646 w 137"/>
                <a:gd name="T17" fmla="*/ 2147483646 h 242"/>
                <a:gd name="T18" fmla="*/ 2147483646 w 137"/>
                <a:gd name="T19" fmla="*/ 2147483646 h 242"/>
                <a:gd name="T20" fmla="*/ 2147483646 w 137"/>
                <a:gd name="T21" fmla="*/ 2147483646 h 242"/>
                <a:gd name="T22" fmla="*/ 2147483646 w 137"/>
                <a:gd name="T23" fmla="*/ 2147483646 h 242"/>
                <a:gd name="T24" fmla="*/ 2147483646 w 137"/>
                <a:gd name="T25" fmla="*/ 2147483646 h 242"/>
                <a:gd name="T26" fmla="*/ 2147483646 w 137"/>
                <a:gd name="T27" fmla="*/ 2147483646 h 242"/>
                <a:gd name="T28" fmla="*/ 2147483646 w 137"/>
                <a:gd name="T29" fmla="*/ 2147483646 h 2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"/>
                <a:gd name="T46" fmla="*/ 0 h 242"/>
                <a:gd name="T47" fmla="*/ 137 w 137"/>
                <a:gd name="T48" fmla="*/ 242 h 2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" h="242">
                  <a:moveTo>
                    <a:pt x="137" y="68"/>
                  </a:moveTo>
                  <a:cubicBezTo>
                    <a:pt x="137" y="30"/>
                    <a:pt x="106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5"/>
                    <a:pt x="2" y="136"/>
                    <a:pt x="30" y="141"/>
                  </a:cubicBezTo>
                  <a:cubicBezTo>
                    <a:pt x="30" y="141"/>
                    <a:pt x="31" y="142"/>
                    <a:pt x="31" y="143"/>
                  </a:cubicBezTo>
                  <a:cubicBezTo>
                    <a:pt x="31" y="144"/>
                    <a:pt x="46" y="222"/>
                    <a:pt x="47" y="227"/>
                  </a:cubicBezTo>
                  <a:cubicBezTo>
                    <a:pt x="49" y="235"/>
                    <a:pt x="53" y="242"/>
                    <a:pt x="69" y="242"/>
                  </a:cubicBezTo>
                  <a:cubicBezTo>
                    <a:pt x="85" y="242"/>
                    <a:pt x="88" y="235"/>
                    <a:pt x="90" y="227"/>
                  </a:cubicBezTo>
                  <a:cubicBezTo>
                    <a:pt x="91" y="222"/>
                    <a:pt x="106" y="144"/>
                    <a:pt x="107" y="143"/>
                  </a:cubicBezTo>
                  <a:cubicBezTo>
                    <a:pt x="107" y="142"/>
                    <a:pt x="107" y="141"/>
                    <a:pt x="108" y="141"/>
                  </a:cubicBezTo>
                  <a:cubicBezTo>
                    <a:pt x="135" y="136"/>
                    <a:pt x="137" y="86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8"/>
                    <a:pt x="137" y="68"/>
                  </a:cubicBezTo>
                  <a:close/>
                </a:path>
              </a:pathLst>
            </a:cu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33" name="组合 262"/>
          <p:cNvGrpSpPr/>
          <p:nvPr/>
        </p:nvGrpSpPr>
        <p:grpSpPr bwMode="auto">
          <a:xfrm>
            <a:off x="3201988" y="4646613"/>
            <a:ext cx="98425" cy="228600"/>
            <a:chOff x="0" y="0"/>
            <a:chExt cx="103786" cy="241329"/>
          </a:xfrm>
        </p:grpSpPr>
        <p:sp>
          <p:nvSpPr>
            <p:cNvPr id="7288" name="Oval 5"/>
            <p:cNvSpPr>
              <a:spLocks noChangeArrowheads="1"/>
            </p:cNvSpPr>
            <p:nvPr/>
          </p:nvSpPr>
          <p:spPr bwMode="auto">
            <a:xfrm>
              <a:off x="25796" y="0"/>
              <a:ext cx="52195" cy="52338"/>
            </a:xfrm>
            <a:prstGeom prst="ellipse">
              <a:avLst/>
            </a:pr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7289" name="Freeform 6"/>
            <p:cNvSpPr>
              <a:spLocks noChangeArrowheads="1"/>
            </p:cNvSpPr>
            <p:nvPr/>
          </p:nvSpPr>
          <p:spPr bwMode="auto">
            <a:xfrm>
              <a:off x="0" y="60483"/>
              <a:ext cx="103786" cy="180846"/>
            </a:xfrm>
            <a:custGeom>
              <a:avLst/>
              <a:gdLst>
                <a:gd name="T0" fmla="*/ 2147483646 w 137"/>
                <a:gd name="T1" fmla="*/ 2147483646 h 242"/>
                <a:gd name="T2" fmla="*/ 2147483646 w 137"/>
                <a:gd name="T3" fmla="*/ 0 h 242"/>
                <a:gd name="T4" fmla="*/ 0 w 137"/>
                <a:gd name="T5" fmla="*/ 2147483646 h 242"/>
                <a:gd name="T6" fmla="*/ 0 w 137"/>
                <a:gd name="T7" fmla="*/ 2147483646 h 242"/>
                <a:gd name="T8" fmla="*/ 0 w 137"/>
                <a:gd name="T9" fmla="*/ 2147483646 h 242"/>
                <a:gd name="T10" fmla="*/ 2147483646 w 137"/>
                <a:gd name="T11" fmla="*/ 2147483646 h 242"/>
                <a:gd name="T12" fmla="*/ 2147483646 w 137"/>
                <a:gd name="T13" fmla="*/ 2147483646 h 242"/>
                <a:gd name="T14" fmla="*/ 2147483646 w 137"/>
                <a:gd name="T15" fmla="*/ 2147483646 h 242"/>
                <a:gd name="T16" fmla="*/ 2147483646 w 137"/>
                <a:gd name="T17" fmla="*/ 2147483646 h 242"/>
                <a:gd name="T18" fmla="*/ 2147483646 w 137"/>
                <a:gd name="T19" fmla="*/ 2147483646 h 242"/>
                <a:gd name="T20" fmla="*/ 2147483646 w 137"/>
                <a:gd name="T21" fmla="*/ 2147483646 h 242"/>
                <a:gd name="T22" fmla="*/ 2147483646 w 137"/>
                <a:gd name="T23" fmla="*/ 2147483646 h 242"/>
                <a:gd name="T24" fmla="*/ 2147483646 w 137"/>
                <a:gd name="T25" fmla="*/ 2147483646 h 242"/>
                <a:gd name="T26" fmla="*/ 2147483646 w 137"/>
                <a:gd name="T27" fmla="*/ 2147483646 h 242"/>
                <a:gd name="T28" fmla="*/ 2147483646 w 137"/>
                <a:gd name="T29" fmla="*/ 2147483646 h 2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"/>
                <a:gd name="T46" fmla="*/ 0 h 242"/>
                <a:gd name="T47" fmla="*/ 137 w 137"/>
                <a:gd name="T48" fmla="*/ 242 h 2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" h="242">
                  <a:moveTo>
                    <a:pt x="137" y="68"/>
                  </a:moveTo>
                  <a:cubicBezTo>
                    <a:pt x="137" y="30"/>
                    <a:pt x="106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5"/>
                    <a:pt x="2" y="136"/>
                    <a:pt x="30" y="141"/>
                  </a:cubicBezTo>
                  <a:cubicBezTo>
                    <a:pt x="30" y="141"/>
                    <a:pt x="31" y="142"/>
                    <a:pt x="31" y="143"/>
                  </a:cubicBezTo>
                  <a:cubicBezTo>
                    <a:pt x="31" y="144"/>
                    <a:pt x="46" y="222"/>
                    <a:pt x="47" y="227"/>
                  </a:cubicBezTo>
                  <a:cubicBezTo>
                    <a:pt x="49" y="235"/>
                    <a:pt x="53" y="242"/>
                    <a:pt x="69" y="242"/>
                  </a:cubicBezTo>
                  <a:cubicBezTo>
                    <a:pt x="85" y="242"/>
                    <a:pt x="88" y="235"/>
                    <a:pt x="90" y="227"/>
                  </a:cubicBezTo>
                  <a:cubicBezTo>
                    <a:pt x="91" y="222"/>
                    <a:pt x="106" y="144"/>
                    <a:pt x="107" y="143"/>
                  </a:cubicBezTo>
                  <a:cubicBezTo>
                    <a:pt x="107" y="142"/>
                    <a:pt x="107" y="141"/>
                    <a:pt x="108" y="141"/>
                  </a:cubicBezTo>
                  <a:cubicBezTo>
                    <a:pt x="135" y="136"/>
                    <a:pt x="137" y="86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8"/>
                    <a:pt x="137" y="68"/>
                  </a:cubicBezTo>
                  <a:close/>
                </a:path>
              </a:pathLst>
            </a:cu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36" name="组合 265"/>
          <p:cNvGrpSpPr/>
          <p:nvPr/>
        </p:nvGrpSpPr>
        <p:grpSpPr bwMode="auto">
          <a:xfrm>
            <a:off x="3832225" y="4479925"/>
            <a:ext cx="173038" cy="403225"/>
            <a:chOff x="0" y="0"/>
            <a:chExt cx="103786" cy="241329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25796" y="0"/>
              <a:ext cx="52195" cy="52338"/>
            </a:xfrm>
            <a:prstGeom prst="ellipse">
              <a:avLst/>
            </a:pr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7287" name="Freeform 6"/>
            <p:cNvSpPr>
              <a:spLocks noChangeArrowheads="1"/>
            </p:cNvSpPr>
            <p:nvPr/>
          </p:nvSpPr>
          <p:spPr bwMode="auto">
            <a:xfrm>
              <a:off x="0" y="60483"/>
              <a:ext cx="103786" cy="180846"/>
            </a:xfrm>
            <a:custGeom>
              <a:avLst/>
              <a:gdLst>
                <a:gd name="T0" fmla="*/ 2147483646 w 137"/>
                <a:gd name="T1" fmla="*/ 2147483646 h 242"/>
                <a:gd name="T2" fmla="*/ 2147483646 w 137"/>
                <a:gd name="T3" fmla="*/ 0 h 242"/>
                <a:gd name="T4" fmla="*/ 0 w 137"/>
                <a:gd name="T5" fmla="*/ 2147483646 h 242"/>
                <a:gd name="T6" fmla="*/ 0 w 137"/>
                <a:gd name="T7" fmla="*/ 2147483646 h 242"/>
                <a:gd name="T8" fmla="*/ 0 w 137"/>
                <a:gd name="T9" fmla="*/ 2147483646 h 242"/>
                <a:gd name="T10" fmla="*/ 2147483646 w 137"/>
                <a:gd name="T11" fmla="*/ 2147483646 h 242"/>
                <a:gd name="T12" fmla="*/ 2147483646 w 137"/>
                <a:gd name="T13" fmla="*/ 2147483646 h 242"/>
                <a:gd name="T14" fmla="*/ 2147483646 w 137"/>
                <a:gd name="T15" fmla="*/ 2147483646 h 242"/>
                <a:gd name="T16" fmla="*/ 2147483646 w 137"/>
                <a:gd name="T17" fmla="*/ 2147483646 h 242"/>
                <a:gd name="T18" fmla="*/ 2147483646 w 137"/>
                <a:gd name="T19" fmla="*/ 2147483646 h 242"/>
                <a:gd name="T20" fmla="*/ 2147483646 w 137"/>
                <a:gd name="T21" fmla="*/ 2147483646 h 242"/>
                <a:gd name="T22" fmla="*/ 2147483646 w 137"/>
                <a:gd name="T23" fmla="*/ 2147483646 h 242"/>
                <a:gd name="T24" fmla="*/ 2147483646 w 137"/>
                <a:gd name="T25" fmla="*/ 2147483646 h 242"/>
                <a:gd name="T26" fmla="*/ 2147483646 w 137"/>
                <a:gd name="T27" fmla="*/ 2147483646 h 242"/>
                <a:gd name="T28" fmla="*/ 2147483646 w 137"/>
                <a:gd name="T29" fmla="*/ 2147483646 h 2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"/>
                <a:gd name="T46" fmla="*/ 0 h 242"/>
                <a:gd name="T47" fmla="*/ 137 w 137"/>
                <a:gd name="T48" fmla="*/ 242 h 2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" h="242">
                  <a:moveTo>
                    <a:pt x="137" y="68"/>
                  </a:moveTo>
                  <a:cubicBezTo>
                    <a:pt x="137" y="30"/>
                    <a:pt x="106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5"/>
                    <a:pt x="2" y="136"/>
                    <a:pt x="30" y="141"/>
                  </a:cubicBezTo>
                  <a:cubicBezTo>
                    <a:pt x="30" y="141"/>
                    <a:pt x="31" y="142"/>
                    <a:pt x="31" y="143"/>
                  </a:cubicBezTo>
                  <a:cubicBezTo>
                    <a:pt x="31" y="144"/>
                    <a:pt x="46" y="222"/>
                    <a:pt x="47" y="227"/>
                  </a:cubicBezTo>
                  <a:cubicBezTo>
                    <a:pt x="49" y="235"/>
                    <a:pt x="53" y="242"/>
                    <a:pt x="69" y="242"/>
                  </a:cubicBezTo>
                  <a:cubicBezTo>
                    <a:pt x="85" y="242"/>
                    <a:pt x="88" y="235"/>
                    <a:pt x="90" y="227"/>
                  </a:cubicBezTo>
                  <a:cubicBezTo>
                    <a:pt x="91" y="222"/>
                    <a:pt x="106" y="144"/>
                    <a:pt x="107" y="143"/>
                  </a:cubicBezTo>
                  <a:cubicBezTo>
                    <a:pt x="107" y="142"/>
                    <a:pt x="107" y="141"/>
                    <a:pt x="108" y="141"/>
                  </a:cubicBezTo>
                  <a:cubicBezTo>
                    <a:pt x="135" y="136"/>
                    <a:pt x="137" y="86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8"/>
                    <a:pt x="137" y="68"/>
                  </a:cubicBezTo>
                  <a:close/>
                </a:path>
              </a:pathLst>
            </a:cu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39" name="组合 268"/>
          <p:cNvGrpSpPr/>
          <p:nvPr/>
        </p:nvGrpSpPr>
        <p:grpSpPr bwMode="auto">
          <a:xfrm>
            <a:off x="3405188" y="4487863"/>
            <a:ext cx="173037" cy="403225"/>
            <a:chOff x="0" y="0"/>
            <a:chExt cx="103786" cy="241329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25796" y="0"/>
              <a:ext cx="52195" cy="52338"/>
            </a:xfrm>
            <a:prstGeom prst="ellipse">
              <a:avLst/>
            </a:pr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14" name="Freeform 6"/>
            <p:cNvSpPr>
              <a:spLocks noChangeArrowheads="1"/>
            </p:cNvSpPr>
            <p:nvPr/>
          </p:nvSpPr>
          <p:spPr bwMode="auto">
            <a:xfrm>
              <a:off x="0" y="60483"/>
              <a:ext cx="103786" cy="180846"/>
            </a:xfrm>
            <a:custGeom>
              <a:avLst/>
              <a:gdLst>
                <a:gd name="T0" fmla="*/ 2147483646 w 137"/>
                <a:gd name="T1" fmla="*/ 2147483646 h 242"/>
                <a:gd name="T2" fmla="*/ 2147483646 w 137"/>
                <a:gd name="T3" fmla="*/ 0 h 242"/>
                <a:gd name="T4" fmla="*/ 0 w 137"/>
                <a:gd name="T5" fmla="*/ 2147483646 h 242"/>
                <a:gd name="T6" fmla="*/ 0 w 137"/>
                <a:gd name="T7" fmla="*/ 2147483646 h 242"/>
                <a:gd name="T8" fmla="*/ 0 w 137"/>
                <a:gd name="T9" fmla="*/ 2147483646 h 242"/>
                <a:gd name="T10" fmla="*/ 2147483646 w 137"/>
                <a:gd name="T11" fmla="*/ 2147483646 h 242"/>
                <a:gd name="T12" fmla="*/ 2147483646 w 137"/>
                <a:gd name="T13" fmla="*/ 2147483646 h 242"/>
                <a:gd name="T14" fmla="*/ 2147483646 w 137"/>
                <a:gd name="T15" fmla="*/ 2147483646 h 242"/>
                <a:gd name="T16" fmla="*/ 2147483646 w 137"/>
                <a:gd name="T17" fmla="*/ 2147483646 h 242"/>
                <a:gd name="T18" fmla="*/ 2147483646 w 137"/>
                <a:gd name="T19" fmla="*/ 2147483646 h 242"/>
                <a:gd name="T20" fmla="*/ 2147483646 w 137"/>
                <a:gd name="T21" fmla="*/ 2147483646 h 242"/>
                <a:gd name="T22" fmla="*/ 2147483646 w 137"/>
                <a:gd name="T23" fmla="*/ 2147483646 h 242"/>
                <a:gd name="T24" fmla="*/ 2147483646 w 137"/>
                <a:gd name="T25" fmla="*/ 2147483646 h 242"/>
                <a:gd name="T26" fmla="*/ 2147483646 w 137"/>
                <a:gd name="T27" fmla="*/ 2147483646 h 242"/>
                <a:gd name="T28" fmla="*/ 2147483646 w 137"/>
                <a:gd name="T29" fmla="*/ 2147483646 h 2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"/>
                <a:gd name="T46" fmla="*/ 0 h 242"/>
                <a:gd name="T47" fmla="*/ 137 w 137"/>
                <a:gd name="T48" fmla="*/ 242 h 2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" h="242">
                  <a:moveTo>
                    <a:pt x="137" y="68"/>
                  </a:moveTo>
                  <a:cubicBezTo>
                    <a:pt x="137" y="30"/>
                    <a:pt x="106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5"/>
                    <a:pt x="2" y="136"/>
                    <a:pt x="30" y="141"/>
                  </a:cubicBezTo>
                  <a:cubicBezTo>
                    <a:pt x="30" y="141"/>
                    <a:pt x="31" y="142"/>
                    <a:pt x="31" y="143"/>
                  </a:cubicBezTo>
                  <a:cubicBezTo>
                    <a:pt x="31" y="144"/>
                    <a:pt x="46" y="222"/>
                    <a:pt x="47" y="227"/>
                  </a:cubicBezTo>
                  <a:cubicBezTo>
                    <a:pt x="49" y="235"/>
                    <a:pt x="53" y="242"/>
                    <a:pt x="69" y="242"/>
                  </a:cubicBezTo>
                  <a:cubicBezTo>
                    <a:pt x="85" y="242"/>
                    <a:pt x="88" y="235"/>
                    <a:pt x="90" y="227"/>
                  </a:cubicBezTo>
                  <a:cubicBezTo>
                    <a:pt x="91" y="222"/>
                    <a:pt x="106" y="144"/>
                    <a:pt x="107" y="143"/>
                  </a:cubicBezTo>
                  <a:cubicBezTo>
                    <a:pt x="107" y="142"/>
                    <a:pt x="107" y="141"/>
                    <a:pt x="108" y="141"/>
                  </a:cubicBezTo>
                  <a:cubicBezTo>
                    <a:pt x="135" y="136"/>
                    <a:pt x="137" y="86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8"/>
                    <a:pt x="137" y="68"/>
                  </a:cubicBezTo>
                  <a:close/>
                </a:path>
              </a:pathLst>
            </a:cu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42" name="组合 271"/>
          <p:cNvGrpSpPr/>
          <p:nvPr/>
        </p:nvGrpSpPr>
        <p:grpSpPr bwMode="auto">
          <a:xfrm>
            <a:off x="3328988" y="4618038"/>
            <a:ext cx="98425" cy="228600"/>
            <a:chOff x="0" y="0"/>
            <a:chExt cx="103786" cy="241329"/>
          </a:xfrm>
        </p:grpSpPr>
        <p:sp>
          <p:nvSpPr>
            <p:cNvPr id="7282" name="Oval 5"/>
            <p:cNvSpPr>
              <a:spLocks noChangeArrowheads="1"/>
            </p:cNvSpPr>
            <p:nvPr/>
          </p:nvSpPr>
          <p:spPr bwMode="auto">
            <a:xfrm>
              <a:off x="25796" y="0"/>
              <a:ext cx="52195" cy="52338"/>
            </a:xfrm>
            <a:prstGeom prst="ellipse">
              <a:avLst/>
            </a:pr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7283" name="Freeform 6"/>
            <p:cNvSpPr>
              <a:spLocks noChangeArrowheads="1"/>
            </p:cNvSpPr>
            <p:nvPr/>
          </p:nvSpPr>
          <p:spPr bwMode="auto">
            <a:xfrm>
              <a:off x="0" y="60483"/>
              <a:ext cx="103786" cy="180846"/>
            </a:xfrm>
            <a:custGeom>
              <a:avLst/>
              <a:gdLst>
                <a:gd name="T0" fmla="*/ 2147483646 w 137"/>
                <a:gd name="T1" fmla="*/ 2147483646 h 242"/>
                <a:gd name="T2" fmla="*/ 2147483646 w 137"/>
                <a:gd name="T3" fmla="*/ 0 h 242"/>
                <a:gd name="T4" fmla="*/ 0 w 137"/>
                <a:gd name="T5" fmla="*/ 2147483646 h 242"/>
                <a:gd name="T6" fmla="*/ 0 w 137"/>
                <a:gd name="T7" fmla="*/ 2147483646 h 242"/>
                <a:gd name="T8" fmla="*/ 0 w 137"/>
                <a:gd name="T9" fmla="*/ 2147483646 h 242"/>
                <a:gd name="T10" fmla="*/ 2147483646 w 137"/>
                <a:gd name="T11" fmla="*/ 2147483646 h 242"/>
                <a:gd name="T12" fmla="*/ 2147483646 w 137"/>
                <a:gd name="T13" fmla="*/ 2147483646 h 242"/>
                <a:gd name="T14" fmla="*/ 2147483646 w 137"/>
                <a:gd name="T15" fmla="*/ 2147483646 h 242"/>
                <a:gd name="T16" fmla="*/ 2147483646 w 137"/>
                <a:gd name="T17" fmla="*/ 2147483646 h 242"/>
                <a:gd name="T18" fmla="*/ 2147483646 w 137"/>
                <a:gd name="T19" fmla="*/ 2147483646 h 242"/>
                <a:gd name="T20" fmla="*/ 2147483646 w 137"/>
                <a:gd name="T21" fmla="*/ 2147483646 h 242"/>
                <a:gd name="T22" fmla="*/ 2147483646 w 137"/>
                <a:gd name="T23" fmla="*/ 2147483646 h 242"/>
                <a:gd name="T24" fmla="*/ 2147483646 w 137"/>
                <a:gd name="T25" fmla="*/ 2147483646 h 242"/>
                <a:gd name="T26" fmla="*/ 2147483646 w 137"/>
                <a:gd name="T27" fmla="*/ 2147483646 h 242"/>
                <a:gd name="T28" fmla="*/ 2147483646 w 137"/>
                <a:gd name="T29" fmla="*/ 2147483646 h 2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"/>
                <a:gd name="T46" fmla="*/ 0 h 242"/>
                <a:gd name="T47" fmla="*/ 137 w 137"/>
                <a:gd name="T48" fmla="*/ 242 h 2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" h="242">
                  <a:moveTo>
                    <a:pt x="137" y="68"/>
                  </a:moveTo>
                  <a:cubicBezTo>
                    <a:pt x="137" y="30"/>
                    <a:pt x="106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5"/>
                    <a:pt x="2" y="136"/>
                    <a:pt x="30" y="141"/>
                  </a:cubicBezTo>
                  <a:cubicBezTo>
                    <a:pt x="30" y="141"/>
                    <a:pt x="31" y="142"/>
                    <a:pt x="31" y="143"/>
                  </a:cubicBezTo>
                  <a:cubicBezTo>
                    <a:pt x="31" y="144"/>
                    <a:pt x="46" y="222"/>
                    <a:pt x="47" y="227"/>
                  </a:cubicBezTo>
                  <a:cubicBezTo>
                    <a:pt x="49" y="235"/>
                    <a:pt x="53" y="242"/>
                    <a:pt x="69" y="242"/>
                  </a:cubicBezTo>
                  <a:cubicBezTo>
                    <a:pt x="85" y="242"/>
                    <a:pt x="88" y="235"/>
                    <a:pt x="90" y="227"/>
                  </a:cubicBezTo>
                  <a:cubicBezTo>
                    <a:pt x="91" y="222"/>
                    <a:pt x="106" y="144"/>
                    <a:pt x="107" y="143"/>
                  </a:cubicBezTo>
                  <a:cubicBezTo>
                    <a:pt x="107" y="142"/>
                    <a:pt x="107" y="141"/>
                    <a:pt x="108" y="141"/>
                  </a:cubicBezTo>
                  <a:cubicBezTo>
                    <a:pt x="135" y="136"/>
                    <a:pt x="137" y="86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8"/>
                    <a:pt x="137" y="68"/>
                  </a:cubicBezTo>
                  <a:close/>
                </a:path>
              </a:pathLst>
            </a:cu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45" name="组合 274"/>
          <p:cNvGrpSpPr/>
          <p:nvPr/>
        </p:nvGrpSpPr>
        <p:grpSpPr bwMode="auto">
          <a:xfrm>
            <a:off x="3084513" y="4530725"/>
            <a:ext cx="98425" cy="228600"/>
            <a:chOff x="0" y="0"/>
            <a:chExt cx="103786" cy="241329"/>
          </a:xfrm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25796" y="0"/>
              <a:ext cx="52195" cy="52338"/>
            </a:xfrm>
            <a:prstGeom prst="ellipse">
              <a:avLst/>
            </a:pr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7281" name="Freeform 6"/>
            <p:cNvSpPr>
              <a:spLocks noChangeArrowheads="1"/>
            </p:cNvSpPr>
            <p:nvPr/>
          </p:nvSpPr>
          <p:spPr bwMode="auto">
            <a:xfrm>
              <a:off x="0" y="60483"/>
              <a:ext cx="103786" cy="180846"/>
            </a:xfrm>
            <a:custGeom>
              <a:avLst/>
              <a:gdLst>
                <a:gd name="T0" fmla="*/ 2147483646 w 137"/>
                <a:gd name="T1" fmla="*/ 2147483646 h 242"/>
                <a:gd name="T2" fmla="*/ 2147483646 w 137"/>
                <a:gd name="T3" fmla="*/ 0 h 242"/>
                <a:gd name="T4" fmla="*/ 0 w 137"/>
                <a:gd name="T5" fmla="*/ 2147483646 h 242"/>
                <a:gd name="T6" fmla="*/ 0 w 137"/>
                <a:gd name="T7" fmla="*/ 2147483646 h 242"/>
                <a:gd name="T8" fmla="*/ 0 w 137"/>
                <a:gd name="T9" fmla="*/ 2147483646 h 242"/>
                <a:gd name="T10" fmla="*/ 2147483646 w 137"/>
                <a:gd name="T11" fmla="*/ 2147483646 h 242"/>
                <a:gd name="T12" fmla="*/ 2147483646 w 137"/>
                <a:gd name="T13" fmla="*/ 2147483646 h 242"/>
                <a:gd name="T14" fmla="*/ 2147483646 w 137"/>
                <a:gd name="T15" fmla="*/ 2147483646 h 242"/>
                <a:gd name="T16" fmla="*/ 2147483646 w 137"/>
                <a:gd name="T17" fmla="*/ 2147483646 h 242"/>
                <a:gd name="T18" fmla="*/ 2147483646 w 137"/>
                <a:gd name="T19" fmla="*/ 2147483646 h 242"/>
                <a:gd name="T20" fmla="*/ 2147483646 w 137"/>
                <a:gd name="T21" fmla="*/ 2147483646 h 242"/>
                <a:gd name="T22" fmla="*/ 2147483646 w 137"/>
                <a:gd name="T23" fmla="*/ 2147483646 h 242"/>
                <a:gd name="T24" fmla="*/ 2147483646 w 137"/>
                <a:gd name="T25" fmla="*/ 2147483646 h 242"/>
                <a:gd name="T26" fmla="*/ 2147483646 w 137"/>
                <a:gd name="T27" fmla="*/ 2147483646 h 242"/>
                <a:gd name="T28" fmla="*/ 2147483646 w 137"/>
                <a:gd name="T29" fmla="*/ 2147483646 h 2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"/>
                <a:gd name="T46" fmla="*/ 0 h 242"/>
                <a:gd name="T47" fmla="*/ 137 w 137"/>
                <a:gd name="T48" fmla="*/ 242 h 2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" h="242">
                  <a:moveTo>
                    <a:pt x="137" y="68"/>
                  </a:moveTo>
                  <a:cubicBezTo>
                    <a:pt x="137" y="30"/>
                    <a:pt x="106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5"/>
                    <a:pt x="2" y="136"/>
                    <a:pt x="30" y="141"/>
                  </a:cubicBezTo>
                  <a:cubicBezTo>
                    <a:pt x="30" y="141"/>
                    <a:pt x="31" y="142"/>
                    <a:pt x="31" y="143"/>
                  </a:cubicBezTo>
                  <a:cubicBezTo>
                    <a:pt x="31" y="144"/>
                    <a:pt x="46" y="222"/>
                    <a:pt x="47" y="227"/>
                  </a:cubicBezTo>
                  <a:cubicBezTo>
                    <a:pt x="49" y="235"/>
                    <a:pt x="53" y="242"/>
                    <a:pt x="69" y="242"/>
                  </a:cubicBezTo>
                  <a:cubicBezTo>
                    <a:pt x="85" y="242"/>
                    <a:pt x="88" y="235"/>
                    <a:pt x="90" y="227"/>
                  </a:cubicBezTo>
                  <a:cubicBezTo>
                    <a:pt x="91" y="222"/>
                    <a:pt x="106" y="144"/>
                    <a:pt x="107" y="143"/>
                  </a:cubicBezTo>
                  <a:cubicBezTo>
                    <a:pt x="107" y="142"/>
                    <a:pt x="107" y="141"/>
                    <a:pt x="108" y="141"/>
                  </a:cubicBezTo>
                  <a:cubicBezTo>
                    <a:pt x="135" y="136"/>
                    <a:pt x="137" y="86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8"/>
                    <a:pt x="137" y="68"/>
                  </a:cubicBezTo>
                  <a:close/>
                </a:path>
              </a:pathLst>
            </a:custGeom>
            <a:solidFill>
              <a:srgbClr val="05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248" name="椭圆 277"/>
          <p:cNvSpPr>
            <a:spLocks noChangeArrowheads="1"/>
          </p:cNvSpPr>
          <p:nvPr/>
        </p:nvSpPr>
        <p:spPr bwMode="auto">
          <a:xfrm>
            <a:off x="7073900" y="3876675"/>
            <a:ext cx="44450" cy="46038"/>
          </a:xfrm>
          <a:prstGeom prst="ellipse">
            <a:avLst/>
          </a:prstGeom>
          <a:solidFill>
            <a:srgbClr val="0171C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7249" name="椭圆 278"/>
          <p:cNvSpPr>
            <a:spLocks noChangeArrowheads="1"/>
          </p:cNvSpPr>
          <p:nvPr/>
        </p:nvSpPr>
        <p:spPr bwMode="auto">
          <a:xfrm>
            <a:off x="7078663" y="3881438"/>
            <a:ext cx="34925" cy="36512"/>
          </a:xfrm>
          <a:prstGeom prst="ellipse">
            <a:avLst/>
          </a:prstGeom>
          <a:solidFill>
            <a:srgbClr val="0560AC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7250" name="组合 279"/>
          <p:cNvGrpSpPr/>
          <p:nvPr/>
        </p:nvGrpSpPr>
        <p:grpSpPr bwMode="auto">
          <a:xfrm>
            <a:off x="6921500" y="3621088"/>
            <a:ext cx="339725" cy="231775"/>
            <a:chOff x="0" y="0"/>
            <a:chExt cx="1497558" cy="1017284"/>
          </a:xfrm>
        </p:grpSpPr>
        <p:sp>
          <p:nvSpPr>
            <p:cNvPr id="7277" name="等腰三角形 2"/>
            <p:cNvSpPr>
              <a:spLocks noChangeArrowheads="1"/>
            </p:cNvSpPr>
            <p:nvPr/>
          </p:nvSpPr>
          <p:spPr bwMode="auto">
            <a:xfrm flipV="1">
              <a:off x="323956" y="0"/>
              <a:ext cx="895210" cy="1017284"/>
            </a:xfrm>
            <a:custGeom>
              <a:avLst/>
              <a:gdLst>
                <a:gd name="T0" fmla="*/ 252939 w 1584176"/>
                <a:gd name="T1" fmla="*/ 574862 h 1800200"/>
                <a:gd name="T2" fmla="*/ 505879 w 1584176"/>
                <a:gd name="T3" fmla="*/ 321923 h 1800200"/>
                <a:gd name="T4" fmla="*/ 305025 w 1584176"/>
                <a:gd name="T5" fmla="*/ 74408 h 1800200"/>
                <a:gd name="T6" fmla="*/ 252939 w 1584176"/>
                <a:gd name="T7" fmla="*/ 0 h 1800200"/>
                <a:gd name="T8" fmla="*/ 200855 w 1584176"/>
                <a:gd name="T9" fmla="*/ 74408 h 1800200"/>
                <a:gd name="T10" fmla="*/ 0 w 1584176"/>
                <a:gd name="T11" fmla="*/ 321923 h 1800200"/>
                <a:gd name="T12" fmla="*/ 252939 w 1584176"/>
                <a:gd name="T13" fmla="*/ 574862 h 1800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4176"/>
                <a:gd name="T22" fmla="*/ 0 h 1800200"/>
                <a:gd name="T23" fmla="*/ 1584176 w 1584176"/>
                <a:gd name="T24" fmla="*/ 1800200 h 1800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4176" h="1800200">
                  <a:moveTo>
                    <a:pt x="792088" y="1800200"/>
                  </a:moveTo>
                  <a:cubicBezTo>
                    <a:pt x="1229546" y="1800200"/>
                    <a:pt x="1584176" y="1445570"/>
                    <a:pt x="1584176" y="1008112"/>
                  </a:cubicBezTo>
                  <a:cubicBezTo>
                    <a:pt x="1584176" y="626578"/>
                    <a:pt x="1314421" y="308048"/>
                    <a:pt x="955195" y="233010"/>
                  </a:cubicBezTo>
                  <a:lnTo>
                    <a:pt x="792088" y="0"/>
                  </a:lnTo>
                  <a:lnTo>
                    <a:pt x="628982" y="233010"/>
                  </a:lnTo>
                  <a:cubicBezTo>
                    <a:pt x="269756" y="308048"/>
                    <a:pt x="0" y="626578"/>
                    <a:pt x="0" y="1008112"/>
                  </a:cubicBezTo>
                  <a:cubicBezTo>
                    <a:pt x="0" y="1445570"/>
                    <a:pt x="354630" y="1800200"/>
                    <a:pt x="792088" y="180020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12600000" scaled="1"/>
            </a:gradFill>
            <a:ln w="19050" cap="flat" cmpd="sng">
              <a:solidFill>
                <a:srgbClr val="42719B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16" name="图片 25" descr="药店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79" y="49735"/>
              <a:ext cx="471762" cy="45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17" name="TextBox 23"/>
            <p:cNvSpPr>
              <a:spLocks noChangeArrowheads="1"/>
            </p:cNvSpPr>
            <p:nvPr/>
          </p:nvSpPr>
          <p:spPr bwMode="auto">
            <a:xfrm>
              <a:off x="0" y="296904"/>
              <a:ext cx="1497558" cy="67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药店</a:t>
              </a:r>
              <a:endParaRPr lang="en-US" sz="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254" name="椭圆 283"/>
          <p:cNvSpPr>
            <a:spLocks noChangeArrowheads="1"/>
          </p:cNvSpPr>
          <p:nvPr/>
        </p:nvSpPr>
        <p:spPr bwMode="auto">
          <a:xfrm>
            <a:off x="3549650" y="3176588"/>
            <a:ext cx="44450" cy="44450"/>
          </a:xfrm>
          <a:prstGeom prst="ellipse">
            <a:avLst/>
          </a:prstGeom>
          <a:solidFill>
            <a:srgbClr val="0171C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7255" name="椭圆 284"/>
          <p:cNvSpPr>
            <a:spLocks noChangeArrowheads="1"/>
          </p:cNvSpPr>
          <p:nvPr/>
        </p:nvSpPr>
        <p:spPr bwMode="auto">
          <a:xfrm>
            <a:off x="3554413" y="3181350"/>
            <a:ext cx="34925" cy="34925"/>
          </a:xfrm>
          <a:prstGeom prst="ellipse">
            <a:avLst/>
          </a:prstGeom>
          <a:solidFill>
            <a:srgbClr val="0560AC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7256" name="组合 285"/>
          <p:cNvGrpSpPr/>
          <p:nvPr/>
        </p:nvGrpSpPr>
        <p:grpSpPr bwMode="auto">
          <a:xfrm>
            <a:off x="3397250" y="2921000"/>
            <a:ext cx="339725" cy="230188"/>
            <a:chOff x="0" y="0"/>
            <a:chExt cx="1497558" cy="1017284"/>
          </a:xfrm>
        </p:grpSpPr>
        <p:sp>
          <p:nvSpPr>
            <p:cNvPr id="18" name="等腰三角形 2"/>
            <p:cNvSpPr>
              <a:spLocks noChangeArrowheads="1"/>
            </p:cNvSpPr>
            <p:nvPr/>
          </p:nvSpPr>
          <p:spPr bwMode="auto">
            <a:xfrm flipV="1">
              <a:off x="323956" y="0"/>
              <a:ext cx="895210" cy="1017284"/>
            </a:xfrm>
            <a:custGeom>
              <a:avLst/>
              <a:gdLst>
                <a:gd name="T0" fmla="*/ 252939 w 1584176"/>
                <a:gd name="T1" fmla="*/ 574862 h 1800200"/>
                <a:gd name="T2" fmla="*/ 505879 w 1584176"/>
                <a:gd name="T3" fmla="*/ 321923 h 1800200"/>
                <a:gd name="T4" fmla="*/ 305025 w 1584176"/>
                <a:gd name="T5" fmla="*/ 74408 h 1800200"/>
                <a:gd name="T6" fmla="*/ 252939 w 1584176"/>
                <a:gd name="T7" fmla="*/ 0 h 1800200"/>
                <a:gd name="T8" fmla="*/ 200855 w 1584176"/>
                <a:gd name="T9" fmla="*/ 74408 h 1800200"/>
                <a:gd name="T10" fmla="*/ 0 w 1584176"/>
                <a:gd name="T11" fmla="*/ 321923 h 1800200"/>
                <a:gd name="T12" fmla="*/ 252939 w 1584176"/>
                <a:gd name="T13" fmla="*/ 574862 h 1800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4176"/>
                <a:gd name="T22" fmla="*/ 0 h 1800200"/>
                <a:gd name="T23" fmla="*/ 1584176 w 1584176"/>
                <a:gd name="T24" fmla="*/ 1800200 h 1800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4176" h="1800200">
                  <a:moveTo>
                    <a:pt x="792088" y="1800200"/>
                  </a:moveTo>
                  <a:cubicBezTo>
                    <a:pt x="1229546" y="1800200"/>
                    <a:pt x="1584176" y="1445570"/>
                    <a:pt x="1584176" y="1008112"/>
                  </a:cubicBezTo>
                  <a:cubicBezTo>
                    <a:pt x="1584176" y="626578"/>
                    <a:pt x="1314421" y="308048"/>
                    <a:pt x="955195" y="233010"/>
                  </a:cubicBezTo>
                  <a:lnTo>
                    <a:pt x="792088" y="0"/>
                  </a:lnTo>
                  <a:lnTo>
                    <a:pt x="628982" y="233010"/>
                  </a:lnTo>
                  <a:cubicBezTo>
                    <a:pt x="269756" y="308048"/>
                    <a:pt x="0" y="626578"/>
                    <a:pt x="0" y="1008112"/>
                  </a:cubicBezTo>
                  <a:cubicBezTo>
                    <a:pt x="0" y="1445570"/>
                    <a:pt x="354630" y="1800200"/>
                    <a:pt x="792088" y="180020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12600000" scaled="1"/>
            </a:gradFill>
            <a:ln w="19050" cap="flat" cmpd="sng">
              <a:solidFill>
                <a:srgbClr val="42719B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7275" name="图片 25" descr="药店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79" y="49735"/>
              <a:ext cx="471762" cy="45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7276" name="TextBox 23"/>
            <p:cNvSpPr>
              <a:spLocks noChangeArrowheads="1"/>
            </p:cNvSpPr>
            <p:nvPr/>
          </p:nvSpPr>
          <p:spPr bwMode="auto">
            <a:xfrm>
              <a:off x="0" y="296904"/>
              <a:ext cx="1497558" cy="67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药店</a:t>
              </a:r>
              <a:endParaRPr lang="en-US" sz="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260" name="椭圆 289"/>
          <p:cNvSpPr>
            <a:spLocks noChangeArrowheads="1"/>
          </p:cNvSpPr>
          <p:nvPr/>
        </p:nvSpPr>
        <p:spPr bwMode="auto">
          <a:xfrm>
            <a:off x="3109913" y="5510213"/>
            <a:ext cx="46037" cy="44450"/>
          </a:xfrm>
          <a:prstGeom prst="ellipse">
            <a:avLst/>
          </a:prstGeom>
          <a:solidFill>
            <a:srgbClr val="0171C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7261" name="椭圆 290"/>
          <p:cNvSpPr>
            <a:spLocks noChangeArrowheads="1"/>
          </p:cNvSpPr>
          <p:nvPr/>
        </p:nvSpPr>
        <p:spPr bwMode="auto">
          <a:xfrm>
            <a:off x="3114675" y="5514975"/>
            <a:ext cx="34925" cy="34925"/>
          </a:xfrm>
          <a:prstGeom prst="ellipse">
            <a:avLst/>
          </a:prstGeom>
          <a:solidFill>
            <a:srgbClr val="0560AC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7262" name="组合 291"/>
          <p:cNvGrpSpPr/>
          <p:nvPr/>
        </p:nvGrpSpPr>
        <p:grpSpPr bwMode="auto">
          <a:xfrm>
            <a:off x="2862263" y="5105400"/>
            <a:ext cx="527050" cy="357188"/>
            <a:chOff x="0" y="0"/>
            <a:chExt cx="1497558" cy="1017284"/>
          </a:xfrm>
        </p:grpSpPr>
        <p:sp>
          <p:nvSpPr>
            <p:cNvPr id="7271" name="等腰三角形 2"/>
            <p:cNvSpPr>
              <a:spLocks noChangeArrowheads="1"/>
            </p:cNvSpPr>
            <p:nvPr/>
          </p:nvSpPr>
          <p:spPr bwMode="auto">
            <a:xfrm flipV="1">
              <a:off x="323956" y="0"/>
              <a:ext cx="895210" cy="1017284"/>
            </a:xfrm>
            <a:custGeom>
              <a:avLst/>
              <a:gdLst>
                <a:gd name="T0" fmla="*/ 252939 w 1584176"/>
                <a:gd name="T1" fmla="*/ 574862 h 1800200"/>
                <a:gd name="T2" fmla="*/ 505879 w 1584176"/>
                <a:gd name="T3" fmla="*/ 321923 h 1800200"/>
                <a:gd name="T4" fmla="*/ 305025 w 1584176"/>
                <a:gd name="T5" fmla="*/ 74408 h 1800200"/>
                <a:gd name="T6" fmla="*/ 252939 w 1584176"/>
                <a:gd name="T7" fmla="*/ 0 h 1800200"/>
                <a:gd name="T8" fmla="*/ 200855 w 1584176"/>
                <a:gd name="T9" fmla="*/ 74408 h 1800200"/>
                <a:gd name="T10" fmla="*/ 0 w 1584176"/>
                <a:gd name="T11" fmla="*/ 321923 h 1800200"/>
                <a:gd name="T12" fmla="*/ 252939 w 1584176"/>
                <a:gd name="T13" fmla="*/ 574862 h 1800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4176"/>
                <a:gd name="T22" fmla="*/ 0 h 1800200"/>
                <a:gd name="T23" fmla="*/ 1584176 w 1584176"/>
                <a:gd name="T24" fmla="*/ 1800200 h 1800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4176" h="1800200">
                  <a:moveTo>
                    <a:pt x="792088" y="1800200"/>
                  </a:moveTo>
                  <a:cubicBezTo>
                    <a:pt x="1229546" y="1800200"/>
                    <a:pt x="1584176" y="1445570"/>
                    <a:pt x="1584176" y="1008112"/>
                  </a:cubicBezTo>
                  <a:cubicBezTo>
                    <a:pt x="1584176" y="626578"/>
                    <a:pt x="1314421" y="308048"/>
                    <a:pt x="955195" y="233010"/>
                  </a:cubicBezTo>
                  <a:lnTo>
                    <a:pt x="792088" y="0"/>
                  </a:lnTo>
                  <a:lnTo>
                    <a:pt x="628982" y="233010"/>
                  </a:lnTo>
                  <a:cubicBezTo>
                    <a:pt x="269756" y="308048"/>
                    <a:pt x="0" y="626578"/>
                    <a:pt x="0" y="1008112"/>
                  </a:cubicBezTo>
                  <a:cubicBezTo>
                    <a:pt x="0" y="1445570"/>
                    <a:pt x="354630" y="1800200"/>
                    <a:pt x="792088" y="180020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12600000" scaled="1"/>
            </a:gradFill>
            <a:ln w="19050" cap="flat" cmpd="sng">
              <a:solidFill>
                <a:srgbClr val="42719B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19" name="图片 25" descr="药店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79" y="49735"/>
              <a:ext cx="471762" cy="45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20" name="TextBox 23"/>
            <p:cNvSpPr>
              <a:spLocks noChangeArrowheads="1"/>
            </p:cNvSpPr>
            <p:nvPr/>
          </p:nvSpPr>
          <p:spPr bwMode="auto">
            <a:xfrm>
              <a:off x="0" y="296904"/>
              <a:ext cx="1497558" cy="67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药店</a:t>
              </a:r>
              <a:endParaRPr lang="en-US" sz="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266" name="椭圆 295"/>
          <p:cNvSpPr>
            <a:spLocks noChangeArrowheads="1"/>
          </p:cNvSpPr>
          <p:nvPr/>
        </p:nvSpPr>
        <p:spPr bwMode="auto">
          <a:xfrm>
            <a:off x="4589463" y="4854575"/>
            <a:ext cx="46037" cy="46038"/>
          </a:xfrm>
          <a:prstGeom prst="ellipse">
            <a:avLst/>
          </a:prstGeom>
          <a:solidFill>
            <a:srgbClr val="0171C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7267" name="椭圆 296"/>
          <p:cNvSpPr>
            <a:spLocks noChangeArrowheads="1"/>
          </p:cNvSpPr>
          <p:nvPr/>
        </p:nvSpPr>
        <p:spPr bwMode="auto">
          <a:xfrm>
            <a:off x="4595813" y="4859338"/>
            <a:ext cx="34925" cy="36512"/>
          </a:xfrm>
          <a:prstGeom prst="ellipse">
            <a:avLst/>
          </a:prstGeom>
          <a:solidFill>
            <a:srgbClr val="0560AC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7268" name="组合 297"/>
          <p:cNvGrpSpPr/>
          <p:nvPr/>
        </p:nvGrpSpPr>
        <p:grpSpPr bwMode="auto">
          <a:xfrm>
            <a:off x="4437063" y="4598988"/>
            <a:ext cx="341312" cy="230187"/>
            <a:chOff x="0" y="0"/>
            <a:chExt cx="1497558" cy="1017284"/>
          </a:xfrm>
        </p:grpSpPr>
        <p:sp>
          <p:nvSpPr>
            <p:cNvPr id="21" name="等腰三角形 2"/>
            <p:cNvSpPr>
              <a:spLocks noChangeArrowheads="1"/>
            </p:cNvSpPr>
            <p:nvPr/>
          </p:nvSpPr>
          <p:spPr bwMode="auto">
            <a:xfrm flipV="1">
              <a:off x="323956" y="0"/>
              <a:ext cx="895210" cy="1017284"/>
            </a:xfrm>
            <a:custGeom>
              <a:avLst/>
              <a:gdLst>
                <a:gd name="T0" fmla="*/ 252939 w 1584176"/>
                <a:gd name="T1" fmla="*/ 574862 h 1800200"/>
                <a:gd name="T2" fmla="*/ 505879 w 1584176"/>
                <a:gd name="T3" fmla="*/ 321923 h 1800200"/>
                <a:gd name="T4" fmla="*/ 305025 w 1584176"/>
                <a:gd name="T5" fmla="*/ 74408 h 1800200"/>
                <a:gd name="T6" fmla="*/ 252939 w 1584176"/>
                <a:gd name="T7" fmla="*/ 0 h 1800200"/>
                <a:gd name="T8" fmla="*/ 200855 w 1584176"/>
                <a:gd name="T9" fmla="*/ 74408 h 1800200"/>
                <a:gd name="T10" fmla="*/ 0 w 1584176"/>
                <a:gd name="T11" fmla="*/ 321923 h 1800200"/>
                <a:gd name="T12" fmla="*/ 252939 w 1584176"/>
                <a:gd name="T13" fmla="*/ 574862 h 1800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4176"/>
                <a:gd name="T22" fmla="*/ 0 h 1800200"/>
                <a:gd name="T23" fmla="*/ 1584176 w 1584176"/>
                <a:gd name="T24" fmla="*/ 1800200 h 1800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4176" h="1800200">
                  <a:moveTo>
                    <a:pt x="792088" y="1800200"/>
                  </a:moveTo>
                  <a:cubicBezTo>
                    <a:pt x="1229546" y="1800200"/>
                    <a:pt x="1584176" y="1445570"/>
                    <a:pt x="1584176" y="1008112"/>
                  </a:cubicBezTo>
                  <a:cubicBezTo>
                    <a:pt x="1584176" y="626578"/>
                    <a:pt x="1314421" y="308048"/>
                    <a:pt x="955195" y="233010"/>
                  </a:cubicBezTo>
                  <a:lnTo>
                    <a:pt x="792088" y="0"/>
                  </a:lnTo>
                  <a:lnTo>
                    <a:pt x="628982" y="233010"/>
                  </a:lnTo>
                  <a:cubicBezTo>
                    <a:pt x="269756" y="308048"/>
                    <a:pt x="0" y="626578"/>
                    <a:pt x="0" y="1008112"/>
                  </a:cubicBezTo>
                  <a:cubicBezTo>
                    <a:pt x="0" y="1445570"/>
                    <a:pt x="354630" y="1800200"/>
                    <a:pt x="792088" y="180020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12600000" scaled="1"/>
            </a:gradFill>
            <a:ln w="19050" cap="flat" cmpd="sng">
              <a:solidFill>
                <a:srgbClr val="42719B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7269" name="图片 25" descr="药店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79" y="49735"/>
              <a:ext cx="471762" cy="45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7270" name="TextBox 23"/>
            <p:cNvSpPr>
              <a:spLocks noChangeArrowheads="1"/>
            </p:cNvSpPr>
            <p:nvPr/>
          </p:nvSpPr>
          <p:spPr bwMode="auto">
            <a:xfrm>
              <a:off x="0" y="296904"/>
              <a:ext cx="1497558" cy="67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药店</a:t>
              </a:r>
              <a:endParaRPr lang="en-US" sz="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272" name="椭圆 301"/>
          <p:cNvSpPr>
            <a:spLocks noChangeArrowheads="1"/>
          </p:cNvSpPr>
          <p:nvPr/>
        </p:nvSpPr>
        <p:spPr bwMode="auto">
          <a:xfrm>
            <a:off x="2754313" y="3521075"/>
            <a:ext cx="46037" cy="46038"/>
          </a:xfrm>
          <a:prstGeom prst="ellipse">
            <a:avLst/>
          </a:prstGeom>
          <a:solidFill>
            <a:srgbClr val="0171C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7273" name="椭圆 302"/>
          <p:cNvSpPr>
            <a:spLocks noChangeArrowheads="1"/>
          </p:cNvSpPr>
          <p:nvPr/>
        </p:nvSpPr>
        <p:spPr bwMode="auto">
          <a:xfrm>
            <a:off x="2759075" y="3525838"/>
            <a:ext cx="36513" cy="36512"/>
          </a:xfrm>
          <a:prstGeom prst="ellipse">
            <a:avLst/>
          </a:prstGeom>
          <a:solidFill>
            <a:srgbClr val="0560AC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7274" name="组合 303"/>
          <p:cNvGrpSpPr/>
          <p:nvPr/>
        </p:nvGrpSpPr>
        <p:grpSpPr bwMode="auto">
          <a:xfrm>
            <a:off x="2398713" y="2921000"/>
            <a:ext cx="803275" cy="546100"/>
            <a:chOff x="0" y="0"/>
            <a:chExt cx="1497558" cy="1017284"/>
          </a:xfrm>
        </p:grpSpPr>
        <p:sp>
          <p:nvSpPr>
            <p:cNvPr id="7265" name="等腰三角形 2"/>
            <p:cNvSpPr>
              <a:spLocks noChangeArrowheads="1"/>
            </p:cNvSpPr>
            <p:nvPr/>
          </p:nvSpPr>
          <p:spPr bwMode="auto">
            <a:xfrm flipV="1">
              <a:off x="314902" y="0"/>
              <a:ext cx="895210" cy="1017284"/>
            </a:xfrm>
            <a:custGeom>
              <a:avLst/>
              <a:gdLst>
                <a:gd name="T0" fmla="*/ 252939 w 1584176"/>
                <a:gd name="T1" fmla="*/ 574862 h 1800200"/>
                <a:gd name="T2" fmla="*/ 505879 w 1584176"/>
                <a:gd name="T3" fmla="*/ 321923 h 1800200"/>
                <a:gd name="T4" fmla="*/ 305025 w 1584176"/>
                <a:gd name="T5" fmla="*/ 74408 h 1800200"/>
                <a:gd name="T6" fmla="*/ 252939 w 1584176"/>
                <a:gd name="T7" fmla="*/ 0 h 1800200"/>
                <a:gd name="T8" fmla="*/ 200855 w 1584176"/>
                <a:gd name="T9" fmla="*/ 74408 h 1800200"/>
                <a:gd name="T10" fmla="*/ 0 w 1584176"/>
                <a:gd name="T11" fmla="*/ 321923 h 1800200"/>
                <a:gd name="T12" fmla="*/ 252939 w 1584176"/>
                <a:gd name="T13" fmla="*/ 574862 h 1800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4176"/>
                <a:gd name="T22" fmla="*/ 0 h 1800200"/>
                <a:gd name="T23" fmla="*/ 1584176 w 1584176"/>
                <a:gd name="T24" fmla="*/ 1800200 h 1800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4176" h="1800200">
                  <a:moveTo>
                    <a:pt x="792088" y="1800200"/>
                  </a:moveTo>
                  <a:cubicBezTo>
                    <a:pt x="1229546" y="1800200"/>
                    <a:pt x="1584176" y="1445570"/>
                    <a:pt x="1584176" y="1008112"/>
                  </a:cubicBezTo>
                  <a:cubicBezTo>
                    <a:pt x="1584176" y="626578"/>
                    <a:pt x="1314421" y="308048"/>
                    <a:pt x="955195" y="233010"/>
                  </a:cubicBezTo>
                  <a:lnTo>
                    <a:pt x="792088" y="0"/>
                  </a:lnTo>
                  <a:lnTo>
                    <a:pt x="628982" y="233010"/>
                  </a:lnTo>
                  <a:cubicBezTo>
                    <a:pt x="269756" y="308048"/>
                    <a:pt x="0" y="626578"/>
                    <a:pt x="0" y="1008112"/>
                  </a:cubicBezTo>
                  <a:cubicBezTo>
                    <a:pt x="0" y="1445570"/>
                    <a:pt x="354630" y="1800200"/>
                    <a:pt x="792088" y="180020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12600000" scaled="1"/>
            </a:gradFill>
            <a:ln w="19050" cap="flat" cmpd="sng">
              <a:solidFill>
                <a:srgbClr val="42719B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22" name="图片 25" descr="药店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625" y="49735"/>
              <a:ext cx="471762" cy="45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23" name="TextBox 23"/>
            <p:cNvSpPr>
              <a:spLocks noChangeArrowheads="1"/>
            </p:cNvSpPr>
            <p:nvPr/>
          </p:nvSpPr>
          <p:spPr bwMode="auto">
            <a:xfrm>
              <a:off x="0" y="412928"/>
              <a:ext cx="1497558" cy="43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9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药店</a:t>
              </a:r>
              <a:endParaRPr lang="en-US" sz="9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278" name="椭圆 307"/>
          <p:cNvSpPr>
            <a:spLocks noChangeArrowheads="1"/>
          </p:cNvSpPr>
          <p:nvPr/>
        </p:nvSpPr>
        <p:spPr bwMode="auto">
          <a:xfrm>
            <a:off x="4702175" y="3673475"/>
            <a:ext cx="44450" cy="46038"/>
          </a:xfrm>
          <a:prstGeom prst="ellipse">
            <a:avLst/>
          </a:prstGeom>
          <a:solidFill>
            <a:srgbClr val="0171C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7279" name="椭圆 308"/>
          <p:cNvSpPr>
            <a:spLocks noChangeArrowheads="1"/>
          </p:cNvSpPr>
          <p:nvPr/>
        </p:nvSpPr>
        <p:spPr bwMode="auto">
          <a:xfrm>
            <a:off x="4706938" y="3678238"/>
            <a:ext cx="34925" cy="36512"/>
          </a:xfrm>
          <a:prstGeom prst="ellipse">
            <a:avLst/>
          </a:prstGeom>
          <a:solidFill>
            <a:srgbClr val="0560AC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7280" name="组合 309"/>
          <p:cNvGrpSpPr/>
          <p:nvPr/>
        </p:nvGrpSpPr>
        <p:grpSpPr bwMode="auto">
          <a:xfrm>
            <a:off x="4549775" y="3417888"/>
            <a:ext cx="339725" cy="230187"/>
            <a:chOff x="0" y="0"/>
            <a:chExt cx="1497558" cy="1017284"/>
          </a:xfrm>
        </p:grpSpPr>
        <p:sp>
          <p:nvSpPr>
            <p:cNvPr id="24" name="等腰三角形 2"/>
            <p:cNvSpPr>
              <a:spLocks noChangeArrowheads="1"/>
            </p:cNvSpPr>
            <p:nvPr/>
          </p:nvSpPr>
          <p:spPr bwMode="auto">
            <a:xfrm flipV="1">
              <a:off x="323956" y="0"/>
              <a:ext cx="895210" cy="1017284"/>
            </a:xfrm>
            <a:custGeom>
              <a:avLst/>
              <a:gdLst>
                <a:gd name="T0" fmla="*/ 252939 w 1584176"/>
                <a:gd name="T1" fmla="*/ 574862 h 1800200"/>
                <a:gd name="T2" fmla="*/ 505879 w 1584176"/>
                <a:gd name="T3" fmla="*/ 321923 h 1800200"/>
                <a:gd name="T4" fmla="*/ 305025 w 1584176"/>
                <a:gd name="T5" fmla="*/ 74408 h 1800200"/>
                <a:gd name="T6" fmla="*/ 252939 w 1584176"/>
                <a:gd name="T7" fmla="*/ 0 h 1800200"/>
                <a:gd name="T8" fmla="*/ 200855 w 1584176"/>
                <a:gd name="T9" fmla="*/ 74408 h 1800200"/>
                <a:gd name="T10" fmla="*/ 0 w 1584176"/>
                <a:gd name="T11" fmla="*/ 321923 h 1800200"/>
                <a:gd name="T12" fmla="*/ 252939 w 1584176"/>
                <a:gd name="T13" fmla="*/ 574862 h 1800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4176"/>
                <a:gd name="T22" fmla="*/ 0 h 1800200"/>
                <a:gd name="T23" fmla="*/ 1584176 w 1584176"/>
                <a:gd name="T24" fmla="*/ 1800200 h 1800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4176" h="1800200">
                  <a:moveTo>
                    <a:pt x="792088" y="1800200"/>
                  </a:moveTo>
                  <a:cubicBezTo>
                    <a:pt x="1229546" y="1800200"/>
                    <a:pt x="1584176" y="1445570"/>
                    <a:pt x="1584176" y="1008112"/>
                  </a:cubicBezTo>
                  <a:cubicBezTo>
                    <a:pt x="1584176" y="626578"/>
                    <a:pt x="1314421" y="308048"/>
                    <a:pt x="955195" y="233010"/>
                  </a:cubicBezTo>
                  <a:lnTo>
                    <a:pt x="792088" y="0"/>
                  </a:lnTo>
                  <a:lnTo>
                    <a:pt x="628982" y="233010"/>
                  </a:lnTo>
                  <a:cubicBezTo>
                    <a:pt x="269756" y="308048"/>
                    <a:pt x="0" y="626578"/>
                    <a:pt x="0" y="1008112"/>
                  </a:cubicBezTo>
                  <a:cubicBezTo>
                    <a:pt x="0" y="1445570"/>
                    <a:pt x="354630" y="1800200"/>
                    <a:pt x="792088" y="180020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12600000" scaled="1"/>
            </a:gradFill>
            <a:ln w="19050" cap="flat" cmpd="sng">
              <a:solidFill>
                <a:srgbClr val="42719B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7263" name="图片 25" descr="药店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79" y="49735"/>
              <a:ext cx="471762" cy="45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7264" name="TextBox 23"/>
            <p:cNvSpPr>
              <a:spLocks noChangeArrowheads="1"/>
            </p:cNvSpPr>
            <p:nvPr/>
          </p:nvSpPr>
          <p:spPr bwMode="auto">
            <a:xfrm>
              <a:off x="0" y="296904"/>
              <a:ext cx="1497558" cy="67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药店</a:t>
              </a:r>
              <a:endParaRPr lang="en-US" sz="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284" name="椭圆 138"/>
          <p:cNvSpPr>
            <a:spLocks noChangeArrowheads="1"/>
          </p:cNvSpPr>
          <p:nvPr/>
        </p:nvSpPr>
        <p:spPr bwMode="auto">
          <a:xfrm>
            <a:off x="477838" y="4378325"/>
            <a:ext cx="46037" cy="46038"/>
          </a:xfrm>
          <a:prstGeom prst="ellipse">
            <a:avLst/>
          </a:prstGeom>
          <a:solidFill>
            <a:srgbClr val="0171C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7285" name="椭圆 139"/>
          <p:cNvSpPr>
            <a:spLocks noChangeArrowheads="1"/>
          </p:cNvSpPr>
          <p:nvPr/>
        </p:nvSpPr>
        <p:spPr bwMode="auto">
          <a:xfrm>
            <a:off x="482600" y="4383088"/>
            <a:ext cx="36513" cy="36512"/>
          </a:xfrm>
          <a:prstGeom prst="ellipse">
            <a:avLst/>
          </a:prstGeom>
          <a:solidFill>
            <a:srgbClr val="0560AC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7286" name="组合 140"/>
          <p:cNvGrpSpPr/>
          <p:nvPr/>
        </p:nvGrpSpPr>
        <p:grpSpPr bwMode="auto">
          <a:xfrm>
            <a:off x="325438" y="4122738"/>
            <a:ext cx="339725" cy="231775"/>
            <a:chOff x="0" y="0"/>
            <a:chExt cx="1497558" cy="1017284"/>
          </a:xfrm>
        </p:grpSpPr>
        <p:sp>
          <p:nvSpPr>
            <p:cNvPr id="7259" name="等腰三角形 2"/>
            <p:cNvSpPr>
              <a:spLocks noChangeArrowheads="1"/>
            </p:cNvSpPr>
            <p:nvPr/>
          </p:nvSpPr>
          <p:spPr bwMode="auto">
            <a:xfrm flipV="1">
              <a:off x="323956" y="0"/>
              <a:ext cx="895210" cy="1017284"/>
            </a:xfrm>
            <a:custGeom>
              <a:avLst/>
              <a:gdLst>
                <a:gd name="T0" fmla="*/ 252939 w 1584176"/>
                <a:gd name="T1" fmla="*/ 574862 h 1800200"/>
                <a:gd name="T2" fmla="*/ 505879 w 1584176"/>
                <a:gd name="T3" fmla="*/ 321923 h 1800200"/>
                <a:gd name="T4" fmla="*/ 305025 w 1584176"/>
                <a:gd name="T5" fmla="*/ 74408 h 1800200"/>
                <a:gd name="T6" fmla="*/ 252939 w 1584176"/>
                <a:gd name="T7" fmla="*/ 0 h 1800200"/>
                <a:gd name="T8" fmla="*/ 200855 w 1584176"/>
                <a:gd name="T9" fmla="*/ 74408 h 1800200"/>
                <a:gd name="T10" fmla="*/ 0 w 1584176"/>
                <a:gd name="T11" fmla="*/ 321923 h 1800200"/>
                <a:gd name="T12" fmla="*/ 252939 w 1584176"/>
                <a:gd name="T13" fmla="*/ 574862 h 1800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4176"/>
                <a:gd name="T22" fmla="*/ 0 h 1800200"/>
                <a:gd name="T23" fmla="*/ 1584176 w 1584176"/>
                <a:gd name="T24" fmla="*/ 1800200 h 1800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4176" h="1800200">
                  <a:moveTo>
                    <a:pt x="792088" y="1800200"/>
                  </a:moveTo>
                  <a:cubicBezTo>
                    <a:pt x="1229546" y="1800200"/>
                    <a:pt x="1584176" y="1445570"/>
                    <a:pt x="1584176" y="1008112"/>
                  </a:cubicBezTo>
                  <a:cubicBezTo>
                    <a:pt x="1584176" y="626578"/>
                    <a:pt x="1314421" y="308048"/>
                    <a:pt x="955195" y="233010"/>
                  </a:cubicBezTo>
                  <a:lnTo>
                    <a:pt x="792088" y="0"/>
                  </a:lnTo>
                  <a:lnTo>
                    <a:pt x="628982" y="233010"/>
                  </a:lnTo>
                  <a:cubicBezTo>
                    <a:pt x="269756" y="308048"/>
                    <a:pt x="0" y="626578"/>
                    <a:pt x="0" y="1008112"/>
                  </a:cubicBezTo>
                  <a:cubicBezTo>
                    <a:pt x="0" y="1445570"/>
                    <a:pt x="354630" y="1800200"/>
                    <a:pt x="792088" y="180020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12600000" scaled="1"/>
            </a:gradFill>
            <a:ln w="19050" cap="flat" cmpd="sng">
              <a:solidFill>
                <a:srgbClr val="42719B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25" name="图片 25" descr="药店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79" y="49735"/>
              <a:ext cx="471762" cy="45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26" name="TextBox 23"/>
            <p:cNvSpPr>
              <a:spLocks noChangeArrowheads="1"/>
            </p:cNvSpPr>
            <p:nvPr/>
          </p:nvSpPr>
          <p:spPr bwMode="auto">
            <a:xfrm>
              <a:off x="0" y="296904"/>
              <a:ext cx="1497558" cy="67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药店</a:t>
              </a:r>
              <a:endParaRPr lang="en-US" sz="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290" name="椭圆 144"/>
          <p:cNvSpPr>
            <a:spLocks noChangeArrowheads="1"/>
          </p:cNvSpPr>
          <p:nvPr/>
        </p:nvSpPr>
        <p:spPr bwMode="auto">
          <a:xfrm>
            <a:off x="2516188" y="3717925"/>
            <a:ext cx="46037" cy="46038"/>
          </a:xfrm>
          <a:prstGeom prst="ellipse">
            <a:avLst/>
          </a:prstGeom>
          <a:solidFill>
            <a:srgbClr val="0171C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7291" name="椭圆 145"/>
          <p:cNvSpPr>
            <a:spLocks noChangeArrowheads="1"/>
          </p:cNvSpPr>
          <p:nvPr/>
        </p:nvSpPr>
        <p:spPr bwMode="auto">
          <a:xfrm>
            <a:off x="2520950" y="3722688"/>
            <a:ext cx="36513" cy="36512"/>
          </a:xfrm>
          <a:prstGeom prst="ellipse">
            <a:avLst/>
          </a:prstGeom>
          <a:solidFill>
            <a:srgbClr val="0560AC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7292" name="组合 146"/>
          <p:cNvGrpSpPr/>
          <p:nvPr/>
        </p:nvGrpSpPr>
        <p:grpSpPr bwMode="auto">
          <a:xfrm>
            <a:off x="2363788" y="3462338"/>
            <a:ext cx="339725" cy="230187"/>
            <a:chOff x="0" y="0"/>
            <a:chExt cx="1497558" cy="1017284"/>
          </a:xfrm>
        </p:grpSpPr>
        <p:sp>
          <p:nvSpPr>
            <p:cNvPr id="27" name="等腰三角形 2"/>
            <p:cNvSpPr>
              <a:spLocks noChangeArrowheads="1"/>
            </p:cNvSpPr>
            <p:nvPr/>
          </p:nvSpPr>
          <p:spPr bwMode="auto">
            <a:xfrm flipV="1">
              <a:off x="323956" y="0"/>
              <a:ext cx="895210" cy="1017284"/>
            </a:xfrm>
            <a:custGeom>
              <a:avLst/>
              <a:gdLst>
                <a:gd name="T0" fmla="*/ 252939 w 1584176"/>
                <a:gd name="T1" fmla="*/ 574862 h 1800200"/>
                <a:gd name="T2" fmla="*/ 505879 w 1584176"/>
                <a:gd name="T3" fmla="*/ 321923 h 1800200"/>
                <a:gd name="T4" fmla="*/ 305025 w 1584176"/>
                <a:gd name="T5" fmla="*/ 74408 h 1800200"/>
                <a:gd name="T6" fmla="*/ 252939 w 1584176"/>
                <a:gd name="T7" fmla="*/ 0 h 1800200"/>
                <a:gd name="T8" fmla="*/ 200855 w 1584176"/>
                <a:gd name="T9" fmla="*/ 74408 h 1800200"/>
                <a:gd name="T10" fmla="*/ 0 w 1584176"/>
                <a:gd name="T11" fmla="*/ 321923 h 1800200"/>
                <a:gd name="T12" fmla="*/ 252939 w 1584176"/>
                <a:gd name="T13" fmla="*/ 574862 h 1800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4176"/>
                <a:gd name="T22" fmla="*/ 0 h 1800200"/>
                <a:gd name="T23" fmla="*/ 1584176 w 1584176"/>
                <a:gd name="T24" fmla="*/ 1800200 h 1800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4176" h="1800200">
                  <a:moveTo>
                    <a:pt x="792088" y="1800200"/>
                  </a:moveTo>
                  <a:cubicBezTo>
                    <a:pt x="1229546" y="1800200"/>
                    <a:pt x="1584176" y="1445570"/>
                    <a:pt x="1584176" y="1008112"/>
                  </a:cubicBezTo>
                  <a:cubicBezTo>
                    <a:pt x="1584176" y="626578"/>
                    <a:pt x="1314421" y="308048"/>
                    <a:pt x="955195" y="233010"/>
                  </a:cubicBezTo>
                  <a:lnTo>
                    <a:pt x="792088" y="0"/>
                  </a:lnTo>
                  <a:lnTo>
                    <a:pt x="628982" y="233010"/>
                  </a:lnTo>
                  <a:cubicBezTo>
                    <a:pt x="269756" y="308048"/>
                    <a:pt x="0" y="626578"/>
                    <a:pt x="0" y="1008112"/>
                  </a:cubicBezTo>
                  <a:cubicBezTo>
                    <a:pt x="0" y="1445570"/>
                    <a:pt x="354630" y="1800200"/>
                    <a:pt x="792088" y="180020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12600000" scaled="1"/>
            </a:gradFill>
            <a:ln w="19050" cap="flat" cmpd="sng">
              <a:solidFill>
                <a:srgbClr val="42719B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7257" name="图片 25" descr="药店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79" y="49735"/>
              <a:ext cx="471762" cy="45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7258" name="TextBox 23"/>
            <p:cNvSpPr>
              <a:spLocks noChangeArrowheads="1"/>
            </p:cNvSpPr>
            <p:nvPr/>
          </p:nvSpPr>
          <p:spPr bwMode="auto">
            <a:xfrm>
              <a:off x="0" y="296904"/>
              <a:ext cx="1497558" cy="67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药店</a:t>
              </a:r>
              <a:endParaRPr lang="en-US" sz="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296" name="文本框 6"/>
          <p:cNvSpPr>
            <a:spLocks noChangeArrowheads="1"/>
          </p:cNvSpPr>
          <p:nvPr/>
        </p:nvSpPr>
        <p:spPr bwMode="auto">
          <a:xfrm>
            <a:off x="7875588" y="2424113"/>
            <a:ext cx="19796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药店的困境</a:t>
            </a:r>
            <a:endParaRPr lang="zh-CN" altLang="en-US" sz="1800"/>
          </a:p>
        </p:txBody>
      </p:sp>
      <p:grpSp>
        <p:nvGrpSpPr>
          <p:cNvPr id="7297" name="组合 179"/>
          <p:cNvGrpSpPr/>
          <p:nvPr/>
        </p:nvGrpSpPr>
        <p:grpSpPr bwMode="auto">
          <a:xfrm>
            <a:off x="7974013" y="2949575"/>
            <a:ext cx="3244850" cy="460375"/>
            <a:chOff x="0" y="0"/>
            <a:chExt cx="3244489" cy="461665"/>
          </a:xfrm>
        </p:grpSpPr>
        <p:sp>
          <p:nvSpPr>
            <p:cNvPr id="28" name="矩形 166"/>
            <p:cNvSpPr>
              <a:spLocks noChangeArrowheads="1"/>
            </p:cNvSpPr>
            <p:nvPr/>
          </p:nvSpPr>
          <p:spPr bwMode="auto">
            <a:xfrm>
              <a:off x="202512" y="0"/>
              <a:ext cx="30419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药品利润大，开店门槛不高，造成药店数量增长过快，分布密度不断加大</a:t>
              </a:r>
              <a:endParaRPr lang="zh-CN" altLang="en-US" sz="1800"/>
            </a:p>
          </p:txBody>
        </p:sp>
        <p:sp>
          <p:nvSpPr>
            <p:cNvPr id="29" name="Freeform 20"/>
            <p:cNvSpPr>
              <a:spLocks noEditPoints="1" noChangeArrowheads="1"/>
            </p:cNvSpPr>
            <p:nvPr/>
          </p:nvSpPr>
          <p:spPr bwMode="auto">
            <a:xfrm>
              <a:off x="0" y="138916"/>
              <a:ext cx="174869" cy="154815"/>
            </a:xfrm>
            <a:custGeom>
              <a:avLst/>
              <a:gdLst>
                <a:gd name="T0" fmla="*/ 2147483646 w 708"/>
                <a:gd name="T1" fmla="*/ 2147483646 h 614"/>
                <a:gd name="T2" fmla="*/ 2147483646 w 708"/>
                <a:gd name="T3" fmla="*/ 2147483646 h 614"/>
                <a:gd name="T4" fmla="*/ 0 w 708"/>
                <a:gd name="T5" fmla="*/ 2147483646 h 614"/>
                <a:gd name="T6" fmla="*/ 2147483646 w 708"/>
                <a:gd name="T7" fmla="*/ 2147483646 h 614"/>
                <a:gd name="T8" fmla="*/ 2147483646 w 708"/>
                <a:gd name="T9" fmla="*/ 2147483646 h 614"/>
                <a:gd name="T10" fmla="*/ 2147483646 w 708"/>
                <a:gd name="T11" fmla="*/ 2147483646 h 614"/>
                <a:gd name="T12" fmla="*/ 2147483646 w 708"/>
                <a:gd name="T13" fmla="*/ 2147483646 h 614"/>
                <a:gd name="T14" fmla="*/ 2147483646 w 708"/>
                <a:gd name="T15" fmla="*/ 2147483646 h 614"/>
                <a:gd name="T16" fmla="*/ 2147483646 w 708"/>
                <a:gd name="T17" fmla="*/ 2147483646 h 614"/>
                <a:gd name="T18" fmla="*/ 2147483646 w 708"/>
                <a:gd name="T19" fmla="*/ 2147483646 h 614"/>
                <a:gd name="T20" fmla="*/ 2147483646 w 708"/>
                <a:gd name="T21" fmla="*/ 2147483646 h 614"/>
                <a:gd name="T22" fmla="*/ 2147483646 w 708"/>
                <a:gd name="T23" fmla="*/ 2147483646 h 614"/>
                <a:gd name="T24" fmla="*/ 2147483646 w 708"/>
                <a:gd name="T25" fmla="*/ 2147483646 h 614"/>
                <a:gd name="T26" fmla="*/ 2147483646 w 708"/>
                <a:gd name="T27" fmla="*/ 2147483646 h 614"/>
                <a:gd name="T28" fmla="*/ 2147483646 w 708"/>
                <a:gd name="T29" fmla="*/ 2147483646 h 614"/>
                <a:gd name="T30" fmla="*/ 2147483646 w 708"/>
                <a:gd name="T31" fmla="*/ 2147483646 h 614"/>
                <a:gd name="T32" fmla="*/ 2147483646 w 708"/>
                <a:gd name="T33" fmla="*/ 2147483646 h 614"/>
                <a:gd name="T34" fmla="*/ 2147483646 w 708"/>
                <a:gd name="T35" fmla="*/ 2147483646 h 614"/>
                <a:gd name="T36" fmla="*/ 2147483646 w 708"/>
                <a:gd name="T37" fmla="*/ 2147483646 h 614"/>
                <a:gd name="T38" fmla="*/ 2147483646 w 708"/>
                <a:gd name="T39" fmla="*/ 2147483646 h 614"/>
                <a:gd name="T40" fmla="*/ 2147483646 w 708"/>
                <a:gd name="T41" fmla="*/ 2147483646 h 614"/>
                <a:gd name="T42" fmla="*/ 2147483646 w 708"/>
                <a:gd name="T43" fmla="*/ 2147483646 h 614"/>
                <a:gd name="T44" fmla="*/ 2147483646 w 708"/>
                <a:gd name="T45" fmla="*/ 2147483646 h 614"/>
                <a:gd name="T46" fmla="*/ 2147483646 w 708"/>
                <a:gd name="T47" fmla="*/ 0 h 614"/>
                <a:gd name="T48" fmla="*/ 2147483646 w 708"/>
                <a:gd name="T49" fmla="*/ 2147483646 h 614"/>
                <a:gd name="T50" fmla="*/ 2147483646 w 708"/>
                <a:gd name="T51" fmla="*/ 2147483646 h 614"/>
                <a:gd name="T52" fmla="*/ 2147483646 w 708"/>
                <a:gd name="T53" fmla="*/ 0 h 614"/>
                <a:gd name="T54" fmla="*/ 2147483646 w 708"/>
                <a:gd name="T55" fmla="*/ 2147483646 h 614"/>
                <a:gd name="T56" fmla="*/ 2147483646 w 708"/>
                <a:gd name="T57" fmla="*/ 2147483646 h 614"/>
                <a:gd name="T58" fmla="*/ 2147483646 w 708"/>
                <a:gd name="T59" fmla="*/ 2147483646 h 614"/>
                <a:gd name="T60" fmla="*/ 2147483646 w 708"/>
                <a:gd name="T61" fmla="*/ 2147483646 h 614"/>
                <a:gd name="T62" fmla="*/ 2147483646 w 708"/>
                <a:gd name="T63" fmla="*/ 2147483646 h 614"/>
                <a:gd name="T64" fmla="*/ 2147483646 w 708"/>
                <a:gd name="T65" fmla="*/ 2147483646 h 614"/>
                <a:gd name="T66" fmla="*/ 2147483646 w 708"/>
                <a:gd name="T67" fmla="*/ 2147483646 h 614"/>
                <a:gd name="T68" fmla="*/ 2147483646 w 708"/>
                <a:gd name="T69" fmla="*/ 2147483646 h 6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8"/>
                <a:gd name="T106" fmla="*/ 0 h 614"/>
                <a:gd name="T107" fmla="*/ 708 w 708"/>
                <a:gd name="T108" fmla="*/ 614 h 6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8" h="614">
                  <a:moveTo>
                    <a:pt x="243" y="484"/>
                  </a:moveTo>
                  <a:lnTo>
                    <a:pt x="243" y="614"/>
                  </a:lnTo>
                  <a:lnTo>
                    <a:pt x="0" y="614"/>
                  </a:lnTo>
                  <a:lnTo>
                    <a:pt x="104" y="437"/>
                  </a:lnTo>
                  <a:lnTo>
                    <a:pt x="174" y="437"/>
                  </a:lnTo>
                  <a:lnTo>
                    <a:pt x="134" y="484"/>
                  </a:lnTo>
                  <a:lnTo>
                    <a:pt x="243" y="484"/>
                  </a:lnTo>
                  <a:close/>
                  <a:moveTo>
                    <a:pt x="574" y="484"/>
                  </a:moveTo>
                  <a:lnTo>
                    <a:pt x="465" y="484"/>
                  </a:lnTo>
                  <a:lnTo>
                    <a:pt x="465" y="614"/>
                  </a:lnTo>
                  <a:lnTo>
                    <a:pt x="708" y="614"/>
                  </a:lnTo>
                  <a:lnTo>
                    <a:pt x="604" y="437"/>
                  </a:lnTo>
                  <a:lnTo>
                    <a:pt x="533" y="437"/>
                  </a:lnTo>
                  <a:lnTo>
                    <a:pt x="574" y="484"/>
                  </a:lnTo>
                  <a:close/>
                  <a:moveTo>
                    <a:pt x="354" y="229"/>
                  </a:moveTo>
                  <a:lnTo>
                    <a:pt x="507" y="408"/>
                  </a:lnTo>
                  <a:lnTo>
                    <a:pt x="590" y="408"/>
                  </a:lnTo>
                  <a:lnTo>
                    <a:pt x="486" y="229"/>
                  </a:lnTo>
                  <a:lnTo>
                    <a:pt x="222" y="229"/>
                  </a:lnTo>
                  <a:lnTo>
                    <a:pt x="118" y="408"/>
                  </a:lnTo>
                  <a:lnTo>
                    <a:pt x="200" y="408"/>
                  </a:lnTo>
                  <a:lnTo>
                    <a:pt x="354" y="229"/>
                  </a:lnTo>
                  <a:close/>
                  <a:moveTo>
                    <a:pt x="354" y="0"/>
                  </a:moveTo>
                  <a:lnTo>
                    <a:pt x="238" y="200"/>
                  </a:lnTo>
                  <a:lnTo>
                    <a:pt x="470" y="200"/>
                  </a:lnTo>
                  <a:lnTo>
                    <a:pt x="354" y="0"/>
                  </a:lnTo>
                  <a:close/>
                  <a:moveTo>
                    <a:pt x="354" y="274"/>
                  </a:moveTo>
                  <a:lnTo>
                    <a:pt x="196" y="463"/>
                  </a:lnTo>
                  <a:lnTo>
                    <a:pt x="278" y="463"/>
                  </a:lnTo>
                  <a:lnTo>
                    <a:pt x="278" y="614"/>
                  </a:lnTo>
                  <a:lnTo>
                    <a:pt x="430" y="614"/>
                  </a:lnTo>
                  <a:lnTo>
                    <a:pt x="430" y="463"/>
                  </a:lnTo>
                  <a:lnTo>
                    <a:pt x="515" y="463"/>
                  </a:lnTo>
                  <a:lnTo>
                    <a:pt x="354" y="274"/>
                  </a:ln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83943" tIns="41972" rIns="83943" bIns="41972"/>
            <a:lstStyle/>
            <a:p>
              <a:endParaRPr lang="zh-CN" altLang="en-US"/>
            </a:p>
          </p:txBody>
        </p:sp>
      </p:grpSp>
      <p:grpSp>
        <p:nvGrpSpPr>
          <p:cNvPr id="7300" name="组合 182"/>
          <p:cNvGrpSpPr/>
          <p:nvPr/>
        </p:nvGrpSpPr>
        <p:grpSpPr bwMode="auto">
          <a:xfrm>
            <a:off x="7974013" y="3392488"/>
            <a:ext cx="3455987" cy="461962"/>
            <a:chOff x="0" y="0"/>
            <a:chExt cx="3455400" cy="461367"/>
          </a:xfrm>
        </p:grpSpPr>
        <p:sp>
          <p:nvSpPr>
            <p:cNvPr id="7252" name="矩形 158"/>
            <p:cNvSpPr>
              <a:spLocks noChangeArrowheads="1"/>
            </p:cNvSpPr>
            <p:nvPr/>
          </p:nvSpPr>
          <p:spPr bwMode="auto">
            <a:xfrm>
              <a:off x="197352" y="0"/>
              <a:ext cx="3258048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国家政策取消开办药店距离限制，药店之间自由竞争</a:t>
              </a:r>
              <a:endParaRPr lang="en-US" sz="1200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53" name="Freeform 15"/>
            <p:cNvSpPr>
              <a:spLocks noEditPoints="1" noChangeArrowheads="1"/>
            </p:cNvSpPr>
            <p:nvPr/>
          </p:nvSpPr>
          <p:spPr bwMode="auto">
            <a:xfrm>
              <a:off x="0" y="128985"/>
              <a:ext cx="164548" cy="162272"/>
            </a:xfrm>
            <a:custGeom>
              <a:avLst/>
              <a:gdLst>
                <a:gd name="T0" fmla="*/ 2147483646 w 708"/>
                <a:gd name="T1" fmla="*/ 2147483646 h 709"/>
                <a:gd name="T2" fmla="*/ 2147483646 w 708"/>
                <a:gd name="T3" fmla="*/ 2147483646 h 709"/>
                <a:gd name="T4" fmla="*/ 2147483646 w 708"/>
                <a:gd name="T5" fmla="*/ 2147483646 h 709"/>
                <a:gd name="T6" fmla="*/ 2147483646 w 708"/>
                <a:gd name="T7" fmla="*/ 2147483646 h 709"/>
                <a:gd name="T8" fmla="*/ 2147483646 w 708"/>
                <a:gd name="T9" fmla="*/ 2147483646 h 709"/>
                <a:gd name="T10" fmla="*/ 2147483646 w 708"/>
                <a:gd name="T11" fmla="*/ 2147483646 h 709"/>
                <a:gd name="T12" fmla="*/ 2147483646 w 708"/>
                <a:gd name="T13" fmla="*/ 0 h 709"/>
                <a:gd name="T14" fmla="*/ 2147483646 w 708"/>
                <a:gd name="T15" fmla="*/ 2147483646 h 709"/>
                <a:gd name="T16" fmla="*/ 2147483646 w 708"/>
                <a:gd name="T17" fmla="*/ 2147483646 h 709"/>
                <a:gd name="T18" fmla="*/ 2147483646 w 708"/>
                <a:gd name="T19" fmla="*/ 2147483646 h 709"/>
                <a:gd name="T20" fmla="*/ 2147483646 w 708"/>
                <a:gd name="T21" fmla="*/ 2147483646 h 709"/>
                <a:gd name="T22" fmla="*/ 2147483646 w 708"/>
                <a:gd name="T23" fmla="*/ 2147483646 h 709"/>
                <a:gd name="T24" fmla="*/ 2147483646 w 708"/>
                <a:gd name="T25" fmla="*/ 2147483646 h 709"/>
                <a:gd name="T26" fmla="*/ 0 w 708"/>
                <a:gd name="T27" fmla="*/ 2147483646 h 709"/>
                <a:gd name="T28" fmla="*/ 2147483646 w 708"/>
                <a:gd name="T29" fmla="*/ 2147483646 h 709"/>
                <a:gd name="T30" fmla="*/ 2147483646 w 708"/>
                <a:gd name="T31" fmla="*/ 2147483646 h 709"/>
                <a:gd name="T32" fmla="*/ 2147483646 w 708"/>
                <a:gd name="T33" fmla="*/ 2147483646 h 709"/>
                <a:gd name="T34" fmla="*/ 0 w 708"/>
                <a:gd name="T35" fmla="*/ 2147483646 h 709"/>
                <a:gd name="T36" fmla="*/ 0 w 708"/>
                <a:gd name="T37" fmla="*/ 2147483646 h 709"/>
                <a:gd name="T38" fmla="*/ 2147483646 w 708"/>
                <a:gd name="T39" fmla="*/ 2147483646 h 709"/>
                <a:gd name="T40" fmla="*/ 2147483646 w 708"/>
                <a:gd name="T41" fmla="*/ 2147483646 h 709"/>
                <a:gd name="T42" fmla="*/ 2147483646 w 708"/>
                <a:gd name="T43" fmla="*/ 2147483646 h 709"/>
                <a:gd name="T44" fmla="*/ 2147483646 w 708"/>
                <a:gd name="T45" fmla="*/ 2147483646 h 709"/>
                <a:gd name="T46" fmla="*/ 2147483646 w 708"/>
                <a:gd name="T47" fmla="*/ 2147483646 h 709"/>
                <a:gd name="T48" fmla="*/ 2147483646 w 708"/>
                <a:gd name="T49" fmla="*/ 2147483646 h 709"/>
                <a:gd name="T50" fmla="*/ 2147483646 w 708"/>
                <a:gd name="T51" fmla="*/ 2147483646 h 709"/>
                <a:gd name="T52" fmla="*/ 2147483646 w 708"/>
                <a:gd name="T53" fmla="*/ 0 h 709"/>
                <a:gd name="T54" fmla="*/ 2147483646 w 708"/>
                <a:gd name="T55" fmla="*/ 0 h 709"/>
                <a:gd name="T56" fmla="*/ 2147483646 w 708"/>
                <a:gd name="T57" fmla="*/ 2147483646 h 709"/>
                <a:gd name="T58" fmla="*/ 2147483646 w 708"/>
                <a:gd name="T59" fmla="*/ 2147483646 h 709"/>
                <a:gd name="T60" fmla="*/ 2147483646 w 708"/>
                <a:gd name="T61" fmla="*/ 0 h 709"/>
                <a:gd name="T62" fmla="*/ 2147483646 w 708"/>
                <a:gd name="T63" fmla="*/ 2147483646 h 709"/>
                <a:gd name="T64" fmla="*/ 2147483646 w 708"/>
                <a:gd name="T65" fmla="*/ 2147483646 h 709"/>
                <a:gd name="T66" fmla="*/ 2147483646 w 708"/>
                <a:gd name="T67" fmla="*/ 2147483646 h 709"/>
                <a:gd name="T68" fmla="*/ 2147483646 w 708"/>
                <a:gd name="T69" fmla="*/ 2147483646 h 709"/>
                <a:gd name="T70" fmla="*/ 2147483646 w 708"/>
                <a:gd name="T71" fmla="*/ 2147483646 h 709"/>
                <a:gd name="T72" fmla="*/ 2147483646 w 708"/>
                <a:gd name="T73" fmla="*/ 2147483646 h 709"/>
                <a:gd name="T74" fmla="*/ 2147483646 w 708"/>
                <a:gd name="T75" fmla="*/ 2147483646 h 709"/>
                <a:gd name="T76" fmla="*/ 2147483646 w 708"/>
                <a:gd name="T77" fmla="*/ 2147483646 h 709"/>
                <a:gd name="T78" fmla="*/ 2147483646 w 708"/>
                <a:gd name="T79" fmla="*/ 2147483646 h 709"/>
                <a:gd name="T80" fmla="*/ 2147483646 w 708"/>
                <a:gd name="T81" fmla="*/ 2147483646 h 709"/>
                <a:gd name="T82" fmla="*/ 2147483646 w 708"/>
                <a:gd name="T83" fmla="*/ 2147483646 h 709"/>
                <a:gd name="T84" fmla="*/ 2147483646 w 708"/>
                <a:gd name="T85" fmla="*/ 2147483646 h 709"/>
                <a:gd name="T86" fmla="*/ 2147483646 w 708"/>
                <a:gd name="T87" fmla="*/ 2147483646 h 709"/>
                <a:gd name="T88" fmla="*/ 2147483646 w 708"/>
                <a:gd name="T89" fmla="*/ 2147483646 h 709"/>
                <a:gd name="T90" fmla="*/ 2147483646 w 708"/>
                <a:gd name="T91" fmla="*/ 2147483646 h 7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08"/>
                <a:gd name="T139" fmla="*/ 0 h 709"/>
                <a:gd name="T140" fmla="*/ 708 w 708"/>
                <a:gd name="T141" fmla="*/ 709 h 70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08" h="709">
                  <a:moveTo>
                    <a:pt x="455" y="121"/>
                  </a:moveTo>
                  <a:lnTo>
                    <a:pt x="392" y="121"/>
                  </a:lnTo>
                  <a:lnTo>
                    <a:pt x="392" y="206"/>
                  </a:lnTo>
                  <a:lnTo>
                    <a:pt x="316" y="206"/>
                  </a:lnTo>
                  <a:lnTo>
                    <a:pt x="316" y="121"/>
                  </a:lnTo>
                  <a:lnTo>
                    <a:pt x="250" y="121"/>
                  </a:lnTo>
                  <a:lnTo>
                    <a:pt x="354" y="0"/>
                  </a:lnTo>
                  <a:lnTo>
                    <a:pt x="455" y="121"/>
                  </a:lnTo>
                  <a:close/>
                  <a:moveTo>
                    <a:pt x="205" y="371"/>
                  </a:moveTo>
                  <a:lnTo>
                    <a:pt x="139" y="371"/>
                  </a:lnTo>
                  <a:lnTo>
                    <a:pt x="139" y="456"/>
                  </a:lnTo>
                  <a:lnTo>
                    <a:pt x="63" y="456"/>
                  </a:lnTo>
                  <a:lnTo>
                    <a:pt x="63" y="371"/>
                  </a:lnTo>
                  <a:lnTo>
                    <a:pt x="0" y="371"/>
                  </a:lnTo>
                  <a:lnTo>
                    <a:pt x="101" y="251"/>
                  </a:lnTo>
                  <a:lnTo>
                    <a:pt x="205" y="371"/>
                  </a:lnTo>
                  <a:close/>
                  <a:moveTo>
                    <a:pt x="205" y="503"/>
                  </a:moveTo>
                  <a:lnTo>
                    <a:pt x="0" y="503"/>
                  </a:lnTo>
                  <a:lnTo>
                    <a:pt x="0" y="709"/>
                  </a:lnTo>
                  <a:lnTo>
                    <a:pt x="205" y="709"/>
                  </a:lnTo>
                  <a:lnTo>
                    <a:pt x="205" y="503"/>
                  </a:lnTo>
                  <a:close/>
                  <a:moveTo>
                    <a:pt x="708" y="503"/>
                  </a:moveTo>
                  <a:lnTo>
                    <a:pt x="503" y="503"/>
                  </a:lnTo>
                  <a:lnTo>
                    <a:pt x="503" y="709"/>
                  </a:lnTo>
                  <a:lnTo>
                    <a:pt x="708" y="709"/>
                  </a:lnTo>
                  <a:lnTo>
                    <a:pt x="708" y="503"/>
                  </a:lnTo>
                  <a:close/>
                  <a:moveTo>
                    <a:pt x="708" y="0"/>
                  </a:moveTo>
                  <a:lnTo>
                    <a:pt x="503" y="0"/>
                  </a:lnTo>
                  <a:lnTo>
                    <a:pt x="503" y="206"/>
                  </a:lnTo>
                  <a:lnTo>
                    <a:pt x="708" y="206"/>
                  </a:lnTo>
                  <a:lnTo>
                    <a:pt x="708" y="0"/>
                  </a:lnTo>
                  <a:close/>
                  <a:moveTo>
                    <a:pt x="708" y="251"/>
                  </a:moveTo>
                  <a:lnTo>
                    <a:pt x="503" y="251"/>
                  </a:lnTo>
                  <a:lnTo>
                    <a:pt x="503" y="456"/>
                  </a:lnTo>
                  <a:lnTo>
                    <a:pt x="708" y="456"/>
                  </a:lnTo>
                  <a:lnTo>
                    <a:pt x="708" y="251"/>
                  </a:lnTo>
                  <a:close/>
                  <a:moveTo>
                    <a:pt x="455" y="251"/>
                  </a:moveTo>
                  <a:lnTo>
                    <a:pt x="250" y="251"/>
                  </a:lnTo>
                  <a:lnTo>
                    <a:pt x="250" y="456"/>
                  </a:lnTo>
                  <a:lnTo>
                    <a:pt x="455" y="456"/>
                  </a:lnTo>
                  <a:lnTo>
                    <a:pt x="455" y="251"/>
                  </a:lnTo>
                  <a:close/>
                  <a:moveTo>
                    <a:pt x="455" y="503"/>
                  </a:moveTo>
                  <a:lnTo>
                    <a:pt x="250" y="503"/>
                  </a:lnTo>
                  <a:lnTo>
                    <a:pt x="250" y="709"/>
                  </a:lnTo>
                  <a:lnTo>
                    <a:pt x="455" y="709"/>
                  </a:lnTo>
                  <a:lnTo>
                    <a:pt x="455" y="503"/>
                  </a:ln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0" tIns="54861" rIns="109721" bIns="54861"/>
            <a:lstStyle/>
            <a:p>
              <a:endParaRPr lang="zh-CN" altLang="en-US"/>
            </a:p>
          </p:txBody>
        </p:sp>
      </p:grpSp>
      <p:grpSp>
        <p:nvGrpSpPr>
          <p:cNvPr id="7303" name="组合 185"/>
          <p:cNvGrpSpPr/>
          <p:nvPr/>
        </p:nvGrpSpPr>
        <p:grpSpPr bwMode="auto">
          <a:xfrm>
            <a:off x="7974013" y="3836988"/>
            <a:ext cx="3187700" cy="461962"/>
            <a:chOff x="0" y="0"/>
            <a:chExt cx="3186770" cy="461665"/>
          </a:xfrm>
        </p:grpSpPr>
        <p:sp>
          <p:nvSpPr>
            <p:cNvPr id="30" name="矩形 170"/>
            <p:cNvSpPr>
              <a:spLocks noChangeArrowheads="1"/>
            </p:cNvSpPr>
            <p:nvPr/>
          </p:nvSpPr>
          <p:spPr bwMode="auto">
            <a:xfrm>
              <a:off x="196708" y="0"/>
              <a:ext cx="29900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零售药店同质化严重，经营的药品品种都差不多</a:t>
              </a:r>
              <a:endParaRPr lang="zh-CN" altLang="en-US" sz="1800"/>
            </a:p>
          </p:txBody>
        </p:sp>
        <p:sp>
          <p:nvSpPr>
            <p:cNvPr id="7251" name="Freeform 12"/>
            <p:cNvSpPr>
              <a:spLocks noEditPoints="1" noChangeArrowheads="1"/>
            </p:cNvSpPr>
            <p:nvPr/>
          </p:nvSpPr>
          <p:spPr bwMode="auto">
            <a:xfrm>
              <a:off x="0" y="129995"/>
              <a:ext cx="163260" cy="163260"/>
            </a:xfrm>
            <a:custGeom>
              <a:avLst/>
              <a:gdLst>
                <a:gd name="T0" fmla="*/ 2147483646 w 709"/>
                <a:gd name="T1" fmla="*/ 2147483646 h 709"/>
                <a:gd name="T2" fmla="*/ 2147483646 w 709"/>
                <a:gd name="T3" fmla="*/ 2147483646 h 709"/>
                <a:gd name="T4" fmla="*/ 2147483646 w 709"/>
                <a:gd name="T5" fmla="*/ 2147483646 h 709"/>
                <a:gd name="T6" fmla="*/ 2147483646 w 709"/>
                <a:gd name="T7" fmla="*/ 2147483646 h 709"/>
                <a:gd name="T8" fmla="*/ 2147483646 w 709"/>
                <a:gd name="T9" fmla="*/ 2147483646 h 709"/>
                <a:gd name="T10" fmla="*/ 2147483646 w 709"/>
                <a:gd name="T11" fmla="*/ 2147483646 h 709"/>
                <a:gd name="T12" fmla="*/ 0 w 709"/>
                <a:gd name="T13" fmla="*/ 2147483646 h 709"/>
                <a:gd name="T14" fmla="*/ 0 w 709"/>
                <a:gd name="T15" fmla="*/ 2147483646 h 709"/>
                <a:gd name="T16" fmla="*/ 2147483646 w 709"/>
                <a:gd name="T17" fmla="*/ 2147483646 h 709"/>
                <a:gd name="T18" fmla="*/ 2147483646 w 709"/>
                <a:gd name="T19" fmla="*/ 2147483646 h 709"/>
                <a:gd name="T20" fmla="*/ 2147483646 w 709"/>
                <a:gd name="T21" fmla="*/ 0 h 709"/>
                <a:gd name="T22" fmla="*/ 0 w 709"/>
                <a:gd name="T23" fmla="*/ 2147483646 h 709"/>
                <a:gd name="T24" fmla="*/ 2147483646 w 709"/>
                <a:gd name="T25" fmla="*/ 2147483646 h 709"/>
                <a:gd name="T26" fmla="*/ 2147483646 w 709"/>
                <a:gd name="T27" fmla="*/ 2147483646 h 709"/>
                <a:gd name="T28" fmla="*/ 2147483646 w 709"/>
                <a:gd name="T29" fmla="*/ 0 h 7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9"/>
                <a:gd name="T46" fmla="*/ 0 h 709"/>
                <a:gd name="T47" fmla="*/ 709 w 709"/>
                <a:gd name="T48" fmla="*/ 709 h 7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9" h="709">
                  <a:moveTo>
                    <a:pt x="709" y="570"/>
                  </a:moveTo>
                  <a:lnTo>
                    <a:pt x="373" y="709"/>
                  </a:lnTo>
                  <a:lnTo>
                    <a:pt x="373" y="294"/>
                  </a:lnTo>
                  <a:lnTo>
                    <a:pt x="709" y="154"/>
                  </a:lnTo>
                  <a:lnTo>
                    <a:pt x="709" y="570"/>
                  </a:lnTo>
                  <a:close/>
                  <a:moveTo>
                    <a:pt x="335" y="294"/>
                  </a:moveTo>
                  <a:lnTo>
                    <a:pt x="0" y="154"/>
                  </a:lnTo>
                  <a:lnTo>
                    <a:pt x="0" y="570"/>
                  </a:lnTo>
                  <a:lnTo>
                    <a:pt x="335" y="709"/>
                  </a:lnTo>
                  <a:lnTo>
                    <a:pt x="335" y="294"/>
                  </a:lnTo>
                  <a:close/>
                  <a:moveTo>
                    <a:pt x="354" y="0"/>
                  </a:moveTo>
                  <a:lnTo>
                    <a:pt x="0" y="126"/>
                  </a:lnTo>
                  <a:lnTo>
                    <a:pt x="354" y="268"/>
                  </a:lnTo>
                  <a:lnTo>
                    <a:pt x="709" y="12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82305" tIns="41153" rIns="82305" bIns="41153"/>
            <a:lstStyle/>
            <a:p>
              <a:endParaRPr lang="zh-CN" altLang="en-US"/>
            </a:p>
          </p:txBody>
        </p:sp>
      </p:grpSp>
      <p:grpSp>
        <p:nvGrpSpPr>
          <p:cNvPr id="7306" name="组合 216"/>
          <p:cNvGrpSpPr/>
          <p:nvPr/>
        </p:nvGrpSpPr>
        <p:grpSpPr bwMode="auto">
          <a:xfrm>
            <a:off x="7974013" y="4281488"/>
            <a:ext cx="3200400" cy="646112"/>
            <a:chOff x="0" y="0"/>
            <a:chExt cx="3200099" cy="646331"/>
          </a:xfrm>
        </p:grpSpPr>
        <p:sp>
          <p:nvSpPr>
            <p:cNvPr id="7241" name="矩形 175"/>
            <p:cNvSpPr>
              <a:spLocks noChangeArrowheads="1"/>
            </p:cNvSpPr>
            <p:nvPr/>
          </p:nvSpPr>
          <p:spPr bwMode="auto">
            <a:xfrm>
              <a:off x="207852" y="0"/>
              <a:ext cx="299224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缺乏对药品需求市场分析，缺乏消费者研究，在药店经营和药品陈列方面没有策略性规划</a:t>
              </a:r>
              <a:endParaRPr lang="zh-CN" altLang="en-US" sz="1800"/>
            </a:p>
          </p:txBody>
        </p:sp>
        <p:grpSp>
          <p:nvGrpSpPr>
            <p:cNvPr id="31" name="Group 15"/>
            <p:cNvGrpSpPr/>
            <p:nvPr/>
          </p:nvGrpSpPr>
          <p:grpSpPr bwMode="auto">
            <a:xfrm flipH="1">
              <a:off x="0" y="197702"/>
              <a:ext cx="185548" cy="127900"/>
              <a:chOff x="0" y="0"/>
              <a:chExt cx="756170" cy="516124"/>
            </a:xfrm>
          </p:grpSpPr>
          <p:sp>
            <p:nvSpPr>
              <p:cNvPr id="7243" name="Rounded Rectangle 307"/>
              <p:cNvSpPr>
                <a:spLocks noChangeArrowheads="1"/>
              </p:cNvSpPr>
              <p:nvPr/>
            </p:nvSpPr>
            <p:spPr bwMode="auto">
              <a:xfrm rot="1411326">
                <a:off x="447339" y="306825"/>
                <a:ext cx="308831" cy="209299"/>
              </a:xfrm>
              <a:custGeom>
                <a:avLst/>
                <a:gdLst>
                  <a:gd name="T0" fmla="*/ 6932 w 308831"/>
                  <a:gd name="T1" fmla="*/ 0 h 209299"/>
                  <a:gd name="T2" fmla="*/ 62731 w 308831"/>
                  <a:gd name="T3" fmla="*/ 5004 h 209299"/>
                  <a:gd name="T4" fmla="*/ 85697 w 308831"/>
                  <a:gd name="T5" fmla="*/ 24169 h 209299"/>
                  <a:gd name="T6" fmla="*/ 85452 w 308831"/>
                  <a:gd name="T7" fmla="*/ 33272 h 209299"/>
                  <a:gd name="T8" fmla="*/ 87017 w 308831"/>
                  <a:gd name="T9" fmla="*/ 32624 h 209299"/>
                  <a:gd name="T10" fmla="*/ 270296 w 308831"/>
                  <a:gd name="T11" fmla="*/ 32624 h 209299"/>
                  <a:gd name="T12" fmla="*/ 308831 w 308831"/>
                  <a:gd name="T13" fmla="*/ 71159 h 209299"/>
                  <a:gd name="T14" fmla="*/ 308831 w 308831"/>
                  <a:gd name="T15" fmla="*/ 146071 h 209299"/>
                  <a:gd name="T16" fmla="*/ 270296 w 308831"/>
                  <a:gd name="T17" fmla="*/ 184606 h 209299"/>
                  <a:gd name="T18" fmla="*/ 87017 w 308831"/>
                  <a:gd name="T19" fmla="*/ 184606 h 209299"/>
                  <a:gd name="T20" fmla="*/ 81440 w 308831"/>
                  <a:gd name="T21" fmla="*/ 182295 h 209299"/>
                  <a:gd name="T22" fmla="*/ 81438 w 308831"/>
                  <a:gd name="T23" fmla="*/ 182371 h 209299"/>
                  <a:gd name="T24" fmla="*/ 54012 w 308831"/>
                  <a:gd name="T25" fmla="*/ 208953 h 209299"/>
                  <a:gd name="T26" fmla="*/ 0 w 308831"/>
                  <a:gd name="T27" fmla="*/ 208054 h 209299"/>
                  <a:gd name="T28" fmla="*/ 23432 w 308831"/>
                  <a:gd name="T29" fmla="*/ 105100 h 209299"/>
                  <a:gd name="T30" fmla="*/ 6932 w 308831"/>
                  <a:gd name="T31" fmla="*/ 0 h 2092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8831"/>
                  <a:gd name="T49" fmla="*/ 0 h 209299"/>
                  <a:gd name="T50" fmla="*/ 308831 w 308831"/>
                  <a:gd name="T51" fmla="*/ 209299 h 2092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8831" h="209299">
                    <a:moveTo>
                      <a:pt x="6932" y="0"/>
                    </a:moveTo>
                    <a:lnTo>
                      <a:pt x="62731" y="5004"/>
                    </a:lnTo>
                    <a:cubicBezTo>
                      <a:pt x="73820" y="4021"/>
                      <a:pt x="83149" y="12888"/>
                      <a:pt x="85697" y="24169"/>
                    </a:cubicBezTo>
                    <a:lnTo>
                      <a:pt x="85452" y="33272"/>
                    </a:lnTo>
                    <a:cubicBezTo>
                      <a:pt x="85954" y="32635"/>
                      <a:pt x="86485" y="32624"/>
                      <a:pt x="87017" y="32624"/>
                    </a:cubicBezTo>
                    <a:lnTo>
                      <a:pt x="270296" y="32624"/>
                    </a:lnTo>
                    <a:cubicBezTo>
                      <a:pt x="291578" y="32624"/>
                      <a:pt x="308831" y="49877"/>
                      <a:pt x="308831" y="71159"/>
                    </a:cubicBezTo>
                    <a:lnTo>
                      <a:pt x="308831" y="146071"/>
                    </a:lnTo>
                    <a:cubicBezTo>
                      <a:pt x="308831" y="167353"/>
                      <a:pt x="291578" y="184606"/>
                      <a:pt x="270296" y="184606"/>
                    </a:cubicBezTo>
                    <a:lnTo>
                      <a:pt x="87017" y="184606"/>
                    </a:lnTo>
                    <a:lnTo>
                      <a:pt x="81440" y="182295"/>
                    </a:lnTo>
                    <a:lnTo>
                      <a:pt x="81438" y="182371"/>
                    </a:lnTo>
                    <a:cubicBezTo>
                      <a:pt x="82699" y="196467"/>
                      <a:pt x="69880" y="211811"/>
                      <a:pt x="54012" y="208953"/>
                    </a:cubicBezTo>
                    <a:lnTo>
                      <a:pt x="0" y="208054"/>
                    </a:lnTo>
                    <a:cubicBezTo>
                      <a:pt x="11559" y="178614"/>
                      <a:pt x="19544" y="140965"/>
                      <a:pt x="23432" y="105100"/>
                    </a:cubicBezTo>
                    <a:cubicBezTo>
                      <a:pt x="23221" y="71020"/>
                      <a:pt x="17126" y="34619"/>
                      <a:pt x="6932" y="0"/>
                    </a:cubicBezTo>
                    <a:close/>
                  </a:path>
                </a:pathLst>
              </a:cu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79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244" name="Oval 2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2863" cy="482862"/>
              </a:xfrm>
              <a:custGeom>
                <a:avLst/>
                <a:gdLst>
                  <a:gd name="T0" fmla="*/ 203393 w 573170"/>
                  <a:gd name="T1" fmla="*/ 33396 h 573170"/>
                  <a:gd name="T2" fmla="*/ 33396 w 573170"/>
                  <a:gd name="T3" fmla="*/ 203391 h 573170"/>
                  <a:gd name="T4" fmla="*/ 203393 w 573170"/>
                  <a:gd name="T5" fmla="*/ 373387 h 573170"/>
                  <a:gd name="T6" fmla="*/ 373388 w 573170"/>
                  <a:gd name="T7" fmla="*/ 203391 h 573170"/>
                  <a:gd name="T8" fmla="*/ 203393 w 573170"/>
                  <a:gd name="T9" fmla="*/ 33396 h 573170"/>
                  <a:gd name="T10" fmla="*/ 203393 w 573170"/>
                  <a:gd name="T11" fmla="*/ 0 h 573170"/>
                  <a:gd name="T12" fmla="*/ 406785 w 573170"/>
                  <a:gd name="T13" fmla="*/ 203391 h 573170"/>
                  <a:gd name="T14" fmla="*/ 203393 w 573170"/>
                  <a:gd name="T15" fmla="*/ 406783 h 573170"/>
                  <a:gd name="T16" fmla="*/ 0 w 573170"/>
                  <a:gd name="T17" fmla="*/ 203391 h 573170"/>
                  <a:gd name="T18" fmla="*/ 203393 w 573170"/>
                  <a:gd name="T19" fmla="*/ 0 h 5731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3170"/>
                  <a:gd name="T31" fmla="*/ 0 h 573170"/>
                  <a:gd name="T32" fmla="*/ 573170 w 573170"/>
                  <a:gd name="T33" fmla="*/ 573170 h 57317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3170" h="573170">
                    <a:moveTo>
                      <a:pt x="286585" y="47056"/>
                    </a:moveTo>
                    <a:cubicBezTo>
                      <a:pt x="154297" y="47056"/>
                      <a:pt x="47056" y="154297"/>
                      <a:pt x="47056" y="286585"/>
                    </a:cubicBezTo>
                    <a:cubicBezTo>
                      <a:pt x="47056" y="418873"/>
                      <a:pt x="154297" y="526114"/>
                      <a:pt x="286585" y="526114"/>
                    </a:cubicBezTo>
                    <a:cubicBezTo>
                      <a:pt x="418873" y="526114"/>
                      <a:pt x="526114" y="418873"/>
                      <a:pt x="526114" y="286585"/>
                    </a:cubicBezTo>
                    <a:cubicBezTo>
                      <a:pt x="526114" y="154297"/>
                      <a:pt x="418873" y="47056"/>
                      <a:pt x="286585" y="47056"/>
                    </a:cubicBezTo>
                    <a:close/>
                    <a:moveTo>
                      <a:pt x="286585" y="0"/>
                    </a:moveTo>
                    <a:cubicBezTo>
                      <a:pt x="444862" y="0"/>
                      <a:pt x="573170" y="128308"/>
                      <a:pt x="573170" y="286585"/>
                    </a:cubicBezTo>
                    <a:cubicBezTo>
                      <a:pt x="573170" y="444862"/>
                      <a:pt x="444862" y="573170"/>
                      <a:pt x="286585" y="573170"/>
                    </a:cubicBezTo>
                    <a:cubicBezTo>
                      <a:pt x="128308" y="573170"/>
                      <a:pt x="0" y="444862"/>
                      <a:pt x="0" y="286585"/>
                    </a:cubicBezTo>
                    <a:cubicBezTo>
                      <a:pt x="0" y="128308"/>
                      <a:pt x="128308" y="0"/>
                      <a:pt x="286585" y="0"/>
                    </a:cubicBezTo>
                    <a:close/>
                  </a:path>
                </a:pathLst>
              </a:cu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79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Freeform 257"/>
              <p:cNvSpPr>
                <a:spLocks noChangeArrowheads="1"/>
              </p:cNvSpPr>
              <p:nvPr/>
            </p:nvSpPr>
            <p:spPr bwMode="auto">
              <a:xfrm>
                <a:off x="108034" y="41047"/>
                <a:ext cx="187186" cy="125197"/>
              </a:xfrm>
              <a:custGeom>
                <a:avLst/>
                <a:gdLst>
                  <a:gd name="T0" fmla="*/ 2147483646 w 42"/>
                  <a:gd name="T1" fmla="*/ 2147483646 h 28"/>
                  <a:gd name="T2" fmla="*/ 2147483646 w 42"/>
                  <a:gd name="T3" fmla="*/ 2147483646 h 28"/>
                  <a:gd name="T4" fmla="*/ 2147483646 w 42"/>
                  <a:gd name="T5" fmla="*/ 2147483646 h 28"/>
                  <a:gd name="T6" fmla="*/ 2147483646 w 42"/>
                  <a:gd name="T7" fmla="*/ 2147483646 h 28"/>
                  <a:gd name="T8" fmla="*/ 2147483646 w 42"/>
                  <a:gd name="T9" fmla="*/ 2147483646 h 28"/>
                  <a:gd name="T10" fmla="*/ 2147483646 w 42"/>
                  <a:gd name="T11" fmla="*/ 2147483646 h 28"/>
                  <a:gd name="T12" fmla="*/ 2147483646 w 42"/>
                  <a:gd name="T13" fmla="*/ 2147483646 h 28"/>
                  <a:gd name="T14" fmla="*/ 2147483646 w 42"/>
                  <a:gd name="T15" fmla="*/ 2147483646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39" y="7"/>
                    </a:moveTo>
                    <a:cubicBezTo>
                      <a:pt x="39" y="7"/>
                      <a:pt x="39" y="7"/>
                      <a:pt x="39" y="7"/>
                    </a:cubicBezTo>
                    <a:cubicBezTo>
                      <a:pt x="25" y="0"/>
                      <a:pt x="8" y="6"/>
                      <a:pt x="1" y="20"/>
                    </a:cubicBezTo>
                    <a:cubicBezTo>
                      <a:pt x="0" y="23"/>
                      <a:pt x="1" y="25"/>
                      <a:pt x="3" y="27"/>
                    </a:cubicBezTo>
                    <a:cubicBezTo>
                      <a:pt x="6" y="28"/>
                      <a:pt x="8" y="27"/>
                      <a:pt x="10" y="24"/>
                    </a:cubicBezTo>
                    <a:cubicBezTo>
                      <a:pt x="14" y="15"/>
                      <a:pt x="25" y="11"/>
                      <a:pt x="35" y="15"/>
                    </a:cubicBezTo>
                    <a:cubicBezTo>
                      <a:pt x="37" y="16"/>
                      <a:pt x="40" y="15"/>
                      <a:pt x="41" y="13"/>
                    </a:cubicBezTo>
                    <a:cubicBezTo>
                      <a:pt x="42" y="11"/>
                      <a:pt x="41" y="8"/>
                      <a:pt x="39" y="7"/>
                    </a:cubicBezTo>
                    <a:close/>
                  </a:path>
                </a:pathLst>
              </a:cu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3247" tIns="46623" rIns="93247" bIns="46623"/>
              <a:lstStyle/>
              <a:p>
                <a:endParaRPr lang="zh-CN" altLang="en-US"/>
              </a:p>
            </p:txBody>
          </p:sp>
          <p:grpSp>
            <p:nvGrpSpPr>
              <p:cNvPr id="7246" name="Group 19"/>
              <p:cNvGrpSpPr/>
              <p:nvPr/>
            </p:nvGrpSpPr>
            <p:grpSpPr bwMode="auto">
              <a:xfrm>
                <a:off x="89837" y="142159"/>
                <a:ext cx="303219" cy="246679"/>
                <a:chOff x="0" y="0"/>
                <a:chExt cx="1500184" cy="1220787"/>
              </a:xfrm>
            </p:grpSpPr>
            <p:sp>
              <p:nvSpPr>
                <p:cNvPr id="7247" name="Freeform 86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119065"/>
                  <a:ext cx="1095376" cy="1101722"/>
                </a:xfrm>
                <a:custGeom>
                  <a:avLst/>
                  <a:gdLst>
                    <a:gd name="T0" fmla="*/ 2147483646 w 292"/>
                    <a:gd name="T1" fmla="*/ 2147483646 h 294"/>
                    <a:gd name="T2" fmla="*/ 2147483646 w 292"/>
                    <a:gd name="T3" fmla="*/ 2147483646 h 294"/>
                    <a:gd name="T4" fmla="*/ 2147483646 w 292"/>
                    <a:gd name="T5" fmla="*/ 2147483646 h 294"/>
                    <a:gd name="T6" fmla="*/ 2147483646 w 292"/>
                    <a:gd name="T7" fmla="*/ 2147483646 h 294"/>
                    <a:gd name="T8" fmla="*/ 2147483646 w 292"/>
                    <a:gd name="T9" fmla="*/ 2147483646 h 294"/>
                    <a:gd name="T10" fmla="*/ 2147483646 w 292"/>
                    <a:gd name="T11" fmla="*/ 2147483646 h 294"/>
                    <a:gd name="T12" fmla="*/ 2147483646 w 292"/>
                    <a:gd name="T13" fmla="*/ 0 h 294"/>
                    <a:gd name="T14" fmla="*/ 2147483646 w 292"/>
                    <a:gd name="T15" fmla="*/ 2147483646 h 294"/>
                    <a:gd name="T16" fmla="*/ 2147483646 w 292"/>
                    <a:gd name="T17" fmla="*/ 2147483646 h 294"/>
                    <a:gd name="T18" fmla="*/ 2147483646 w 292"/>
                    <a:gd name="T19" fmla="*/ 2147483646 h 294"/>
                    <a:gd name="T20" fmla="*/ 2147483646 w 292"/>
                    <a:gd name="T21" fmla="*/ 2147483646 h 294"/>
                    <a:gd name="T22" fmla="*/ 2147483646 w 292"/>
                    <a:gd name="T23" fmla="*/ 2147483646 h 294"/>
                    <a:gd name="T24" fmla="*/ 0 w 292"/>
                    <a:gd name="T25" fmla="*/ 2147483646 h 294"/>
                    <a:gd name="T26" fmla="*/ 2147483646 w 292"/>
                    <a:gd name="T27" fmla="*/ 2147483646 h 294"/>
                    <a:gd name="T28" fmla="*/ 2147483646 w 292"/>
                    <a:gd name="T29" fmla="*/ 2147483646 h 294"/>
                    <a:gd name="T30" fmla="*/ 2147483646 w 292"/>
                    <a:gd name="T31" fmla="*/ 2147483646 h 294"/>
                    <a:gd name="T32" fmla="*/ 2147483646 w 292"/>
                    <a:gd name="T33" fmla="*/ 2147483646 h 294"/>
                    <a:gd name="T34" fmla="*/ 2147483646 w 292"/>
                    <a:gd name="T35" fmla="*/ 2147483646 h 294"/>
                    <a:gd name="T36" fmla="*/ 2147483646 w 292"/>
                    <a:gd name="T37" fmla="*/ 2147483646 h 294"/>
                    <a:gd name="T38" fmla="*/ 2147483646 w 292"/>
                    <a:gd name="T39" fmla="*/ 2147483646 h 294"/>
                    <a:gd name="T40" fmla="*/ 2147483646 w 292"/>
                    <a:gd name="T41" fmla="*/ 2147483646 h 294"/>
                    <a:gd name="T42" fmla="*/ 2147483646 w 292"/>
                    <a:gd name="T43" fmla="*/ 2147483646 h 294"/>
                    <a:gd name="T44" fmla="*/ 2147483646 w 292"/>
                    <a:gd name="T45" fmla="*/ 2147483646 h 294"/>
                    <a:gd name="T46" fmla="*/ 2147483646 w 292"/>
                    <a:gd name="T47" fmla="*/ 2147483646 h 294"/>
                    <a:gd name="T48" fmla="*/ 2147483646 w 292"/>
                    <a:gd name="T49" fmla="*/ 2147483646 h 294"/>
                    <a:gd name="T50" fmla="*/ 2147483646 w 292"/>
                    <a:gd name="T51" fmla="*/ 2147483646 h 294"/>
                    <a:gd name="T52" fmla="*/ 2147483646 w 292"/>
                    <a:gd name="T53" fmla="*/ 2147483646 h 294"/>
                    <a:gd name="T54" fmla="*/ 2147483646 w 292"/>
                    <a:gd name="T55" fmla="*/ 2147483646 h 294"/>
                    <a:gd name="T56" fmla="*/ 2147483646 w 292"/>
                    <a:gd name="T57" fmla="*/ 2147483646 h 294"/>
                    <a:gd name="T58" fmla="*/ 2147483646 w 292"/>
                    <a:gd name="T59" fmla="*/ 2147483646 h 294"/>
                    <a:gd name="T60" fmla="*/ 2147483646 w 292"/>
                    <a:gd name="T61" fmla="*/ 2147483646 h 294"/>
                    <a:gd name="T62" fmla="*/ 2147483646 w 292"/>
                    <a:gd name="T63" fmla="*/ 2147483646 h 29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2"/>
                    <a:gd name="T97" fmla="*/ 0 h 294"/>
                    <a:gd name="T98" fmla="*/ 292 w 292"/>
                    <a:gd name="T99" fmla="*/ 294 h 29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2" h="294">
                      <a:moveTo>
                        <a:pt x="292" y="140"/>
                      </a:moveTo>
                      <a:cubicBezTo>
                        <a:pt x="287" y="113"/>
                        <a:pt x="287" y="113"/>
                        <a:pt x="287" y="113"/>
                      </a:cubicBezTo>
                      <a:cubicBezTo>
                        <a:pt x="286" y="110"/>
                        <a:pt x="284" y="108"/>
                        <a:pt x="280" y="107"/>
                      </a:cubicBezTo>
                      <a:cubicBezTo>
                        <a:pt x="239" y="105"/>
                        <a:pt x="239" y="105"/>
                        <a:pt x="239" y="105"/>
                      </a:cubicBezTo>
                      <a:cubicBezTo>
                        <a:pt x="237" y="102"/>
                        <a:pt x="235" y="98"/>
                        <a:pt x="233" y="95"/>
                      </a:cubicBezTo>
                      <a:cubicBezTo>
                        <a:pt x="252" y="58"/>
                        <a:pt x="252" y="58"/>
                        <a:pt x="252" y="58"/>
                      </a:cubicBezTo>
                      <a:cubicBezTo>
                        <a:pt x="254" y="55"/>
                        <a:pt x="253" y="51"/>
                        <a:pt x="250" y="49"/>
                      </a:cubicBezTo>
                      <a:cubicBezTo>
                        <a:pt x="229" y="32"/>
                        <a:pt x="229" y="32"/>
                        <a:pt x="229" y="32"/>
                      </a:cubicBezTo>
                      <a:cubicBezTo>
                        <a:pt x="227" y="29"/>
                        <a:pt x="223" y="29"/>
                        <a:pt x="220" y="31"/>
                      </a:cubicBezTo>
                      <a:cubicBezTo>
                        <a:pt x="187" y="57"/>
                        <a:pt x="187" y="57"/>
                        <a:pt x="187" y="57"/>
                      </a:cubicBezTo>
                      <a:cubicBezTo>
                        <a:pt x="184" y="55"/>
                        <a:pt x="181" y="54"/>
                        <a:pt x="177" y="53"/>
                      </a:cubicBezTo>
                      <a:cubicBezTo>
                        <a:pt x="167" y="6"/>
                        <a:pt x="167" y="6"/>
                        <a:pt x="167" y="6"/>
                      </a:cubicBezTo>
                      <a:cubicBezTo>
                        <a:pt x="166" y="3"/>
                        <a:pt x="163" y="0"/>
                        <a:pt x="160" y="0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29" y="0"/>
                        <a:pt x="126" y="3"/>
                        <a:pt x="125" y="6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111" y="54"/>
                        <a:pt x="108" y="55"/>
                        <a:pt x="105" y="57"/>
                      </a:cubicBezTo>
                      <a:cubicBezTo>
                        <a:pt x="72" y="31"/>
                        <a:pt x="72" y="31"/>
                        <a:pt x="72" y="31"/>
                      </a:cubicBezTo>
                      <a:cubicBezTo>
                        <a:pt x="69" y="29"/>
                        <a:pt x="65" y="29"/>
                        <a:pt x="63" y="31"/>
                      </a:cubicBez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39" y="51"/>
                        <a:pt x="39" y="55"/>
                        <a:pt x="40" y="58"/>
                      </a:cubicBezTo>
                      <a:cubicBezTo>
                        <a:pt x="59" y="95"/>
                        <a:pt x="59" y="95"/>
                        <a:pt x="59" y="95"/>
                      </a:cubicBezTo>
                      <a:cubicBezTo>
                        <a:pt x="57" y="98"/>
                        <a:pt x="55" y="102"/>
                        <a:pt x="53" y="105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8" y="107"/>
                        <a:pt x="6" y="110"/>
                        <a:pt x="5" y="113"/>
                      </a:cubicBez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0" y="143"/>
                        <a:pt x="1" y="147"/>
                        <a:pt x="4" y="148"/>
                      </a:cubicBezTo>
                      <a:cubicBezTo>
                        <a:pt x="43" y="164"/>
                        <a:pt x="43" y="164"/>
                        <a:pt x="43" y="164"/>
                      </a:cubicBezTo>
                      <a:cubicBezTo>
                        <a:pt x="44" y="168"/>
                        <a:pt x="44" y="172"/>
                        <a:pt x="45" y="176"/>
                      </a:cubicBezTo>
                      <a:cubicBezTo>
                        <a:pt x="14" y="204"/>
                        <a:pt x="14" y="204"/>
                        <a:pt x="14" y="204"/>
                      </a:cubicBezTo>
                      <a:cubicBezTo>
                        <a:pt x="12" y="206"/>
                        <a:pt x="11" y="210"/>
                        <a:pt x="13" y="213"/>
                      </a:cubicBezTo>
                      <a:cubicBezTo>
                        <a:pt x="27" y="237"/>
                        <a:pt x="27" y="237"/>
                        <a:pt x="27" y="237"/>
                      </a:cubicBezTo>
                      <a:cubicBezTo>
                        <a:pt x="28" y="239"/>
                        <a:pt x="32" y="241"/>
                        <a:pt x="35" y="240"/>
                      </a:cubicBezTo>
                      <a:cubicBezTo>
                        <a:pt x="75" y="227"/>
                        <a:pt x="75" y="227"/>
                        <a:pt x="75" y="227"/>
                      </a:cubicBezTo>
                      <a:cubicBezTo>
                        <a:pt x="78" y="230"/>
                        <a:pt x="81" y="233"/>
                        <a:pt x="84" y="235"/>
                      </a:cubicBezTo>
                      <a:cubicBezTo>
                        <a:pt x="79" y="276"/>
                        <a:pt x="79" y="276"/>
                        <a:pt x="79" y="276"/>
                      </a:cubicBezTo>
                      <a:cubicBezTo>
                        <a:pt x="78" y="280"/>
                        <a:pt x="80" y="283"/>
                        <a:pt x="83" y="284"/>
                      </a:cubicBezTo>
                      <a:cubicBezTo>
                        <a:pt x="109" y="293"/>
                        <a:pt x="109" y="293"/>
                        <a:pt x="109" y="293"/>
                      </a:cubicBezTo>
                      <a:cubicBezTo>
                        <a:pt x="112" y="294"/>
                        <a:pt x="116" y="293"/>
                        <a:pt x="118" y="291"/>
                      </a:cubicBezTo>
                      <a:cubicBezTo>
                        <a:pt x="140" y="255"/>
                        <a:pt x="140" y="255"/>
                        <a:pt x="140" y="255"/>
                      </a:cubicBezTo>
                      <a:cubicBezTo>
                        <a:pt x="142" y="255"/>
                        <a:pt x="144" y="256"/>
                        <a:pt x="146" y="256"/>
                      </a:cubicBezTo>
                      <a:cubicBezTo>
                        <a:pt x="148" y="256"/>
                        <a:pt x="150" y="255"/>
                        <a:pt x="152" y="255"/>
                      </a:cubicBezTo>
                      <a:cubicBezTo>
                        <a:pt x="174" y="291"/>
                        <a:pt x="174" y="291"/>
                        <a:pt x="174" y="291"/>
                      </a:cubicBezTo>
                      <a:cubicBezTo>
                        <a:pt x="176" y="293"/>
                        <a:pt x="180" y="294"/>
                        <a:pt x="183" y="293"/>
                      </a:cubicBezTo>
                      <a:cubicBezTo>
                        <a:pt x="209" y="284"/>
                        <a:pt x="209" y="284"/>
                        <a:pt x="209" y="284"/>
                      </a:cubicBezTo>
                      <a:cubicBezTo>
                        <a:pt x="212" y="283"/>
                        <a:pt x="214" y="280"/>
                        <a:pt x="213" y="276"/>
                      </a:cubicBezTo>
                      <a:cubicBezTo>
                        <a:pt x="208" y="235"/>
                        <a:pt x="208" y="235"/>
                        <a:pt x="208" y="235"/>
                      </a:cubicBezTo>
                      <a:cubicBezTo>
                        <a:pt x="211" y="232"/>
                        <a:pt x="214" y="230"/>
                        <a:pt x="217" y="227"/>
                      </a:cubicBezTo>
                      <a:cubicBezTo>
                        <a:pt x="257" y="240"/>
                        <a:pt x="257" y="240"/>
                        <a:pt x="257" y="240"/>
                      </a:cubicBezTo>
                      <a:cubicBezTo>
                        <a:pt x="260" y="241"/>
                        <a:pt x="264" y="239"/>
                        <a:pt x="265" y="237"/>
                      </a:cubicBezTo>
                      <a:cubicBezTo>
                        <a:pt x="279" y="213"/>
                        <a:pt x="279" y="213"/>
                        <a:pt x="279" y="213"/>
                      </a:cubicBezTo>
                      <a:cubicBezTo>
                        <a:pt x="281" y="210"/>
                        <a:pt x="280" y="206"/>
                        <a:pt x="278" y="204"/>
                      </a:cubicBezTo>
                      <a:cubicBezTo>
                        <a:pt x="247" y="176"/>
                        <a:pt x="247" y="176"/>
                        <a:pt x="247" y="176"/>
                      </a:cubicBezTo>
                      <a:cubicBezTo>
                        <a:pt x="248" y="172"/>
                        <a:pt x="248" y="168"/>
                        <a:pt x="249" y="164"/>
                      </a:cubicBezTo>
                      <a:cubicBezTo>
                        <a:pt x="288" y="148"/>
                        <a:pt x="288" y="148"/>
                        <a:pt x="288" y="148"/>
                      </a:cubicBezTo>
                      <a:cubicBezTo>
                        <a:pt x="291" y="147"/>
                        <a:pt x="292" y="144"/>
                        <a:pt x="292" y="140"/>
                      </a:cubicBezTo>
                      <a:close/>
                      <a:moveTo>
                        <a:pt x="204" y="152"/>
                      </a:moveTo>
                      <a:cubicBezTo>
                        <a:pt x="204" y="168"/>
                        <a:pt x="197" y="182"/>
                        <a:pt x="187" y="193"/>
                      </a:cubicBezTo>
                      <a:cubicBezTo>
                        <a:pt x="176" y="203"/>
                        <a:pt x="162" y="210"/>
                        <a:pt x="146" y="210"/>
                      </a:cubicBezTo>
                      <a:cubicBezTo>
                        <a:pt x="130" y="210"/>
                        <a:pt x="116" y="203"/>
                        <a:pt x="105" y="193"/>
                      </a:cubicBezTo>
                      <a:cubicBezTo>
                        <a:pt x="95" y="182"/>
                        <a:pt x="88" y="168"/>
                        <a:pt x="88" y="152"/>
                      </a:cubicBezTo>
                      <a:cubicBezTo>
                        <a:pt x="88" y="136"/>
                        <a:pt x="95" y="121"/>
                        <a:pt x="105" y="111"/>
                      </a:cubicBezTo>
                      <a:cubicBezTo>
                        <a:pt x="116" y="100"/>
                        <a:pt x="130" y="94"/>
                        <a:pt x="146" y="94"/>
                      </a:cubicBezTo>
                      <a:cubicBezTo>
                        <a:pt x="162" y="94"/>
                        <a:pt x="176" y="100"/>
                        <a:pt x="187" y="111"/>
                      </a:cubicBezTo>
                      <a:cubicBezTo>
                        <a:pt x="197" y="121"/>
                        <a:pt x="204" y="136"/>
                        <a:pt x="204" y="152"/>
                      </a:cubicBezTo>
                      <a:close/>
                    </a:path>
                  </a:pathLst>
                </a:cu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93247" tIns="46623" rIns="93247" bIns="46623"/>
                <a:lstStyle/>
                <a:p>
                  <a:endParaRPr lang="zh-CN" altLang="en-US"/>
                </a:p>
              </p:txBody>
            </p:sp>
            <p:sp>
              <p:nvSpPr>
                <p:cNvPr id="33" name="Oval 87"/>
                <p:cNvSpPr>
                  <a:spLocks noChangeArrowheads="1"/>
                </p:cNvSpPr>
                <p:nvPr/>
              </p:nvSpPr>
              <p:spPr bwMode="auto">
                <a:xfrm>
                  <a:off x="446090" y="587374"/>
                  <a:ext cx="203201" cy="203201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93247" tIns="46623" rIns="93247" bIns="46623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600">
                    <a:solidFill>
                      <a:srgbClr val="FFFFFF"/>
                    </a:solidFill>
                    <a:latin typeface="Segoe UI" panose="020B0502040204020203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34" name="Freeform 88"/>
                <p:cNvSpPr>
                  <a:spLocks noEditPoints="1" noChangeArrowheads="1"/>
                </p:cNvSpPr>
                <p:nvPr/>
              </p:nvSpPr>
              <p:spPr bwMode="auto">
                <a:xfrm>
                  <a:off x="944560" y="0"/>
                  <a:ext cx="555624" cy="598489"/>
                </a:xfrm>
                <a:custGeom>
                  <a:avLst/>
                  <a:gdLst>
                    <a:gd name="T0" fmla="*/ 2147483646 w 148"/>
                    <a:gd name="T1" fmla="*/ 2147483646 h 160"/>
                    <a:gd name="T2" fmla="*/ 2147483646 w 148"/>
                    <a:gd name="T3" fmla="*/ 2147483646 h 160"/>
                    <a:gd name="T4" fmla="*/ 2147483646 w 148"/>
                    <a:gd name="T5" fmla="*/ 2147483646 h 160"/>
                    <a:gd name="T6" fmla="*/ 2147483646 w 148"/>
                    <a:gd name="T7" fmla="*/ 2147483646 h 160"/>
                    <a:gd name="T8" fmla="*/ 2147483646 w 148"/>
                    <a:gd name="T9" fmla="*/ 2147483646 h 160"/>
                    <a:gd name="T10" fmla="*/ 2147483646 w 148"/>
                    <a:gd name="T11" fmla="*/ 2147483646 h 160"/>
                    <a:gd name="T12" fmla="*/ 2147483646 w 148"/>
                    <a:gd name="T13" fmla="*/ 2147483646 h 160"/>
                    <a:gd name="T14" fmla="*/ 2147483646 w 148"/>
                    <a:gd name="T15" fmla="*/ 2147483646 h 160"/>
                    <a:gd name="T16" fmla="*/ 2147483646 w 148"/>
                    <a:gd name="T17" fmla="*/ 2147483646 h 160"/>
                    <a:gd name="T18" fmla="*/ 2147483646 w 148"/>
                    <a:gd name="T19" fmla="*/ 2147483646 h 160"/>
                    <a:gd name="T20" fmla="*/ 2147483646 w 148"/>
                    <a:gd name="T21" fmla="*/ 2147483646 h 160"/>
                    <a:gd name="T22" fmla="*/ 2147483646 w 148"/>
                    <a:gd name="T23" fmla="*/ 2147483646 h 160"/>
                    <a:gd name="T24" fmla="*/ 2147483646 w 148"/>
                    <a:gd name="T25" fmla="*/ 0 h 160"/>
                    <a:gd name="T26" fmla="*/ 2147483646 w 148"/>
                    <a:gd name="T27" fmla="*/ 0 h 160"/>
                    <a:gd name="T28" fmla="*/ 2147483646 w 148"/>
                    <a:gd name="T29" fmla="*/ 2147483646 h 160"/>
                    <a:gd name="T30" fmla="*/ 2147483646 w 148"/>
                    <a:gd name="T31" fmla="*/ 2147483646 h 160"/>
                    <a:gd name="T32" fmla="*/ 2147483646 w 148"/>
                    <a:gd name="T33" fmla="*/ 2147483646 h 160"/>
                    <a:gd name="T34" fmla="*/ 2147483646 w 148"/>
                    <a:gd name="T35" fmla="*/ 2147483646 h 160"/>
                    <a:gd name="T36" fmla="*/ 2147483646 w 148"/>
                    <a:gd name="T37" fmla="*/ 2147483646 h 160"/>
                    <a:gd name="T38" fmla="*/ 2147483646 w 148"/>
                    <a:gd name="T39" fmla="*/ 2147483646 h 160"/>
                    <a:gd name="T40" fmla="*/ 2147483646 w 148"/>
                    <a:gd name="T41" fmla="*/ 2147483646 h 160"/>
                    <a:gd name="T42" fmla="*/ 0 w 148"/>
                    <a:gd name="T43" fmla="*/ 2147483646 h 160"/>
                    <a:gd name="T44" fmla="*/ 2147483646 w 148"/>
                    <a:gd name="T45" fmla="*/ 2147483646 h 160"/>
                    <a:gd name="T46" fmla="*/ 2147483646 w 148"/>
                    <a:gd name="T47" fmla="*/ 2147483646 h 160"/>
                    <a:gd name="T48" fmla="*/ 2147483646 w 148"/>
                    <a:gd name="T49" fmla="*/ 2147483646 h 160"/>
                    <a:gd name="T50" fmla="*/ 2147483646 w 148"/>
                    <a:gd name="T51" fmla="*/ 2147483646 h 160"/>
                    <a:gd name="T52" fmla="*/ 2147483646 w 148"/>
                    <a:gd name="T53" fmla="*/ 2147483646 h 160"/>
                    <a:gd name="T54" fmla="*/ 0 w 148"/>
                    <a:gd name="T55" fmla="*/ 2147483646 h 160"/>
                    <a:gd name="T56" fmla="*/ 2147483646 w 148"/>
                    <a:gd name="T57" fmla="*/ 2147483646 h 160"/>
                    <a:gd name="T58" fmla="*/ 2147483646 w 148"/>
                    <a:gd name="T59" fmla="*/ 2147483646 h 160"/>
                    <a:gd name="T60" fmla="*/ 2147483646 w 148"/>
                    <a:gd name="T61" fmla="*/ 2147483646 h 160"/>
                    <a:gd name="T62" fmla="*/ 2147483646 w 148"/>
                    <a:gd name="T63" fmla="*/ 2147483646 h 160"/>
                    <a:gd name="T64" fmla="*/ 2147483646 w 148"/>
                    <a:gd name="T65" fmla="*/ 2147483646 h 160"/>
                    <a:gd name="T66" fmla="*/ 2147483646 w 148"/>
                    <a:gd name="T67" fmla="*/ 2147483646 h 160"/>
                    <a:gd name="T68" fmla="*/ 2147483646 w 148"/>
                    <a:gd name="T69" fmla="*/ 2147483646 h 160"/>
                    <a:gd name="T70" fmla="*/ 2147483646 w 148"/>
                    <a:gd name="T71" fmla="*/ 2147483646 h 160"/>
                    <a:gd name="T72" fmla="*/ 2147483646 w 148"/>
                    <a:gd name="T73" fmla="*/ 2147483646 h 160"/>
                    <a:gd name="T74" fmla="*/ 2147483646 w 148"/>
                    <a:gd name="T75" fmla="*/ 2147483646 h 160"/>
                    <a:gd name="T76" fmla="*/ 2147483646 w 148"/>
                    <a:gd name="T77" fmla="*/ 2147483646 h 160"/>
                    <a:gd name="T78" fmla="*/ 2147483646 w 148"/>
                    <a:gd name="T79" fmla="*/ 2147483646 h 160"/>
                    <a:gd name="T80" fmla="*/ 2147483646 w 148"/>
                    <a:gd name="T81" fmla="*/ 2147483646 h 160"/>
                    <a:gd name="T82" fmla="*/ 2147483646 w 148"/>
                    <a:gd name="T83" fmla="*/ 2147483646 h 160"/>
                    <a:gd name="T84" fmla="*/ 2147483646 w 148"/>
                    <a:gd name="T85" fmla="*/ 2147483646 h 160"/>
                    <a:gd name="T86" fmla="*/ 2147483646 w 148"/>
                    <a:gd name="T87" fmla="*/ 2147483646 h 160"/>
                    <a:gd name="T88" fmla="*/ 2147483646 w 148"/>
                    <a:gd name="T89" fmla="*/ 2147483646 h 160"/>
                    <a:gd name="T90" fmla="*/ 2147483646 w 148"/>
                    <a:gd name="T91" fmla="*/ 2147483646 h 160"/>
                    <a:gd name="T92" fmla="*/ 2147483646 w 148"/>
                    <a:gd name="T93" fmla="*/ 2147483646 h 160"/>
                    <a:gd name="T94" fmla="*/ 2147483646 w 148"/>
                    <a:gd name="T95" fmla="*/ 2147483646 h 160"/>
                    <a:gd name="T96" fmla="*/ 2147483646 w 148"/>
                    <a:gd name="T97" fmla="*/ 2147483646 h 160"/>
                    <a:gd name="T98" fmla="*/ 2147483646 w 148"/>
                    <a:gd name="T99" fmla="*/ 2147483646 h 160"/>
                    <a:gd name="T100" fmla="*/ 2147483646 w 148"/>
                    <a:gd name="T101" fmla="*/ 2147483646 h 160"/>
                    <a:gd name="T102" fmla="*/ 2147483646 w 148"/>
                    <a:gd name="T103" fmla="*/ 2147483646 h 16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48"/>
                    <a:gd name="T157" fmla="*/ 0 h 160"/>
                    <a:gd name="T158" fmla="*/ 148 w 148"/>
                    <a:gd name="T159" fmla="*/ 160 h 16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48" h="160">
                      <a:moveTo>
                        <a:pt x="129" y="91"/>
                      </a:moveTo>
                      <a:cubicBezTo>
                        <a:pt x="130" y="88"/>
                        <a:pt x="131" y="84"/>
                        <a:pt x="131" y="80"/>
                      </a:cubicBezTo>
                      <a:cubicBezTo>
                        <a:pt x="131" y="77"/>
                        <a:pt x="130" y="73"/>
                        <a:pt x="129" y="70"/>
                      </a:cubicBezTo>
                      <a:cubicBezTo>
                        <a:pt x="145" y="55"/>
                        <a:pt x="145" y="55"/>
                        <a:pt x="145" y="55"/>
                      </a:cubicBezTo>
                      <a:cubicBezTo>
                        <a:pt x="147" y="54"/>
                        <a:pt x="147" y="52"/>
                        <a:pt x="147" y="50"/>
                      </a:cubicBezTo>
                      <a:cubicBezTo>
                        <a:pt x="147" y="49"/>
                        <a:pt x="147" y="47"/>
                        <a:pt x="147" y="46"/>
                      </a:cubicBezTo>
                      <a:cubicBezTo>
                        <a:pt x="140" y="34"/>
                        <a:pt x="140" y="34"/>
                        <a:pt x="140" y="34"/>
                      </a:cubicBezTo>
                      <a:cubicBezTo>
                        <a:pt x="138" y="32"/>
                        <a:pt x="136" y="31"/>
                        <a:pt x="133" y="31"/>
                      </a:cubicBezTo>
                      <a:cubicBezTo>
                        <a:pt x="133" y="31"/>
                        <a:pt x="132" y="31"/>
                        <a:pt x="131" y="31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05" y="33"/>
                        <a:pt x="99" y="29"/>
                        <a:pt x="92" y="27"/>
                      </a:cubicBezTo>
                      <a:cubicBezTo>
                        <a:pt x="88" y="6"/>
                        <a:pt x="88" y="6"/>
                        <a:pt x="88" y="6"/>
                      </a:cubicBezTo>
                      <a:cubicBezTo>
                        <a:pt x="87" y="3"/>
                        <a:pt x="84" y="0"/>
                        <a:pt x="81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3" y="0"/>
                        <a:pt x="61" y="3"/>
                        <a:pt x="60" y="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48" y="29"/>
                        <a:pt x="42" y="33"/>
                        <a:pt x="37" y="38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2" y="31"/>
                        <a:pt x="9" y="32"/>
                        <a:pt x="8" y="34"/>
                      </a:cubicBezTo>
                      <a:cubicBezTo>
                        <a:pt x="1" y="46"/>
                        <a:pt x="1" y="46"/>
                        <a:pt x="1" y="46"/>
                      </a:cubicBezTo>
                      <a:cubicBezTo>
                        <a:pt x="0" y="47"/>
                        <a:pt x="0" y="49"/>
                        <a:pt x="0" y="50"/>
                      </a:cubicBezTo>
                      <a:cubicBezTo>
                        <a:pt x="0" y="52"/>
                        <a:pt x="1" y="54"/>
                        <a:pt x="2" y="55"/>
                      </a:cubicBezTo>
                      <a:cubicBezTo>
                        <a:pt x="19" y="70"/>
                        <a:pt x="19" y="70"/>
                        <a:pt x="19" y="70"/>
                      </a:cubicBezTo>
                      <a:cubicBezTo>
                        <a:pt x="18" y="73"/>
                        <a:pt x="17" y="77"/>
                        <a:pt x="17" y="80"/>
                      </a:cubicBezTo>
                      <a:cubicBezTo>
                        <a:pt x="17" y="84"/>
                        <a:pt x="18" y="87"/>
                        <a:pt x="19" y="91"/>
                      </a:cubicBezTo>
                      <a:cubicBezTo>
                        <a:pt x="2" y="106"/>
                        <a:pt x="2" y="106"/>
                        <a:pt x="2" y="106"/>
                      </a:cubicBezTo>
                      <a:cubicBezTo>
                        <a:pt x="1" y="107"/>
                        <a:pt x="0" y="109"/>
                        <a:pt x="0" y="111"/>
                      </a:cubicBezTo>
                      <a:cubicBezTo>
                        <a:pt x="0" y="112"/>
                        <a:pt x="0" y="113"/>
                        <a:pt x="1" y="114"/>
                      </a:cubicBezTo>
                      <a:cubicBezTo>
                        <a:pt x="8" y="126"/>
                        <a:pt x="8" y="126"/>
                        <a:pt x="8" y="126"/>
                      </a:cubicBezTo>
                      <a:cubicBezTo>
                        <a:pt x="9" y="129"/>
                        <a:pt x="12" y="130"/>
                        <a:pt x="14" y="130"/>
                      </a:cubicBezTo>
                      <a:cubicBezTo>
                        <a:pt x="15" y="130"/>
                        <a:pt x="15" y="130"/>
                        <a:pt x="16" y="130"/>
                      </a:cubicBezTo>
                      <a:cubicBezTo>
                        <a:pt x="37" y="123"/>
                        <a:pt x="37" y="123"/>
                        <a:pt x="37" y="123"/>
                      </a:cubicBezTo>
                      <a:cubicBezTo>
                        <a:pt x="42" y="127"/>
                        <a:pt x="48" y="131"/>
                        <a:pt x="55" y="133"/>
                      </a:cubicBezTo>
                      <a:cubicBezTo>
                        <a:pt x="60" y="155"/>
                        <a:pt x="60" y="155"/>
                        <a:pt x="60" y="155"/>
                      </a:cubicBezTo>
                      <a:cubicBezTo>
                        <a:pt x="61" y="158"/>
                        <a:pt x="63" y="160"/>
                        <a:pt x="67" y="160"/>
                      </a:cubicBezTo>
                      <a:cubicBezTo>
                        <a:pt x="81" y="160"/>
                        <a:pt x="81" y="160"/>
                        <a:pt x="81" y="160"/>
                      </a:cubicBezTo>
                      <a:cubicBezTo>
                        <a:pt x="84" y="160"/>
                        <a:pt x="87" y="158"/>
                        <a:pt x="88" y="155"/>
                      </a:cubicBezTo>
                      <a:cubicBezTo>
                        <a:pt x="92" y="134"/>
                        <a:pt x="92" y="134"/>
                        <a:pt x="92" y="134"/>
                      </a:cubicBezTo>
                      <a:cubicBezTo>
                        <a:pt x="99" y="131"/>
                        <a:pt x="105" y="128"/>
                        <a:pt x="111" y="123"/>
                      </a:cubicBezTo>
                      <a:cubicBezTo>
                        <a:pt x="131" y="130"/>
                        <a:pt x="131" y="130"/>
                        <a:pt x="131" y="130"/>
                      </a:cubicBezTo>
                      <a:cubicBezTo>
                        <a:pt x="132" y="130"/>
                        <a:pt x="133" y="130"/>
                        <a:pt x="133" y="130"/>
                      </a:cubicBezTo>
                      <a:cubicBezTo>
                        <a:pt x="136" y="130"/>
                        <a:pt x="138" y="129"/>
                        <a:pt x="140" y="126"/>
                      </a:cubicBezTo>
                      <a:cubicBezTo>
                        <a:pt x="147" y="114"/>
                        <a:pt x="147" y="114"/>
                        <a:pt x="147" y="114"/>
                      </a:cubicBezTo>
                      <a:cubicBezTo>
                        <a:pt x="147" y="113"/>
                        <a:pt x="148" y="112"/>
                        <a:pt x="147" y="111"/>
                      </a:cubicBezTo>
                      <a:cubicBezTo>
                        <a:pt x="148" y="109"/>
                        <a:pt x="147" y="107"/>
                        <a:pt x="145" y="106"/>
                      </a:cubicBezTo>
                      <a:lnTo>
                        <a:pt x="129" y="91"/>
                      </a:lnTo>
                      <a:close/>
                      <a:moveTo>
                        <a:pt x="96" y="80"/>
                      </a:moveTo>
                      <a:cubicBezTo>
                        <a:pt x="96" y="92"/>
                        <a:pt x="86" y="102"/>
                        <a:pt x="74" y="102"/>
                      </a:cubicBezTo>
                      <a:cubicBezTo>
                        <a:pt x="62" y="102"/>
                        <a:pt x="52" y="92"/>
                        <a:pt x="52" y="80"/>
                      </a:cubicBezTo>
                      <a:cubicBezTo>
                        <a:pt x="52" y="68"/>
                        <a:pt x="62" y="58"/>
                        <a:pt x="74" y="58"/>
                      </a:cubicBezTo>
                      <a:cubicBezTo>
                        <a:pt x="86" y="58"/>
                        <a:pt x="96" y="68"/>
                        <a:pt x="96" y="80"/>
                      </a:cubicBezTo>
                      <a:close/>
                    </a:path>
                  </a:pathLst>
                </a:cu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93247" tIns="46623" rIns="93247" bIns="46623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7316" name="组合 240"/>
          <p:cNvGrpSpPr/>
          <p:nvPr/>
        </p:nvGrpSpPr>
        <p:grpSpPr bwMode="auto">
          <a:xfrm>
            <a:off x="7974013" y="4910138"/>
            <a:ext cx="3184525" cy="461962"/>
            <a:chOff x="0" y="0"/>
            <a:chExt cx="3185633" cy="461665"/>
          </a:xfrm>
        </p:grpSpPr>
        <p:sp>
          <p:nvSpPr>
            <p:cNvPr id="35" name="矩形 173"/>
            <p:cNvSpPr>
              <a:spLocks noChangeArrowheads="1"/>
            </p:cNvSpPr>
            <p:nvPr/>
          </p:nvSpPr>
          <p:spPr bwMode="auto">
            <a:xfrm>
              <a:off x="193386" y="0"/>
              <a:ext cx="29922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缺乏基于用户需求的健康管理服务，提供个性化、定制化的增值服务</a:t>
              </a:r>
              <a:endParaRPr lang="zh-CN" altLang="en-US" sz="1800"/>
            </a:p>
          </p:txBody>
        </p:sp>
        <p:sp>
          <p:nvSpPr>
            <p:cNvPr id="7240" name="Freeform 92"/>
            <p:cNvSpPr>
              <a:spLocks noEditPoints="1" noChangeArrowheads="1"/>
            </p:cNvSpPr>
            <p:nvPr/>
          </p:nvSpPr>
          <p:spPr bwMode="auto">
            <a:xfrm>
              <a:off x="0" y="124497"/>
              <a:ext cx="156616" cy="198503"/>
            </a:xfrm>
            <a:custGeom>
              <a:avLst/>
              <a:gdLst>
                <a:gd name="T0" fmla="*/ 2147483646 w 347"/>
                <a:gd name="T1" fmla="*/ 2147483646 h 440"/>
                <a:gd name="T2" fmla="*/ 2147483646 w 347"/>
                <a:gd name="T3" fmla="*/ 2147483646 h 440"/>
                <a:gd name="T4" fmla="*/ 2147483646 w 347"/>
                <a:gd name="T5" fmla="*/ 2147483646 h 440"/>
                <a:gd name="T6" fmla="*/ 2147483646 w 347"/>
                <a:gd name="T7" fmla="*/ 2147483646 h 440"/>
                <a:gd name="T8" fmla="*/ 2147483646 w 347"/>
                <a:gd name="T9" fmla="*/ 2147483646 h 440"/>
                <a:gd name="T10" fmla="*/ 2147483646 w 347"/>
                <a:gd name="T11" fmla="*/ 2147483646 h 440"/>
                <a:gd name="T12" fmla="*/ 2147483646 w 347"/>
                <a:gd name="T13" fmla="*/ 0 h 440"/>
                <a:gd name="T14" fmla="*/ 2147483646 w 347"/>
                <a:gd name="T15" fmla="*/ 0 h 440"/>
                <a:gd name="T16" fmla="*/ 2147483646 w 347"/>
                <a:gd name="T17" fmla="*/ 2147483646 h 440"/>
                <a:gd name="T18" fmla="*/ 2147483646 w 347"/>
                <a:gd name="T19" fmla="*/ 2147483646 h 440"/>
                <a:gd name="T20" fmla="*/ 2147483646 w 347"/>
                <a:gd name="T21" fmla="*/ 2147483646 h 440"/>
                <a:gd name="T22" fmla="*/ 2147483646 w 347"/>
                <a:gd name="T23" fmla="*/ 2147483646 h 440"/>
                <a:gd name="T24" fmla="*/ 2147483646 w 347"/>
                <a:gd name="T25" fmla="*/ 2147483646 h 440"/>
                <a:gd name="T26" fmla="*/ 2147483646 w 347"/>
                <a:gd name="T27" fmla="*/ 2147483646 h 440"/>
                <a:gd name="T28" fmla="*/ 0 w 347"/>
                <a:gd name="T29" fmla="*/ 2147483646 h 440"/>
                <a:gd name="T30" fmla="*/ 0 w 347"/>
                <a:gd name="T31" fmla="*/ 2147483646 h 440"/>
                <a:gd name="T32" fmla="*/ 2147483646 w 347"/>
                <a:gd name="T33" fmla="*/ 2147483646 h 440"/>
                <a:gd name="T34" fmla="*/ 2147483646 w 347"/>
                <a:gd name="T35" fmla="*/ 2147483646 h 440"/>
                <a:gd name="T36" fmla="*/ 2147483646 w 347"/>
                <a:gd name="T37" fmla="*/ 2147483646 h 440"/>
                <a:gd name="T38" fmla="*/ 2147483646 w 347"/>
                <a:gd name="T39" fmla="*/ 2147483646 h 440"/>
                <a:gd name="T40" fmla="*/ 2147483646 w 347"/>
                <a:gd name="T41" fmla="*/ 2147483646 h 440"/>
                <a:gd name="T42" fmla="*/ 2147483646 w 347"/>
                <a:gd name="T43" fmla="*/ 2147483646 h 440"/>
                <a:gd name="T44" fmla="*/ 2147483646 w 347"/>
                <a:gd name="T45" fmla="*/ 2147483646 h 440"/>
                <a:gd name="T46" fmla="*/ 2147483646 w 347"/>
                <a:gd name="T47" fmla="*/ 2147483646 h 440"/>
                <a:gd name="T48" fmla="*/ 2147483646 w 347"/>
                <a:gd name="T49" fmla="*/ 2147483646 h 440"/>
                <a:gd name="T50" fmla="*/ 2147483646 w 347"/>
                <a:gd name="T51" fmla="*/ 2147483646 h 440"/>
                <a:gd name="T52" fmla="*/ 2147483646 w 347"/>
                <a:gd name="T53" fmla="*/ 2147483646 h 440"/>
                <a:gd name="T54" fmla="*/ 2147483646 w 347"/>
                <a:gd name="T55" fmla="*/ 2147483646 h 440"/>
                <a:gd name="T56" fmla="*/ 2147483646 w 347"/>
                <a:gd name="T57" fmla="*/ 2147483646 h 440"/>
                <a:gd name="T58" fmla="*/ 2147483646 w 347"/>
                <a:gd name="T59" fmla="*/ 2147483646 h 440"/>
                <a:gd name="T60" fmla="*/ 2147483646 w 347"/>
                <a:gd name="T61" fmla="*/ 2147483646 h 440"/>
                <a:gd name="T62" fmla="*/ 2147483646 w 347"/>
                <a:gd name="T63" fmla="*/ 2147483646 h 440"/>
                <a:gd name="T64" fmla="*/ 2147483646 w 347"/>
                <a:gd name="T65" fmla="*/ 2147483646 h 440"/>
                <a:gd name="T66" fmla="*/ 2147483646 w 347"/>
                <a:gd name="T67" fmla="*/ 2147483646 h 440"/>
                <a:gd name="T68" fmla="*/ 2147483646 w 347"/>
                <a:gd name="T69" fmla="*/ 2147483646 h 440"/>
                <a:gd name="T70" fmla="*/ 2147483646 w 347"/>
                <a:gd name="T71" fmla="*/ 2147483646 h 440"/>
                <a:gd name="T72" fmla="*/ 2147483646 w 347"/>
                <a:gd name="T73" fmla="*/ 2147483646 h 440"/>
                <a:gd name="T74" fmla="*/ 2147483646 w 347"/>
                <a:gd name="T75" fmla="*/ 2147483646 h 440"/>
                <a:gd name="T76" fmla="*/ 2147483646 w 347"/>
                <a:gd name="T77" fmla="*/ 2147483646 h 440"/>
                <a:gd name="T78" fmla="*/ 2147483646 w 347"/>
                <a:gd name="T79" fmla="*/ 2147483646 h 440"/>
                <a:gd name="T80" fmla="*/ 2147483646 w 347"/>
                <a:gd name="T81" fmla="*/ 2147483646 h 440"/>
                <a:gd name="T82" fmla="*/ 2147483646 w 347"/>
                <a:gd name="T83" fmla="*/ 2147483646 h 440"/>
                <a:gd name="T84" fmla="*/ 2147483646 w 347"/>
                <a:gd name="T85" fmla="*/ 2147483646 h 440"/>
                <a:gd name="T86" fmla="*/ 2147483646 w 347"/>
                <a:gd name="T87" fmla="*/ 2147483646 h 440"/>
                <a:gd name="T88" fmla="*/ 2147483646 w 347"/>
                <a:gd name="T89" fmla="*/ 2147483646 h 440"/>
                <a:gd name="T90" fmla="*/ 2147483646 w 347"/>
                <a:gd name="T91" fmla="*/ 2147483646 h 440"/>
                <a:gd name="T92" fmla="*/ 2147483646 w 347"/>
                <a:gd name="T93" fmla="*/ 2147483646 h 440"/>
                <a:gd name="T94" fmla="*/ 2147483646 w 347"/>
                <a:gd name="T95" fmla="*/ 2147483646 h 440"/>
                <a:gd name="T96" fmla="*/ 2147483646 w 347"/>
                <a:gd name="T97" fmla="*/ 2147483646 h 440"/>
                <a:gd name="T98" fmla="*/ 2147483646 w 347"/>
                <a:gd name="T99" fmla="*/ 2147483646 h 440"/>
                <a:gd name="T100" fmla="*/ 2147483646 w 347"/>
                <a:gd name="T101" fmla="*/ 2147483646 h 440"/>
                <a:gd name="T102" fmla="*/ 2147483646 w 347"/>
                <a:gd name="T103" fmla="*/ 2147483646 h 440"/>
                <a:gd name="T104" fmla="*/ 2147483646 w 347"/>
                <a:gd name="T105" fmla="*/ 2147483646 h 440"/>
                <a:gd name="T106" fmla="*/ 2147483646 w 347"/>
                <a:gd name="T107" fmla="*/ 2147483646 h 440"/>
                <a:gd name="T108" fmla="*/ 2147483646 w 347"/>
                <a:gd name="T109" fmla="*/ 2147483646 h 440"/>
                <a:gd name="T110" fmla="*/ 2147483646 w 347"/>
                <a:gd name="T111" fmla="*/ 2147483646 h 440"/>
                <a:gd name="T112" fmla="*/ 2147483646 w 347"/>
                <a:gd name="T113" fmla="*/ 2147483646 h 440"/>
                <a:gd name="T114" fmla="*/ 2147483646 w 347"/>
                <a:gd name="T115" fmla="*/ 2147483646 h 4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7"/>
                <a:gd name="T175" fmla="*/ 0 h 440"/>
                <a:gd name="T176" fmla="*/ 347 w 347"/>
                <a:gd name="T177" fmla="*/ 440 h 4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7" h="440">
                  <a:moveTo>
                    <a:pt x="340" y="93"/>
                  </a:moveTo>
                  <a:cubicBezTo>
                    <a:pt x="281" y="93"/>
                    <a:pt x="281" y="93"/>
                    <a:pt x="281" y="93"/>
                  </a:cubicBezTo>
                  <a:cubicBezTo>
                    <a:pt x="281" y="34"/>
                    <a:pt x="281" y="34"/>
                    <a:pt x="281" y="34"/>
                  </a:cubicBezTo>
                  <a:cubicBezTo>
                    <a:pt x="281" y="30"/>
                    <a:pt x="277" y="27"/>
                    <a:pt x="27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4" y="3"/>
                    <a:pt x="211" y="0"/>
                    <a:pt x="20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6" y="0"/>
                    <a:pt x="133" y="3"/>
                    <a:pt x="133" y="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0" y="27"/>
                    <a:pt x="66" y="30"/>
                    <a:pt x="66" y="34"/>
                  </a:cubicBezTo>
                  <a:cubicBezTo>
                    <a:pt x="66" y="159"/>
                    <a:pt x="66" y="159"/>
                    <a:pt x="66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3" y="159"/>
                    <a:pt x="0" y="163"/>
                    <a:pt x="0" y="167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2"/>
                    <a:pt x="1" y="304"/>
                    <a:pt x="2" y="305"/>
                  </a:cubicBezTo>
                  <a:cubicBezTo>
                    <a:pt x="66" y="369"/>
                    <a:pt x="66" y="369"/>
                    <a:pt x="66" y="369"/>
                  </a:cubicBezTo>
                  <a:cubicBezTo>
                    <a:pt x="66" y="433"/>
                    <a:pt x="66" y="433"/>
                    <a:pt x="66" y="433"/>
                  </a:cubicBezTo>
                  <a:cubicBezTo>
                    <a:pt x="66" y="437"/>
                    <a:pt x="70" y="440"/>
                    <a:pt x="74" y="440"/>
                  </a:cubicBezTo>
                  <a:cubicBezTo>
                    <a:pt x="273" y="440"/>
                    <a:pt x="273" y="440"/>
                    <a:pt x="273" y="440"/>
                  </a:cubicBezTo>
                  <a:cubicBezTo>
                    <a:pt x="277" y="440"/>
                    <a:pt x="281" y="437"/>
                    <a:pt x="281" y="433"/>
                  </a:cubicBezTo>
                  <a:cubicBezTo>
                    <a:pt x="281" y="364"/>
                    <a:pt x="281" y="364"/>
                    <a:pt x="281" y="364"/>
                  </a:cubicBezTo>
                  <a:cubicBezTo>
                    <a:pt x="345" y="305"/>
                    <a:pt x="345" y="305"/>
                    <a:pt x="345" y="305"/>
                  </a:cubicBezTo>
                  <a:cubicBezTo>
                    <a:pt x="346" y="304"/>
                    <a:pt x="347" y="302"/>
                    <a:pt x="347" y="300"/>
                  </a:cubicBezTo>
                  <a:cubicBezTo>
                    <a:pt x="347" y="100"/>
                    <a:pt x="347" y="100"/>
                    <a:pt x="347" y="100"/>
                  </a:cubicBezTo>
                  <a:cubicBezTo>
                    <a:pt x="347" y="96"/>
                    <a:pt x="344" y="93"/>
                    <a:pt x="340" y="93"/>
                  </a:cubicBezTo>
                  <a:close/>
                  <a:moveTo>
                    <a:pt x="332" y="296"/>
                  </a:moveTo>
                  <a:cubicBezTo>
                    <a:pt x="268" y="355"/>
                    <a:pt x="268" y="355"/>
                    <a:pt x="268" y="355"/>
                  </a:cubicBezTo>
                  <a:cubicBezTo>
                    <a:pt x="267" y="357"/>
                    <a:pt x="266" y="359"/>
                    <a:pt x="266" y="361"/>
                  </a:cubicBezTo>
                  <a:cubicBezTo>
                    <a:pt x="266" y="425"/>
                    <a:pt x="266" y="425"/>
                    <a:pt x="266" y="425"/>
                  </a:cubicBezTo>
                  <a:cubicBezTo>
                    <a:pt x="81" y="425"/>
                    <a:pt x="81" y="425"/>
                    <a:pt x="81" y="425"/>
                  </a:cubicBezTo>
                  <a:cubicBezTo>
                    <a:pt x="81" y="366"/>
                    <a:pt x="81" y="366"/>
                    <a:pt x="81" y="366"/>
                  </a:cubicBezTo>
                  <a:cubicBezTo>
                    <a:pt x="81" y="364"/>
                    <a:pt x="80" y="362"/>
                    <a:pt x="79" y="361"/>
                  </a:cubicBezTo>
                  <a:cubicBezTo>
                    <a:pt x="15" y="297"/>
                    <a:pt x="15" y="297"/>
                    <a:pt x="15" y="297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66" y="174"/>
                    <a:pt x="66" y="174"/>
                    <a:pt x="66" y="174"/>
                  </a:cubicBezTo>
                  <a:cubicBezTo>
                    <a:pt x="66" y="233"/>
                    <a:pt x="66" y="233"/>
                    <a:pt x="66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8" y="34"/>
                    <a:pt x="148" y="34"/>
                    <a:pt x="148" y="3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9" y="34"/>
                    <a:pt x="199" y="34"/>
                    <a:pt x="199" y="34"/>
                  </a:cubicBezTo>
                  <a:cubicBezTo>
                    <a:pt x="199" y="233"/>
                    <a:pt x="199" y="233"/>
                    <a:pt x="199" y="233"/>
                  </a:cubicBezTo>
                  <a:cubicBezTo>
                    <a:pt x="214" y="233"/>
                    <a:pt x="214" y="233"/>
                    <a:pt x="214" y="233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66" y="233"/>
                    <a:pt x="266" y="233"/>
                    <a:pt x="266" y="233"/>
                  </a:cubicBezTo>
                  <a:cubicBezTo>
                    <a:pt x="281" y="233"/>
                    <a:pt x="281" y="233"/>
                    <a:pt x="281" y="233"/>
                  </a:cubicBezTo>
                  <a:cubicBezTo>
                    <a:pt x="281" y="108"/>
                    <a:pt x="281" y="108"/>
                    <a:pt x="281" y="108"/>
                  </a:cubicBezTo>
                  <a:cubicBezTo>
                    <a:pt x="332" y="108"/>
                    <a:pt x="332" y="108"/>
                    <a:pt x="332" y="108"/>
                  </a:cubicBezTo>
                  <a:lnTo>
                    <a:pt x="332" y="296"/>
                  </a:ln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71" tIns="34286" rIns="68571" bIns="34286"/>
            <a:lstStyle/>
            <a:p>
              <a:endParaRPr lang="zh-CN" altLang="en-US"/>
            </a:p>
          </p:txBody>
        </p:sp>
      </p:grpSp>
      <p:grpSp>
        <p:nvGrpSpPr>
          <p:cNvPr id="7319" name="组合 243"/>
          <p:cNvGrpSpPr/>
          <p:nvPr/>
        </p:nvGrpSpPr>
        <p:grpSpPr bwMode="auto">
          <a:xfrm>
            <a:off x="7974013" y="5354638"/>
            <a:ext cx="3209925" cy="369887"/>
            <a:chOff x="0" y="0"/>
            <a:chExt cx="3209334" cy="369332"/>
          </a:xfrm>
        </p:grpSpPr>
        <p:sp>
          <p:nvSpPr>
            <p:cNvPr id="7235" name="文本框 2"/>
            <p:cNvSpPr>
              <a:spLocks noChangeArrowheads="1"/>
            </p:cNvSpPr>
            <p:nvPr/>
          </p:nvSpPr>
          <p:spPr bwMode="auto">
            <a:xfrm>
              <a:off x="300871" y="0"/>
              <a:ext cx="2908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还要面对来自互联网售药等新兴商业模式</a:t>
              </a:r>
              <a:endParaRPr lang="en-US" sz="1200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的冲击和影响</a:t>
              </a:r>
              <a:endParaRPr lang="en-US" sz="1200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6" name="Group 58"/>
            <p:cNvGrpSpPr/>
            <p:nvPr/>
          </p:nvGrpSpPr>
          <p:grpSpPr bwMode="auto">
            <a:xfrm>
              <a:off x="0" y="77647"/>
              <a:ext cx="199056" cy="199056"/>
              <a:chOff x="0" y="0"/>
              <a:chExt cx="920750" cy="920750"/>
            </a:xfrm>
          </p:grpSpPr>
          <p:sp>
            <p:nvSpPr>
              <p:cNvPr id="7237" name="Freeform 2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920750" cy="920750"/>
              </a:xfrm>
              <a:custGeom>
                <a:avLst/>
                <a:gdLst>
                  <a:gd name="T0" fmla="*/ 2147483646 w 518"/>
                  <a:gd name="T1" fmla="*/ 2147483646 h 518"/>
                  <a:gd name="T2" fmla="*/ 2147483646 w 518"/>
                  <a:gd name="T3" fmla="*/ 2147483646 h 518"/>
                  <a:gd name="T4" fmla="*/ 2147483646 w 518"/>
                  <a:gd name="T5" fmla="*/ 2147483646 h 518"/>
                  <a:gd name="T6" fmla="*/ 2147483646 w 518"/>
                  <a:gd name="T7" fmla="*/ 2147483646 h 518"/>
                  <a:gd name="T8" fmla="*/ 2147483646 w 518"/>
                  <a:gd name="T9" fmla="*/ 2147483646 h 518"/>
                  <a:gd name="T10" fmla="*/ 2147483646 w 518"/>
                  <a:gd name="T11" fmla="*/ 2147483646 h 518"/>
                  <a:gd name="T12" fmla="*/ 2147483646 w 518"/>
                  <a:gd name="T13" fmla="*/ 2147483646 h 518"/>
                  <a:gd name="T14" fmla="*/ 2147483646 w 518"/>
                  <a:gd name="T15" fmla="*/ 2147483646 h 518"/>
                  <a:gd name="T16" fmla="*/ 2147483646 w 518"/>
                  <a:gd name="T17" fmla="*/ 2147483646 h 518"/>
                  <a:gd name="T18" fmla="*/ 2147483646 w 518"/>
                  <a:gd name="T19" fmla="*/ 2147483646 h 518"/>
                  <a:gd name="T20" fmla="*/ 2147483646 w 518"/>
                  <a:gd name="T21" fmla="*/ 2147483646 h 518"/>
                  <a:gd name="T22" fmla="*/ 2147483646 w 518"/>
                  <a:gd name="T23" fmla="*/ 2147483646 h 518"/>
                  <a:gd name="T24" fmla="*/ 2147483646 w 518"/>
                  <a:gd name="T25" fmla="*/ 2147483646 h 518"/>
                  <a:gd name="T26" fmla="*/ 2147483646 w 518"/>
                  <a:gd name="T27" fmla="*/ 2147483646 h 518"/>
                  <a:gd name="T28" fmla="*/ 2147483646 w 518"/>
                  <a:gd name="T29" fmla="*/ 2147483646 h 518"/>
                  <a:gd name="T30" fmla="*/ 2147483646 w 518"/>
                  <a:gd name="T31" fmla="*/ 2147483646 h 518"/>
                  <a:gd name="T32" fmla="*/ 2147483646 w 518"/>
                  <a:gd name="T33" fmla="*/ 2147483646 h 518"/>
                  <a:gd name="T34" fmla="*/ 2147483646 w 518"/>
                  <a:gd name="T35" fmla="*/ 2147483646 h 5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18"/>
                  <a:gd name="T55" fmla="*/ 0 h 518"/>
                  <a:gd name="T56" fmla="*/ 518 w 518"/>
                  <a:gd name="T57" fmla="*/ 518 h 51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18" h="518">
                    <a:moveTo>
                      <a:pt x="494" y="216"/>
                    </a:moveTo>
                    <a:cubicBezTo>
                      <a:pt x="302" y="24"/>
                      <a:pt x="302" y="24"/>
                      <a:pt x="302" y="24"/>
                    </a:cubicBezTo>
                    <a:cubicBezTo>
                      <a:pt x="278" y="0"/>
                      <a:pt x="240" y="0"/>
                      <a:pt x="216" y="24"/>
                    </a:cubicBezTo>
                    <a:cubicBezTo>
                      <a:pt x="24" y="216"/>
                      <a:pt x="24" y="216"/>
                      <a:pt x="24" y="216"/>
                    </a:cubicBezTo>
                    <a:cubicBezTo>
                      <a:pt x="0" y="240"/>
                      <a:pt x="0" y="278"/>
                      <a:pt x="24" y="302"/>
                    </a:cubicBezTo>
                    <a:cubicBezTo>
                      <a:pt x="216" y="494"/>
                      <a:pt x="216" y="494"/>
                      <a:pt x="216" y="494"/>
                    </a:cubicBezTo>
                    <a:cubicBezTo>
                      <a:pt x="240" y="518"/>
                      <a:pt x="278" y="518"/>
                      <a:pt x="302" y="494"/>
                    </a:cubicBezTo>
                    <a:cubicBezTo>
                      <a:pt x="494" y="302"/>
                      <a:pt x="494" y="302"/>
                      <a:pt x="494" y="302"/>
                    </a:cubicBezTo>
                    <a:cubicBezTo>
                      <a:pt x="518" y="278"/>
                      <a:pt x="518" y="240"/>
                      <a:pt x="494" y="216"/>
                    </a:cubicBezTo>
                    <a:close/>
                    <a:moveTo>
                      <a:pt x="482" y="290"/>
                    </a:moveTo>
                    <a:cubicBezTo>
                      <a:pt x="289" y="482"/>
                      <a:pt x="289" y="482"/>
                      <a:pt x="289" y="482"/>
                    </a:cubicBezTo>
                    <a:cubicBezTo>
                      <a:pt x="273" y="499"/>
                      <a:pt x="245" y="499"/>
                      <a:pt x="228" y="482"/>
                    </a:cubicBezTo>
                    <a:cubicBezTo>
                      <a:pt x="36" y="290"/>
                      <a:pt x="36" y="290"/>
                      <a:pt x="36" y="290"/>
                    </a:cubicBezTo>
                    <a:cubicBezTo>
                      <a:pt x="19" y="273"/>
                      <a:pt x="19" y="245"/>
                      <a:pt x="36" y="228"/>
                    </a:cubicBezTo>
                    <a:cubicBezTo>
                      <a:pt x="228" y="36"/>
                      <a:pt x="228" y="36"/>
                      <a:pt x="228" y="36"/>
                    </a:cubicBezTo>
                    <a:cubicBezTo>
                      <a:pt x="245" y="19"/>
                      <a:pt x="273" y="19"/>
                      <a:pt x="290" y="36"/>
                    </a:cubicBezTo>
                    <a:cubicBezTo>
                      <a:pt x="482" y="228"/>
                      <a:pt x="482" y="228"/>
                      <a:pt x="482" y="228"/>
                    </a:cubicBezTo>
                    <a:cubicBezTo>
                      <a:pt x="499" y="245"/>
                      <a:pt x="499" y="273"/>
                      <a:pt x="482" y="290"/>
                    </a:cubicBezTo>
                    <a:close/>
                  </a:path>
                </a:pathLst>
              </a:cu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8" name="Freeform 28"/>
              <p:cNvSpPr>
                <a:spLocks noEditPoints="1" noChangeArrowheads="1"/>
              </p:cNvSpPr>
              <p:nvPr/>
            </p:nvSpPr>
            <p:spPr bwMode="auto">
              <a:xfrm>
                <a:off x="68262" y="66675"/>
                <a:ext cx="785813" cy="785813"/>
              </a:xfrm>
              <a:custGeom>
                <a:avLst/>
                <a:gdLst>
                  <a:gd name="T0" fmla="*/ 2147483646 w 442"/>
                  <a:gd name="T1" fmla="*/ 2147483646 h 442"/>
                  <a:gd name="T2" fmla="*/ 2147483646 w 442"/>
                  <a:gd name="T3" fmla="*/ 2147483646 h 442"/>
                  <a:gd name="T4" fmla="*/ 2147483646 w 442"/>
                  <a:gd name="T5" fmla="*/ 2147483646 h 442"/>
                  <a:gd name="T6" fmla="*/ 2147483646 w 442"/>
                  <a:gd name="T7" fmla="*/ 2147483646 h 442"/>
                  <a:gd name="T8" fmla="*/ 2147483646 w 442"/>
                  <a:gd name="T9" fmla="*/ 2147483646 h 442"/>
                  <a:gd name="T10" fmla="*/ 2147483646 w 442"/>
                  <a:gd name="T11" fmla="*/ 2147483646 h 442"/>
                  <a:gd name="T12" fmla="*/ 2147483646 w 442"/>
                  <a:gd name="T13" fmla="*/ 2147483646 h 442"/>
                  <a:gd name="T14" fmla="*/ 2147483646 w 442"/>
                  <a:gd name="T15" fmla="*/ 2147483646 h 442"/>
                  <a:gd name="T16" fmla="*/ 2147483646 w 442"/>
                  <a:gd name="T17" fmla="*/ 2147483646 h 442"/>
                  <a:gd name="T18" fmla="*/ 2147483646 w 442"/>
                  <a:gd name="T19" fmla="*/ 2147483646 h 442"/>
                  <a:gd name="T20" fmla="*/ 2147483646 w 442"/>
                  <a:gd name="T21" fmla="*/ 2147483646 h 442"/>
                  <a:gd name="T22" fmla="*/ 2147483646 w 442"/>
                  <a:gd name="T23" fmla="*/ 2147483646 h 442"/>
                  <a:gd name="T24" fmla="*/ 2147483646 w 442"/>
                  <a:gd name="T25" fmla="*/ 2147483646 h 442"/>
                  <a:gd name="T26" fmla="*/ 2147483646 w 442"/>
                  <a:gd name="T27" fmla="*/ 2147483646 h 442"/>
                  <a:gd name="T28" fmla="*/ 2147483646 w 442"/>
                  <a:gd name="T29" fmla="*/ 2147483646 h 442"/>
                  <a:gd name="T30" fmla="*/ 2147483646 w 442"/>
                  <a:gd name="T31" fmla="*/ 2147483646 h 442"/>
                  <a:gd name="T32" fmla="*/ 2147483646 w 442"/>
                  <a:gd name="T33" fmla="*/ 2147483646 h 442"/>
                  <a:gd name="T34" fmla="*/ 2147483646 w 442"/>
                  <a:gd name="T35" fmla="*/ 2147483646 h 442"/>
                  <a:gd name="T36" fmla="*/ 2147483646 w 442"/>
                  <a:gd name="T37" fmla="*/ 2147483646 h 442"/>
                  <a:gd name="T38" fmla="*/ 2147483646 w 442"/>
                  <a:gd name="T39" fmla="*/ 2147483646 h 442"/>
                  <a:gd name="T40" fmla="*/ 2147483646 w 442"/>
                  <a:gd name="T41" fmla="*/ 2147483646 h 442"/>
                  <a:gd name="T42" fmla="*/ 2147483646 w 442"/>
                  <a:gd name="T43" fmla="*/ 2147483646 h 442"/>
                  <a:gd name="T44" fmla="*/ 2147483646 w 442"/>
                  <a:gd name="T45" fmla="*/ 2147483646 h 442"/>
                  <a:gd name="T46" fmla="*/ 2147483646 w 442"/>
                  <a:gd name="T47" fmla="*/ 2147483646 h 442"/>
                  <a:gd name="T48" fmla="*/ 2147483646 w 442"/>
                  <a:gd name="T49" fmla="*/ 2147483646 h 442"/>
                  <a:gd name="T50" fmla="*/ 2147483646 w 442"/>
                  <a:gd name="T51" fmla="*/ 2147483646 h 442"/>
                  <a:gd name="T52" fmla="*/ 2147483646 w 442"/>
                  <a:gd name="T53" fmla="*/ 2147483646 h 442"/>
                  <a:gd name="T54" fmla="*/ 2147483646 w 442"/>
                  <a:gd name="T55" fmla="*/ 2147483646 h 442"/>
                  <a:gd name="T56" fmla="*/ 2147483646 w 442"/>
                  <a:gd name="T57" fmla="*/ 2147483646 h 442"/>
                  <a:gd name="T58" fmla="*/ 2147483646 w 442"/>
                  <a:gd name="T59" fmla="*/ 2147483646 h 442"/>
                  <a:gd name="T60" fmla="*/ 2147483646 w 442"/>
                  <a:gd name="T61" fmla="*/ 2147483646 h 442"/>
                  <a:gd name="T62" fmla="*/ 2147483646 w 442"/>
                  <a:gd name="T63" fmla="*/ 2147483646 h 4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2"/>
                  <a:gd name="T97" fmla="*/ 0 h 442"/>
                  <a:gd name="T98" fmla="*/ 442 w 442"/>
                  <a:gd name="T99" fmla="*/ 442 h 4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2" h="442">
                    <a:moveTo>
                      <a:pt x="432" y="203"/>
                    </a:moveTo>
                    <a:cubicBezTo>
                      <a:pt x="239" y="10"/>
                      <a:pt x="239" y="10"/>
                      <a:pt x="239" y="10"/>
                    </a:cubicBezTo>
                    <a:cubicBezTo>
                      <a:pt x="229" y="0"/>
                      <a:pt x="213" y="0"/>
                      <a:pt x="203" y="10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0" y="213"/>
                      <a:pt x="0" y="229"/>
                      <a:pt x="10" y="239"/>
                    </a:cubicBezTo>
                    <a:cubicBezTo>
                      <a:pt x="203" y="432"/>
                      <a:pt x="203" y="432"/>
                      <a:pt x="203" y="432"/>
                    </a:cubicBezTo>
                    <a:cubicBezTo>
                      <a:pt x="213" y="442"/>
                      <a:pt x="229" y="442"/>
                      <a:pt x="239" y="432"/>
                    </a:cubicBezTo>
                    <a:cubicBezTo>
                      <a:pt x="432" y="239"/>
                      <a:pt x="432" y="239"/>
                      <a:pt x="432" y="239"/>
                    </a:cubicBezTo>
                    <a:cubicBezTo>
                      <a:pt x="442" y="229"/>
                      <a:pt x="442" y="213"/>
                      <a:pt x="432" y="203"/>
                    </a:cubicBezTo>
                    <a:close/>
                    <a:moveTo>
                      <a:pt x="292" y="331"/>
                    </a:moveTo>
                    <a:cubicBezTo>
                      <a:pt x="284" y="325"/>
                      <a:pt x="277" y="318"/>
                      <a:pt x="270" y="310"/>
                    </a:cubicBezTo>
                    <a:cubicBezTo>
                      <a:pt x="260" y="299"/>
                      <a:pt x="252" y="286"/>
                      <a:pt x="245" y="273"/>
                    </a:cubicBezTo>
                    <a:cubicBezTo>
                      <a:pt x="245" y="352"/>
                      <a:pt x="245" y="352"/>
                      <a:pt x="245" y="352"/>
                    </a:cubicBezTo>
                    <a:cubicBezTo>
                      <a:pt x="189" y="352"/>
                      <a:pt x="189" y="352"/>
                      <a:pt x="189" y="352"/>
                    </a:cubicBezTo>
                    <a:cubicBezTo>
                      <a:pt x="189" y="157"/>
                      <a:pt x="189" y="157"/>
                      <a:pt x="189" y="157"/>
                    </a:cubicBezTo>
                    <a:cubicBezTo>
                      <a:pt x="154" y="157"/>
                      <a:pt x="154" y="157"/>
                      <a:pt x="154" y="157"/>
                    </a:cubicBezTo>
                    <a:cubicBezTo>
                      <a:pt x="154" y="157"/>
                      <a:pt x="154" y="157"/>
                      <a:pt x="154" y="157"/>
                    </a:cubicBezTo>
                    <a:cubicBezTo>
                      <a:pt x="150" y="157"/>
                      <a:pt x="146" y="154"/>
                      <a:pt x="146" y="150"/>
                    </a:cubicBezTo>
                    <a:cubicBezTo>
                      <a:pt x="146" y="148"/>
                      <a:pt x="147" y="147"/>
                      <a:pt x="147" y="146"/>
                    </a:cubicBezTo>
                    <a:cubicBezTo>
                      <a:pt x="215" y="54"/>
                      <a:pt x="215" y="54"/>
                      <a:pt x="215" y="54"/>
                    </a:cubicBezTo>
                    <a:cubicBezTo>
                      <a:pt x="286" y="145"/>
                      <a:pt x="286" y="145"/>
                      <a:pt x="286" y="145"/>
                    </a:cubicBezTo>
                    <a:cubicBezTo>
                      <a:pt x="286" y="145"/>
                      <a:pt x="286" y="145"/>
                      <a:pt x="286" y="145"/>
                    </a:cubicBezTo>
                    <a:cubicBezTo>
                      <a:pt x="287" y="146"/>
                      <a:pt x="288" y="148"/>
                      <a:pt x="288" y="150"/>
                    </a:cubicBezTo>
                    <a:cubicBezTo>
                      <a:pt x="288" y="154"/>
                      <a:pt x="284" y="157"/>
                      <a:pt x="280" y="157"/>
                    </a:cubicBezTo>
                    <a:cubicBezTo>
                      <a:pt x="280" y="157"/>
                      <a:pt x="280" y="157"/>
                      <a:pt x="280" y="157"/>
                    </a:cubicBezTo>
                    <a:cubicBezTo>
                      <a:pt x="245" y="157"/>
                      <a:pt x="245" y="157"/>
                      <a:pt x="245" y="157"/>
                    </a:cubicBezTo>
                    <a:cubicBezTo>
                      <a:pt x="245" y="165"/>
                      <a:pt x="245" y="165"/>
                      <a:pt x="245" y="165"/>
                    </a:cubicBezTo>
                    <a:cubicBezTo>
                      <a:pt x="245" y="166"/>
                      <a:pt x="246" y="168"/>
                      <a:pt x="246" y="170"/>
                    </a:cubicBezTo>
                    <a:cubicBezTo>
                      <a:pt x="249" y="179"/>
                      <a:pt x="252" y="191"/>
                      <a:pt x="257" y="204"/>
                    </a:cubicBezTo>
                    <a:cubicBezTo>
                      <a:pt x="266" y="230"/>
                      <a:pt x="281" y="263"/>
                      <a:pt x="300" y="285"/>
                    </a:cubicBezTo>
                    <a:cubicBezTo>
                      <a:pt x="307" y="292"/>
                      <a:pt x="313" y="298"/>
                      <a:pt x="320" y="303"/>
                    </a:cubicBezTo>
                    <a:lnTo>
                      <a:pt x="292" y="331"/>
                    </a:lnTo>
                    <a:close/>
                  </a:path>
                </a:pathLst>
              </a:cu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18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17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6" dur="500" tmFilter="0, 0; .2, .5; .8, .5; 1, 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19" dur="500" tmFilter="0, 0; .2, .5; .8, .5; 1, 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2683E-6 4.44444E-6 L 1.92683E-6 0.0141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2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2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7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2" dur="500"/>
                                        <p:tgtEl>
                                          <p:spTgt spid="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7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2" dur="5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7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1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2683E-6 4.44444E-6 L 1.92683E-6 0.01412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720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repeatCount="indefinite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6" dur="500" fill="hold"/>
                                        <p:tgtEl>
                                          <p:spTgt spid="720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08" dur="500" tmFilter="0, 0; .2, .5; .8, .5; 1, 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72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111" dur="500" tmFilter="0, 0; .2, .5; .8, .5; 1, 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7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5" dur="10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pat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2683E-6 4.44444E-6 L 1.92683E-6 0.01412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2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72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6" presetClass="emph" presetSubtype="0" repeatCount="indefinite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29" dur="500" fill="hold"/>
                                        <p:tgtEl>
                                          <p:spTgt spid="721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>
                                      <p:cBhvr>
                                        <p:cTn id="131" dur="500" tmFilter="0, 0; .2, .5; .8, .5; 1, 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72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>
                                      <p:cBhvr>
                                        <p:cTn id="134" dur="500" tmFilter="0, 0; .2, .5; .8, .5; 1, 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7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8" dur="1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pat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2683E-6 4.44444E-6 L 1.92683E-6 0.01412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0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5" dur="5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8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72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6" presetClass="emph" presetSubtype="0" repeatCount="indefinite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52" dur="500" fill="hold"/>
                                        <p:tgtEl>
                                          <p:spTgt spid="72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>
                                      <p:cBhvr>
                                        <p:cTn id="154" dur="500" tmFilter="0, 0; .2, .5; .8, .5; 1, 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7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repeatCount="indefinite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>
                                      <p:cBhvr>
                                        <p:cTn id="157" dur="500" tmFilter="0, 0; .2, .5; .8, .5; 1, 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7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1" dur="1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pat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2683E-6 4.44444E-6 L 1.92683E-6 0.01412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0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8" dur="5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1" dur="5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6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72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6" presetClass="emph" presetSubtype="0" repeatCount="indefinite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75" dur="500" fill="hold"/>
                                        <p:tgtEl>
                                          <p:spTgt spid="72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>
                                      <p:cBhvr>
                                        <p:cTn id="177" dur="500" tmFilter="0, 0; .2, .5; .8, .5; 1, 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7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mph" presetSubtype="0" repeatCount="indefinite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>
                                      <p:cBhvr>
                                        <p:cTn id="180" dur="500" tmFilter="0, 0; .2, .5; .8, .5; 1, 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7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51413E-6 -4.81481E-6 L 0.14516 -0.0831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200" y="-416700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94467E-6 -4.81481E-6 L 0.12407 0.00741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700" y="37000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06757E-6 -3.33333E-6 L -0.25635 -0.03078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400" y="-15510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95833E-6 -4.06293E-6 L -0.08411 0.00533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7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00" y="25500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6001E-6 -7.40741E-7 L -0.05078 -0.08495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00" y="-42590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03763E-6 4.44444E-6 L -0.05859 -0.1930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900" y="-96530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6" dur="1000"/>
                                        <p:tgtEl>
                                          <p:spTgt spid="7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pat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2683E-6 4.44444E-6 L 1.92683E-6 0.01412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00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3" dur="5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6" dur="500"/>
                                        <p:tgtEl>
                                          <p:spTgt spid="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08" dur="2000" fill="hold"/>
                                        <p:tgtEl>
                                          <p:spTgt spid="72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6" presetClass="emph" presetSubtype="0" repeatCount="indefinite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10" dur="500" fill="hold"/>
                                        <p:tgtEl>
                                          <p:spTgt spid="724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>
                                      <p:cBhvr>
                                        <p:cTn id="212" dur="500" tmFilter="0, 0; .2, .5; .8, .5; 1, 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mph" presetSubtype="0" repeatCount="indefinite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>
                                      <p:cBhvr>
                                        <p:cTn id="215" dur="500" tmFilter="0, 0; .2, .5; .8, .5; 1, 0"/>
                                        <p:tgtEl>
                                          <p:spTgt spid="7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7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9" dur="1000"/>
                                        <p:tgtEl>
                                          <p:spTgt spid="7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2" presetClass="pat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2683E-6 4.44444E-6 L 1.92683E-6 0.01412 " pathEditMode="relative" rAng="0" ptsTypes="AA">
                                      <p:cBhvr>
                                        <p:cTn id="223" dur="1000" fill="hold"/>
                                        <p:tgtEl>
                                          <p:spTgt spid="7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00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6" dur="500"/>
                                        <p:tgtEl>
                                          <p:spTgt spid="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9" dur="500"/>
                                        <p:tgtEl>
                                          <p:spTgt spid="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6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31" dur="2000" fill="hold"/>
                                        <p:tgtEl>
                                          <p:spTgt spid="72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6" presetClass="emph" presetSubtype="0" repeatCount="indefinite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33" dur="500" fill="hold"/>
                                        <p:tgtEl>
                                          <p:spTgt spid="725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>
                                      <p:cBhvr>
                                        <p:cTn id="235" dur="500" tmFilter="0, 0; .2, .5; .8, .5; 1, 0"/>
                                        <p:tgtEl>
                                          <p:spTgt spid="7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72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repeatCount="indefinite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>
                                      <p:cBhvr>
                                        <p:cTn id="238" dur="500" tmFilter="0, 0; .2, .5; .8, .5; 1, 0"/>
                                        <p:tgtEl>
                                          <p:spTgt spid="7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7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2" dur="1000"/>
                                        <p:tgtEl>
                                          <p:spTgt spid="7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7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pat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2683E-6 4.44444E-6 L 1.92683E-6 0.01412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7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00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9" dur="500"/>
                                        <p:tgtEl>
                                          <p:spTgt spid="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2" dur="500"/>
                                        <p:tgtEl>
                                          <p:spTgt spid="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6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4" dur="2000" fill="hold"/>
                                        <p:tgtEl>
                                          <p:spTgt spid="72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6" presetClass="emph" presetSubtype="0" repeatCount="indefinite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56" dur="500" fill="hold"/>
                                        <p:tgtEl>
                                          <p:spTgt spid="726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57" presetID="2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>
                                      <p:cBhvr>
                                        <p:cTn id="258" dur="500" tmFilter="0, 0; .2, .5; .8, .5; 1, 0"/>
                                        <p:tgtEl>
                                          <p:spTgt spid="72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250" autoRev="1" fill="hold"/>
                                        <p:tgtEl>
                                          <p:spTgt spid="72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0" presetID="26" presetClass="emph" presetSubtype="0" repeatCount="indefinite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>
                                      <p:cBhvr>
                                        <p:cTn id="261" dur="500" tmFilter="0, 0; .2, .5; .8, .5; 1, 0"/>
                                        <p:tgtEl>
                                          <p:spTgt spid="7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72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5" dur="1000"/>
                                        <p:tgtEl>
                                          <p:spTgt spid="7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2" presetClass="pat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2683E-6 4.44444E-6 L 1.92683E-6 0.01412 " pathEditMode="relative" rAng="0" ptsTypes="AA">
                                      <p:cBhvr>
                                        <p:cTn id="269" dur="1000" fill="hold"/>
                                        <p:tgtEl>
                                          <p:spTgt spid="7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00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2" dur="500"/>
                                        <p:tgtEl>
                                          <p:spTgt spid="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5" dur="5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6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77" dur="2000" fill="hold"/>
                                        <p:tgtEl>
                                          <p:spTgt spid="72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6" presetClass="emph" presetSubtype="0" repeatCount="indefinite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79" dur="500" fill="hold"/>
                                        <p:tgtEl>
                                          <p:spTgt spid="726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2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>
                                      <p:cBhvr>
                                        <p:cTn id="281" dur="500" tmFilter="0, 0; .2, .5; .8, .5; 1, 0"/>
                                        <p:tgtEl>
                                          <p:spTgt spid="7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26" presetClass="emph" presetSubtype="0" repeatCount="indefinite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>
                                      <p:cBhvr>
                                        <p:cTn id="284" dur="500" tmFilter="0, 0; .2, .5; .8, .5; 1, 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7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8" dur="1000"/>
                                        <p:tgtEl>
                                          <p:spTgt spid="7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7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2" presetClass="pat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2683E-6 4.44444E-6 L 1.92683E-6 0.01412 " pathEditMode="relative" rAng="0" ptsTypes="AA">
                                      <p:cBhvr>
                                        <p:cTn id="292" dur="1000" fill="hold"/>
                                        <p:tgtEl>
                                          <p:spTgt spid="7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00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5" dur="500"/>
                                        <p:tgtEl>
                                          <p:spTgt spid="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8" dur="500"/>
                                        <p:tgtEl>
                                          <p:spTgt spid="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0" dur="2000" fill="hold"/>
                                        <p:tgtEl>
                                          <p:spTgt spid="72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6" presetClass="emph" presetSubtype="0" repeatCount="indefinite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02" dur="500" fill="hold"/>
                                        <p:tgtEl>
                                          <p:spTgt spid="727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03" presetID="2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>
                                      <p:cBhvr>
                                        <p:cTn id="304" dur="500" tmFilter="0, 0; .2, .5; .8, .5; 1, 0"/>
                                        <p:tgtEl>
                                          <p:spTgt spid="7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5" dur="250" autoRev="1" fill="hold"/>
                                        <p:tgtEl>
                                          <p:spTgt spid="7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6" presetID="26" presetClass="emph" presetSubtype="0" repeatCount="indefinite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>
                                      <p:cBhvr>
                                        <p:cTn id="307" dur="500" tmFilter="0, 0; .2, .5; .8, .5; 1, 0"/>
                                        <p:tgtEl>
                                          <p:spTgt spid="7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8" dur="250" autoRev="1" fill="hold"/>
                                        <p:tgtEl>
                                          <p:spTgt spid="72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1" dur="10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7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7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42" presetClass="pat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2683E-6 4.44444E-6 L 1.92683E-6 0.01412 " pathEditMode="relative" rAng="0" ptsTypes="AA">
                                      <p:cBhvr>
                                        <p:cTn id="315" dur="1000" fill="hold"/>
                                        <p:tgtEl>
                                          <p:spTgt spid="7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00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8" dur="5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1" dur="5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6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72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6" presetClass="emph" presetSubtype="0" repeatCount="indefinite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25" dur="500" fill="hold"/>
                                        <p:tgtEl>
                                          <p:spTgt spid="727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26" presetID="2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>
                                      <p:cBhvr>
                                        <p:cTn id="327" dur="500" tmFilter="0, 0; .2, .5; .8, .5; 1, 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72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26" presetClass="emph" presetSubtype="0" repeatCount="indefinite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>
                                      <p:cBhvr>
                                        <p:cTn id="330" dur="500" tmFilter="0, 0; .2, .5; .8, .5; 1, 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" dur="250" autoRev="1" fill="hold"/>
                                        <p:tgtEl>
                                          <p:spTgt spid="72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2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32912E-6 1.11111E-6 L -0.0427 0.08449 " pathEditMode="relative" rAng="0" ptsTypes="AA">
                                      <p:cBhvr>
                                        <p:cTn id="333" dur="20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00" y="421300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03893E-6 3.7037E-6 L 0.10793 0.00416 " pathEditMode="relative" rAng="0" ptsTypes="AA">
                                      <p:cBhvr>
                                        <p:cTn id="335" dur="20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000" y="20800"/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74053E-6 3.7037E-6 L -0.00117 -0.22616 " pathEditMode="relative" rAng="0" ptsTypes="AA">
                                      <p:cBhvr>
                                        <p:cTn id="337" dur="2000" fill="hold"/>
                                        <p:tgtEl>
                                          <p:spTgt spid="7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-1131900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21325E-6 -4.81481E-6 L -0.06549 -0.1581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7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00" y="-791700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2" dur="10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2" presetClass="pat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2683E-6 4.44444E-6 L 1.92683E-6 0.01412 " pathEditMode="relative" rAng="0" ptsTypes="AA">
                                      <p:cBhvr>
                                        <p:cTn id="346" dur="1000" fill="hold"/>
                                        <p:tgtEl>
                                          <p:spTgt spid="7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00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9" dur="5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2" dur="5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6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54" dur="2000" fill="hold"/>
                                        <p:tgtEl>
                                          <p:spTgt spid="728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6" presetClass="emph" presetSubtype="0" repeatCount="indefinite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56" dur="500" fill="hold"/>
                                        <p:tgtEl>
                                          <p:spTgt spid="728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>
                                      <p:cBhvr>
                                        <p:cTn id="358" dur="500" tmFilter="0, 0; .2, .5; .8, .5; 1, 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250" autoRev="1" fill="hold"/>
                                        <p:tgtEl>
                                          <p:spTgt spid="72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0" presetID="26" presetClass="emph" presetSubtype="0" repeatCount="indefinite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>
                                      <p:cBhvr>
                                        <p:cTn id="361" dur="500" tmFilter="0, 0; .2, .5; .8, .5; 1, 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72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5" dur="1000"/>
                                        <p:tgtEl>
                                          <p:spTgt spid="7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42" presetClass="pat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2683E-6 4.44444E-6 L 1.92683E-6 0.01412 " pathEditMode="relative" rAng="0" ptsTypes="AA">
                                      <p:cBhvr>
                                        <p:cTn id="369" dur="1000" fill="hold"/>
                                        <p:tgtEl>
                                          <p:spTgt spid="7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00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2" dur="500"/>
                                        <p:tgtEl>
                                          <p:spTgt spid="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5" dur="500"/>
                                        <p:tgtEl>
                                          <p:spTgt spid="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6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77" dur="2000" fill="hold"/>
                                        <p:tgtEl>
                                          <p:spTgt spid="729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78" presetID="6" presetClass="emph" presetSubtype="0" repeatCount="indefinite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79" dur="500" fill="hold"/>
                                        <p:tgtEl>
                                          <p:spTgt spid="729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2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>
                                      <p:cBhvr>
                                        <p:cTn id="381" dur="500" tmFilter="0, 0; .2, .5; .8, .5; 1, 0"/>
                                        <p:tgtEl>
                                          <p:spTgt spid="7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2" dur="250" autoRev="1" fill="hold"/>
                                        <p:tgtEl>
                                          <p:spTgt spid="72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3" presetID="26" presetClass="emph" presetSubtype="0" repeatCount="indefinite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>
                                      <p:cBhvr>
                                        <p:cTn id="384" dur="500" tmFilter="0, 0; .2, .5; .8, .5; 1, 0"/>
                                        <p:tgtEl>
                                          <p:spTgt spid="7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5" dur="250" autoRev="1" fill="hold"/>
                                        <p:tgtEl>
                                          <p:spTgt spid="7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8" dur="500"/>
                                        <p:tgtEl>
                                          <p:spTgt spid="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1" dur="500"/>
                                        <p:tgtEl>
                                          <p:spTgt spid="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4" dur="500"/>
                                        <p:tgtEl>
                                          <p:spTgt spid="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7" dur="500"/>
                                        <p:tgtEl>
                                          <p:spTgt spid="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0" dur="500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3" dur="500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6" dur="500"/>
                                        <p:tgtEl>
                                          <p:spTgt spid="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08" dur="2000" fill="hold"/>
                                        <p:tgtEl>
                                          <p:spTgt spid="718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09" presetID="42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66667E-6 -1.11111E-6 L 0.00404 0.03935 " pathEditMode="relative" rAng="0" ptsTypes="AA">
                                      <p:cBhvr>
                                        <p:cTn id="410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196800"/>
                                    </p:animMotion>
                                  </p:childTnLst>
                                </p:cTn>
                              </p:par>
                              <p:par>
                                <p:cTn id="411" presetID="6" presetClass="emph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12" dur="2000" fill="hold"/>
                                        <p:tgtEl>
                                          <p:spTgt spid="718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13" presetID="6" presetClass="emph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14" dur="2000" fill="hold"/>
                                        <p:tgtEl>
                                          <p:spTgt spid="717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bldLvl="0" animBg="1" autoUpdateAnimBg="0"/>
      <p:bldP spid="7179" grpId="1" bldLvl="0" animBg="1" autoUpdateAnimBg="0"/>
      <p:bldP spid="7179" grpId="2" bldLvl="0" animBg="1" autoUpdateAnimBg="0"/>
      <p:bldP spid="7179" grpId="3" bldLvl="0" animBg="1" autoUpdateAnimBg="0"/>
      <p:bldP spid="7180" grpId="0" bldLvl="0" animBg="1" autoUpdateAnimBg="0"/>
      <p:bldP spid="7180" grpId="1" bldLvl="0" animBg="1" autoUpdateAnimBg="0"/>
      <p:bldP spid="7180" grpId="2" bldLvl="0" animBg="1" autoUpdateAnimBg="0"/>
      <p:bldP spid="7180" grpId="3" bldLvl="0" animBg="1" autoUpdateAnimBg="0"/>
      <p:bldP spid="7206" grpId="0" bldLvl="0" animBg="1" autoUpdateAnimBg="0"/>
      <p:bldP spid="7206" grpId="1" bldLvl="0" animBg="1" autoUpdateAnimBg="0"/>
      <p:bldP spid="7206" grpId="2" bldLvl="0" animBg="1" autoUpdateAnimBg="0"/>
      <p:bldP spid="7207" grpId="0" bldLvl="0" animBg="1" autoUpdateAnimBg="0"/>
      <p:bldP spid="7207" grpId="1" bldLvl="0" animBg="1" autoUpdateAnimBg="0"/>
      <p:bldP spid="7207" grpId="2" bldLvl="0" animBg="1" autoUpdateAnimBg="0"/>
      <p:bldP spid="7212" grpId="0" bldLvl="0" animBg="1" autoUpdateAnimBg="0"/>
      <p:bldP spid="7212" grpId="1" bldLvl="0" animBg="1" autoUpdateAnimBg="0"/>
      <p:bldP spid="7212" grpId="2" bldLvl="0" animBg="1" autoUpdateAnimBg="0"/>
      <p:bldP spid="7213" grpId="0" bldLvl="0" animBg="1" autoUpdateAnimBg="0"/>
      <p:bldP spid="7213" grpId="1" bldLvl="0" animBg="1" autoUpdateAnimBg="0"/>
      <p:bldP spid="7213" grpId="2" bldLvl="0" animBg="1" autoUpdateAnimBg="0"/>
      <p:bldP spid="7218" grpId="0" bldLvl="0" animBg="1" autoUpdateAnimBg="0"/>
      <p:bldP spid="7218" grpId="1" bldLvl="0" animBg="1" autoUpdateAnimBg="0"/>
      <p:bldP spid="7218" grpId="2" bldLvl="0" animBg="1" autoUpdateAnimBg="0"/>
      <p:bldP spid="7219" grpId="0" bldLvl="0" animBg="1" autoUpdateAnimBg="0"/>
      <p:bldP spid="7219" grpId="1" bldLvl="0" animBg="1" autoUpdateAnimBg="0"/>
      <p:bldP spid="7219" grpId="2" bldLvl="0" animBg="1" autoUpdateAnimBg="0"/>
      <p:bldP spid="7224" grpId="0" bldLvl="0" animBg="1" autoUpdateAnimBg="0"/>
      <p:bldP spid="7224" grpId="1" bldLvl="0" animBg="1" autoUpdateAnimBg="0"/>
      <p:bldP spid="7224" grpId="2" bldLvl="0" animBg="1" autoUpdateAnimBg="0"/>
      <p:bldP spid="7225" grpId="0" bldLvl="0" animBg="1" autoUpdateAnimBg="0"/>
      <p:bldP spid="7225" grpId="1" bldLvl="0" animBg="1" autoUpdateAnimBg="0"/>
      <p:bldP spid="7225" grpId="2" bldLvl="0" animBg="1" autoUpdateAnimBg="0"/>
      <p:bldP spid="7248" grpId="0" bldLvl="0" animBg="1" autoUpdateAnimBg="0"/>
      <p:bldP spid="7248" grpId="1" bldLvl="0" animBg="1" autoUpdateAnimBg="0"/>
      <p:bldP spid="7248" grpId="2" bldLvl="0" animBg="1" autoUpdateAnimBg="0"/>
      <p:bldP spid="7249" grpId="0" bldLvl="0" animBg="1" autoUpdateAnimBg="0"/>
      <p:bldP spid="7249" grpId="1" bldLvl="0" animBg="1" autoUpdateAnimBg="0"/>
      <p:bldP spid="7249" grpId="2" bldLvl="0" animBg="1" autoUpdateAnimBg="0"/>
      <p:bldP spid="7254" grpId="0" bldLvl="0" animBg="1" autoUpdateAnimBg="0"/>
      <p:bldP spid="7254" grpId="1" bldLvl="0" animBg="1" autoUpdateAnimBg="0"/>
      <p:bldP spid="7254" grpId="2" bldLvl="0" animBg="1" autoUpdateAnimBg="0"/>
      <p:bldP spid="7255" grpId="0" bldLvl="0" animBg="1" autoUpdateAnimBg="0"/>
      <p:bldP spid="7255" grpId="1" bldLvl="0" animBg="1" autoUpdateAnimBg="0"/>
      <p:bldP spid="7255" grpId="2" bldLvl="0" animBg="1" autoUpdateAnimBg="0"/>
      <p:bldP spid="7260" grpId="0" bldLvl="0" animBg="1" autoUpdateAnimBg="0"/>
      <p:bldP spid="7260" grpId="1" bldLvl="0" animBg="1" autoUpdateAnimBg="0"/>
      <p:bldP spid="7260" grpId="2" bldLvl="0" animBg="1" autoUpdateAnimBg="0"/>
      <p:bldP spid="7261" grpId="0" bldLvl="0" animBg="1" autoUpdateAnimBg="0"/>
      <p:bldP spid="7261" grpId="1" bldLvl="0" animBg="1" autoUpdateAnimBg="0"/>
      <p:bldP spid="7261" grpId="2" bldLvl="0" animBg="1" autoUpdateAnimBg="0"/>
      <p:bldP spid="7266" grpId="0" bldLvl="0" animBg="1" autoUpdateAnimBg="0"/>
      <p:bldP spid="7266" grpId="1" bldLvl="0" animBg="1" autoUpdateAnimBg="0"/>
      <p:bldP spid="7266" grpId="2" bldLvl="0" animBg="1" autoUpdateAnimBg="0"/>
      <p:bldP spid="7267" grpId="0" bldLvl="0" animBg="1" autoUpdateAnimBg="0"/>
      <p:bldP spid="7267" grpId="1" bldLvl="0" animBg="1" autoUpdateAnimBg="0"/>
      <p:bldP spid="7267" grpId="2" bldLvl="0" animBg="1" autoUpdateAnimBg="0"/>
      <p:bldP spid="7272" grpId="0" bldLvl="0" animBg="1" autoUpdateAnimBg="0"/>
      <p:bldP spid="7272" grpId="1" bldLvl="0" animBg="1" autoUpdateAnimBg="0"/>
      <p:bldP spid="7272" grpId="2" bldLvl="0" animBg="1" autoUpdateAnimBg="0"/>
      <p:bldP spid="7273" grpId="0" bldLvl="0" animBg="1" autoUpdateAnimBg="0"/>
      <p:bldP spid="7273" grpId="1" bldLvl="0" animBg="1" autoUpdateAnimBg="0"/>
      <p:bldP spid="7273" grpId="2" bldLvl="0" animBg="1" autoUpdateAnimBg="0"/>
      <p:bldP spid="7278" grpId="0" bldLvl="0" animBg="1" autoUpdateAnimBg="0"/>
      <p:bldP spid="7278" grpId="1" bldLvl="0" animBg="1" autoUpdateAnimBg="0"/>
      <p:bldP spid="7278" grpId="2" bldLvl="0" animBg="1" autoUpdateAnimBg="0"/>
      <p:bldP spid="7279" grpId="0" bldLvl="0" animBg="1" autoUpdateAnimBg="0"/>
      <p:bldP spid="7279" grpId="1" bldLvl="0" animBg="1" autoUpdateAnimBg="0"/>
      <p:bldP spid="7279" grpId="2" bldLvl="0" animBg="1" autoUpdateAnimBg="0"/>
      <p:bldP spid="7284" grpId="0" bldLvl="0" animBg="1" autoUpdateAnimBg="0"/>
      <p:bldP spid="7284" grpId="1" bldLvl="0" animBg="1" autoUpdateAnimBg="0"/>
      <p:bldP spid="7284" grpId="2" bldLvl="0" animBg="1" autoUpdateAnimBg="0"/>
      <p:bldP spid="7285" grpId="0" bldLvl="0" animBg="1" autoUpdateAnimBg="0"/>
      <p:bldP spid="7285" grpId="1" bldLvl="0" animBg="1" autoUpdateAnimBg="0"/>
      <p:bldP spid="7285" grpId="2" bldLvl="0" animBg="1" autoUpdateAnimBg="0"/>
      <p:bldP spid="7290" grpId="0" bldLvl="0" animBg="1" autoUpdateAnimBg="0"/>
      <p:bldP spid="7290" grpId="1" bldLvl="0" animBg="1" autoUpdateAnimBg="0"/>
      <p:bldP spid="7290" grpId="2" bldLvl="0" animBg="1" autoUpdateAnimBg="0"/>
      <p:bldP spid="7291" grpId="0" bldLvl="0" animBg="1" autoUpdateAnimBg="0"/>
      <p:bldP spid="7291" grpId="1" bldLvl="0" animBg="1" autoUpdateAnimBg="0"/>
      <p:bldP spid="7291" grpId="2" bldLvl="0" animBg="1" autoUpdateAnimBg="0"/>
      <p:bldP spid="7296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5489" r="7587" b="4828"/>
          <a:stretch>
            <a:fillRect/>
          </a:stretch>
        </p:blipFill>
        <p:spPr bwMode="auto">
          <a:xfrm>
            <a:off x="0" y="-31750"/>
            <a:ext cx="12192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8195" name="组合 226"/>
          <p:cNvGrpSpPr/>
          <p:nvPr/>
        </p:nvGrpSpPr>
        <p:grpSpPr bwMode="auto">
          <a:xfrm>
            <a:off x="8335963" y="2614613"/>
            <a:ext cx="1169987" cy="425450"/>
            <a:chOff x="0" y="0"/>
            <a:chExt cx="1170513" cy="424544"/>
          </a:xfrm>
        </p:grpSpPr>
        <p:sp>
          <p:nvSpPr>
            <p:cNvPr id="8286" name="圆角矩形 130"/>
            <p:cNvSpPr>
              <a:spLocks noChangeArrowheads="1"/>
            </p:cNvSpPr>
            <p:nvPr/>
          </p:nvSpPr>
          <p:spPr bwMode="auto">
            <a:xfrm>
              <a:off x="29157" y="0"/>
              <a:ext cx="1119206" cy="424544"/>
            </a:xfrm>
            <a:prstGeom prst="roundRect">
              <a:avLst>
                <a:gd name="adj" fmla="val 24051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287" name="矩形 153"/>
            <p:cNvSpPr>
              <a:spLocks noChangeArrowheads="1"/>
            </p:cNvSpPr>
            <p:nvPr/>
          </p:nvSpPr>
          <p:spPr bwMode="auto">
            <a:xfrm>
              <a:off x="0" y="93147"/>
              <a:ext cx="11705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Merck-Medco</a:t>
              </a:r>
              <a:endParaRPr lang="zh-CN" altLang="en-US" sz="11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198" name="组合 223"/>
          <p:cNvGrpSpPr/>
          <p:nvPr/>
        </p:nvGrpSpPr>
        <p:grpSpPr bwMode="auto">
          <a:xfrm>
            <a:off x="1793875" y="2955925"/>
            <a:ext cx="561975" cy="225425"/>
            <a:chOff x="0" y="0"/>
            <a:chExt cx="562272" cy="226147"/>
          </a:xfrm>
        </p:grpSpPr>
        <p:sp>
          <p:nvSpPr>
            <p:cNvPr id="8284" name="圆角矩形 123"/>
            <p:cNvSpPr>
              <a:spLocks noChangeArrowheads="1"/>
            </p:cNvSpPr>
            <p:nvPr/>
          </p:nvSpPr>
          <p:spPr bwMode="auto">
            <a:xfrm>
              <a:off x="0" y="0"/>
              <a:ext cx="562272" cy="226147"/>
            </a:xfrm>
            <a:prstGeom prst="roundRect">
              <a:avLst>
                <a:gd name="adj" fmla="val 24051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" name="矩形 30"/>
            <p:cNvSpPr>
              <a:spLocks noChangeArrowheads="1"/>
            </p:cNvSpPr>
            <p:nvPr/>
          </p:nvSpPr>
          <p:spPr bwMode="auto">
            <a:xfrm>
              <a:off x="92272" y="6057"/>
              <a:ext cx="47000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12</a:t>
              </a:r>
              <a:r>
                <a:rPr lang="zh-CN" altLang="en-US" sz="7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药网</a:t>
              </a:r>
              <a:endParaRPr lang="zh-CN" altLang="en-US" sz="1800"/>
            </a:p>
          </p:txBody>
        </p:sp>
      </p:grpSp>
      <p:grpSp>
        <p:nvGrpSpPr>
          <p:cNvPr id="8201" name="组合 29"/>
          <p:cNvGrpSpPr/>
          <p:nvPr/>
        </p:nvGrpSpPr>
        <p:grpSpPr bwMode="auto">
          <a:xfrm>
            <a:off x="3352800" y="3371850"/>
            <a:ext cx="889000" cy="296863"/>
            <a:chOff x="0" y="0"/>
            <a:chExt cx="889987" cy="297036"/>
          </a:xfrm>
        </p:grpSpPr>
        <p:sp>
          <p:nvSpPr>
            <p:cNvPr id="3" name="圆角矩形 128"/>
            <p:cNvSpPr>
              <a:spLocks noChangeArrowheads="1"/>
            </p:cNvSpPr>
            <p:nvPr/>
          </p:nvSpPr>
          <p:spPr bwMode="auto">
            <a:xfrm>
              <a:off x="49449" y="0"/>
              <a:ext cx="793502" cy="297036"/>
            </a:xfrm>
            <a:prstGeom prst="roundRect">
              <a:avLst>
                <a:gd name="adj" fmla="val 24051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283" name="矩形 28"/>
            <p:cNvSpPr>
              <a:spLocks noChangeArrowheads="1"/>
            </p:cNvSpPr>
            <p:nvPr/>
          </p:nvSpPr>
          <p:spPr bwMode="auto">
            <a:xfrm>
              <a:off x="0" y="20244"/>
              <a:ext cx="88998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本草药房网</a:t>
              </a:r>
              <a:endParaRPr lang="zh-CN" altLang="en-US" sz="1800"/>
            </a:p>
          </p:txBody>
        </p:sp>
      </p:grpSp>
      <p:grpSp>
        <p:nvGrpSpPr>
          <p:cNvPr id="8204" name="组合 27"/>
          <p:cNvGrpSpPr/>
          <p:nvPr/>
        </p:nvGrpSpPr>
        <p:grpSpPr bwMode="auto">
          <a:xfrm>
            <a:off x="1095375" y="3360738"/>
            <a:ext cx="796925" cy="369887"/>
            <a:chOff x="0" y="0"/>
            <a:chExt cx="796345" cy="369332"/>
          </a:xfrm>
        </p:grpSpPr>
        <p:sp>
          <p:nvSpPr>
            <p:cNvPr id="8280" name="圆角矩形 125"/>
            <p:cNvSpPr>
              <a:spLocks noChangeArrowheads="1"/>
            </p:cNvSpPr>
            <p:nvPr/>
          </p:nvSpPr>
          <p:spPr bwMode="auto">
            <a:xfrm>
              <a:off x="0" y="25282"/>
              <a:ext cx="796345" cy="318768"/>
            </a:xfrm>
            <a:prstGeom prst="roundRect">
              <a:avLst>
                <a:gd name="adj" fmla="val 24051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281" name="矩形 26"/>
            <p:cNvSpPr>
              <a:spLocks noChangeArrowheads="1"/>
            </p:cNvSpPr>
            <p:nvPr/>
          </p:nvSpPr>
          <p:spPr bwMode="auto">
            <a:xfrm>
              <a:off x="75007" y="0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九洲</a:t>
              </a:r>
              <a:endParaRPr lang="en-US" sz="900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网上药店</a:t>
              </a:r>
              <a:endParaRPr lang="zh-CN" altLang="en-US" sz="1800"/>
            </a:p>
          </p:txBody>
        </p:sp>
      </p:grpSp>
      <p:grpSp>
        <p:nvGrpSpPr>
          <p:cNvPr id="8207" name="组合 25"/>
          <p:cNvGrpSpPr/>
          <p:nvPr/>
        </p:nvGrpSpPr>
        <p:grpSpPr bwMode="auto">
          <a:xfrm>
            <a:off x="3140075" y="2900363"/>
            <a:ext cx="792163" cy="425450"/>
            <a:chOff x="0" y="0"/>
            <a:chExt cx="792221" cy="424544"/>
          </a:xfrm>
        </p:grpSpPr>
        <p:sp>
          <p:nvSpPr>
            <p:cNvPr id="8278" name="圆角矩形 122"/>
            <p:cNvSpPr>
              <a:spLocks noChangeArrowheads="1"/>
            </p:cNvSpPr>
            <p:nvPr/>
          </p:nvSpPr>
          <p:spPr bwMode="auto">
            <a:xfrm>
              <a:off x="0" y="0"/>
              <a:ext cx="792221" cy="424544"/>
            </a:xfrm>
            <a:prstGeom prst="roundRect">
              <a:avLst>
                <a:gd name="adj" fmla="val 24051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" name="矩形 24"/>
            <p:cNvSpPr>
              <a:spLocks noChangeArrowheads="1"/>
            </p:cNvSpPr>
            <p:nvPr/>
          </p:nvSpPr>
          <p:spPr bwMode="auto">
            <a:xfrm>
              <a:off x="103322" y="44882"/>
              <a:ext cx="5501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21</a:t>
              </a:r>
              <a:r>
                <a:rPr lang="zh-CN" altLang="en-US" sz="9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世纪</a:t>
              </a:r>
              <a:endParaRPr lang="en-US" sz="900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药店网</a:t>
              </a:r>
              <a:endParaRPr lang="zh-CN" altLang="en-US" sz="1800"/>
            </a:p>
          </p:txBody>
        </p:sp>
      </p:grpSp>
      <p:grpSp>
        <p:nvGrpSpPr>
          <p:cNvPr id="8210" name="组合 21"/>
          <p:cNvGrpSpPr/>
          <p:nvPr/>
        </p:nvGrpSpPr>
        <p:grpSpPr bwMode="auto">
          <a:xfrm>
            <a:off x="1028700" y="3068638"/>
            <a:ext cx="1171575" cy="261937"/>
            <a:chOff x="0" y="0"/>
            <a:chExt cx="1172116" cy="261610"/>
          </a:xfrm>
        </p:grpSpPr>
        <p:sp>
          <p:nvSpPr>
            <p:cNvPr id="5" name="圆角矩形 127"/>
            <p:cNvSpPr>
              <a:spLocks noChangeArrowheads="1"/>
            </p:cNvSpPr>
            <p:nvPr/>
          </p:nvSpPr>
          <p:spPr bwMode="auto">
            <a:xfrm>
              <a:off x="3376" y="35502"/>
              <a:ext cx="1165365" cy="190606"/>
            </a:xfrm>
            <a:prstGeom prst="roundRect">
              <a:avLst>
                <a:gd name="adj" fmla="val 24051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277" name="矩形 20"/>
            <p:cNvSpPr>
              <a:spLocks noChangeArrowheads="1"/>
            </p:cNvSpPr>
            <p:nvPr/>
          </p:nvSpPr>
          <p:spPr bwMode="auto">
            <a:xfrm>
              <a:off x="0" y="0"/>
              <a:ext cx="11721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康爱多网上药店</a:t>
              </a:r>
              <a:endParaRPr lang="zh-CN" altLang="en-US" sz="1800"/>
            </a:p>
          </p:txBody>
        </p:sp>
      </p:grpSp>
      <p:grpSp>
        <p:nvGrpSpPr>
          <p:cNvPr id="8213" name="组合 19"/>
          <p:cNvGrpSpPr/>
          <p:nvPr/>
        </p:nvGrpSpPr>
        <p:grpSpPr bwMode="auto">
          <a:xfrm>
            <a:off x="1754188" y="2522538"/>
            <a:ext cx="1241425" cy="266700"/>
            <a:chOff x="0" y="0"/>
            <a:chExt cx="1240819" cy="267499"/>
          </a:xfrm>
        </p:grpSpPr>
        <p:sp>
          <p:nvSpPr>
            <p:cNvPr id="8274" name="圆角矩形 120"/>
            <p:cNvSpPr>
              <a:spLocks noChangeArrowheads="1"/>
            </p:cNvSpPr>
            <p:nvPr/>
          </p:nvSpPr>
          <p:spPr bwMode="auto">
            <a:xfrm>
              <a:off x="0" y="0"/>
              <a:ext cx="1240819" cy="267499"/>
            </a:xfrm>
            <a:prstGeom prst="roundRect">
              <a:avLst>
                <a:gd name="adj" fmla="val 24051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275" name="矩形 18"/>
            <p:cNvSpPr>
              <a:spLocks noChangeArrowheads="1"/>
            </p:cNvSpPr>
            <p:nvPr/>
          </p:nvSpPr>
          <p:spPr bwMode="auto">
            <a:xfrm>
              <a:off x="34351" y="2944"/>
              <a:ext cx="11721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开心人网上药店</a:t>
              </a:r>
              <a:endParaRPr lang="zh-CN" altLang="en-US" sz="1800"/>
            </a:p>
          </p:txBody>
        </p:sp>
      </p:grpSp>
      <p:grpSp>
        <p:nvGrpSpPr>
          <p:cNvPr id="8216" name="组合 17"/>
          <p:cNvGrpSpPr/>
          <p:nvPr/>
        </p:nvGrpSpPr>
        <p:grpSpPr bwMode="auto">
          <a:xfrm>
            <a:off x="2355850" y="2644775"/>
            <a:ext cx="1390650" cy="317500"/>
            <a:chOff x="0" y="0"/>
            <a:chExt cx="1389585" cy="318768"/>
          </a:xfrm>
        </p:grpSpPr>
        <p:sp>
          <p:nvSpPr>
            <p:cNvPr id="8272" name="圆角矩形 121"/>
            <p:cNvSpPr>
              <a:spLocks noChangeArrowheads="1"/>
            </p:cNvSpPr>
            <p:nvPr/>
          </p:nvSpPr>
          <p:spPr bwMode="auto">
            <a:xfrm>
              <a:off x="0" y="0"/>
              <a:ext cx="1389585" cy="318768"/>
            </a:xfrm>
            <a:prstGeom prst="roundRect">
              <a:avLst>
                <a:gd name="adj" fmla="val 24051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" name="矩形 16"/>
            <p:cNvSpPr>
              <a:spLocks noChangeArrowheads="1"/>
            </p:cNvSpPr>
            <p:nvPr/>
          </p:nvSpPr>
          <p:spPr bwMode="auto">
            <a:xfrm>
              <a:off x="249799" y="28579"/>
              <a:ext cx="88998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百洋健康网</a:t>
              </a:r>
              <a:endParaRPr lang="zh-CN" altLang="en-US" sz="1800"/>
            </a:p>
          </p:txBody>
        </p:sp>
      </p:grpSp>
      <p:grpSp>
        <p:nvGrpSpPr>
          <p:cNvPr id="8219" name="组合 4"/>
          <p:cNvGrpSpPr/>
          <p:nvPr/>
        </p:nvGrpSpPr>
        <p:grpSpPr bwMode="auto">
          <a:xfrm>
            <a:off x="757238" y="2576513"/>
            <a:ext cx="749300" cy="425450"/>
            <a:chOff x="0" y="0"/>
            <a:chExt cx="748923" cy="424544"/>
          </a:xfrm>
        </p:grpSpPr>
        <p:sp>
          <p:nvSpPr>
            <p:cNvPr id="7" name="圆角矩形 118"/>
            <p:cNvSpPr>
              <a:spLocks noChangeArrowheads="1"/>
            </p:cNvSpPr>
            <p:nvPr/>
          </p:nvSpPr>
          <p:spPr bwMode="auto">
            <a:xfrm>
              <a:off x="20681" y="0"/>
              <a:ext cx="707561" cy="424544"/>
            </a:xfrm>
            <a:prstGeom prst="roundRect">
              <a:avLst>
                <a:gd name="adj" fmla="val 24051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271" name="矩形 134"/>
            <p:cNvSpPr>
              <a:spLocks noChangeArrowheads="1"/>
            </p:cNvSpPr>
            <p:nvPr/>
          </p:nvSpPr>
          <p:spPr bwMode="auto">
            <a:xfrm>
              <a:off x="0" y="81467"/>
              <a:ext cx="74892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乡亲药网</a:t>
              </a:r>
              <a:endParaRPr lang="zh-CN" altLang="en-US" sz="1800"/>
            </a:p>
          </p:txBody>
        </p:sp>
      </p:grpSp>
      <p:pic>
        <p:nvPicPr>
          <p:cNvPr id="8" name="图片 4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660900"/>
            <a:ext cx="12209463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任意多边形 12"/>
          <p:cNvSpPr>
            <a:spLocks noChangeArrowheads="1"/>
          </p:cNvSpPr>
          <p:nvPr/>
        </p:nvSpPr>
        <p:spPr bwMode="auto">
          <a:xfrm>
            <a:off x="5589588" y="3473450"/>
            <a:ext cx="958850" cy="547688"/>
          </a:xfrm>
          <a:custGeom>
            <a:avLst/>
            <a:gdLst>
              <a:gd name="T0" fmla="*/ 0 w 1107077"/>
              <a:gd name="T1" fmla="*/ 870843 h 434340"/>
              <a:gd name="T2" fmla="*/ 719277 w 1107077"/>
              <a:gd name="T3" fmla="*/ 870843 h 434340"/>
              <a:gd name="T4" fmla="*/ 655624 w 1107077"/>
              <a:gd name="T5" fmla="*/ 0 h 434340"/>
              <a:gd name="T6" fmla="*/ 0 w 1107077"/>
              <a:gd name="T7" fmla="*/ 870843 h 434340"/>
              <a:gd name="T8" fmla="*/ 0 60000 65536"/>
              <a:gd name="T9" fmla="*/ 0 60000 65536"/>
              <a:gd name="T10" fmla="*/ 0 60000 65536"/>
              <a:gd name="T11" fmla="*/ 0 60000 65536"/>
              <a:gd name="T12" fmla="*/ 0 w 1107077"/>
              <a:gd name="T13" fmla="*/ 0 h 434340"/>
              <a:gd name="T14" fmla="*/ 1107077 w 1107077"/>
              <a:gd name="T15" fmla="*/ 434340 h 434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7077" h="434340">
                <a:moveTo>
                  <a:pt x="0" y="434340"/>
                </a:moveTo>
                <a:lnTo>
                  <a:pt x="1107077" y="434340"/>
                </a:lnTo>
                <a:lnTo>
                  <a:pt x="1009105" y="0"/>
                </a:lnTo>
                <a:lnTo>
                  <a:pt x="0" y="434340"/>
                </a:lnTo>
                <a:close/>
              </a:path>
            </a:pathLst>
          </a:custGeom>
          <a:solidFill>
            <a:srgbClr val="0B3245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6" name="矩形 74"/>
          <p:cNvSpPr>
            <a:spLocks noChangeArrowheads="1"/>
          </p:cNvSpPr>
          <p:nvPr/>
        </p:nvSpPr>
        <p:spPr bwMode="auto">
          <a:xfrm>
            <a:off x="-17463" y="-25400"/>
            <a:ext cx="12209463" cy="5619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9" name="组合 6"/>
          <p:cNvGrpSpPr/>
          <p:nvPr/>
        </p:nvGrpSpPr>
        <p:grpSpPr bwMode="auto">
          <a:xfrm>
            <a:off x="765175" y="-31750"/>
            <a:ext cx="2074863" cy="1466850"/>
            <a:chOff x="0" y="0"/>
            <a:chExt cx="2454998" cy="1736952"/>
          </a:xfrm>
        </p:grpSpPr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>
              <a:off x="0" y="0"/>
              <a:ext cx="2454998" cy="1736952"/>
            </a:xfrm>
            <a:prstGeom prst="rect">
              <a:avLst/>
            </a:prstGeom>
            <a:solidFill>
              <a:srgbClr val="0E3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268" name="文本框 8"/>
            <p:cNvSpPr>
              <a:spLocks noChangeArrowheads="1"/>
            </p:cNvSpPr>
            <p:nvPr/>
          </p:nvSpPr>
          <p:spPr bwMode="auto">
            <a:xfrm>
              <a:off x="121202" y="836420"/>
              <a:ext cx="1918998" cy="765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</a:t>
              </a: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</a:t>
              </a:r>
              <a:endParaRPr lang="zh-CN" altLang="en-US" sz="1800"/>
            </a:p>
          </p:txBody>
        </p:sp>
        <p:sp>
          <p:nvSpPr>
            <p:cNvPr id="8269" name="矩形 9"/>
            <p:cNvSpPr>
              <a:spLocks noChangeArrowheads="1"/>
            </p:cNvSpPr>
            <p:nvPr/>
          </p:nvSpPr>
          <p:spPr bwMode="auto">
            <a:xfrm>
              <a:off x="1241587" y="740648"/>
              <a:ext cx="1059387" cy="43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Profession`s</a:t>
              </a:r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condition</a:t>
              </a:r>
              <a:endParaRPr lang="zh-CN" altLang="en-US" sz="1800"/>
            </a:p>
          </p:txBody>
        </p:sp>
      </p:grpSp>
      <p:sp>
        <p:nvSpPr>
          <p:cNvPr id="8208" name="Freeform 230"/>
          <p:cNvSpPr>
            <a:spLocks noChangeAspect="1" noEditPoints="1" noChangeArrowheads="1"/>
          </p:cNvSpPr>
          <p:nvPr/>
        </p:nvSpPr>
        <p:spPr bwMode="auto">
          <a:xfrm>
            <a:off x="1501775" y="103188"/>
            <a:ext cx="601663" cy="482600"/>
          </a:xfrm>
          <a:custGeom>
            <a:avLst/>
            <a:gdLst>
              <a:gd name="T0" fmla="*/ 2147483646 w 365"/>
              <a:gd name="T1" fmla="*/ 2147483646 h 292"/>
              <a:gd name="T2" fmla="*/ 0 w 365"/>
              <a:gd name="T3" fmla="*/ 2147483646 h 292"/>
              <a:gd name="T4" fmla="*/ 2147483646 w 365"/>
              <a:gd name="T5" fmla="*/ 2147483646 h 292"/>
              <a:gd name="T6" fmla="*/ 2147483646 w 365"/>
              <a:gd name="T7" fmla="*/ 2147483646 h 292"/>
              <a:gd name="T8" fmla="*/ 2147483646 w 365"/>
              <a:gd name="T9" fmla="*/ 2147483646 h 292"/>
              <a:gd name="T10" fmla="*/ 2147483646 w 365"/>
              <a:gd name="T11" fmla="*/ 2147483646 h 292"/>
              <a:gd name="T12" fmla="*/ 2147483646 w 365"/>
              <a:gd name="T13" fmla="*/ 2147483646 h 292"/>
              <a:gd name="T14" fmla="*/ 2147483646 w 365"/>
              <a:gd name="T15" fmla="*/ 2147483646 h 292"/>
              <a:gd name="T16" fmla="*/ 2147483646 w 365"/>
              <a:gd name="T17" fmla="*/ 2147483646 h 292"/>
              <a:gd name="T18" fmla="*/ 2147483646 w 365"/>
              <a:gd name="T19" fmla="*/ 2147483646 h 292"/>
              <a:gd name="T20" fmla="*/ 2147483646 w 365"/>
              <a:gd name="T21" fmla="*/ 2147483646 h 292"/>
              <a:gd name="T22" fmla="*/ 2147483646 w 365"/>
              <a:gd name="T23" fmla="*/ 2147483646 h 292"/>
              <a:gd name="T24" fmla="*/ 2147483646 w 365"/>
              <a:gd name="T25" fmla="*/ 2147483646 h 292"/>
              <a:gd name="T26" fmla="*/ 2147483646 w 365"/>
              <a:gd name="T27" fmla="*/ 2147483646 h 292"/>
              <a:gd name="T28" fmla="*/ 2147483646 w 365"/>
              <a:gd name="T29" fmla="*/ 2147483646 h 292"/>
              <a:gd name="T30" fmla="*/ 2147483646 w 365"/>
              <a:gd name="T31" fmla="*/ 2147483646 h 292"/>
              <a:gd name="T32" fmla="*/ 2147483646 w 365"/>
              <a:gd name="T33" fmla="*/ 2147483646 h 292"/>
              <a:gd name="T34" fmla="*/ 2147483646 w 365"/>
              <a:gd name="T35" fmla="*/ 2147483646 h 292"/>
              <a:gd name="T36" fmla="*/ 2147483646 w 365"/>
              <a:gd name="T37" fmla="*/ 2147483646 h 292"/>
              <a:gd name="T38" fmla="*/ 2147483646 w 365"/>
              <a:gd name="T39" fmla="*/ 2147483646 h 292"/>
              <a:gd name="T40" fmla="*/ 2147483646 w 365"/>
              <a:gd name="T41" fmla="*/ 2147483646 h 292"/>
              <a:gd name="T42" fmla="*/ 2147483646 w 365"/>
              <a:gd name="T43" fmla="*/ 2147483646 h 292"/>
              <a:gd name="T44" fmla="*/ 2147483646 w 365"/>
              <a:gd name="T45" fmla="*/ 2147483646 h 292"/>
              <a:gd name="T46" fmla="*/ 2147483646 w 365"/>
              <a:gd name="T47" fmla="*/ 2147483646 h 292"/>
              <a:gd name="T48" fmla="*/ 2147483646 w 365"/>
              <a:gd name="T49" fmla="*/ 2147483646 h 292"/>
              <a:gd name="T50" fmla="*/ 2147483646 w 365"/>
              <a:gd name="T51" fmla="*/ 2147483646 h 292"/>
              <a:gd name="T52" fmla="*/ 2147483646 w 365"/>
              <a:gd name="T53" fmla="*/ 2147483646 h 292"/>
              <a:gd name="T54" fmla="*/ 2147483646 w 365"/>
              <a:gd name="T55" fmla="*/ 2147483646 h 292"/>
              <a:gd name="T56" fmla="*/ 2147483646 w 365"/>
              <a:gd name="T57" fmla="*/ 2147483646 h 292"/>
              <a:gd name="T58" fmla="*/ 2147483646 w 365"/>
              <a:gd name="T59" fmla="*/ 2147483646 h 292"/>
              <a:gd name="T60" fmla="*/ 2147483646 w 365"/>
              <a:gd name="T61" fmla="*/ 2147483646 h 292"/>
              <a:gd name="T62" fmla="*/ 2147483646 w 365"/>
              <a:gd name="T63" fmla="*/ 2147483646 h 292"/>
              <a:gd name="T64" fmla="*/ 2147483646 w 365"/>
              <a:gd name="T65" fmla="*/ 2147483646 h 292"/>
              <a:gd name="T66" fmla="*/ 2147483646 w 365"/>
              <a:gd name="T67" fmla="*/ 2147483646 h 292"/>
              <a:gd name="T68" fmla="*/ 2147483646 w 365"/>
              <a:gd name="T69" fmla="*/ 2147483646 h 292"/>
              <a:gd name="T70" fmla="*/ 2147483646 w 365"/>
              <a:gd name="T71" fmla="*/ 2147483646 h 292"/>
              <a:gd name="T72" fmla="*/ 2147483646 w 365"/>
              <a:gd name="T73" fmla="*/ 2147483646 h 292"/>
              <a:gd name="T74" fmla="*/ 2147483646 w 365"/>
              <a:gd name="T75" fmla="*/ 2147483646 h 292"/>
              <a:gd name="T76" fmla="*/ 2147483646 w 365"/>
              <a:gd name="T77" fmla="*/ 2147483646 h 292"/>
              <a:gd name="T78" fmla="*/ 2147483646 w 365"/>
              <a:gd name="T79" fmla="*/ 2147483646 h 292"/>
              <a:gd name="T80" fmla="*/ 2147483646 w 365"/>
              <a:gd name="T81" fmla="*/ 2147483646 h 292"/>
              <a:gd name="T82" fmla="*/ 2147483646 w 365"/>
              <a:gd name="T83" fmla="*/ 2147483646 h 292"/>
              <a:gd name="T84" fmla="*/ 2147483646 w 365"/>
              <a:gd name="T85" fmla="*/ 2147483646 h 292"/>
              <a:gd name="T86" fmla="*/ 2147483646 w 365"/>
              <a:gd name="T87" fmla="*/ 2147483646 h 292"/>
              <a:gd name="T88" fmla="*/ 2147483646 w 365"/>
              <a:gd name="T89" fmla="*/ 2147483646 h 29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65"/>
              <a:gd name="T136" fmla="*/ 0 h 292"/>
              <a:gd name="T137" fmla="*/ 365 w 365"/>
              <a:gd name="T138" fmla="*/ 292 h 29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65" h="292">
                <a:moveTo>
                  <a:pt x="217" y="181"/>
                </a:moveTo>
                <a:cubicBezTo>
                  <a:pt x="224" y="181"/>
                  <a:pt x="231" y="180"/>
                  <a:pt x="237" y="179"/>
                </a:cubicBezTo>
                <a:cubicBezTo>
                  <a:pt x="237" y="292"/>
                  <a:pt x="237" y="292"/>
                  <a:pt x="237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86"/>
                  <a:pt x="0" y="86"/>
                  <a:pt x="0" y="86"/>
                </a:cubicBezTo>
                <a:cubicBezTo>
                  <a:pt x="1" y="72"/>
                  <a:pt x="12" y="60"/>
                  <a:pt x="27" y="60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19" y="67"/>
                  <a:pt x="118" y="74"/>
                  <a:pt x="118" y="81"/>
                </a:cubicBezTo>
                <a:cubicBezTo>
                  <a:pt x="27" y="81"/>
                  <a:pt x="27" y="81"/>
                  <a:pt x="27" y="81"/>
                </a:cubicBezTo>
                <a:cubicBezTo>
                  <a:pt x="24" y="81"/>
                  <a:pt x="22" y="84"/>
                  <a:pt x="22" y="86"/>
                </a:cubicBezTo>
                <a:cubicBezTo>
                  <a:pt x="22" y="271"/>
                  <a:pt x="22" y="271"/>
                  <a:pt x="22" y="271"/>
                </a:cubicBezTo>
                <a:cubicBezTo>
                  <a:pt x="102" y="271"/>
                  <a:pt x="102" y="271"/>
                  <a:pt x="102" y="271"/>
                </a:cubicBezTo>
                <a:cubicBezTo>
                  <a:pt x="102" y="216"/>
                  <a:pt x="102" y="216"/>
                  <a:pt x="102" y="216"/>
                </a:cubicBezTo>
                <a:cubicBezTo>
                  <a:pt x="134" y="216"/>
                  <a:pt x="134" y="216"/>
                  <a:pt x="134" y="216"/>
                </a:cubicBezTo>
                <a:cubicBezTo>
                  <a:pt x="134" y="271"/>
                  <a:pt x="134" y="271"/>
                  <a:pt x="134" y="271"/>
                </a:cubicBezTo>
                <a:cubicBezTo>
                  <a:pt x="216" y="271"/>
                  <a:pt x="216" y="271"/>
                  <a:pt x="216" y="271"/>
                </a:cubicBezTo>
                <a:cubicBezTo>
                  <a:pt x="216" y="181"/>
                  <a:pt x="216" y="181"/>
                  <a:pt x="216" y="181"/>
                </a:cubicBezTo>
                <a:cubicBezTo>
                  <a:pt x="217" y="181"/>
                  <a:pt x="217" y="181"/>
                  <a:pt x="217" y="181"/>
                </a:cubicBezTo>
                <a:close/>
                <a:moveTo>
                  <a:pt x="102" y="137"/>
                </a:moveTo>
                <a:cubicBezTo>
                  <a:pt x="134" y="137"/>
                  <a:pt x="134" y="137"/>
                  <a:pt x="134" y="137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28" y="127"/>
                  <a:pt x="124" y="117"/>
                  <a:pt x="121" y="105"/>
                </a:cubicBezTo>
                <a:cubicBezTo>
                  <a:pt x="102" y="105"/>
                  <a:pt x="102" y="105"/>
                  <a:pt x="102" y="105"/>
                </a:cubicBezTo>
                <a:lnTo>
                  <a:pt x="102" y="137"/>
                </a:lnTo>
                <a:close/>
                <a:moveTo>
                  <a:pt x="46" y="248"/>
                </a:moveTo>
                <a:cubicBezTo>
                  <a:pt x="78" y="248"/>
                  <a:pt x="78" y="248"/>
                  <a:pt x="78" y="248"/>
                </a:cubicBezTo>
                <a:cubicBezTo>
                  <a:pt x="78" y="216"/>
                  <a:pt x="78" y="216"/>
                  <a:pt x="78" y="216"/>
                </a:cubicBezTo>
                <a:cubicBezTo>
                  <a:pt x="46" y="216"/>
                  <a:pt x="46" y="216"/>
                  <a:pt x="46" y="216"/>
                </a:cubicBezTo>
                <a:lnTo>
                  <a:pt x="46" y="248"/>
                </a:lnTo>
                <a:close/>
                <a:moveTo>
                  <a:pt x="159" y="248"/>
                </a:moveTo>
                <a:cubicBezTo>
                  <a:pt x="191" y="248"/>
                  <a:pt x="191" y="248"/>
                  <a:pt x="191" y="248"/>
                </a:cubicBezTo>
                <a:cubicBezTo>
                  <a:pt x="191" y="216"/>
                  <a:pt x="191" y="216"/>
                  <a:pt x="191" y="216"/>
                </a:cubicBezTo>
                <a:cubicBezTo>
                  <a:pt x="159" y="216"/>
                  <a:pt x="159" y="216"/>
                  <a:pt x="159" y="216"/>
                </a:cubicBezTo>
                <a:lnTo>
                  <a:pt x="159" y="248"/>
                </a:lnTo>
                <a:close/>
                <a:moveTo>
                  <a:pt x="102" y="193"/>
                </a:moveTo>
                <a:cubicBezTo>
                  <a:pt x="134" y="193"/>
                  <a:pt x="134" y="193"/>
                  <a:pt x="134" y="193"/>
                </a:cubicBezTo>
                <a:cubicBezTo>
                  <a:pt x="134" y="161"/>
                  <a:pt x="134" y="161"/>
                  <a:pt x="134" y="161"/>
                </a:cubicBezTo>
                <a:cubicBezTo>
                  <a:pt x="102" y="161"/>
                  <a:pt x="102" y="161"/>
                  <a:pt x="102" y="161"/>
                </a:cubicBezTo>
                <a:lnTo>
                  <a:pt x="102" y="193"/>
                </a:lnTo>
                <a:close/>
                <a:moveTo>
                  <a:pt x="78" y="105"/>
                </a:moveTo>
                <a:cubicBezTo>
                  <a:pt x="46" y="105"/>
                  <a:pt x="46" y="105"/>
                  <a:pt x="46" y="105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78" y="137"/>
                  <a:pt x="78" y="137"/>
                  <a:pt x="78" y="137"/>
                </a:cubicBezTo>
                <a:lnTo>
                  <a:pt x="78" y="105"/>
                </a:lnTo>
                <a:close/>
                <a:moveTo>
                  <a:pt x="78" y="161"/>
                </a:moveTo>
                <a:cubicBezTo>
                  <a:pt x="46" y="161"/>
                  <a:pt x="46" y="161"/>
                  <a:pt x="46" y="161"/>
                </a:cubicBezTo>
                <a:cubicBezTo>
                  <a:pt x="46" y="193"/>
                  <a:pt x="46" y="193"/>
                  <a:pt x="46" y="193"/>
                </a:cubicBezTo>
                <a:cubicBezTo>
                  <a:pt x="78" y="193"/>
                  <a:pt x="78" y="193"/>
                  <a:pt x="78" y="193"/>
                </a:cubicBezTo>
                <a:lnTo>
                  <a:pt x="78" y="161"/>
                </a:lnTo>
                <a:close/>
                <a:moveTo>
                  <a:pt x="191" y="177"/>
                </a:moveTo>
                <a:cubicBezTo>
                  <a:pt x="179" y="174"/>
                  <a:pt x="168" y="169"/>
                  <a:pt x="159" y="162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91" y="193"/>
                  <a:pt x="191" y="193"/>
                  <a:pt x="191" y="193"/>
                </a:cubicBezTo>
                <a:lnTo>
                  <a:pt x="191" y="177"/>
                </a:lnTo>
                <a:close/>
                <a:moveTo>
                  <a:pt x="356" y="178"/>
                </a:moveTo>
                <a:cubicBezTo>
                  <a:pt x="305" y="128"/>
                  <a:pt x="305" y="128"/>
                  <a:pt x="305" y="128"/>
                </a:cubicBezTo>
                <a:cubicBezTo>
                  <a:pt x="305" y="128"/>
                  <a:pt x="305" y="128"/>
                  <a:pt x="305" y="128"/>
                </a:cubicBezTo>
                <a:cubicBezTo>
                  <a:pt x="301" y="136"/>
                  <a:pt x="296" y="143"/>
                  <a:pt x="290" y="149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88" y="151"/>
                  <a:pt x="286" y="153"/>
                  <a:pt x="285" y="154"/>
                </a:cubicBezTo>
                <a:cubicBezTo>
                  <a:pt x="285" y="154"/>
                  <a:pt x="285" y="154"/>
                  <a:pt x="285" y="154"/>
                </a:cubicBezTo>
                <a:cubicBezTo>
                  <a:pt x="280" y="159"/>
                  <a:pt x="275" y="163"/>
                  <a:pt x="270" y="166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68" y="167"/>
                  <a:pt x="265" y="168"/>
                  <a:pt x="263" y="170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314" y="220"/>
                  <a:pt x="314" y="220"/>
                  <a:pt x="314" y="220"/>
                </a:cubicBezTo>
                <a:cubicBezTo>
                  <a:pt x="320" y="226"/>
                  <a:pt x="327" y="229"/>
                  <a:pt x="335" y="229"/>
                </a:cubicBezTo>
                <a:cubicBezTo>
                  <a:pt x="342" y="229"/>
                  <a:pt x="350" y="226"/>
                  <a:pt x="356" y="220"/>
                </a:cubicBezTo>
                <a:cubicBezTo>
                  <a:pt x="362" y="215"/>
                  <a:pt x="365" y="207"/>
                  <a:pt x="365" y="199"/>
                </a:cubicBezTo>
                <a:cubicBezTo>
                  <a:pt x="365" y="192"/>
                  <a:pt x="362" y="184"/>
                  <a:pt x="356" y="178"/>
                </a:cubicBezTo>
                <a:close/>
                <a:moveTo>
                  <a:pt x="237" y="161"/>
                </a:moveTo>
                <a:cubicBezTo>
                  <a:pt x="231" y="162"/>
                  <a:pt x="224" y="163"/>
                  <a:pt x="217" y="163"/>
                </a:cubicBezTo>
                <a:cubicBezTo>
                  <a:pt x="217" y="163"/>
                  <a:pt x="217" y="163"/>
                  <a:pt x="216" y="163"/>
                </a:cubicBezTo>
                <a:cubicBezTo>
                  <a:pt x="172" y="163"/>
                  <a:pt x="136" y="126"/>
                  <a:pt x="136" y="82"/>
                </a:cubicBezTo>
                <a:cubicBezTo>
                  <a:pt x="136" y="82"/>
                  <a:pt x="136" y="82"/>
                  <a:pt x="136" y="81"/>
                </a:cubicBezTo>
                <a:cubicBezTo>
                  <a:pt x="136" y="74"/>
                  <a:pt x="137" y="67"/>
                  <a:pt x="139" y="60"/>
                </a:cubicBezTo>
                <a:cubicBezTo>
                  <a:pt x="148" y="26"/>
                  <a:pt x="180" y="0"/>
                  <a:pt x="217" y="0"/>
                </a:cubicBezTo>
                <a:cubicBezTo>
                  <a:pt x="262" y="0"/>
                  <a:pt x="299" y="37"/>
                  <a:pt x="299" y="82"/>
                </a:cubicBezTo>
                <a:cubicBezTo>
                  <a:pt x="299" y="120"/>
                  <a:pt x="273" y="152"/>
                  <a:pt x="237" y="161"/>
                </a:cubicBezTo>
                <a:close/>
                <a:moveTo>
                  <a:pt x="272" y="82"/>
                </a:moveTo>
                <a:cubicBezTo>
                  <a:pt x="272" y="51"/>
                  <a:pt x="247" y="27"/>
                  <a:pt x="217" y="27"/>
                </a:cubicBezTo>
                <a:cubicBezTo>
                  <a:pt x="195" y="27"/>
                  <a:pt x="175" y="41"/>
                  <a:pt x="167" y="60"/>
                </a:cubicBezTo>
                <a:cubicBezTo>
                  <a:pt x="164" y="67"/>
                  <a:pt x="163" y="74"/>
                  <a:pt x="162" y="81"/>
                </a:cubicBezTo>
                <a:cubicBezTo>
                  <a:pt x="162" y="82"/>
                  <a:pt x="162" y="82"/>
                  <a:pt x="162" y="82"/>
                </a:cubicBezTo>
                <a:cubicBezTo>
                  <a:pt x="162" y="90"/>
                  <a:pt x="164" y="98"/>
                  <a:pt x="168" y="105"/>
                </a:cubicBezTo>
                <a:cubicBezTo>
                  <a:pt x="173" y="116"/>
                  <a:pt x="181" y="124"/>
                  <a:pt x="191" y="130"/>
                </a:cubicBezTo>
                <a:cubicBezTo>
                  <a:pt x="198" y="134"/>
                  <a:pt x="207" y="136"/>
                  <a:pt x="216" y="136"/>
                </a:cubicBezTo>
                <a:cubicBezTo>
                  <a:pt x="217" y="136"/>
                  <a:pt x="217" y="137"/>
                  <a:pt x="217" y="137"/>
                </a:cubicBezTo>
                <a:cubicBezTo>
                  <a:pt x="224" y="137"/>
                  <a:pt x="231" y="135"/>
                  <a:pt x="237" y="133"/>
                </a:cubicBezTo>
                <a:cubicBezTo>
                  <a:pt x="258" y="125"/>
                  <a:pt x="272" y="105"/>
                  <a:pt x="272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9" name="标题 1"/>
          <p:cNvSpPr>
            <a:spLocks noChangeArrowheads="1"/>
          </p:cNvSpPr>
          <p:nvPr/>
        </p:nvSpPr>
        <p:spPr bwMode="auto">
          <a:xfrm>
            <a:off x="5127625" y="957263"/>
            <a:ext cx="24987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零售药品</a:t>
            </a:r>
            <a:endParaRPr lang="en-US" sz="36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网络渠道的发展</a:t>
            </a:r>
            <a:endParaRPr lang="zh-CN" altLang="en-US" sz="1800"/>
          </a:p>
        </p:txBody>
      </p:sp>
      <p:sp>
        <p:nvSpPr>
          <p:cNvPr id="11" name="文本框 6"/>
          <p:cNvSpPr>
            <a:spLocks noChangeArrowheads="1"/>
          </p:cNvSpPr>
          <p:nvPr/>
        </p:nvSpPr>
        <p:spPr bwMode="auto">
          <a:xfrm>
            <a:off x="5226050" y="4497388"/>
            <a:ext cx="16208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2013</a:t>
            </a:r>
            <a:r>
              <a:rPr lang="zh-CN" altLang="en-US" sz="20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年中美</a:t>
            </a:r>
            <a:endParaRPr lang="en-US" sz="20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药品销售渠道占比</a:t>
            </a:r>
            <a:endParaRPr lang="zh-CN" altLang="en-US" sz="1800"/>
          </a:p>
        </p:txBody>
      </p:sp>
      <p:sp>
        <p:nvSpPr>
          <p:cNvPr id="8211" name="文本框 170"/>
          <p:cNvSpPr>
            <a:spLocks noChangeArrowheads="1"/>
          </p:cNvSpPr>
          <p:nvPr/>
        </p:nvSpPr>
        <p:spPr bwMode="auto">
          <a:xfrm>
            <a:off x="5964238" y="3984625"/>
            <a:ext cx="246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rgbClr val="0E3F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</a:t>
            </a:r>
            <a:endParaRPr lang="zh-CN" altLang="en-US" sz="800" b="1">
              <a:solidFill>
                <a:srgbClr val="0E3F5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2" name="直接连接符 412"/>
          <p:cNvSpPr>
            <a:spLocks noChangeShapeType="1"/>
          </p:cNvSpPr>
          <p:nvPr/>
        </p:nvSpPr>
        <p:spPr bwMode="auto">
          <a:xfrm flipH="1">
            <a:off x="777875" y="4022725"/>
            <a:ext cx="10391775" cy="0"/>
          </a:xfrm>
          <a:prstGeom prst="line">
            <a:avLst/>
          </a:prstGeom>
          <a:noFill/>
          <a:ln w="6350">
            <a:solidFill>
              <a:srgbClr val="0E3F57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6051550" y="2178050"/>
            <a:ext cx="63500" cy="1841500"/>
            <a:chOff x="0" y="0"/>
            <a:chExt cx="62992" cy="1446757"/>
          </a:xfrm>
        </p:grpSpPr>
        <p:sp>
          <p:nvSpPr>
            <p:cNvPr id="8256" name="直接连接符 413"/>
            <p:cNvSpPr>
              <a:spLocks noChangeShapeType="1"/>
            </p:cNvSpPr>
            <p:nvPr/>
          </p:nvSpPr>
          <p:spPr bwMode="auto">
            <a:xfrm>
              <a:off x="31496" y="0"/>
              <a:ext cx="1" cy="727121"/>
            </a:xfrm>
            <a:prstGeom prst="line">
              <a:avLst/>
            </a:prstGeom>
            <a:noFill/>
            <a:ln w="6350">
              <a:solidFill>
                <a:srgbClr val="0E3F57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7" name="直接连接符 415"/>
            <p:cNvSpPr>
              <a:spLocks noChangeShapeType="1"/>
            </p:cNvSpPr>
            <p:nvPr/>
          </p:nvSpPr>
          <p:spPr bwMode="auto">
            <a:xfrm rot="5400000">
              <a:off x="31495" y="120663"/>
              <a:ext cx="1" cy="62992"/>
            </a:xfrm>
            <a:prstGeom prst="line">
              <a:avLst/>
            </a:prstGeom>
            <a:noFill/>
            <a:ln w="6350">
              <a:solidFill>
                <a:srgbClr val="0E3F57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8" name="直接连接符 416"/>
            <p:cNvSpPr>
              <a:spLocks noChangeShapeType="1"/>
            </p:cNvSpPr>
            <p:nvPr/>
          </p:nvSpPr>
          <p:spPr bwMode="auto">
            <a:xfrm rot="5400000">
              <a:off x="31495" y="260350"/>
              <a:ext cx="1" cy="62992"/>
            </a:xfrm>
            <a:prstGeom prst="line">
              <a:avLst/>
            </a:prstGeom>
            <a:noFill/>
            <a:ln w="6350">
              <a:solidFill>
                <a:srgbClr val="0E3F57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9" name="直接连接符 417"/>
            <p:cNvSpPr>
              <a:spLocks noChangeShapeType="1"/>
            </p:cNvSpPr>
            <p:nvPr/>
          </p:nvSpPr>
          <p:spPr bwMode="auto">
            <a:xfrm rot="5400000">
              <a:off x="31495" y="405026"/>
              <a:ext cx="1" cy="62992"/>
            </a:xfrm>
            <a:prstGeom prst="line">
              <a:avLst/>
            </a:prstGeom>
            <a:noFill/>
            <a:ln w="6350">
              <a:solidFill>
                <a:srgbClr val="0E3F57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0" name="直接连接符 418"/>
            <p:cNvSpPr>
              <a:spLocks noChangeShapeType="1"/>
            </p:cNvSpPr>
            <p:nvPr/>
          </p:nvSpPr>
          <p:spPr bwMode="auto">
            <a:xfrm rot="5400000">
              <a:off x="31495" y="549701"/>
              <a:ext cx="1" cy="62992"/>
            </a:xfrm>
            <a:prstGeom prst="line">
              <a:avLst/>
            </a:prstGeom>
            <a:noFill/>
            <a:ln w="6350">
              <a:solidFill>
                <a:srgbClr val="0E3F57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1" name="直接连接符 407"/>
            <p:cNvSpPr>
              <a:spLocks noChangeShapeType="1"/>
            </p:cNvSpPr>
            <p:nvPr/>
          </p:nvSpPr>
          <p:spPr bwMode="auto">
            <a:xfrm flipV="1">
              <a:off x="31496" y="727121"/>
              <a:ext cx="1" cy="719636"/>
            </a:xfrm>
            <a:prstGeom prst="line">
              <a:avLst/>
            </a:prstGeom>
            <a:noFill/>
            <a:ln w="6350">
              <a:solidFill>
                <a:srgbClr val="0E3F57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2" name="直接连接符 408"/>
            <p:cNvSpPr>
              <a:spLocks noChangeShapeType="1"/>
            </p:cNvSpPr>
            <p:nvPr/>
          </p:nvSpPr>
          <p:spPr bwMode="auto">
            <a:xfrm rot="16200000" flipV="1">
              <a:off x="31495" y="1269338"/>
              <a:ext cx="1" cy="62992"/>
            </a:xfrm>
            <a:prstGeom prst="line">
              <a:avLst/>
            </a:prstGeom>
            <a:noFill/>
            <a:ln w="6350">
              <a:solidFill>
                <a:srgbClr val="0E3F57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直接连接符 409"/>
            <p:cNvSpPr>
              <a:spLocks noChangeShapeType="1"/>
            </p:cNvSpPr>
            <p:nvPr/>
          </p:nvSpPr>
          <p:spPr bwMode="auto">
            <a:xfrm rot="16200000" flipV="1">
              <a:off x="31495" y="1129652"/>
              <a:ext cx="1" cy="62992"/>
            </a:xfrm>
            <a:prstGeom prst="line">
              <a:avLst/>
            </a:prstGeom>
            <a:noFill/>
            <a:ln w="6350">
              <a:solidFill>
                <a:srgbClr val="0E3F57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直接连接符 410"/>
            <p:cNvSpPr>
              <a:spLocks noChangeShapeType="1"/>
            </p:cNvSpPr>
            <p:nvPr/>
          </p:nvSpPr>
          <p:spPr bwMode="auto">
            <a:xfrm rot="16200000" flipV="1">
              <a:off x="31495" y="986223"/>
              <a:ext cx="1" cy="62992"/>
            </a:xfrm>
            <a:prstGeom prst="line">
              <a:avLst/>
            </a:prstGeom>
            <a:noFill/>
            <a:ln w="6350">
              <a:solidFill>
                <a:srgbClr val="0E3F57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直接连接符 411"/>
            <p:cNvSpPr>
              <a:spLocks noChangeShapeType="1"/>
            </p:cNvSpPr>
            <p:nvPr/>
          </p:nvSpPr>
          <p:spPr bwMode="auto">
            <a:xfrm rot="16200000" flipV="1">
              <a:off x="31495" y="841547"/>
              <a:ext cx="1" cy="62992"/>
            </a:xfrm>
            <a:prstGeom prst="line">
              <a:avLst/>
            </a:prstGeom>
            <a:noFill/>
            <a:ln w="6350">
              <a:solidFill>
                <a:srgbClr val="0E3F57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6" name="直接连接符 263"/>
            <p:cNvSpPr>
              <a:spLocks noChangeShapeType="1"/>
            </p:cNvSpPr>
            <p:nvPr/>
          </p:nvSpPr>
          <p:spPr bwMode="auto">
            <a:xfrm rot="5400000">
              <a:off x="31495" y="695625"/>
              <a:ext cx="1" cy="62992"/>
            </a:xfrm>
            <a:prstGeom prst="line">
              <a:avLst/>
            </a:prstGeom>
            <a:noFill/>
            <a:ln w="6350">
              <a:solidFill>
                <a:srgbClr val="0E3F57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14" name="TextBox 240"/>
          <p:cNvSpPr>
            <a:spLocks noChangeArrowheads="1"/>
          </p:cNvSpPr>
          <p:nvPr/>
        </p:nvSpPr>
        <p:spPr bwMode="auto">
          <a:xfrm>
            <a:off x="8772525" y="4086225"/>
            <a:ext cx="10048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美国</a:t>
            </a:r>
            <a:endParaRPr lang="zh-CN" altLang="en-US" sz="1800"/>
          </a:p>
        </p:txBody>
      </p:sp>
      <p:sp>
        <p:nvSpPr>
          <p:cNvPr id="8215" name="TextBox 240"/>
          <p:cNvSpPr>
            <a:spLocks noChangeArrowheads="1"/>
          </p:cNvSpPr>
          <p:nvPr/>
        </p:nvSpPr>
        <p:spPr bwMode="auto">
          <a:xfrm>
            <a:off x="2087563" y="4154488"/>
            <a:ext cx="100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</a:t>
            </a:r>
            <a:endParaRPr lang="zh-CN" altLang="en-US" sz="1800"/>
          </a:p>
        </p:txBody>
      </p:sp>
      <p:sp>
        <p:nvSpPr>
          <p:cNvPr id="8248" name="圆角矩形 346"/>
          <p:cNvSpPr>
            <a:spLocks noChangeArrowheads="1"/>
          </p:cNvSpPr>
          <p:nvPr/>
        </p:nvSpPr>
        <p:spPr bwMode="auto">
          <a:xfrm>
            <a:off x="5335588" y="2286000"/>
            <a:ext cx="107950" cy="1728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CC"/>
              </a:gs>
              <a:gs pos="100000">
                <a:srgbClr val="FCFCFC"/>
              </a:gs>
            </a:gsLst>
            <a:lin ang="7200000" scaled="1"/>
          </a:gradFill>
          <a:ln w="12700">
            <a:solidFill>
              <a:srgbClr val="42719B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8217" name="圆角矩形 348"/>
          <p:cNvSpPr>
            <a:spLocks noChangeArrowheads="1"/>
          </p:cNvSpPr>
          <p:nvPr/>
        </p:nvSpPr>
        <p:spPr bwMode="auto">
          <a:xfrm>
            <a:off x="5610225" y="4005263"/>
            <a:ext cx="107950" cy="11112"/>
          </a:xfrm>
          <a:prstGeom prst="roundRect">
            <a:avLst>
              <a:gd name="adj" fmla="val 16667"/>
            </a:avLst>
          </a:prstGeom>
          <a:solidFill>
            <a:srgbClr val="0E3F57"/>
          </a:solidFill>
          <a:ln w="12700">
            <a:solidFill>
              <a:srgbClr val="0E3F57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8250" name="圆角矩形 351"/>
          <p:cNvSpPr>
            <a:spLocks noChangeArrowheads="1"/>
          </p:cNvSpPr>
          <p:nvPr/>
        </p:nvSpPr>
        <p:spPr bwMode="auto">
          <a:xfrm>
            <a:off x="6740525" y="2733675"/>
            <a:ext cx="107950" cy="1281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CC"/>
              </a:gs>
              <a:gs pos="100000">
                <a:srgbClr val="FCFCFC"/>
              </a:gs>
            </a:gsLst>
            <a:lin ang="7200000" scaled="1"/>
          </a:gradFill>
          <a:ln w="12700">
            <a:solidFill>
              <a:srgbClr val="42719B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8251" name="圆角矩形 352"/>
          <p:cNvSpPr>
            <a:spLocks noChangeArrowheads="1"/>
          </p:cNvSpPr>
          <p:nvPr/>
        </p:nvSpPr>
        <p:spPr bwMode="auto">
          <a:xfrm>
            <a:off x="6446838" y="3473450"/>
            <a:ext cx="107950" cy="541338"/>
          </a:xfrm>
          <a:prstGeom prst="roundRect">
            <a:avLst>
              <a:gd name="adj" fmla="val 16667"/>
            </a:avLst>
          </a:prstGeom>
          <a:solidFill>
            <a:srgbClr val="032345"/>
          </a:solidFill>
          <a:ln w="12700">
            <a:solidFill>
              <a:srgbClr val="0E3F57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8220" name="文本框 346"/>
          <p:cNvSpPr>
            <a:spLocks noChangeArrowheads="1"/>
          </p:cNvSpPr>
          <p:nvPr/>
        </p:nvSpPr>
        <p:spPr bwMode="auto">
          <a:xfrm>
            <a:off x="5081588" y="1985963"/>
            <a:ext cx="749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99.71%</a:t>
            </a:r>
            <a:endParaRPr lang="zh-CN" altLang="en-US" sz="12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53" name="文本框 347"/>
          <p:cNvSpPr>
            <a:spLocks noChangeArrowheads="1"/>
          </p:cNvSpPr>
          <p:nvPr/>
        </p:nvSpPr>
        <p:spPr bwMode="auto">
          <a:xfrm>
            <a:off x="5402263" y="3570288"/>
            <a:ext cx="735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0.29%</a:t>
            </a:r>
            <a:endParaRPr lang="zh-CN" altLang="en-US" sz="14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54" name="文本框 348"/>
          <p:cNvSpPr>
            <a:spLocks noChangeArrowheads="1"/>
          </p:cNvSpPr>
          <p:nvPr/>
        </p:nvSpPr>
        <p:spPr bwMode="auto">
          <a:xfrm>
            <a:off x="6202363" y="3019425"/>
            <a:ext cx="57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30%</a:t>
            </a:r>
            <a:endParaRPr lang="zh-CN" altLang="en-US" sz="14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3" name="文本框 349"/>
          <p:cNvSpPr>
            <a:spLocks noChangeArrowheads="1"/>
          </p:cNvSpPr>
          <p:nvPr/>
        </p:nvSpPr>
        <p:spPr bwMode="auto">
          <a:xfrm>
            <a:off x="6621463" y="2398713"/>
            <a:ext cx="515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70%</a:t>
            </a:r>
            <a:endParaRPr lang="zh-CN" altLang="en-US" sz="12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224" name="组合 401"/>
          <p:cNvGrpSpPr/>
          <p:nvPr/>
        </p:nvGrpSpPr>
        <p:grpSpPr bwMode="auto">
          <a:xfrm>
            <a:off x="5210175" y="4176713"/>
            <a:ext cx="1743075" cy="277812"/>
            <a:chOff x="0" y="0"/>
            <a:chExt cx="1160178" cy="184286"/>
          </a:xfrm>
        </p:grpSpPr>
        <p:sp>
          <p:nvSpPr>
            <p:cNvPr id="8252" name="圆角矩形 403"/>
            <p:cNvSpPr>
              <a:spLocks noChangeArrowheads="1"/>
            </p:cNvSpPr>
            <p:nvPr/>
          </p:nvSpPr>
          <p:spPr bwMode="auto">
            <a:xfrm>
              <a:off x="0" y="37910"/>
              <a:ext cx="107776" cy="108465"/>
            </a:xfrm>
            <a:prstGeom prst="roundRect">
              <a:avLst>
                <a:gd name="adj" fmla="val 16667"/>
              </a:avLst>
            </a:prstGeom>
            <a:solidFill>
              <a:srgbClr val="032345"/>
            </a:solidFill>
            <a:ln w="12700">
              <a:solidFill>
                <a:srgbClr val="0E3F57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</a:endParaRPr>
            </a:p>
          </p:txBody>
        </p:sp>
        <p:sp>
          <p:nvSpPr>
            <p:cNvPr id="16" name="圆角矩形 404"/>
            <p:cNvSpPr>
              <a:spLocks noChangeArrowheads="1"/>
            </p:cNvSpPr>
            <p:nvPr/>
          </p:nvSpPr>
          <p:spPr bwMode="auto">
            <a:xfrm>
              <a:off x="561564" y="38143"/>
              <a:ext cx="108000" cy="108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270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7" name="矩形 405"/>
            <p:cNvSpPr>
              <a:spLocks noChangeArrowheads="1"/>
            </p:cNvSpPr>
            <p:nvPr/>
          </p:nvSpPr>
          <p:spPr bwMode="auto">
            <a:xfrm>
              <a:off x="81899" y="0"/>
              <a:ext cx="430001" cy="18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互联网</a:t>
              </a:r>
              <a:endParaRPr lang="zh-CN" altLang="en-US" sz="1800"/>
            </a:p>
          </p:txBody>
        </p:sp>
        <p:sp>
          <p:nvSpPr>
            <p:cNvPr id="8255" name="矩形 406"/>
            <p:cNvSpPr>
              <a:spLocks noChangeArrowheads="1"/>
            </p:cNvSpPr>
            <p:nvPr/>
          </p:nvSpPr>
          <p:spPr bwMode="auto">
            <a:xfrm>
              <a:off x="627797" y="0"/>
              <a:ext cx="532381" cy="18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实体渠道</a:t>
              </a:r>
              <a:endParaRPr lang="zh-CN" altLang="en-US" sz="1800"/>
            </a:p>
          </p:txBody>
        </p:sp>
      </p:grpSp>
      <p:sp>
        <p:nvSpPr>
          <p:cNvPr id="8225" name="文本框 158"/>
          <p:cNvSpPr>
            <a:spLocks noChangeArrowheads="1"/>
          </p:cNvSpPr>
          <p:nvPr/>
        </p:nvSpPr>
        <p:spPr bwMode="auto">
          <a:xfrm>
            <a:off x="5897563" y="2124075"/>
            <a:ext cx="401637" cy="185738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100%</a:t>
            </a:r>
            <a:endParaRPr lang="zh-CN" altLang="en-US" sz="6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6" name="文本框 158"/>
          <p:cNvSpPr>
            <a:spLocks noChangeArrowheads="1"/>
          </p:cNvSpPr>
          <p:nvPr/>
        </p:nvSpPr>
        <p:spPr bwMode="auto">
          <a:xfrm>
            <a:off x="5910263" y="3025775"/>
            <a:ext cx="354012" cy="1841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50%</a:t>
            </a:r>
            <a:endParaRPr lang="zh-CN" altLang="en-US" sz="6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63" name="矩形 82"/>
          <p:cNvSpPr>
            <a:spLocks noChangeArrowheads="1"/>
          </p:cNvSpPr>
          <p:nvPr/>
        </p:nvSpPr>
        <p:spPr bwMode="auto">
          <a:xfrm>
            <a:off x="1957388" y="5473700"/>
            <a:ext cx="10682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中美医疗环境差异巨大，简单复制美国模式不适合中国市场</a:t>
            </a:r>
            <a:endParaRPr lang="zh-CN" altLang="en-US" sz="1800"/>
          </a:p>
        </p:txBody>
      </p:sp>
      <p:sp>
        <p:nvSpPr>
          <p:cNvPr id="8264" name="矩形 13"/>
          <p:cNvSpPr>
            <a:spLocks noChangeArrowheads="1"/>
          </p:cNvSpPr>
          <p:nvPr/>
        </p:nvSpPr>
        <p:spPr bwMode="auto">
          <a:xfrm>
            <a:off x="3241675" y="5472113"/>
            <a:ext cx="9559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要用中国式办法解决医改这个世界性难题！</a:t>
            </a:r>
            <a:endParaRPr lang="zh-CN" altLang="en-US" sz="1800"/>
          </a:p>
        </p:txBody>
      </p:sp>
      <p:sp>
        <p:nvSpPr>
          <p:cNvPr id="8265" name="文本框 84"/>
          <p:cNvSpPr>
            <a:spLocks noChangeArrowheads="1"/>
          </p:cNvSpPr>
          <p:nvPr/>
        </p:nvSpPr>
        <p:spPr bwMode="auto">
          <a:xfrm rot="5400000">
            <a:off x="2516981" y="3572669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32345"/>
                </a:solidFill>
              </a:rPr>
              <a:t>···</a:t>
            </a:r>
            <a:endParaRPr lang="zh-CN" altLang="en-US" sz="1800">
              <a:solidFill>
                <a:srgbClr val="032345"/>
              </a:solidFill>
            </a:endParaRPr>
          </a:p>
        </p:txBody>
      </p:sp>
      <p:sp>
        <p:nvSpPr>
          <p:cNvPr id="8230" name="文本框 84"/>
          <p:cNvSpPr>
            <a:spLocks noChangeArrowheads="1"/>
          </p:cNvSpPr>
          <p:nvPr/>
        </p:nvSpPr>
        <p:spPr bwMode="auto">
          <a:xfrm rot="5400000">
            <a:off x="9063037" y="3573463"/>
            <a:ext cx="35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32345"/>
                </a:solidFill>
              </a:rPr>
              <a:t>···</a:t>
            </a:r>
            <a:endParaRPr lang="zh-CN" altLang="en-US" sz="1800">
              <a:solidFill>
                <a:srgbClr val="032345"/>
              </a:solidFill>
            </a:endParaRPr>
          </a:p>
        </p:txBody>
      </p:sp>
      <p:grpSp>
        <p:nvGrpSpPr>
          <p:cNvPr id="8267" name="组合 228"/>
          <p:cNvGrpSpPr/>
          <p:nvPr/>
        </p:nvGrpSpPr>
        <p:grpSpPr bwMode="auto">
          <a:xfrm>
            <a:off x="1979613" y="3122613"/>
            <a:ext cx="1314450" cy="496887"/>
            <a:chOff x="0" y="0"/>
            <a:chExt cx="1314826" cy="495544"/>
          </a:xfrm>
        </p:grpSpPr>
        <p:sp>
          <p:nvSpPr>
            <p:cNvPr id="18" name="圆角矩形 124"/>
            <p:cNvSpPr>
              <a:spLocks noChangeArrowheads="1"/>
            </p:cNvSpPr>
            <p:nvPr/>
          </p:nvSpPr>
          <p:spPr bwMode="auto">
            <a:xfrm>
              <a:off x="0" y="0"/>
              <a:ext cx="1314826" cy="495544"/>
            </a:xfrm>
            <a:prstGeom prst="roundRect">
              <a:avLst>
                <a:gd name="adj" fmla="val 24051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9" name="矩形 135"/>
            <p:cNvSpPr>
              <a:spLocks noChangeArrowheads="1"/>
            </p:cNvSpPr>
            <p:nvPr/>
          </p:nvSpPr>
          <p:spPr bwMode="auto">
            <a:xfrm>
              <a:off x="212420" y="116967"/>
              <a:ext cx="88998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天猫医药馆</a:t>
              </a:r>
              <a:endParaRPr lang="zh-CN" altLang="en-US" sz="1800"/>
            </a:p>
          </p:txBody>
        </p:sp>
      </p:grpSp>
      <p:grpSp>
        <p:nvGrpSpPr>
          <p:cNvPr id="8270" name="组合 5"/>
          <p:cNvGrpSpPr/>
          <p:nvPr/>
        </p:nvGrpSpPr>
        <p:grpSpPr bwMode="auto">
          <a:xfrm>
            <a:off x="3716338" y="2989263"/>
            <a:ext cx="774700" cy="430212"/>
            <a:chOff x="0" y="0"/>
            <a:chExt cx="775259" cy="430887"/>
          </a:xfrm>
        </p:grpSpPr>
        <p:sp>
          <p:nvSpPr>
            <p:cNvPr id="20" name="圆角矩形 129"/>
            <p:cNvSpPr>
              <a:spLocks noChangeArrowheads="1"/>
            </p:cNvSpPr>
            <p:nvPr/>
          </p:nvSpPr>
          <p:spPr bwMode="auto">
            <a:xfrm>
              <a:off x="0" y="14743"/>
              <a:ext cx="775259" cy="410800"/>
            </a:xfrm>
            <a:prstGeom prst="roundRect">
              <a:avLst>
                <a:gd name="adj" fmla="val 24051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249" name="矩形 136"/>
            <p:cNvSpPr>
              <a:spLocks noChangeArrowheads="1"/>
            </p:cNvSpPr>
            <p:nvPr/>
          </p:nvSpPr>
          <p:spPr bwMode="auto">
            <a:xfrm>
              <a:off x="77173" y="0"/>
              <a:ext cx="60785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京东</a:t>
              </a:r>
              <a:endParaRPr lang="en-US" sz="11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好药师</a:t>
              </a:r>
              <a:endParaRPr lang="zh-CN" altLang="en-US" sz="1800"/>
            </a:p>
          </p:txBody>
        </p:sp>
      </p:grpSp>
      <p:grpSp>
        <p:nvGrpSpPr>
          <p:cNvPr id="8273" name="组合 15"/>
          <p:cNvGrpSpPr/>
          <p:nvPr/>
        </p:nvGrpSpPr>
        <p:grpSpPr bwMode="auto">
          <a:xfrm>
            <a:off x="3457575" y="2570163"/>
            <a:ext cx="950913" cy="261937"/>
            <a:chOff x="0" y="0"/>
            <a:chExt cx="950562" cy="261610"/>
          </a:xfrm>
        </p:grpSpPr>
        <p:sp>
          <p:nvSpPr>
            <p:cNvPr id="8246" name="圆角矩形 126"/>
            <p:cNvSpPr>
              <a:spLocks noChangeArrowheads="1"/>
            </p:cNvSpPr>
            <p:nvPr/>
          </p:nvSpPr>
          <p:spPr bwMode="auto">
            <a:xfrm>
              <a:off x="0" y="13945"/>
              <a:ext cx="950562" cy="233721"/>
            </a:xfrm>
            <a:prstGeom prst="roundRect">
              <a:avLst>
                <a:gd name="adj" fmla="val 24051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247" name="矩形 137"/>
            <p:cNvSpPr>
              <a:spLocks noChangeArrowheads="1"/>
            </p:cNvSpPr>
            <p:nvPr/>
          </p:nvSpPr>
          <p:spPr bwMode="auto">
            <a:xfrm>
              <a:off x="30288" y="0"/>
              <a:ext cx="88998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华佗药房网</a:t>
              </a:r>
              <a:endParaRPr lang="zh-CN" altLang="en-US" sz="1800"/>
            </a:p>
          </p:txBody>
        </p:sp>
      </p:grpSp>
      <p:grpSp>
        <p:nvGrpSpPr>
          <p:cNvPr id="8276" name="组合 23"/>
          <p:cNvGrpSpPr/>
          <p:nvPr/>
        </p:nvGrpSpPr>
        <p:grpSpPr bwMode="auto">
          <a:xfrm>
            <a:off x="1262063" y="2770188"/>
            <a:ext cx="747712" cy="315912"/>
            <a:chOff x="0" y="0"/>
            <a:chExt cx="748923" cy="316323"/>
          </a:xfrm>
        </p:grpSpPr>
        <p:sp>
          <p:nvSpPr>
            <p:cNvPr id="8244" name="圆角矩形 119"/>
            <p:cNvSpPr>
              <a:spLocks noChangeArrowheads="1"/>
            </p:cNvSpPr>
            <p:nvPr/>
          </p:nvSpPr>
          <p:spPr bwMode="auto">
            <a:xfrm>
              <a:off x="55191" y="0"/>
              <a:ext cx="638541" cy="316323"/>
            </a:xfrm>
            <a:prstGeom prst="roundRect">
              <a:avLst>
                <a:gd name="adj" fmla="val 24051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245" name="矩形 22"/>
            <p:cNvSpPr>
              <a:spLocks noChangeArrowheads="1"/>
            </p:cNvSpPr>
            <p:nvPr/>
          </p:nvSpPr>
          <p:spPr bwMode="auto">
            <a:xfrm>
              <a:off x="0" y="27356"/>
              <a:ext cx="74892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掌上药店</a:t>
              </a:r>
              <a:endParaRPr lang="zh-CN" altLang="en-US" sz="1800"/>
            </a:p>
          </p:txBody>
        </p:sp>
      </p:grpSp>
      <p:grpSp>
        <p:nvGrpSpPr>
          <p:cNvPr id="8279" name="组合 224"/>
          <p:cNvGrpSpPr/>
          <p:nvPr/>
        </p:nvGrpSpPr>
        <p:grpSpPr bwMode="auto">
          <a:xfrm>
            <a:off x="8974138" y="3194050"/>
            <a:ext cx="854075" cy="296863"/>
            <a:chOff x="0" y="0"/>
            <a:chExt cx="853119" cy="297036"/>
          </a:xfrm>
        </p:grpSpPr>
        <p:sp>
          <p:nvSpPr>
            <p:cNvPr id="8242" name="圆角矩形 132"/>
            <p:cNvSpPr>
              <a:spLocks noChangeArrowheads="1"/>
            </p:cNvSpPr>
            <p:nvPr/>
          </p:nvSpPr>
          <p:spPr bwMode="auto">
            <a:xfrm>
              <a:off x="38771" y="0"/>
              <a:ext cx="702693" cy="297036"/>
            </a:xfrm>
            <a:prstGeom prst="roundRect">
              <a:avLst>
                <a:gd name="adj" fmla="val 24051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243" name="矩形 147"/>
            <p:cNvSpPr>
              <a:spLocks noChangeArrowheads="1"/>
            </p:cNvSpPr>
            <p:nvPr/>
          </p:nvSpPr>
          <p:spPr bwMode="auto">
            <a:xfrm>
              <a:off x="0" y="13598"/>
              <a:ext cx="8531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Caremark</a:t>
              </a:r>
              <a:r>
                <a:rPr lang="en-US" altLang="zh-CN" sz="12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lang="zh-CN" altLang="en-US" sz="12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282" name="组合 225"/>
          <p:cNvGrpSpPr/>
          <p:nvPr/>
        </p:nvGrpSpPr>
        <p:grpSpPr bwMode="auto">
          <a:xfrm>
            <a:off x="7591425" y="2946400"/>
            <a:ext cx="1314450" cy="495300"/>
            <a:chOff x="0" y="0"/>
            <a:chExt cx="1314826" cy="495544"/>
          </a:xfrm>
        </p:grpSpPr>
        <p:sp>
          <p:nvSpPr>
            <p:cNvPr id="8240" name="圆角矩形 133"/>
            <p:cNvSpPr>
              <a:spLocks noChangeArrowheads="1"/>
            </p:cNvSpPr>
            <p:nvPr/>
          </p:nvSpPr>
          <p:spPr bwMode="auto">
            <a:xfrm>
              <a:off x="0" y="0"/>
              <a:ext cx="1314826" cy="495544"/>
            </a:xfrm>
            <a:prstGeom prst="roundRect">
              <a:avLst>
                <a:gd name="adj" fmla="val 24051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241" name="矩形 149"/>
            <p:cNvSpPr>
              <a:spLocks noChangeArrowheads="1"/>
            </p:cNvSpPr>
            <p:nvPr/>
          </p:nvSpPr>
          <p:spPr bwMode="auto">
            <a:xfrm>
              <a:off x="35288" y="116967"/>
              <a:ext cx="124425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Drugstore.com</a:t>
              </a:r>
              <a:endParaRPr lang="zh-CN" altLang="en-US" sz="11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285" name="组合 227"/>
          <p:cNvGrpSpPr/>
          <p:nvPr/>
        </p:nvGrpSpPr>
        <p:grpSpPr bwMode="auto">
          <a:xfrm>
            <a:off x="9318625" y="2844800"/>
            <a:ext cx="1173163" cy="411163"/>
            <a:chOff x="0" y="0"/>
            <a:chExt cx="1172116" cy="410800"/>
          </a:xfrm>
        </p:grpSpPr>
        <p:sp>
          <p:nvSpPr>
            <p:cNvPr id="8238" name="圆角矩形 131"/>
            <p:cNvSpPr>
              <a:spLocks noChangeArrowheads="1"/>
            </p:cNvSpPr>
            <p:nvPr/>
          </p:nvSpPr>
          <p:spPr bwMode="auto">
            <a:xfrm>
              <a:off x="45147" y="0"/>
              <a:ext cx="1100745" cy="410800"/>
            </a:xfrm>
            <a:prstGeom prst="roundRect">
              <a:avLst>
                <a:gd name="adj" fmla="val 24051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>
                <a:solidFill>
                  <a:srgbClr val="032345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239" name="矩形 154"/>
            <p:cNvSpPr>
              <a:spLocks noChangeArrowheads="1"/>
            </p:cNvSpPr>
            <p:nvPr/>
          </p:nvSpPr>
          <p:spPr bwMode="auto">
            <a:xfrm>
              <a:off x="0" y="78050"/>
              <a:ext cx="11721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Express Script</a:t>
              </a:r>
              <a:endParaRPr lang="zh-CN" altLang="en-US" sz="18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1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1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1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15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15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15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1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150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1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1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1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1500"/>
                                        <p:tgtEl>
                                          <p:spTgt spid="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10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2683E-6 4.44444E-6 L 1.92683E-6 0.01412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10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2683E-6 4.44444E-6 L 1.92683E-6 0.01412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10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10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10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5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88" dur="5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1" grpId="0" bldLvl="0" animBg="1" autoUpdateAnimBg="0"/>
      <p:bldP spid="8253" grpId="0" bldLvl="0" autoUpdateAnimBg="0"/>
      <p:bldP spid="8253" grpId="1" bldLvl="0" autoUpdateAnimBg="0"/>
      <p:bldP spid="8254" grpId="0" bldLvl="0" autoUpdateAnimBg="0"/>
      <p:bldP spid="8254" grpId="1" bldLvl="0" autoUpdateAnimBg="0"/>
      <p:bldP spid="8263" grpId="0" bldLvl="0" autoUpdateAnimBg="0"/>
      <p:bldP spid="8263" grpId="1" bldLvl="0" autoUpdateAnimBg="0"/>
      <p:bldP spid="8264" grpId="0" bldLvl="0" autoUpdateAnimBg="0"/>
      <p:bldP spid="8265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5489" r="7587" b="4828"/>
          <a:stretch>
            <a:fillRect/>
          </a:stretch>
        </p:blipFill>
        <p:spPr bwMode="auto">
          <a:xfrm>
            <a:off x="0" y="-31750"/>
            <a:ext cx="12192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9219" name="组合 90"/>
          <p:cNvGrpSpPr/>
          <p:nvPr/>
        </p:nvGrpSpPr>
        <p:grpSpPr bwMode="auto">
          <a:xfrm>
            <a:off x="2065338" y="2490788"/>
            <a:ext cx="1473200" cy="1268412"/>
            <a:chOff x="0" y="0"/>
            <a:chExt cx="1473207" cy="1268751"/>
          </a:xfrm>
        </p:grpSpPr>
        <p:sp>
          <p:nvSpPr>
            <p:cNvPr id="9327" name="圆角矩形 91"/>
            <p:cNvSpPr>
              <a:spLocks noChangeArrowheads="1"/>
            </p:cNvSpPr>
            <p:nvPr/>
          </p:nvSpPr>
          <p:spPr bwMode="auto">
            <a:xfrm>
              <a:off x="0" y="0"/>
              <a:ext cx="1473207" cy="1268751"/>
            </a:xfrm>
            <a:prstGeom prst="roundRect">
              <a:avLst>
                <a:gd name="adj" fmla="val 538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0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9328" name="矩形 92"/>
            <p:cNvSpPr>
              <a:spLocks noChangeArrowheads="1"/>
            </p:cNvSpPr>
            <p:nvPr/>
          </p:nvSpPr>
          <p:spPr bwMode="auto">
            <a:xfrm>
              <a:off x="222164" y="180242"/>
              <a:ext cx="1016446" cy="107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数据</a:t>
              </a:r>
              <a:endParaRPr lang="en-US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来源</a:t>
              </a:r>
              <a:endParaRPr lang="zh-CN" altLang="en-US" sz="1800"/>
            </a:p>
          </p:txBody>
        </p:sp>
      </p:grpSp>
      <p:grpSp>
        <p:nvGrpSpPr>
          <p:cNvPr id="9222" name="组合 93"/>
          <p:cNvGrpSpPr/>
          <p:nvPr/>
        </p:nvGrpSpPr>
        <p:grpSpPr bwMode="auto">
          <a:xfrm>
            <a:off x="3908425" y="2490788"/>
            <a:ext cx="1473200" cy="1265237"/>
            <a:chOff x="0" y="0"/>
            <a:chExt cx="1473207" cy="1265457"/>
          </a:xfrm>
        </p:grpSpPr>
        <p:sp>
          <p:nvSpPr>
            <p:cNvPr id="9325" name="圆角矩形 94"/>
            <p:cNvSpPr>
              <a:spLocks noChangeArrowheads="1"/>
            </p:cNvSpPr>
            <p:nvPr/>
          </p:nvSpPr>
          <p:spPr bwMode="auto">
            <a:xfrm>
              <a:off x="0" y="0"/>
              <a:ext cx="1473207" cy="1256328"/>
            </a:xfrm>
            <a:prstGeom prst="roundRect">
              <a:avLst>
                <a:gd name="adj" fmla="val 538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0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9326" name="矩形 95"/>
            <p:cNvSpPr>
              <a:spLocks noChangeArrowheads="1"/>
            </p:cNvSpPr>
            <p:nvPr/>
          </p:nvSpPr>
          <p:spPr bwMode="auto">
            <a:xfrm>
              <a:off x="271362" y="191258"/>
              <a:ext cx="1016446" cy="107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药企</a:t>
              </a:r>
              <a:endParaRPr lang="en-US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数量</a:t>
              </a:r>
              <a:endParaRPr lang="zh-CN" altLang="en-US" sz="1800"/>
            </a:p>
          </p:txBody>
        </p:sp>
      </p:grpSp>
      <p:grpSp>
        <p:nvGrpSpPr>
          <p:cNvPr id="9225" name="组合 96"/>
          <p:cNvGrpSpPr/>
          <p:nvPr/>
        </p:nvGrpSpPr>
        <p:grpSpPr bwMode="auto">
          <a:xfrm>
            <a:off x="5753100" y="2490788"/>
            <a:ext cx="1925638" cy="1274762"/>
            <a:chOff x="0" y="0"/>
            <a:chExt cx="1925385" cy="1275537"/>
          </a:xfrm>
        </p:grpSpPr>
        <p:sp>
          <p:nvSpPr>
            <p:cNvPr id="9321" name="圆角矩形 98"/>
            <p:cNvSpPr>
              <a:spLocks noChangeArrowheads="1"/>
            </p:cNvSpPr>
            <p:nvPr/>
          </p:nvSpPr>
          <p:spPr bwMode="auto">
            <a:xfrm>
              <a:off x="0" y="0"/>
              <a:ext cx="1836969" cy="609271"/>
            </a:xfrm>
            <a:prstGeom prst="roundRect">
              <a:avLst>
                <a:gd name="adj" fmla="val 538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0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9322" name="矩形 116"/>
            <p:cNvSpPr>
              <a:spLocks noChangeArrowheads="1"/>
            </p:cNvSpPr>
            <p:nvPr/>
          </p:nvSpPr>
          <p:spPr bwMode="auto">
            <a:xfrm>
              <a:off x="315430" y="139243"/>
              <a:ext cx="1442661" cy="46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药品数据</a:t>
              </a:r>
              <a:endParaRPr lang="zh-CN" altLang="en-US" sz="1800"/>
            </a:p>
          </p:txBody>
        </p:sp>
        <p:sp>
          <p:nvSpPr>
            <p:cNvPr id="9323" name="圆角矩形 162"/>
            <p:cNvSpPr>
              <a:spLocks noChangeArrowheads="1"/>
            </p:cNvSpPr>
            <p:nvPr/>
          </p:nvSpPr>
          <p:spPr bwMode="auto">
            <a:xfrm>
              <a:off x="0" y="666266"/>
              <a:ext cx="1836969" cy="609271"/>
            </a:xfrm>
            <a:prstGeom prst="roundRect">
              <a:avLst>
                <a:gd name="adj" fmla="val 538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0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9324" name="矩形 163"/>
            <p:cNvSpPr>
              <a:spLocks noChangeArrowheads="1"/>
            </p:cNvSpPr>
            <p:nvPr/>
          </p:nvSpPr>
          <p:spPr bwMode="auto">
            <a:xfrm>
              <a:off x="177075" y="770384"/>
              <a:ext cx="1748310" cy="46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保健品数据</a:t>
              </a:r>
              <a:endParaRPr lang="zh-CN" altLang="en-US" sz="1800"/>
            </a:p>
          </p:txBody>
        </p:sp>
      </p:grpSp>
      <p:grpSp>
        <p:nvGrpSpPr>
          <p:cNvPr id="9230" name="组合 164"/>
          <p:cNvGrpSpPr/>
          <p:nvPr/>
        </p:nvGrpSpPr>
        <p:grpSpPr bwMode="auto">
          <a:xfrm>
            <a:off x="7953375" y="2490788"/>
            <a:ext cx="2162175" cy="1274762"/>
            <a:chOff x="0" y="0"/>
            <a:chExt cx="2162468" cy="1275537"/>
          </a:xfrm>
        </p:grpSpPr>
        <p:sp>
          <p:nvSpPr>
            <p:cNvPr id="9315" name="圆角矩形 168"/>
            <p:cNvSpPr>
              <a:spLocks noChangeArrowheads="1"/>
            </p:cNvSpPr>
            <p:nvPr/>
          </p:nvSpPr>
          <p:spPr bwMode="auto">
            <a:xfrm>
              <a:off x="6766" y="0"/>
              <a:ext cx="2155702" cy="384362"/>
            </a:xfrm>
            <a:prstGeom prst="roundRect">
              <a:avLst>
                <a:gd name="adj" fmla="val 538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0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9316" name="矩形 169"/>
            <p:cNvSpPr>
              <a:spLocks noChangeArrowheads="1"/>
            </p:cNvSpPr>
            <p:nvPr/>
          </p:nvSpPr>
          <p:spPr bwMode="auto">
            <a:xfrm>
              <a:off x="100660" y="16589"/>
              <a:ext cx="20313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非处方药对应的疾病</a:t>
              </a:r>
              <a:endParaRPr lang="zh-CN" altLang="en-US" sz="1800"/>
            </a:p>
          </p:txBody>
        </p:sp>
        <p:sp>
          <p:nvSpPr>
            <p:cNvPr id="9317" name="圆角矩形 170"/>
            <p:cNvSpPr>
              <a:spLocks noChangeArrowheads="1"/>
            </p:cNvSpPr>
            <p:nvPr/>
          </p:nvSpPr>
          <p:spPr bwMode="auto">
            <a:xfrm>
              <a:off x="6766" y="445740"/>
              <a:ext cx="2155702" cy="384362"/>
            </a:xfrm>
            <a:prstGeom prst="roundRect">
              <a:avLst>
                <a:gd name="adj" fmla="val 538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0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9318" name="矩形 171"/>
            <p:cNvSpPr>
              <a:spLocks noChangeArrowheads="1"/>
            </p:cNvSpPr>
            <p:nvPr/>
          </p:nvSpPr>
          <p:spPr bwMode="auto">
            <a:xfrm>
              <a:off x="171546" y="458887"/>
              <a:ext cx="18261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处方药对应的疾病</a:t>
              </a:r>
              <a:endParaRPr lang="zh-CN" altLang="en-US" sz="1800"/>
            </a:p>
          </p:txBody>
        </p:sp>
        <p:sp>
          <p:nvSpPr>
            <p:cNvPr id="9319" name="圆角矩形 172"/>
            <p:cNvSpPr>
              <a:spLocks noChangeArrowheads="1"/>
            </p:cNvSpPr>
            <p:nvPr/>
          </p:nvSpPr>
          <p:spPr bwMode="auto">
            <a:xfrm>
              <a:off x="0" y="891175"/>
              <a:ext cx="2155702" cy="384362"/>
            </a:xfrm>
            <a:prstGeom prst="roundRect">
              <a:avLst>
                <a:gd name="adj" fmla="val 538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0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9320" name="矩形 173"/>
            <p:cNvSpPr>
              <a:spLocks noChangeArrowheads="1"/>
            </p:cNvSpPr>
            <p:nvPr/>
          </p:nvSpPr>
          <p:spPr bwMode="auto">
            <a:xfrm>
              <a:off x="684506" y="914079"/>
              <a:ext cx="8002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保健品</a:t>
              </a:r>
              <a:endParaRPr lang="zh-CN" altLang="en-US" sz="1800"/>
            </a:p>
          </p:txBody>
        </p:sp>
      </p:grpSp>
      <p:sp>
        <p:nvSpPr>
          <p:cNvPr id="9223" name="矩形 74"/>
          <p:cNvSpPr>
            <a:spLocks noChangeArrowheads="1"/>
          </p:cNvSpPr>
          <p:nvPr/>
        </p:nvSpPr>
        <p:spPr bwMode="auto">
          <a:xfrm>
            <a:off x="-17463" y="-25400"/>
            <a:ext cx="12209463" cy="561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9224" name="组合 6"/>
          <p:cNvGrpSpPr/>
          <p:nvPr/>
        </p:nvGrpSpPr>
        <p:grpSpPr bwMode="auto">
          <a:xfrm>
            <a:off x="765175" y="-31750"/>
            <a:ext cx="2074863" cy="1466850"/>
            <a:chOff x="0" y="0"/>
            <a:chExt cx="2454998" cy="1736952"/>
          </a:xfrm>
        </p:grpSpPr>
        <p:sp>
          <p:nvSpPr>
            <p:cNvPr id="9312" name="矩形 7"/>
            <p:cNvSpPr>
              <a:spLocks noChangeArrowheads="1"/>
            </p:cNvSpPr>
            <p:nvPr/>
          </p:nvSpPr>
          <p:spPr bwMode="auto">
            <a:xfrm>
              <a:off x="0" y="0"/>
              <a:ext cx="2454998" cy="1736952"/>
            </a:xfrm>
            <a:prstGeom prst="rect">
              <a:avLst/>
            </a:prstGeom>
            <a:solidFill>
              <a:srgbClr val="0E3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9313" name="文本框 8"/>
            <p:cNvSpPr>
              <a:spLocks noChangeArrowheads="1"/>
            </p:cNvSpPr>
            <p:nvPr/>
          </p:nvSpPr>
          <p:spPr bwMode="auto">
            <a:xfrm>
              <a:off x="121202" y="836420"/>
              <a:ext cx="1918998" cy="765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</a:t>
              </a: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</a:t>
              </a:r>
              <a:endParaRPr lang="zh-CN" altLang="en-US" sz="1800"/>
            </a:p>
          </p:txBody>
        </p:sp>
        <p:sp>
          <p:nvSpPr>
            <p:cNvPr id="9314" name="矩形 9"/>
            <p:cNvSpPr>
              <a:spLocks noChangeArrowheads="1"/>
            </p:cNvSpPr>
            <p:nvPr/>
          </p:nvSpPr>
          <p:spPr bwMode="auto">
            <a:xfrm>
              <a:off x="1241587" y="740648"/>
              <a:ext cx="957956" cy="43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Consumer </a:t>
              </a:r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demand</a:t>
              </a:r>
              <a:endParaRPr lang="zh-CN" altLang="en-US" sz="1800"/>
            </a:p>
          </p:txBody>
        </p:sp>
      </p:grpSp>
      <p:sp>
        <p:nvSpPr>
          <p:cNvPr id="2" name="Freeform 14"/>
          <p:cNvSpPr>
            <a:spLocks noEditPoints="1" noChangeArrowheads="1"/>
          </p:cNvSpPr>
          <p:nvPr/>
        </p:nvSpPr>
        <p:spPr bwMode="auto">
          <a:xfrm>
            <a:off x="1454150" y="136525"/>
            <a:ext cx="515938" cy="457200"/>
          </a:xfrm>
          <a:custGeom>
            <a:avLst/>
            <a:gdLst>
              <a:gd name="T0" fmla="*/ 2147483646 w 300"/>
              <a:gd name="T1" fmla="*/ 2147483646 h 266"/>
              <a:gd name="T2" fmla="*/ 2147483646 w 300"/>
              <a:gd name="T3" fmla="*/ 2147483646 h 266"/>
              <a:gd name="T4" fmla="*/ 2147483646 w 300"/>
              <a:gd name="T5" fmla="*/ 2147483646 h 266"/>
              <a:gd name="T6" fmla="*/ 2147483646 w 300"/>
              <a:gd name="T7" fmla="*/ 2147483646 h 266"/>
              <a:gd name="T8" fmla="*/ 0 w 300"/>
              <a:gd name="T9" fmla="*/ 2147483646 h 266"/>
              <a:gd name="T10" fmla="*/ 2147483646 w 300"/>
              <a:gd name="T11" fmla="*/ 0 h 266"/>
              <a:gd name="T12" fmla="*/ 2147483646 w 300"/>
              <a:gd name="T13" fmla="*/ 2147483646 h 266"/>
              <a:gd name="T14" fmla="*/ 2147483646 w 300"/>
              <a:gd name="T15" fmla="*/ 0 h 266"/>
              <a:gd name="T16" fmla="*/ 2147483646 w 300"/>
              <a:gd name="T17" fmla="*/ 2147483646 h 266"/>
              <a:gd name="T18" fmla="*/ 2147483646 w 300"/>
              <a:gd name="T19" fmla="*/ 2147483646 h 266"/>
              <a:gd name="T20" fmla="*/ 2147483646 w 300"/>
              <a:gd name="T21" fmla="*/ 2147483646 h 266"/>
              <a:gd name="T22" fmla="*/ 2147483646 w 300"/>
              <a:gd name="T23" fmla="*/ 2147483646 h 266"/>
              <a:gd name="T24" fmla="*/ 2147483646 w 300"/>
              <a:gd name="T25" fmla="*/ 2147483646 h 266"/>
              <a:gd name="T26" fmla="*/ 2147483646 w 300"/>
              <a:gd name="T27" fmla="*/ 2147483646 h 266"/>
              <a:gd name="T28" fmla="*/ 2147483646 w 300"/>
              <a:gd name="T29" fmla="*/ 2147483646 h 266"/>
              <a:gd name="T30" fmla="*/ 2147483646 w 300"/>
              <a:gd name="T31" fmla="*/ 2147483646 h 266"/>
              <a:gd name="T32" fmla="*/ 2147483646 w 300"/>
              <a:gd name="T33" fmla="*/ 2147483646 h 266"/>
              <a:gd name="T34" fmla="*/ 2147483646 w 300"/>
              <a:gd name="T35" fmla="*/ 2147483646 h 266"/>
              <a:gd name="T36" fmla="*/ 2147483646 w 300"/>
              <a:gd name="T37" fmla="*/ 2147483646 h 266"/>
              <a:gd name="T38" fmla="*/ 2147483646 w 300"/>
              <a:gd name="T39" fmla="*/ 2147483646 h 266"/>
              <a:gd name="T40" fmla="*/ 2147483646 w 300"/>
              <a:gd name="T41" fmla="*/ 2147483646 h 266"/>
              <a:gd name="T42" fmla="*/ 2147483646 w 300"/>
              <a:gd name="T43" fmla="*/ 2147483646 h 266"/>
              <a:gd name="T44" fmla="*/ 2147483646 w 300"/>
              <a:gd name="T45" fmla="*/ 2147483646 h 266"/>
              <a:gd name="T46" fmla="*/ 2147483646 w 300"/>
              <a:gd name="T47" fmla="*/ 2147483646 h 266"/>
              <a:gd name="T48" fmla="*/ 2147483646 w 300"/>
              <a:gd name="T49" fmla="*/ 2147483646 h 266"/>
              <a:gd name="T50" fmla="*/ 2147483646 w 300"/>
              <a:gd name="T51" fmla="*/ 2147483646 h 266"/>
              <a:gd name="T52" fmla="*/ 2147483646 w 300"/>
              <a:gd name="T53" fmla="*/ 2147483646 h 266"/>
              <a:gd name="T54" fmla="*/ 2147483646 w 300"/>
              <a:gd name="T55" fmla="*/ 2147483646 h 266"/>
              <a:gd name="T56" fmla="*/ 2147483646 w 300"/>
              <a:gd name="T57" fmla="*/ 2147483646 h 266"/>
              <a:gd name="T58" fmla="*/ 2147483646 w 300"/>
              <a:gd name="T59" fmla="*/ 2147483646 h 266"/>
              <a:gd name="T60" fmla="*/ 2147483646 w 300"/>
              <a:gd name="T61" fmla="*/ 2147483646 h 266"/>
              <a:gd name="T62" fmla="*/ 2147483646 w 300"/>
              <a:gd name="T63" fmla="*/ 2147483646 h 266"/>
              <a:gd name="T64" fmla="*/ 2147483646 w 300"/>
              <a:gd name="T65" fmla="*/ 2147483646 h 266"/>
              <a:gd name="T66" fmla="*/ 2147483646 w 300"/>
              <a:gd name="T67" fmla="*/ 2147483646 h 266"/>
              <a:gd name="T68" fmla="*/ 2147483646 w 300"/>
              <a:gd name="T69" fmla="*/ 2147483646 h 266"/>
              <a:gd name="T70" fmla="*/ 2147483646 w 300"/>
              <a:gd name="T71" fmla="*/ 2147483646 h 26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0"/>
              <a:gd name="T109" fmla="*/ 0 h 266"/>
              <a:gd name="T110" fmla="*/ 300 w 300"/>
              <a:gd name="T111" fmla="*/ 266 h 26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0" h="266">
                <a:moveTo>
                  <a:pt x="195" y="217"/>
                </a:moveTo>
                <a:cubicBezTo>
                  <a:pt x="195" y="221"/>
                  <a:pt x="195" y="224"/>
                  <a:pt x="196" y="227"/>
                </a:cubicBezTo>
                <a:cubicBezTo>
                  <a:pt x="170" y="250"/>
                  <a:pt x="149" y="266"/>
                  <a:pt x="149" y="266"/>
                </a:cubicBezTo>
                <a:cubicBezTo>
                  <a:pt x="149" y="266"/>
                  <a:pt x="32" y="176"/>
                  <a:pt x="8" y="116"/>
                </a:cubicBezTo>
                <a:cubicBezTo>
                  <a:pt x="4" y="106"/>
                  <a:pt x="0" y="90"/>
                  <a:pt x="0" y="78"/>
                </a:cubicBezTo>
                <a:cubicBezTo>
                  <a:pt x="0" y="35"/>
                  <a:pt x="35" y="0"/>
                  <a:pt x="78" y="0"/>
                </a:cubicBezTo>
                <a:cubicBezTo>
                  <a:pt x="110" y="0"/>
                  <a:pt x="138" y="20"/>
                  <a:pt x="150" y="48"/>
                </a:cubicBezTo>
                <a:cubicBezTo>
                  <a:pt x="162" y="20"/>
                  <a:pt x="190" y="0"/>
                  <a:pt x="222" y="0"/>
                </a:cubicBezTo>
                <a:cubicBezTo>
                  <a:pt x="265" y="0"/>
                  <a:pt x="300" y="35"/>
                  <a:pt x="300" y="78"/>
                </a:cubicBezTo>
                <a:cubicBezTo>
                  <a:pt x="300" y="91"/>
                  <a:pt x="296" y="106"/>
                  <a:pt x="292" y="116"/>
                </a:cubicBezTo>
                <a:cubicBezTo>
                  <a:pt x="287" y="130"/>
                  <a:pt x="275" y="146"/>
                  <a:pt x="262" y="162"/>
                </a:cubicBezTo>
                <a:cubicBezTo>
                  <a:pt x="258" y="161"/>
                  <a:pt x="255" y="161"/>
                  <a:pt x="251" y="161"/>
                </a:cubicBezTo>
                <a:cubicBezTo>
                  <a:pt x="220" y="161"/>
                  <a:pt x="195" y="186"/>
                  <a:pt x="195" y="217"/>
                </a:cubicBezTo>
                <a:close/>
                <a:moveTo>
                  <a:pt x="257" y="211"/>
                </a:moveTo>
                <a:cubicBezTo>
                  <a:pt x="275" y="211"/>
                  <a:pt x="275" y="211"/>
                  <a:pt x="275" y="211"/>
                </a:cubicBezTo>
                <a:cubicBezTo>
                  <a:pt x="275" y="223"/>
                  <a:pt x="275" y="223"/>
                  <a:pt x="275" y="223"/>
                </a:cubicBezTo>
                <a:cubicBezTo>
                  <a:pt x="257" y="223"/>
                  <a:pt x="257" y="223"/>
                  <a:pt x="257" y="223"/>
                </a:cubicBezTo>
                <a:cubicBezTo>
                  <a:pt x="257" y="241"/>
                  <a:pt x="257" y="241"/>
                  <a:pt x="257" y="241"/>
                </a:cubicBezTo>
                <a:cubicBezTo>
                  <a:pt x="245" y="241"/>
                  <a:pt x="245" y="241"/>
                  <a:pt x="245" y="241"/>
                </a:cubicBezTo>
                <a:cubicBezTo>
                  <a:pt x="245" y="223"/>
                  <a:pt x="245" y="223"/>
                  <a:pt x="245" y="223"/>
                </a:cubicBezTo>
                <a:cubicBezTo>
                  <a:pt x="227" y="223"/>
                  <a:pt x="227" y="223"/>
                  <a:pt x="227" y="223"/>
                </a:cubicBezTo>
                <a:cubicBezTo>
                  <a:pt x="227" y="211"/>
                  <a:pt x="227" y="211"/>
                  <a:pt x="227" y="211"/>
                </a:cubicBezTo>
                <a:cubicBezTo>
                  <a:pt x="245" y="211"/>
                  <a:pt x="245" y="211"/>
                  <a:pt x="245" y="211"/>
                </a:cubicBezTo>
                <a:cubicBezTo>
                  <a:pt x="245" y="193"/>
                  <a:pt x="245" y="193"/>
                  <a:pt x="245" y="193"/>
                </a:cubicBezTo>
                <a:cubicBezTo>
                  <a:pt x="257" y="193"/>
                  <a:pt x="257" y="193"/>
                  <a:pt x="257" y="193"/>
                </a:cubicBezTo>
                <a:lnTo>
                  <a:pt x="257" y="211"/>
                </a:lnTo>
                <a:close/>
                <a:moveTo>
                  <a:pt x="251" y="258"/>
                </a:moveTo>
                <a:cubicBezTo>
                  <a:pt x="229" y="258"/>
                  <a:pt x="210" y="240"/>
                  <a:pt x="210" y="217"/>
                </a:cubicBezTo>
                <a:cubicBezTo>
                  <a:pt x="210" y="194"/>
                  <a:pt x="229" y="176"/>
                  <a:pt x="251" y="176"/>
                </a:cubicBezTo>
                <a:cubicBezTo>
                  <a:pt x="274" y="176"/>
                  <a:pt x="293" y="194"/>
                  <a:pt x="293" y="217"/>
                </a:cubicBezTo>
                <a:cubicBezTo>
                  <a:pt x="293" y="240"/>
                  <a:pt x="274" y="258"/>
                  <a:pt x="251" y="258"/>
                </a:cubicBezTo>
                <a:close/>
                <a:moveTo>
                  <a:pt x="251" y="168"/>
                </a:moveTo>
                <a:cubicBezTo>
                  <a:pt x="224" y="168"/>
                  <a:pt x="203" y="190"/>
                  <a:pt x="203" y="217"/>
                </a:cubicBezTo>
                <a:cubicBezTo>
                  <a:pt x="203" y="244"/>
                  <a:pt x="224" y="266"/>
                  <a:pt x="251" y="266"/>
                </a:cubicBezTo>
                <a:cubicBezTo>
                  <a:pt x="278" y="266"/>
                  <a:pt x="300" y="244"/>
                  <a:pt x="300" y="217"/>
                </a:cubicBezTo>
                <a:cubicBezTo>
                  <a:pt x="300" y="190"/>
                  <a:pt x="278" y="168"/>
                  <a:pt x="251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3943" tIns="41972" rIns="83943" bIns="41972"/>
          <a:lstStyle/>
          <a:p>
            <a:endParaRPr lang="zh-CN" altLang="en-US"/>
          </a:p>
        </p:txBody>
      </p:sp>
      <p:pic>
        <p:nvPicPr>
          <p:cNvPr id="9226" name="图片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268788"/>
            <a:ext cx="12223751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标题 1"/>
          <p:cNvSpPr>
            <a:spLocks noChangeArrowheads="1"/>
          </p:cNvSpPr>
          <p:nvPr/>
        </p:nvSpPr>
        <p:spPr bwMode="auto">
          <a:xfrm>
            <a:off x="3351213" y="5311775"/>
            <a:ext cx="55356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中国最具权威的医药信息服务平台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245" name="组合 11"/>
          <p:cNvGrpSpPr/>
          <p:nvPr/>
        </p:nvGrpSpPr>
        <p:grpSpPr bwMode="auto">
          <a:xfrm>
            <a:off x="3108325" y="1935163"/>
            <a:ext cx="38498463" cy="2359025"/>
            <a:chOff x="0" y="0"/>
            <a:chExt cx="38498554" cy="2358633"/>
          </a:xfrm>
        </p:grpSpPr>
        <p:sp>
          <p:nvSpPr>
            <p:cNvPr id="9229" name="圆角矩形 100"/>
            <p:cNvSpPr>
              <a:spLocks noChangeArrowheads="1"/>
            </p:cNvSpPr>
            <p:nvPr/>
          </p:nvSpPr>
          <p:spPr bwMode="auto">
            <a:xfrm>
              <a:off x="13805252" y="186456"/>
              <a:ext cx="3164525" cy="2039698"/>
            </a:xfrm>
            <a:prstGeom prst="roundRect">
              <a:avLst>
                <a:gd name="adj" fmla="val 538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" name="直接连接符 101"/>
            <p:cNvSpPr>
              <a:spLocks noChangeShapeType="1"/>
            </p:cNvSpPr>
            <p:nvPr/>
          </p:nvSpPr>
          <p:spPr bwMode="auto">
            <a:xfrm>
              <a:off x="17065665" y="1209474"/>
              <a:ext cx="5081600" cy="25396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231" name="组合 102"/>
            <p:cNvGrpSpPr/>
            <p:nvPr/>
          </p:nvGrpSpPr>
          <p:grpSpPr bwMode="auto">
            <a:xfrm>
              <a:off x="11305310" y="186456"/>
              <a:ext cx="2414850" cy="2039698"/>
              <a:chOff x="0" y="0"/>
              <a:chExt cx="2414850" cy="2039698"/>
            </a:xfrm>
          </p:grpSpPr>
          <p:sp>
            <p:nvSpPr>
              <p:cNvPr id="9310" name="圆角矩形 10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4850" cy="2039698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9311" name="矩形 104"/>
              <p:cNvSpPr>
                <a:spLocks noChangeArrowheads="1"/>
              </p:cNvSpPr>
              <p:nvPr/>
            </p:nvSpPr>
            <p:spPr bwMode="auto">
              <a:xfrm>
                <a:off x="513383" y="267771"/>
                <a:ext cx="1415772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48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药企</a:t>
                </a:r>
                <a:endParaRPr lang="en-US" sz="4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48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数量</a:t>
                </a:r>
                <a:endParaRPr lang="zh-CN" altLang="en-US" sz="1800"/>
              </a:p>
            </p:txBody>
          </p:sp>
        </p:grpSp>
        <p:grpSp>
          <p:nvGrpSpPr>
            <p:cNvPr id="9232" name="组合 105"/>
            <p:cNvGrpSpPr/>
            <p:nvPr/>
          </p:nvGrpSpPr>
          <p:grpSpPr bwMode="auto">
            <a:xfrm>
              <a:off x="13644788" y="1083529"/>
              <a:ext cx="245551" cy="245551"/>
              <a:chOff x="0" y="0"/>
              <a:chExt cx="245551" cy="245551"/>
            </a:xfrm>
          </p:grpSpPr>
          <p:sp>
            <p:nvSpPr>
              <p:cNvPr id="9308" name="椭圆 10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5551" cy="245551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9525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9309" name="椭圆 107"/>
              <p:cNvSpPr>
                <a:spLocks noChangeArrowheads="1"/>
              </p:cNvSpPr>
              <p:nvPr/>
            </p:nvSpPr>
            <p:spPr bwMode="auto">
              <a:xfrm>
                <a:off x="75009" y="75010"/>
                <a:ext cx="95531" cy="95531"/>
              </a:xfrm>
              <a:prstGeom prst="ellipse">
                <a:avLst/>
              </a:pr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9233" name="组合 108"/>
            <p:cNvGrpSpPr/>
            <p:nvPr/>
          </p:nvGrpSpPr>
          <p:grpSpPr bwMode="auto">
            <a:xfrm>
              <a:off x="16820204" y="1085286"/>
              <a:ext cx="245551" cy="245551"/>
              <a:chOff x="0" y="0"/>
              <a:chExt cx="245551" cy="245551"/>
            </a:xfrm>
          </p:grpSpPr>
          <p:sp>
            <p:nvSpPr>
              <p:cNvPr id="9306" name="椭圆 10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5551" cy="245551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9525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9307" name="椭圆 110"/>
              <p:cNvSpPr>
                <a:spLocks noChangeArrowheads="1"/>
              </p:cNvSpPr>
              <p:nvPr/>
            </p:nvSpPr>
            <p:spPr bwMode="auto">
              <a:xfrm>
                <a:off x="75009" y="75010"/>
                <a:ext cx="95531" cy="95531"/>
              </a:xfrm>
              <a:prstGeom prst="ellipse">
                <a:avLst/>
              </a:pr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9234" name="文本框 111"/>
            <p:cNvSpPr>
              <a:spLocks noChangeArrowheads="1"/>
            </p:cNvSpPr>
            <p:nvPr/>
          </p:nvSpPr>
          <p:spPr bwMode="auto">
            <a:xfrm>
              <a:off x="14175576" y="795027"/>
              <a:ext cx="231986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4700</a:t>
              </a:r>
              <a:r>
                <a:rPr lang="zh-CN" altLang="en-US" sz="4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家</a:t>
              </a:r>
              <a:endParaRPr lang="zh-CN" altLang="en-US" sz="1800"/>
            </a:p>
          </p:txBody>
        </p:sp>
        <p:grpSp>
          <p:nvGrpSpPr>
            <p:cNvPr id="9235" name="组合 112"/>
            <p:cNvGrpSpPr/>
            <p:nvPr/>
          </p:nvGrpSpPr>
          <p:grpSpPr bwMode="auto">
            <a:xfrm>
              <a:off x="11193373" y="1087749"/>
              <a:ext cx="245551" cy="245551"/>
              <a:chOff x="0" y="0"/>
              <a:chExt cx="245551" cy="245551"/>
            </a:xfrm>
          </p:grpSpPr>
          <p:sp>
            <p:nvSpPr>
              <p:cNvPr id="9304" name="椭圆 1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5551" cy="245551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9525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9305" name="椭圆 114"/>
              <p:cNvSpPr>
                <a:spLocks noChangeArrowheads="1"/>
              </p:cNvSpPr>
              <p:nvPr/>
            </p:nvSpPr>
            <p:spPr bwMode="auto">
              <a:xfrm>
                <a:off x="75009" y="75010"/>
                <a:ext cx="95531" cy="95531"/>
              </a:xfrm>
              <a:prstGeom prst="ellipse">
                <a:avLst/>
              </a:pr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9236" name="直接连接符 115"/>
            <p:cNvSpPr>
              <a:spLocks noChangeShapeType="1"/>
            </p:cNvSpPr>
            <p:nvPr/>
          </p:nvSpPr>
          <p:spPr bwMode="auto">
            <a:xfrm>
              <a:off x="27030427" y="1226933"/>
              <a:ext cx="5473713" cy="25396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7" name="圆角矩形 117"/>
            <p:cNvSpPr>
              <a:spLocks noChangeArrowheads="1"/>
            </p:cNvSpPr>
            <p:nvPr/>
          </p:nvSpPr>
          <p:spPr bwMode="auto">
            <a:xfrm>
              <a:off x="25077877" y="183987"/>
              <a:ext cx="1848424" cy="977592"/>
            </a:xfrm>
            <a:prstGeom prst="roundRect">
              <a:avLst>
                <a:gd name="adj" fmla="val 538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9238" name="圆角矩形 118"/>
            <p:cNvSpPr>
              <a:spLocks noChangeArrowheads="1"/>
            </p:cNvSpPr>
            <p:nvPr/>
          </p:nvSpPr>
          <p:spPr bwMode="auto">
            <a:xfrm>
              <a:off x="25077876" y="1246092"/>
              <a:ext cx="1848425" cy="977592"/>
            </a:xfrm>
            <a:prstGeom prst="roundRect">
              <a:avLst>
                <a:gd name="adj" fmla="val 538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9239" name="矩形 119"/>
            <p:cNvSpPr>
              <a:spLocks noChangeArrowheads="1"/>
            </p:cNvSpPr>
            <p:nvPr/>
          </p:nvSpPr>
          <p:spPr bwMode="auto">
            <a:xfrm>
              <a:off x="25264257" y="386817"/>
              <a:ext cx="144783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7400</a:t>
              </a:r>
              <a:endParaRPr lang="zh-CN" altLang="en-US" sz="4000" b="1">
                <a:solidFill>
                  <a:srgbClr val="032345"/>
                </a:solidFill>
              </a:endParaRPr>
            </a:p>
          </p:txBody>
        </p:sp>
        <p:sp>
          <p:nvSpPr>
            <p:cNvPr id="9240" name="矩形 120"/>
            <p:cNvSpPr>
              <a:spLocks noChangeArrowheads="1"/>
            </p:cNvSpPr>
            <p:nvPr/>
          </p:nvSpPr>
          <p:spPr bwMode="auto">
            <a:xfrm>
              <a:off x="25264257" y="1425038"/>
              <a:ext cx="175263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7910</a:t>
              </a:r>
              <a:endParaRPr lang="zh-CN" altLang="en-US" sz="40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9241" name="组合 122"/>
            <p:cNvGrpSpPr/>
            <p:nvPr/>
          </p:nvGrpSpPr>
          <p:grpSpPr bwMode="auto">
            <a:xfrm>
              <a:off x="26785260" y="1104589"/>
              <a:ext cx="245551" cy="245551"/>
              <a:chOff x="0" y="0"/>
              <a:chExt cx="245551" cy="245551"/>
            </a:xfrm>
          </p:grpSpPr>
          <p:sp>
            <p:nvSpPr>
              <p:cNvPr id="9302" name="椭圆 1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5551" cy="245551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9525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9303" name="椭圆 132"/>
              <p:cNvSpPr>
                <a:spLocks noChangeArrowheads="1"/>
              </p:cNvSpPr>
              <p:nvPr/>
            </p:nvSpPr>
            <p:spPr bwMode="auto">
              <a:xfrm>
                <a:off x="75009" y="75010"/>
                <a:ext cx="95531" cy="95531"/>
              </a:xfrm>
              <a:prstGeom prst="ellipse">
                <a:avLst/>
              </a:pr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9242" name="组合 121"/>
            <p:cNvGrpSpPr/>
            <p:nvPr/>
          </p:nvGrpSpPr>
          <p:grpSpPr bwMode="auto">
            <a:xfrm>
              <a:off x="22148011" y="187158"/>
              <a:ext cx="2844773" cy="971251"/>
              <a:chOff x="0" y="0"/>
              <a:chExt cx="2844773" cy="971251"/>
            </a:xfrm>
          </p:grpSpPr>
          <p:sp>
            <p:nvSpPr>
              <p:cNvPr id="9300" name="圆角矩形 1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44773" cy="971251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9301" name="矩形 134"/>
              <p:cNvSpPr>
                <a:spLocks noChangeArrowheads="1"/>
              </p:cNvSpPr>
              <p:nvPr/>
            </p:nvSpPr>
            <p:spPr bwMode="auto">
              <a:xfrm>
                <a:off x="271473" y="162636"/>
                <a:ext cx="223651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药品数据</a:t>
                </a:r>
                <a:endParaRPr lang="zh-CN" altLang="en-US" sz="1800"/>
              </a:p>
            </p:txBody>
          </p:sp>
        </p:grpSp>
        <p:sp>
          <p:nvSpPr>
            <p:cNvPr id="9243" name="圆角矩形 123"/>
            <p:cNvSpPr>
              <a:spLocks noChangeArrowheads="1"/>
            </p:cNvSpPr>
            <p:nvPr/>
          </p:nvSpPr>
          <p:spPr bwMode="auto">
            <a:xfrm>
              <a:off x="22148011" y="1249263"/>
              <a:ext cx="2844773" cy="971251"/>
            </a:xfrm>
            <a:prstGeom prst="roundRect">
              <a:avLst>
                <a:gd name="adj" fmla="val 538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grpSp>
          <p:nvGrpSpPr>
            <p:cNvPr id="9244" name="组合 124"/>
            <p:cNvGrpSpPr/>
            <p:nvPr/>
          </p:nvGrpSpPr>
          <p:grpSpPr bwMode="auto">
            <a:xfrm>
              <a:off x="24894850" y="550008"/>
              <a:ext cx="245551" cy="245551"/>
              <a:chOff x="0" y="0"/>
              <a:chExt cx="245551" cy="245551"/>
            </a:xfrm>
          </p:grpSpPr>
          <p:sp>
            <p:nvSpPr>
              <p:cNvPr id="9298" name="椭圆 1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5551" cy="245551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9525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9299" name="椭圆 130"/>
              <p:cNvSpPr>
                <a:spLocks noChangeArrowheads="1"/>
              </p:cNvSpPr>
              <p:nvPr/>
            </p:nvSpPr>
            <p:spPr bwMode="auto">
              <a:xfrm>
                <a:off x="75009" y="75010"/>
                <a:ext cx="95531" cy="95531"/>
              </a:xfrm>
              <a:prstGeom prst="ellipse">
                <a:avLst/>
              </a:pr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4" name="矩形 125"/>
            <p:cNvSpPr>
              <a:spLocks noChangeArrowheads="1"/>
            </p:cNvSpPr>
            <p:nvPr/>
          </p:nvSpPr>
          <p:spPr bwMode="auto">
            <a:xfrm>
              <a:off x="22195661" y="1362555"/>
              <a:ext cx="274947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0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保健品数据</a:t>
              </a:r>
              <a:endParaRPr lang="zh-CN" altLang="en-US" sz="1800"/>
            </a:p>
          </p:txBody>
        </p:sp>
        <p:grpSp>
          <p:nvGrpSpPr>
            <p:cNvPr id="9246" name="组合 126"/>
            <p:cNvGrpSpPr/>
            <p:nvPr/>
          </p:nvGrpSpPr>
          <p:grpSpPr bwMode="auto">
            <a:xfrm>
              <a:off x="24928116" y="1612113"/>
              <a:ext cx="245551" cy="245551"/>
              <a:chOff x="0" y="0"/>
              <a:chExt cx="245551" cy="245551"/>
            </a:xfrm>
          </p:grpSpPr>
          <p:sp>
            <p:nvSpPr>
              <p:cNvPr id="9296" name="椭圆 1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5551" cy="245551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9525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9297" name="椭圆 128"/>
              <p:cNvSpPr>
                <a:spLocks noChangeArrowheads="1"/>
              </p:cNvSpPr>
              <p:nvPr/>
            </p:nvSpPr>
            <p:spPr bwMode="auto">
              <a:xfrm>
                <a:off x="75009" y="75010"/>
                <a:ext cx="95531" cy="95531"/>
              </a:xfrm>
              <a:prstGeom prst="ellipse">
                <a:avLst/>
              </a:pr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9247" name="组合 135"/>
            <p:cNvGrpSpPr/>
            <p:nvPr/>
          </p:nvGrpSpPr>
          <p:grpSpPr bwMode="auto">
            <a:xfrm>
              <a:off x="22046202" y="1079216"/>
              <a:ext cx="245551" cy="245551"/>
              <a:chOff x="0" y="0"/>
              <a:chExt cx="245551" cy="245551"/>
            </a:xfrm>
          </p:grpSpPr>
          <p:sp>
            <p:nvSpPr>
              <p:cNvPr id="9294" name="椭圆 1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5551" cy="245551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9525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9295" name="椭圆 137"/>
              <p:cNvSpPr>
                <a:spLocks noChangeArrowheads="1"/>
              </p:cNvSpPr>
              <p:nvPr/>
            </p:nvSpPr>
            <p:spPr bwMode="auto">
              <a:xfrm>
                <a:off x="75009" y="75010"/>
                <a:ext cx="95531" cy="95531"/>
              </a:xfrm>
              <a:prstGeom prst="ellipse">
                <a:avLst/>
              </a:pr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9248" name="组合 138"/>
            <p:cNvGrpSpPr/>
            <p:nvPr/>
          </p:nvGrpSpPr>
          <p:grpSpPr bwMode="auto">
            <a:xfrm>
              <a:off x="32586692" y="0"/>
              <a:ext cx="5911862" cy="713971"/>
              <a:chOff x="0" y="0"/>
              <a:chExt cx="5911862" cy="713971"/>
            </a:xfrm>
          </p:grpSpPr>
          <p:sp>
            <p:nvSpPr>
              <p:cNvPr id="9287" name="圆角矩形 139"/>
              <p:cNvSpPr>
                <a:spLocks noChangeArrowheads="1"/>
              </p:cNvSpPr>
              <p:nvPr/>
            </p:nvSpPr>
            <p:spPr bwMode="auto">
              <a:xfrm>
                <a:off x="4063438" y="0"/>
                <a:ext cx="1848424" cy="713971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9288" name="矩形 140"/>
              <p:cNvSpPr>
                <a:spLocks noChangeArrowheads="1"/>
              </p:cNvSpPr>
              <p:nvPr/>
            </p:nvSpPr>
            <p:spPr bwMode="auto">
              <a:xfrm>
                <a:off x="4309041" y="85634"/>
                <a:ext cx="120738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103</a:t>
                </a:r>
                <a:r>
                  <a:rPr lang="zh-CN" altLang="en-US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种</a:t>
                </a:r>
                <a:endParaRPr lang="zh-CN" altLang="en-US" b="1">
                  <a:solidFill>
                    <a:srgbClr val="032345"/>
                  </a:solidFill>
                </a:endParaRPr>
              </a:p>
            </p:txBody>
          </p:sp>
          <p:sp>
            <p:nvSpPr>
              <p:cNvPr id="9289" name="圆角矩形 141"/>
              <p:cNvSpPr>
                <a:spLocks noChangeArrowheads="1"/>
              </p:cNvSpPr>
              <p:nvPr/>
            </p:nvSpPr>
            <p:spPr bwMode="auto">
              <a:xfrm>
                <a:off x="0" y="3172"/>
                <a:ext cx="3978345" cy="709340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9290" name="矩形 142"/>
              <p:cNvSpPr>
                <a:spLocks noChangeArrowheads="1"/>
              </p:cNvSpPr>
              <p:nvPr/>
            </p:nvSpPr>
            <p:spPr bwMode="auto">
              <a:xfrm>
                <a:off x="281012" y="85634"/>
                <a:ext cx="341632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非处方药对应的疾病</a:t>
                </a:r>
                <a:endParaRPr lang="zh-CN" altLang="en-US" sz="1800"/>
              </a:p>
            </p:txBody>
          </p:sp>
          <p:grpSp>
            <p:nvGrpSpPr>
              <p:cNvPr id="9291" name="组合 143"/>
              <p:cNvGrpSpPr/>
              <p:nvPr/>
            </p:nvGrpSpPr>
            <p:grpSpPr bwMode="auto">
              <a:xfrm>
                <a:off x="3895072" y="224468"/>
                <a:ext cx="245551" cy="245551"/>
                <a:chOff x="0" y="0"/>
                <a:chExt cx="245551" cy="245551"/>
              </a:xfrm>
            </p:grpSpPr>
            <p:sp>
              <p:nvSpPr>
                <p:cNvPr id="9292" name="椭圆 14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5551" cy="2455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FCFCFC"/>
                    </a:gs>
                  </a:gsLst>
                  <a:lin ang="7200000" scaled="1"/>
                </a:gradFill>
                <a:ln w="9525">
                  <a:solidFill>
                    <a:srgbClr val="42719B"/>
                  </a:solidFill>
                  <a:bevel/>
                </a:ln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9293" name="椭圆 145"/>
                <p:cNvSpPr>
                  <a:spLocks noChangeArrowheads="1"/>
                </p:cNvSpPr>
                <p:nvPr/>
              </p:nvSpPr>
              <p:spPr bwMode="auto">
                <a:xfrm>
                  <a:off x="75009" y="75010"/>
                  <a:ext cx="95531" cy="95531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9249" name="组合 146"/>
            <p:cNvGrpSpPr/>
            <p:nvPr/>
          </p:nvGrpSpPr>
          <p:grpSpPr bwMode="auto">
            <a:xfrm>
              <a:off x="32586692" y="822613"/>
              <a:ext cx="5911862" cy="713971"/>
              <a:chOff x="0" y="0"/>
              <a:chExt cx="5911862" cy="713971"/>
            </a:xfrm>
          </p:grpSpPr>
          <p:sp>
            <p:nvSpPr>
              <p:cNvPr id="9280" name="圆角矩形 147"/>
              <p:cNvSpPr>
                <a:spLocks noChangeArrowheads="1"/>
              </p:cNvSpPr>
              <p:nvPr/>
            </p:nvSpPr>
            <p:spPr bwMode="auto">
              <a:xfrm>
                <a:off x="4063437" y="0"/>
                <a:ext cx="1848425" cy="713971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9281" name="圆角矩形 148"/>
              <p:cNvSpPr>
                <a:spLocks noChangeArrowheads="1"/>
              </p:cNvSpPr>
              <p:nvPr/>
            </p:nvSpPr>
            <p:spPr bwMode="auto">
              <a:xfrm>
                <a:off x="0" y="3172"/>
                <a:ext cx="3978345" cy="709340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grpSp>
            <p:nvGrpSpPr>
              <p:cNvPr id="9282" name="组合 149"/>
              <p:cNvGrpSpPr/>
              <p:nvPr/>
            </p:nvGrpSpPr>
            <p:grpSpPr bwMode="auto">
              <a:xfrm>
                <a:off x="3913536" y="215510"/>
                <a:ext cx="245551" cy="245551"/>
                <a:chOff x="0" y="0"/>
                <a:chExt cx="245551" cy="245551"/>
              </a:xfrm>
            </p:grpSpPr>
            <p:sp>
              <p:nvSpPr>
                <p:cNvPr id="9285" name="椭圆 15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5551" cy="2455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FCFCFC"/>
                    </a:gs>
                  </a:gsLst>
                  <a:lin ang="7200000" scaled="1"/>
                </a:gradFill>
                <a:ln w="9525">
                  <a:solidFill>
                    <a:srgbClr val="42719B"/>
                  </a:solidFill>
                  <a:bevel/>
                </a:ln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9286" name="椭圆 153"/>
                <p:cNvSpPr>
                  <a:spLocks noChangeArrowheads="1"/>
                </p:cNvSpPr>
                <p:nvPr/>
              </p:nvSpPr>
              <p:spPr bwMode="auto">
                <a:xfrm>
                  <a:off x="75009" y="75010"/>
                  <a:ext cx="95531" cy="95531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  <p:sp>
            <p:nvSpPr>
              <p:cNvPr id="9283" name="矩形 150"/>
              <p:cNvSpPr>
                <a:spLocks noChangeArrowheads="1"/>
              </p:cNvSpPr>
              <p:nvPr/>
            </p:nvSpPr>
            <p:spPr bwMode="auto">
              <a:xfrm>
                <a:off x="460549" y="90371"/>
                <a:ext cx="305724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处方药对应的疾病</a:t>
                </a:r>
                <a:endParaRPr lang="zh-CN" altLang="en-US" sz="1800"/>
              </a:p>
            </p:txBody>
          </p:sp>
          <p:sp>
            <p:nvSpPr>
              <p:cNvPr id="9284" name="矩形 151"/>
              <p:cNvSpPr>
                <a:spLocks noChangeArrowheads="1"/>
              </p:cNvSpPr>
              <p:nvPr/>
            </p:nvSpPr>
            <p:spPr bwMode="auto">
              <a:xfrm>
                <a:off x="4324408" y="90371"/>
                <a:ext cx="120738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287</a:t>
                </a:r>
                <a:r>
                  <a:rPr lang="zh-CN" altLang="en-US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种</a:t>
                </a:r>
                <a:endParaRPr lang="zh-CN" altLang="en-US" b="1">
                  <a:solidFill>
                    <a:srgbClr val="032345"/>
                  </a:solidFill>
                </a:endParaRPr>
              </a:p>
            </p:txBody>
          </p:sp>
        </p:grpSp>
        <p:grpSp>
          <p:nvGrpSpPr>
            <p:cNvPr id="9250" name="组合 154"/>
            <p:cNvGrpSpPr/>
            <p:nvPr/>
          </p:nvGrpSpPr>
          <p:grpSpPr bwMode="auto">
            <a:xfrm>
              <a:off x="32574205" y="1644662"/>
              <a:ext cx="5911862" cy="713971"/>
              <a:chOff x="0" y="0"/>
              <a:chExt cx="5911862" cy="713971"/>
            </a:xfrm>
          </p:grpSpPr>
          <p:sp>
            <p:nvSpPr>
              <p:cNvPr id="9273" name="圆角矩形 155"/>
              <p:cNvSpPr>
                <a:spLocks noChangeArrowheads="1"/>
              </p:cNvSpPr>
              <p:nvPr/>
            </p:nvSpPr>
            <p:spPr bwMode="auto">
              <a:xfrm>
                <a:off x="4063438" y="0"/>
                <a:ext cx="1848424" cy="713971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9274" name="圆角矩形 156"/>
              <p:cNvSpPr>
                <a:spLocks noChangeArrowheads="1"/>
              </p:cNvSpPr>
              <p:nvPr/>
            </p:nvSpPr>
            <p:spPr bwMode="auto">
              <a:xfrm>
                <a:off x="0" y="3172"/>
                <a:ext cx="3978345" cy="709340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9275" name="矩形 157"/>
              <p:cNvSpPr>
                <a:spLocks noChangeArrowheads="1"/>
              </p:cNvSpPr>
              <p:nvPr/>
            </p:nvSpPr>
            <p:spPr bwMode="auto">
              <a:xfrm>
                <a:off x="999158" y="109059"/>
                <a:ext cx="198002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保健品功能</a:t>
                </a:r>
                <a:endParaRPr lang="zh-CN" altLang="en-US" sz="1800"/>
              </a:p>
            </p:txBody>
          </p:sp>
          <p:sp>
            <p:nvSpPr>
              <p:cNvPr id="9276" name="矩形 158"/>
              <p:cNvSpPr>
                <a:spLocks noChangeArrowheads="1"/>
              </p:cNvSpPr>
              <p:nvPr/>
            </p:nvSpPr>
            <p:spPr bwMode="auto">
              <a:xfrm>
                <a:off x="4447502" y="87727"/>
                <a:ext cx="98616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29</a:t>
                </a:r>
                <a:r>
                  <a:rPr lang="zh-CN" altLang="en-US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种</a:t>
                </a:r>
                <a:endParaRPr lang="zh-CN" altLang="en-US" b="1">
                  <a:solidFill>
                    <a:srgbClr val="032345"/>
                  </a:solidFill>
                </a:endParaRPr>
              </a:p>
            </p:txBody>
          </p:sp>
          <p:grpSp>
            <p:nvGrpSpPr>
              <p:cNvPr id="9277" name="组合 159"/>
              <p:cNvGrpSpPr/>
              <p:nvPr/>
            </p:nvGrpSpPr>
            <p:grpSpPr bwMode="auto">
              <a:xfrm>
                <a:off x="3907557" y="221330"/>
                <a:ext cx="245551" cy="245551"/>
                <a:chOff x="0" y="0"/>
                <a:chExt cx="245551" cy="245551"/>
              </a:xfrm>
            </p:grpSpPr>
            <p:sp>
              <p:nvSpPr>
                <p:cNvPr id="9278" name="椭圆 1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5551" cy="2455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FCFCFC"/>
                    </a:gs>
                  </a:gsLst>
                  <a:lin ang="7200000" scaled="1"/>
                </a:gradFill>
                <a:ln w="9525">
                  <a:solidFill>
                    <a:srgbClr val="42719B"/>
                  </a:solidFill>
                  <a:bevel/>
                </a:ln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9279" name="椭圆 161"/>
                <p:cNvSpPr>
                  <a:spLocks noChangeArrowheads="1"/>
                </p:cNvSpPr>
                <p:nvPr/>
              </p:nvSpPr>
              <p:spPr bwMode="auto">
                <a:xfrm>
                  <a:off x="75009" y="75010"/>
                  <a:ext cx="95531" cy="95531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9251" name="组合 165"/>
            <p:cNvGrpSpPr/>
            <p:nvPr/>
          </p:nvGrpSpPr>
          <p:grpSpPr bwMode="auto">
            <a:xfrm>
              <a:off x="32459021" y="1094703"/>
              <a:ext cx="245551" cy="245551"/>
              <a:chOff x="0" y="0"/>
              <a:chExt cx="245551" cy="245551"/>
            </a:xfrm>
          </p:grpSpPr>
          <p:sp>
            <p:nvSpPr>
              <p:cNvPr id="9271" name="椭圆 16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5551" cy="245551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9525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9272" name="椭圆 167"/>
              <p:cNvSpPr>
                <a:spLocks noChangeArrowheads="1"/>
              </p:cNvSpPr>
              <p:nvPr/>
            </p:nvSpPr>
            <p:spPr bwMode="auto">
              <a:xfrm>
                <a:off x="75009" y="75010"/>
                <a:ext cx="95531" cy="95531"/>
              </a:xfrm>
              <a:prstGeom prst="ellipse">
                <a:avLst/>
              </a:pr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9252" name="组合 6"/>
            <p:cNvGrpSpPr/>
            <p:nvPr/>
          </p:nvGrpSpPr>
          <p:grpSpPr bwMode="auto">
            <a:xfrm>
              <a:off x="0" y="183988"/>
              <a:ext cx="5678887" cy="2039698"/>
              <a:chOff x="0" y="0"/>
              <a:chExt cx="5678887" cy="2039698"/>
            </a:xfrm>
          </p:grpSpPr>
          <p:sp>
            <p:nvSpPr>
              <p:cNvPr id="9258" name="圆角矩形 47"/>
              <p:cNvSpPr>
                <a:spLocks noChangeArrowheads="1"/>
              </p:cNvSpPr>
              <p:nvPr/>
            </p:nvSpPr>
            <p:spPr bwMode="auto">
              <a:xfrm>
                <a:off x="2499942" y="0"/>
                <a:ext cx="3164525" cy="468000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9259" name="矩形 5"/>
              <p:cNvSpPr>
                <a:spLocks noChangeArrowheads="1"/>
              </p:cNvSpPr>
              <p:nvPr/>
            </p:nvSpPr>
            <p:spPr bwMode="auto">
              <a:xfrm>
                <a:off x="2702307" y="49334"/>
                <a:ext cx="27238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国家食品药品监督管理局</a:t>
                </a:r>
                <a:endParaRPr lang="zh-CN" altLang="en-US" sz="1800" b="1">
                  <a:solidFill>
                    <a:srgbClr val="032345"/>
                  </a:solidFill>
                </a:endParaRPr>
              </a:p>
            </p:txBody>
          </p:sp>
          <p:sp>
            <p:nvSpPr>
              <p:cNvPr id="9260" name="圆角矩形 174"/>
              <p:cNvSpPr>
                <a:spLocks noChangeArrowheads="1"/>
              </p:cNvSpPr>
              <p:nvPr/>
            </p:nvSpPr>
            <p:spPr bwMode="auto">
              <a:xfrm>
                <a:off x="2514362" y="523899"/>
                <a:ext cx="3164525" cy="468000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9261" name="圆角矩形 335"/>
              <p:cNvSpPr>
                <a:spLocks noChangeArrowheads="1"/>
              </p:cNvSpPr>
              <p:nvPr/>
            </p:nvSpPr>
            <p:spPr bwMode="auto">
              <a:xfrm>
                <a:off x="2498994" y="1047798"/>
                <a:ext cx="3164525" cy="468000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9262" name="圆角矩形 336"/>
              <p:cNvSpPr>
                <a:spLocks noChangeArrowheads="1"/>
              </p:cNvSpPr>
              <p:nvPr/>
            </p:nvSpPr>
            <p:spPr bwMode="auto">
              <a:xfrm>
                <a:off x="2493163" y="1571698"/>
                <a:ext cx="3164525" cy="468000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9263" name="圆角矩形 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4850" cy="2039698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9264" name="矩形 1"/>
              <p:cNvSpPr>
                <a:spLocks noChangeArrowheads="1"/>
              </p:cNvSpPr>
              <p:nvPr/>
            </p:nvSpPr>
            <p:spPr bwMode="auto">
              <a:xfrm>
                <a:off x="513383" y="267771"/>
                <a:ext cx="1415772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48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数据</a:t>
                </a:r>
                <a:endParaRPr lang="en-US" sz="48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48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来源</a:t>
                </a:r>
                <a:endParaRPr lang="zh-CN" altLang="en-US" sz="1800"/>
              </a:p>
            </p:txBody>
          </p:sp>
          <p:grpSp>
            <p:nvGrpSpPr>
              <p:cNvPr id="9265" name="组合 52"/>
              <p:cNvGrpSpPr/>
              <p:nvPr/>
            </p:nvGrpSpPr>
            <p:grpSpPr bwMode="auto">
              <a:xfrm>
                <a:off x="2339478" y="897073"/>
                <a:ext cx="245551" cy="245551"/>
                <a:chOff x="0" y="0"/>
                <a:chExt cx="245551" cy="245551"/>
              </a:xfrm>
            </p:grpSpPr>
            <p:sp>
              <p:nvSpPr>
                <p:cNvPr id="9269" name="椭圆 5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5551" cy="2455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FCFCFC"/>
                    </a:gs>
                  </a:gsLst>
                  <a:lin ang="7200000" scaled="1"/>
                </a:gradFill>
                <a:ln w="9525">
                  <a:solidFill>
                    <a:srgbClr val="42719B"/>
                  </a:solidFill>
                  <a:bevel/>
                </a:ln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9270" name="椭圆 54"/>
                <p:cNvSpPr>
                  <a:spLocks noChangeArrowheads="1"/>
                </p:cNvSpPr>
                <p:nvPr/>
              </p:nvSpPr>
              <p:spPr bwMode="auto">
                <a:xfrm>
                  <a:off x="75009" y="75010"/>
                  <a:ext cx="95531" cy="95531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  <p:sp>
            <p:nvSpPr>
              <p:cNvPr id="9266" name="矩形 337"/>
              <p:cNvSpPr>
                <a:spLocks noChangeArrowheads="1"/>
              </p:cNvSpPr>
              <p:nvPr/>
            </p:nvSpPr>
            <p:spPr bwMode="auto">
              <a:xfrm>
                <a:off x="2633364" y="570330"/>
                <a:ext cx="30356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Thomson Reuters</a:t>
                </a:r>
                <a:r>
                  <a:rPr lang="zh-CN" altLang="en-US" sz="18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数据库</a:t>
                </a:r>
                <a:endParaRPr lang="zh-CN" altLang="en-US" sz="1800"/>
              </a:p>
            </p:txBody>
          </p:sp>
          <p:sp>
            <p:nvSpPr>
              <p:cNvPr id="9267" name="矩形 4"/>
              <p:cNvSpPr>
                <a:spLocks noChangeArrowheads="1"/>
              </p:cNvSpPr>
              <p:nvPr/>
            </p:nvSpPr>
            <p:spPr bwMode="auto">
              <a:xfrm>
                <a:off x="3411842" y="1097132"/>
                <a:ext cx="13388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美国药监局</a:t>
                </a:r>
                <a:endParaRPr lang="zh-CN" altLang="en-US" sz="1800"/>
              </a:p>
            </p:txBody>
          </p:sp>
          <p:sp>
            <p:nvSpPr>
              <p:cNvPr id="9268" name="矩形 338"/>
              <p:cNvSpPr>
                <a:spLocks noChangeArrowheads="1"/>
              </p:cNvSpPr>
              <p:nvPr/>
            </p:nvSpPr>
            <p:spPr bwMode="auto">
              <a:xfrm>
                <a:off x="3385284" y="1637436"/>
                <a:ext cx="13388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欧洲药监局</a:t>
                </a:r>
                <a:endParaRPr lang="zh-CN" altLang="en-US" sz="1800"/>
              </a:p>
            </p:txBody>
          </p:sp>
        </p:grpSp>
        <p:grpSp>
          <p:nvGrpSpPr>
            <p:cNvPr id="9253" name="组合 10"/>
            <p:cNvGrpSpPr/>
            <p:nvPr/>
          </p:nvGrpSpPr>
          <p:grpSpPr bwMode="auto">
            <a:xfrm>
              <a:off x="5514894" y="1082818"/>
              <a:ext cx="5678479" cy="245551"/>
              <a:chOff x="0" y="0"/>
              <a:chExt cx="5678479" cy="245551"/>
            </a:xfrm>
          </p:grpSpPr>
          <p:sp>
            <p:nvSpPr>
              <p:cNvPr id="9254" name="直接连接符 48"/>
              <p:cNvSpPr>
                <a:spLocks noChangeShapeType="1"/>
              </p:cNvSpPr>
              <p:nvPr/>
            </p:nvSpPr>
            <p:spPr bwMode="auto">
              <a:xfrm>
                <a:off x="246158" y="123481"/>
                <a:ext cx="5432437" cy="4761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prstDash val="sysDot"/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255" name="组合 58"/>
              <p:cNvGrpSpPr/>
              <p:nvPr/>
            </p:nvGrpSpPr>
            <p:grpSpPr bwMode="auto">
              <a:xfrm>
                <a:off x="0" y="0"/>
                <a:ext cx="245551" cy="245551"/>
                <a:chOff x="0" y="0"/>
                <a:chExt cx="245551" cy="245551"/>
              </a:xfrm>
            </p:grpSpPr>
            <p:sp>
              <p:nvSpPr>
                <p:cNvPr id="9256" name="椭圆 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5551" cy="2455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FCFCFC"/>
                    </a:gs>
                  </a:gsLst>
                  <a:lin ang="7200000" scaled="1"/>
                </a:gradFill>
                <a:ln w="9525">
                  <a:solidFill>
                    <a:srgbClr val="42719B"/>
                  </a:solidFill>
                  <a:bevel/>
                </a:ln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9257" name="椭圆 97"/>
                <p:cNvSpPr>
                  <a:spLocks noChangeArrowheads="1"/>
                </p:cNvSpPr>
                <p:nvPr/>
              </p:nvSpPr>
              <p:spPr bwMode="auto">
                <a:xfrm>
                  <a:off x="75009" y="75010"/>
                  <a:ext cx="95531" cy="95531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89622 -2.96296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1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622 -2.96296E-6 L -1.77096 -0.0013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37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096 -0.00139 L -2.6668 0.0039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2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5489" r="7587" b="4828"/>
          <a:stretch>
            <a:fillRect/>
          </a:stretch>
        </p:blipFill>
        <p:spPr bwMode="auto">
          <a:xfrm>
            <a:off x="0" y="-31750"/>
            <a:ext cx="12192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0243" name="矩形 74"/>
          <p:cNvSpPr>
            <a:spLocks noChangeArrowheads="1"/>
          </p:cNvSpPr>
          <p:nvPr/>
        </p:nvSpPr>
        <p:spPr bwMode="auto">
          <a:xfrm>
            <a:off x="-17463" y="-25400"/>
            <a:ext cx="12209463" cy="561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10244" name="组合 6"/>
          <p:cNvGrpSpPr/>
          <p:nvPr/>
        </p:nvGrpSpPr>
        <p:grpSpPr bwMode="auto">
          <a:xfrm>
            <a:off x="765175" y="-31750"/>
            <a:ext cx="2074863" cy="1466850"/>
            <a:chOff x="0" y="0"/>
            <a:chExt cx="2454998" cy="1736952"/>
          </a:xfrm>
        </p:grpSpPr>
        <p:sp>
          <p:nvSpPr>
            <p:cNvPr id="10268" name="矩形 7"/>
            <p:cNvSpPr>
              <a:spLocks noChangeArrowheads="1"/>
            </p:cNvSpPr>
            <p:nvPr/>
          </p:nvSpPr>
          <p:spPr bwMode="auto">
            <a:xfrm>
              <a:off x="0" y="0"/>
              <a:ext cx="2454998" cy="1736952"/>
            </a:xfrm>
            <a:prstGeom prst="rect">
              <a:avLst/>
            </a:prstGeom>
            <a:solidFill>
              <a:srgbClr val="0E3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0269" name="文本框 8"/>
            <p:cNvSpPr>
              <a:spLocks noChangeArrowheads="1"/>
            </p:cNvSpPr>
            <p:nvPr/>
          </p:nvSpPr>
          <p:spPr bwMode="auto">
            <a:xfrm>
              <a:off x="121202" y="836420"/>
              <a:ext cx="1918998" cy="765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</a:t>
              </a: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</a:t>
              </a:r>
              <a:endParaRPr lang="zh-CN" altLang="en-US" sz="1800"/>
            </a:p>
          </p:txBody>
        </p:sp>
        <p:sp>
          <p:nvSpPr>
            <p:cNvPr id="10270" name="矩形 9"/>
            <p:cNvSpPr>
              <a:spLocks noChangeArrowheads="1"/>
            </p:cNvSpPr>
            <p:nvPr/>
          </p:nvSpPr>
          <p:spPr bwMode="auto">
            <a:xfrm>
              <a:off x="1241587" y="740648"/>
              <a:ext cx="957956" cy="43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Consumer </a:t>
              </a:r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demand</a:t>
              </a:r>
              <a:endParaRPr lang="zh-CN" altLang="en-US" sz="1800"/>
            </a:p>
          </p:txBody>
        </p:sp>
      </p:grpSp>
      <p:sp>
        <p:nvSpPr>
          <p:cNvPr id="10245" name="Freeform 14"/>
          <p:cNvSpPr>
            <a:spLocks noEditPoints="1" noChangeArrowheads="1"/>
          </p:cNvSpPr>
          <p:nvPr/>
        </p:nvSpPr>
        <p:spPr bwMode="auto">
          <a:xfrm>
            <a:off x="1454150" y="136525"/>
            <a:ext cx="515938" cy="457200"/>
          </a:xfrm>
          <a:custGeom>
            <a:avLst/>
            <a:gdLst>
              <a:gd name="T0" fmla="*/ 2147483646 w 300"/>
              <a:gd name="T1" fmla="*/ 2147483646 h 266"/>
              <a:gd name="T2" fmla="*/ 2147483646 w 300"/>
              <a:gd name="T3" fmla="*/ 2147483646 h 266"/>
              <a:gd name="T4" fmla="*/ 2147483646 w 300"/>
              <a:gd name="T5" fmla="*/ 2147483646 h 266"/>
              <a:gd name="T6" fmla="*/ 2147483646 w 300"/>
              <a:gd name="T7" fmla="*/ 2147483646 h 266"/>
              <a:gd name="T8" fmla="*/ 0 w 300"/>
              <a:gd name="T9" fmla="*/ 2147483646 h 266"/>
              <a:gd name="T10" fmla="*/ 2147483646 w 300"/>
              <a:gd name="T11" fmla="*/ 0 h 266"/>
              <a:gd name="T12" fmla="*/ 2147483646 w 300"/>
              <a:gd name="T13" fmla="*/ 2147483646 h 266"/>
              <a:gd name="T14" fmla="*/ 2147483646 w 300"/>
              <a:gd name="T15" fmla="*/ 0 h 266"/>
              <a:gd name="T16" fmla="*/ 2147483646 w 300"/>
              <a:gd name="T17" fmla="*/ 2147483646 h 266"/>
              <a:gd name="T18" fmla="*/ 2147483646 w 300"/>
              <a:gd name="T19" fmla="*/ 2147483646 h 266"/>
              <a:gd name="T20" fmla="*/ 2147483646 w 300"/>
              <a:gd name="T21" fmla="*/ 2147483646 h 266"/>
              <a:gd name="T22" fmla="*/ 2147483646 w 300"/>
              <a:gd name="T23" fmla="*/ 2147483646 h 266"/>
              <a:gd name="T24" fmla="*/ 2147483646 w 300"/>
              <a:gd name="T25" fmla="*/ 2147483646 h 266"/>
              <a:gd name="T26" fmla="*/ 2147483646 w 300"/>
              <a:gd name="T27" fmla="*/ 2147483646 h 266"/>
              <a:gd name="T28" fmla="*/ 2147483646 w 300"/>
              <a:gd name="T29" fmla="*/ 2147483646 h 266"/>
              <a:gd name="T30" fmla="*/ 2147483646 w 300"/>
              <a:gd name="T31" fmla="*/ 2147483646 h 266"/>
              <a:gd name="T32" fmla="*/ 2147483646 w 300"/>
              <a:gd name="T33" fmla="*/ 2147483646 h 266"/>
              <a:gd name="T34" fmla="*/ 2147483646 w 300"/>
              <a:gd name="T35" fmla="*/ 2147483646 h 266"/>
              <a:gd name="T36" fmla="*/ 2147483646 w 300"/>
              <a:gd name="T37" fmla="*/ 2147483646 h 266"/>
              <a:gd name="T38" fmla="*/ 2147483646 w 300"/>
              <a:gd name="T39" fmla="*/ 2147483646 h 266"/>
              <a:gd name="T40" fmla="*/ 2147483646 w 300"/>
              <a:gd name="T41" fmla="*/ 2147483646 h 266"/>
              <a:gd name="T42" fmla="*/ 2147483646 w 300"/>
              <a:gd name="T43" fmla="*/ 2147483646 h 266"/>
              <a:gd name="T44" fmla="*/ 2147483646 w 300"/>
              <a:gd name="T45" fmla="*/ 2147483646 h 266"/>
              <a:gd name="T46" fmla="*/ 2147483646 w 300"/>
              <a:gd name="T47" fmla="*/ 2147483646 h 266"/>
              <a:gd name="T48" fmla="*/ 2147483646 w 300"/>
              <a:gd name="T49" fmla="*/ 2147483646 h 266"/>
              <a:gd name="T50" fmla="*/ 2147483646 w 300"/>
              <a:gd name="T51" fmla="*/ 2147483646 h 266"/>
              <a:gd name="T52" fmla="*/ 2147483646 w 300"/>
              <a:gd name="T53" fmla="*/ 2147483646 h 266"/>
              <a:gd name="T54" fmla="*/ 2147483646 w 300"/>
              <a:gd name="T55" fmla="*/ 2147483646 h 266"/>
              <a:gd name="T56" fmla="*/ 2147483646 w 300"/>
              <a:gd name="T57" fmla="*/ 2147483646 h 266"/>
              <a:gd name="T58" fmla="*/ 2147483646 w 300"/>
              <a:gd name="T59" fmla="*/ 2147483646 h 266"/>
              <a:gd name="T60" fmla="*/ 2147483646 w 300"/>
              <a:gd name="T61" fmla="*/ 2147483646 h 266"/>
              <a:gd name="T62" fmla="*/ 2147483646 w 300"/>
              <a:gd name="T63" fmla="*/ 2147483646 h 266"/>
              <a:gd name="T64" fmla="*/ 2147483646 w 300"/>
              <a:gd name="T65" fmla="*/ 2147483646 h 266"/>
              <a:gd name="T66" fmla="*/ 2147483646 w 300"/>
              <a:gd name="T67" fmla="*/ 2147483646 h 266"/>
              <a:gd name="T68" fmla="*/ 2147483646 w 300"/>
              <a:gd name="T69" fmla="*/ 2147483646 h 266"/>
              <a:gd name="T70" fmla="*/ 2147483646 w 300"/>
              <a:gd name="T71" fmla="*/ 2147483646 h 26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0"/>
              <a:gd name="T109" fmla="*/ 0 h 266"/>
              <a:gd name="T110" fmla="*/ 300 w 300"/>
              <a:gd name="T111" fmla="*/ 266 h 26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0" h="266">
                <a:moveTo>
                  <a:pt x="195" y="217"/>
                </a:moveTo>
                <a:cubicBezTo>
                  <a:pt x="195" y="221"/>
                  <a:pt x="195" y="224"/>
                  <a:pt x="196" y="227"/>
                </a:cubicBezTo>
                <a:cubicBezTo>
                  <a:pt x="170" y="250"/>
                  <a:pt x="149" y="266"/>
                  <a:pt x="149" y="266"/>
                </a:cubicBezTo>
                <a:cubicBezTo>
                  <a:pt x="149" y="266"/>
                  <a:pt x="32" y="176"/>
                  <a:pt x="8" y="116"/>
                </a:cubicBezTo>
                <a:cubicBezTo>
                  <a:pt x="4" y="106"/>
                  <a:pt x="0" y="90"/>
                  <a:pt x="0" y="78"/>
                </a:cubicBezTo>
                <a:cubicBezTo>
                  <a:pt x="0" y="35"/>
                  <a:pt x="35" y="0"/>
                  <a:pt x="78" y="0"/>
                </a:cubicBezTo>
                <a:cubicBezTo>
                  <a:pt x="110" y="0"/>
                  <a:pt x="138" y="20"/>
                  <a:pt x="150" y="48"/>
                </a:cubicBezTo>
                <a:cubicBezTo>
                  <a:pt x="162" y="20"/>
                  <a:pt x="190" y="0"/>
                  <a:pt x="222" y="0"/>
                </a:cubicBezTo>
                <a:cubicBezTo>
                  <a:pt x="265" y="0"/>
                  <a:pt x="300" y="35"/>
                  <a:pt x="300" y="78"/>
                </a:cubicBezTo>
                <a:cubicBezTo>
                  <a:pt x="300" y="91"/>
                  <a:pt x="296" y="106"/>
                  <a:pt x="292" y="116"/>
                </a:cubicBezTo>
                <a:cubicBezTo>
                  <a:pt x="287" y="130"/>
                  <a:pt x="275" y="146"/>
                  <a:pt x="262" y="162"/>
                </a:cubicBezTo>
                <a:cubicBezTo>
                  <a:pt x="258" y="161"/>
                  <a:pt x="255" y="161"/>
                  <a:pt x="251" y="161"/>
                </a:cubicBezTo>
                <a:cubicBezTo>
                  <a:pt x="220" y="161"/>
                  <a:pt x="195" y="186"/>
                  <a:pt x="195" y="217"/>
                </a:cubicBezTo>
                <a:close/>
                <a:moveTo>
                  <a:pt x="257" y="211"/>
                </a:moveTo>
                <a:cubicBezTo>
                  <a:pt x="275" y="211"/>
                  <a:pt x="275" y="211"/>
                  <a:pt x="275" y="211"/>
                </a:cubicBezTo>
                <a:cubicBezTo>
                  <a:pt x="275" y="223"/>
                  <a:pt x="275" y="223"/>
                  <a:pt x="275" y="223"/>
                </a:cubicBezTo>
                <a:cubicBezTo>
                  <a:pt x="257" y="223"/>
                  <a:pt x="257" y="223"/>
                  <a:pt x="257" y="223"/>
                </a:cubicBezTo>
                <a:cubicBezTo>
                  <a:pt x="257" y="241"/>
                  <a:pt x="257" y="241"/>
                  <a:pt x="257" y="241"/>
                </a:cubicBezTo>
                <a:cubicBezTo>
                  <a:pt x="245" y="241"/>
                  <a:pt x="245" y="241"/>
                  <a:pt x="245" y="241"/>
                </a:cubicBezTo>
                <a:cubicBezTo>
                  <a:pt x="245" y="223"/>
                  <a:pt x="245" y="223"/>
                  <a:pt x="245" y="223"/>
                </a:cubicBezTo>
                <a:cubicBezTo>
                  <a:pt x="227" y="223"/>
                  <a:pt x="227" y="223"/>
                  <a:pt x="227" y="223"/>
                </a:cubicBezTo>
                <a:cubicBezTo>
                  <a:pt x="227" y="211"/>
                  <a:pt x="227" y="211"/>
                  <a:pt x="227" y="211"/>
                </a:cubicBezTo>
                <a:cubicBezTo>
                  <a:pt x="245" y="211"/>
                  <a:pt x="245" y="211"/>
                  <a:pt x="245" y="211"/>
                </a:cubicBezTo>
                <a:cubicBezTo>
                  <a:pt x="245" y="193"/>
                  <a:pt x="245" y="193"/>
                  <a:pt x="245" y="193"/>
                </a:cubicBezTo>
                <a:cubicBezTo>
                  <a:pt x="257" y="193"/>
                  <a:pt x="257" y="193"/>
                  <a:pt x="257" y="193"/>
                </a:cubicBezTo>
                <a:lnTo>
                  <a:pt x="257" y="211"/>
                </a:lnTo>
                <a:close/>
                <a:moveTo>
                  <a:pt x="251" y="258"/>
                </a:moveTo>
                <a:cubicBezTo>
                  <a:pt x="229" y="258"/>
                  <a:pt x="210" y="240"/>
                  <a:pt x="210" y="217"/>
                </a:cubicBezTo>
                <a:cubicBezTo>
                  <a:pt x="210" y="194"/>
                  <a:pt x="229" y="176"/>
                  <a:pt x="251" y="176"/>
                </a:cubicBezTo>
                <a:cubicBezTo>
                  <a:pt x="274" y="176"/>
                  <a:pt x="293" y="194"/>
                  <a:pt x="293" y="217"/>
                </a:cubicBezTo>
                <a:cubicBezTo>
                  <a:pt x="293" y="240"/>
                  <a:pt x="274" y="258"/>
                  <a:pt x="251" y="258"/>
                </a:cubicBezTo>
                <a:close/>
                <a:moveTo>
                  <a:pt x="251" y="168"/>
                </a:moveTo>
                <a:cubicBezTo>
                  <a:pt x="224" y="168"/>
                  <a:pt x="203" y="190"/>
                  <a:pt x="203" y="217"/>
                </a:cubicBezTo>
                <a:cubicBezTo>
                  <a:pt x="203" y="244"/>
                  <a:pt x="224" y="266"/>
                  <a:pt x="251" y="266"/>
                </a:cubicBezTo>
                <a:cubicBezTo>
                  <a:pt x="278" y="266"/>
                  <a:pt x="300" y="244"/>
                  <a:pt x="300" y="217"/>
                </a:cubicBezTo>
                <a:cubicBezTo>
                  <a:pt x="300" y="190"/>
                  <a:pt x="278" y="168"/>
                  <a:pt x="251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3943" tIns="41972" rIns="83943" bIns="41972"/>
          <a:lstStyle/>
          <a:p>
            <a:endParaRPr lang="zh-CN" altLang="en-US"/>
          </a:p>
        </p:txBody>
      </p:sp>
      <p:pic>
        <p:nvPicPr>
          <p:cNvPr id="10246" name="图片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268788"/>
            <a:ext cx="12223751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标题 1"/>
          <p:cNvSpPr>
            <a:spLocks noChangeArrowheads="1"/>
          </p:cNvSpPr>
          <p:nvPr/>
        </p:nvSpPr>
        <p:spPr bwMode="auto">
          <a:xfrm>
            <a:off x="3762375" y="5329238"/>
            <a:ext cx="4667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为消费者购药提供数据参考</a:t>
            </a:r>
            <a:b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51" name="矩形 2"/>
          <p:cNvSpPr>
            <a:spLocks noChangeArrowheads="1"/>
          </p:cNvSpPr>
          <p:nvPr/>
        </p:nvSpPr>
        <p:spPr bwMode="auto">
          <a:xfrm>
            <a:off x="3395663" y="1358900"/>
            <a:ext cx="5416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消费者：</a:t>
            </a:r>
            <a:endParaRPr lang="en-US" sz="32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价格不一定要最低，但药品一定要合适</a:t>
            </a:r>
            <a:endParaRPr lang="zh-CN" altLang="en-US" sz="1800"/>
          </a:p>
        </p:txBody>
      </p:sp>
      <p:grpSp>
        <p:nvGrpSpPr>
          <p:cNvPr id="10252" name="组合 12"/>
          <p:cNvGrpSpPr/>
          <p:nvPr/>
        </p:nvGrpSpPr>
        <p:grpSpPr bwMode="auto">
          <a:xfrm>
            <a:off x="3119438" y="2468563"/>
            <a:ext cx="5964237" cy="2039937"/>
            <a:chOff x="0" y="0"/>
            <a:chExt cx="5964486" cy="2039698"/>
          </a:xfrm>
        </p:grpSpPr>
        <p:sp>
          <p:nvSpPr>
            <p:cNvPr id="10260" name="圆角矩形 173"/>
            <p:cNvSpPr>
              <a:spLocks noChangeArrowheads="1"/>
            </p:cNvSpPr>
            <p:nvPr/>
          </p:nvSpPr>
          <p:spPr bwMode="auto">
            <a:xfrm>
              <a:off x="2473082" y="0"/>
              <a:ext cx="3491404" cy="2039698"/>
            </a:xfrm>
            <a:prstGeom prst="roundRect">
              <a:avLst>
                <a:gd name="adj" fmla="val 538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" name="矩形 5"/>
            <p:cNvSpPr>
              <a:spLocks noChangeArrowheads="1"/>
            </p:cNvSpPr>
            <p:nvPr/>
          </p:nvSpPr>
          <p:spPr bwMode="auto">
            <a:xfrm>
              <a:off x="2581069" y="204241"/>
              <a:ext cx="3383417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通过提供生产企业、适应症、包装、成份、剂型、用法用量、不良反应、禁忌、注意事项、药品相互作用等信息，帮助用户区分同类产品</a:t>
              </a:r>
              <a:endParaRPr lang="zh-CN" altLang="en-US" sz="1800"/>
            </a:p>
          </p:txBody>
        </p:sp>
        <p:sp>
          <p:nvSpPr>
            <p:cNvPr id="10262" name="圆角矩形 171"/>
            <p:cNvSpPr>
              <a:spLocks noChangeArrowheads="1"/>
            </p:cNvSpPr>
            <p:nvPr/>
          </p:nvSpPr>
          <p:spPr bwMode="auto">
            <a:xfrm>
              <a:off x="0" y="0"/>
              <a:ext cx="2414850" cy="2039698"/>
            </a:xfrm>
            <a:prstGeom prst="roundRect">
              <a:avLst>
                <a:gd name="adj" fmla="val 5380"/>
              </a:avLst>
            </a:prstGeom>
            <a:gradFill rotWithShape="1">
              <a:gsLst>
                <a:gs pos="0">
                  <a:srgbClr val="CCCCCC"/>
                </a:gs>
                <a:gs pos="100000">
                  <a:srgbClr val="FCFCFC"/>
                </a:gs>
              </a:gsLst>
              <a:lin ang="7200000" scaled="1"/>
            </a:gradFill>
            <a:ln w="19050">
              <a:solidFill>
                <a:srgbClr val="42719B"/>
              </a:solidFill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0263" name="矩形 4"/>
            <p:cNvSpPr>
              <a:spLocks noChangeArrowheads="1"/>
            </p:cNvSpPr>
            <p:nvPr/>
          </p:nvSpPr>
          <p:spPr bwMode="auto">
            <a:xfrm>
              <a:off x="396946" y="1344677"/>
              <a:ext cx="16209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区分产品</a:t>
              </a:r>
              <a:endParaRPr lang="en-US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64" name="Freeform 58"/>
            <p:cNvSpPr>
              <a:spLocks noEditPoints="1" noChangeArrowheads="1"/>
            </p:cNvSpPr>
            <p:nvPr/>
          </p:nvSpPr>
          <p:spPr bwMode="auto">
            <a:xfrm>
              <a:off x="752718" y="211535"/>
              <a:ext cx="865306" cy="927450"/>
            </a:xfrm>
            <a:custGeom>
              <a:avLst/>
              <a:gdLst>
                <a:gd name="T0" fmla="*/ 2147483646 w 182"/>
                <a:gd name="T1" fmla="*/ 2147483646 h 195"/>
                <a:gd name="T2" fmla="*/ 2147483646 w 182"/>
                <a:gd name="T3" fmla="*/ 0 h 195"/>
                <a:gd name="T4" fmla="*/ 2147483646 w 182"/>
                <a:gd name="T5" fmla="*/ 2147483646 h 195"/>
                <a:gd name="T6" fmla="*/ 2147483646 w 182"/>
                <a:gd name="T7" fmla="*/ 2147483646 h 195"/>
                <a:gd name="T8" fmla="*/ 2147483646 w 182"/>
                <a:gd name="T9" fmla="*/ 2147483646 h 195"/>
                <a:gd name="T10" fmla="*/ 2147483646 w 182"/>
                <a:gd name="T11" fmla="*/ 2147483646 h 195"/>
                <a:gd name="T12" fmla="*/ 2147483646 w 182"/>
                <a:gd name="T13" fmla="*/ 2147483646 h 195"/>
                <a:gd name="T14" fmla="*/ 2147483646 w 182"/>
                <a:gd name="T15" fmla="*/ 2147483646 h 195"/>
                <a:gd name="T16" fmla="*/ 2147483646 w 182"/>
                <a:gd name="T17" fmla="*/ 2147483646 h 195"/>
                <a:gd name="T18" fmla="*/ 2147483646 w 182"/>
                <a:gd name="T19" fmla="*/ 2147483646 h 195"/>
                <a:gd name="T20" fmla="*/ 2147483646 w 182"/>
                <a:gd name="T21" fmla="*/ 2147483646 h 195"/>
                <a:gd name="T22" fmla="*/ 2147483646 w 182"/>
                <a:gd name="T23" fmla="*/ 2147483646 h 195"/>
                <a:gd name="T24" fmla="*/ 2147483646 w 182"/>
                <a:gd name="T25" fmla="*/ 2147483646 h 195"/>
                <a:gd name="T26" fmla="*/ 2147483646 w 182"/>
                <a:gd name="T27" fmla="*/ 2147483646 h 195"/>
                <a:gd name="T28" fmla="*/ 2147483646 w 182"/>
                <a:gd name="T29" fmla="*/ 2147483646 h 195"/>
                <a:gd name="T30" fmla="*/ 2147483646 w 182"/>
                <a:gd name="T31" fmla="*/ 2147483646 h 195"/>
                <a:gd name="T32" fmla="*/ 0 w 182"/>
                <a:gd name="T33" fmla="*/ 2147483646 h 195"/>
                <a:gd name="T34" fmla="*/ 2147483646 w 182"/>
                <a:gd name="T35" fmla="*/ 2147483646 h 1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2"/>
                <a:gd name="T55" fmla="*/ 0 h 195"/>
                <a:gd name="T56" fmla="*/ 182 w 182"/>
                <a:gd name="T57" fmla="*/ 195 h 1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2" h="195">
                  <a:moveTo>
                    <a:pt x="181" y="65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181" y="65"/>
                    <a:pt x="181" y="65"/>
                    <a:pt x="181" y="65"/>
                  </a:cubicBezTo>
                  <a:close/>
                  <a:moveTo>
                    <a:pt x="19" y="127"/>
                  </a:moveTo>
                  <a:cubicBezTo>
                    <a:pt x="88" y="172"/>
                    <a:pt x="88" y="172"/>
                    <a:pt x="88" y="172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178" y="142"/>
                    <a:pt x="178" y="142"/>
                    <a:pt x="178" y="142"/>
                  </a:cubicBezTo>
                  <a:cubicBezTo>
                    <a:pt x="182" y="142"/>
                    <a:pt x="182" y="153"/>
                    <a:pt x="178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9" y="127"/>
                    <a:pt x="19" y="127"/>
                    <a:pt x="19" y="127"/>
                  </a:cubicBez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51421" tIns="25711" rIns="51421" bIns="25711"/>
            <a:lstStyle/>
            <a:p>
              <a:endParaRPr lang="zh-CN" altLang="en-US"/>
            </a:p>
          </p:txBody>
        </p:sp>
        <p:grpSp>
          <p:nvGrpSpPr>
            <p:cNvPr id="10265" name="组合 11"/>
            <p:cNvGrpSpPr/>
            <p:nvPr/>
          </p:nvGrpSpPr>
          <p:grpSpPr bwMode="auto">
            <a:xfrm>
              <a:off x="2329153" y="878447"/>
              <a:ext cx="245551" cy="245551"/>
              <a:chOff x="0" y="0"/>
              <a:chExt cx="245551" cy="245551"/>
            </a:xfrm>
          </p:grpSpPr>
          <p:sp>
            <p:nvSpPr>
              <p:cNvPr id="10266" name="椭圆 17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5551" cy="245551"/>
              </a:xfrm>
              <a:prstGeom prst="ellipse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9525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 b="1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0267" name="椭圆 179"/>
              <p:cNvSpPr>
                <a:spLocks noChangeArrowheads="1"/>
              </p:cNvSpPr>
              <p:nvPr/>
            </p:nvSpPr>
            <p:spPr bwMode="auto">
              <a:xfrm>
                <a:off x="75009" y="75010"/>
                <a:ext cx="95531" cy="95531"/>
              </a:xfrm>
              <a:prstGeom prst="ellipse">
                <a:avLst/>
              </a:prstGeom>
              <a:solidFill>
                <a:srgbClr val="032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 b="1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</p:grpSp>
      <p:grpSp>
        <p:nvGrpSpPr>
          <p:cNvPr id="10261" name="组合 15"/>
          <p:cNvGrpSpPr/>
          <p:nvPr/>
        </p:nvGrpSpPr>
        <p:grpSpPr bwMode="auto">
          <a:xfrm>
            <a:off x="3119438" y="2468563"/>
            <a:ext cx="5964237" cy="2039937"/>
            <a:chOff x="0" y="0"/>
            <a:chExt cx="5964486" cy="2039698"/>
          </a:xfrm>
        </p:grpSpPr>
        <p:grpSp>
          <p:nvGrpSpPr>
            <p:cNvPr id="3" name="组合 181"/>
            <p:cNvGrpSpPr/>
            <p:nvPr/>
          </p:nvGrpSpPr>
          <p:grpSpPr bwMode="auto">
            <a:xfrm>
              <a:off x="0" y="0"/>
              <a:ext cx="5964486" cy="2039698"/>
              <a:chOff x="0" y="0"/>
              <a:chExt cx="5964486" cy="2039698"/>
            </a:xfrm>
          </p:grpSpPr>
          <p:sp>
            <p:nvSpPr>
              <p:cNvPr id="10253" name="圆角矩形 182"/>
              <p:cNvSpPr>
                <a:spLocks noChangeArrowheads="1"/>
              </p:cNvSpPr>
              <p:nvPr/>
            </p:nvSpPr>
            <p:spPr bwMode="auto">
              <a:xfrm>
                <a:off x="2473082" y="0"/>
                <a:ext cx="3491404" cy="2039698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 b="1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0254" name="矩形 183"/>
              <p:cNvSpPr>
                <a:spLocks noChangeArrowheads="1"/>
              </p:cNvSpPr>
              <p:nvPr/>
            </p:nvSpPr>
            <p:spPr bwMode="auto">
              <a:xfrm>
                <a:off x="2581069" y="483510"/>
                <a:ext cx="3383417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通过已购药用户提供的药品临床反馈等信息，为消费者选择药品时提供参考</a:t>
                </a:r>
                <a:endParaRPr lang="zh-CN" altLang="en-US" sz="1800"/>
              </a:p>
            </p:txBody>
          </p:sp>
          <p:sp>
            <p:nvSpPr>
              <p:cNvPr id="10255" name="圆角矩形 18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4850" cy="2039698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 b="1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0256" name="矩形 185"/>
              <p:cNvSpPr>
                <a:spLocks noChangeArrowheads="1"/>
              </p:cNvSpPr>
              <p:nvPr/>
            </p:nvSpPr>
            <p:spPr bwMode="auto">
              <a:xfrm>
                <a:off x="443449" y="1331909"/>
                <a:ext cx="162095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数据参考</a:t>
                </a:r>
                <a:endParaRPr lang="zh-CN" altLang="en-US" sz="1800"/>
              </a:p>
            </p:txBody>
          </p:sp>
          <p:grpSp>
            <p:nvGrpSpPr>
              <p:cNvPr id="10257" name="组合 187"/>
              <p:cNvGrpSpPr/>
              <p:nvPr/>
            </p:nvGrpSpPr>
            <p:grpSpPr bwMode="auto">
              <a:xfrm>
                <a:off x="2329153" y="878447"/>
                <a:ext cx="245551" cy="245551"/>
                <a:chOff x="0" y="0"/>
                <a:chExt cx="245551" cy="245551"/>
              </a:xfrm>
            </p:grpSpPr>
            <p:sp>
              <p:nvSpPr>
                <p:cNvPr id="10258" name="椭圆 18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5551" cy="2455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FCFCFC"/>
                    </a:gs>
                  </a:gsLst>
                  <a:lin ang="7200000" scaled="1"/>
                </a:gradFill>
                <a:ln w="9525">
                  <a:solidFill>
                    <a:srgbClr val="42719B"/>
                  </a:solidFill>
                  <a:bevel/>
                </a:ln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 b="1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0259" name="椭圆 189"/>
                <p:cNvSpPr>
                  <a:spLocks noChangeArrowheads="1"/>
                </p:cNvSpPr>
                <p:nvPr/>
              </p:nvSpPr>
              <p:spPr bwMode="auto">
                <a:xfrm>
                  <a:off x="75009" y="75010"/>
                  <a:ext cx="95531" cy="95531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 b="1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4" name="Freeform 73"/>
            <p:cNvSpPr>
              <a:spLocks noEditPoints="1" noChangeArrowheads="1"/>
            </p:cNvSpPr>
            <p:nvPr/>
          </p:nvSpPr>
          <p:spPr bwMode="auto">
            <a:xfrm>
              <a:off x="695354" y="331748"/>
              <a:ext cx="957302" cy="923817"/>
            </a:xfrm>
            <a:custGeom>
              <a:avLst/>
              <a:gdLst>
                <a:gd name="T0" fmla="*/ 2147483646 w 2278"/>
                <a:gd name="T1" fmla="*/ 2147483646 h 2201"/>
                <a:gd name="T2" fmla="*/ 2147483646 w 2278"/>
                <a:gd name="T3" fmla="*/ 2147483646 h 2201"/>
                <a:gd name="T4" fmla="*/ 2147483646 w 2278"/>
                <a:gd name="T5" fmla="*/ 2147483646 h 2201"/>
                <a:gd name="T6" fmla="*/ 2147483646 w 2278"/>
                <a:gd name="T7" fmla="*/ 0 h 2201"/>
                <a:gd name="T8" fmla="*/ 2147483646 w 2278"/>
                <a:gd name="T9" fmla="*/ 2147483646 h 2201"/>
                <a:gd name="T10" fmla="*/ 2147483646 w 2278"/>
                <a:gd name="T11" fmla="*/ 2147483646 h 2201"/>
                <a:gd name="T12" fmla="*/ 2147483646 w 2278"/>
                <a:gd name="T13" fmla="*/ 2147483646 h 2201"/>
                <a:gd name="T14" fmla="*/ 0 w 2278"/>
                <a:gd name="T15" fmla="*/ 2147483646 h 2201"/>
                <a:gd name="T16" fmla="*/ 2147483646 w 2278"/>
                <a:gd name="T17" fmla="*/ 2147483646 h 2201"/>
                <a:gd name="T18" fmla="*/ 2147483646 w 2278"/>
                <a:gd name="T19" fmla="*/ 2147483646 h 2201"/>
                <a:gd name="T20" fmla="*/ 2147483646 w 2278"/>
                <a:gd name="T21" fmla="*/ 2147483646 h 2201"/>
                <a:gd name="T22" fmla="*/ 2147483646 w 2278"/>
                <a:gd name="T23" fmla="*/ 2147483646 h 2201"/>
                <a:gd name="T24" fmla="*/ 2147483646 w 2278"/>
                <a:gd name="T25" fmla="*/ 2147483646 h 2201"/>
                <a:gd name="T26" fmla="*/ 2147483646 w 2278"/>
                <a:gd name="T27" fmla="*/ 2147483646 h 2201"/>
                <a:gd name="T28" fmla="*/ 2147483646 w 2278"/>
                <a:gd name="T29" fmla="*/ 2147483646 h 2201"/>
                <a:gd name="T30" fmla="*/ 2147483646 w 2278"/>
                <a:gd name="T31" fmla="*/ 2147483646 h 2201"/>
                <a:gd name="T32" fmla="*/ 2147483646 w 2278"/>
                <a:gd name="T33" fmla="*/ 2147483646 h 2201"/>
                <a:gd name="T34" fmla="*/ 2147483646 w 2278"/>
                <a:gd name="T35" fmla="*/ 2147483646 h 2201"/>
                <a:gd name="T36" fmla="*/ 2147483646 w 2278"/>
                <a:gd name="T37" fmla="*/ 2147483646 h 2201"/>
                <a:gd name="T38" fmla="*/ 2147483646 w 2278"/>
                <a:gd name="T39" fmla="*/ 2147483646 h 2201"/>
                <a:gd name="T40" fmla="*/ 2147483646 w 2278"/>
                <a:gd name="T41" fmla="*/ 2147483646 h 2201"/>
                <a:gd name="T42" fmla="*/ 2147483646 w 2278"/>
                <a:gd name="T43" fmla="*/ 2147483646 h 2201"/>
                <a:gd name="T44" fmla="*/ 2147483646 w 2278"/>
                <a:gd name="T45" fmla="*/ 2147483646 h 2201"/>
                <a:gd name="T46" fmla="*/ 2147483646 w 2278"/>
                <a:gd name="T47" fmla="*/ 2147483646 h 2201"/>
                <a:gd name="T48" fmla="*/ 2147483646 w 2278"/>
                <a:gd name="T49" fmla="*/ 2147483646 h 2201"/>
                <a:gd name="T50" fmla="*/ 2147483646 w 2278"/>
                <a:gd name="T51" fmla="*/ 2147483646 h 2201"/>
                <a:gd name="T52" fmla="*/ 2147483646 w 2278"/>
                <a:gd name="T53" fmla="*/ 2147483646 h 2201"/>
                <a:gd name="T54" fmla="*/ 2147483646 w 2278"/>
                <a:gd name="T55" fmla="*/ 2147483646 h 2201"/>
                <a:gd name="T56" fmla="*/ 2147483646 w 2278"/>
                <a:gd name="T57" fmla="*/ 2147483646 h 2201"/>
                <a:gd name="T58" fmla="*/ 2147483646 w 2278"/>
                <a:gd name="T59" fmla="*/ 2147483646 h 2201"/>
                <a:gd name="T60" fmla="*/ 2147483646 w 2278"/>
                <a:gd name="T61" fmla="*/ 2147483646 h 2201"/>
                <a:gd name="T62" fmla="*/ 2147483646 w 2278"/>
                <a:gd name="T63" fmla="*/ 2147483646 h 2201"/>
                <a:gd name="T64" fmla="*/ 2147483646 w 2278"/>
                <a:gd name="T65" fmla="*/ 2147483646 h 2201"/>
                <a:gd name="T66" fmla="*/ 2147483646 w 2278"/>
                <a:gd name="T67" fmla="*/ 2147483646 h 2201"/>
                <a:gd name="T68" fmla="*/ 2147483646 w 2278"/>
                <a:gd name="T69" fmla="*/ 2147483646 h 2201"/>
                <a:gd name="T70" fmla="*/ 2147483646 w 2278"/>
                <a:gd name="T71" fmla="*/ 2147483646 h 2201"/>
                <a:gd name="T72" fmla="*/ 2147483646 w 2278"/>
                <a:gd name="T73" fmla="*/ 2147483646 h 2201"/>
                <a:gd name="T74" fmla="*/ 2147483646 w 2278"/>
                <a:gd name="T75" fmla="*/ 2147483646 h 2201"/>
                <a:gd name="T76" fmla="*/ 2147483646 w 2278"/>
                <a:gd name="T77" fmla="*/ 2147483646 h 2201"/>
                <a:gd name="T78" fmla="*/ 2147483646 w 2278"/>
                <a:gd name="T79" fmla="*/ 2147483646 h 2201"/>
                <a:gd name="T80" fmla="*/ 2147483646 w 2278"/>
                <a:gd name="T81" fmla="*/ 2147483646 h 2201"/>
                <a:gd name="T82" fmla="*/ 2147483646 w 2278"/>
                <a:gd name="T83" fmla="*/ 2147483646 h 2201"/>
                <a:gd name="T84" fmla="*/ 2147483646 w 2278"/>
                <a:gd name="T85" fmla="*/ 2147483646 h 2201"/>
                <a:gd name="T86" fmla="*/ 2147483646 w 2278"/>
                <a:gd name="T87" fmla="*/ 2147483646 h 2201"/>
                <a:gd name="T88" fmla="*/ 2147483646 w 2278"/>
                <a:gd name="T89" fmla="*/ 2147483646 h 2201"/>
                <a:gd name="T90" fmla="*/ 2147483646 w 2278"/>
                <a:gd name="T91" fmla="*/ 2147483646 h 2201"/>
                <a:gd name="T92" fmla="*/ 2147483646 w 2278"/>
                <a:gd name="T93" fmla="*/ 2147483646 h 2201"/>
                <a:gd name="T94" fmla="*/ 2147483646 w 2278"/>
                <a:gd name="T95" fmla="*/ 2147483646 h 2201"/>
                <a:gd name="T96" fmla="*/ 2147483646 w 2278"/>
                <a:gd name="T97" fmla="*/ 2147483646 h 2201"/>
                <a:gd name="T98" fmla="*/ 2147483646 w 2278"/>
                <a:gd name="T99" fmla="*/ 2147483646 h 2201"/>
                <a:gd name="T100" fmla="*/ 2147483646 w 2278"/>
                <a:gd name="T101" fmla="*/ 2147483646 h 2201"/>
                <a:gd name="T102" fmla="*/ 2147483646 w 2278"/>
                <a:gd name="T103" fmla="*/ 2147483646 h 2201"/>
                <a:gd name="T104" fmla="*/ 2147483646 w 2278"/>
                <a:gd name="T105" fmla="*/ 2147483646 h 2201"/>
                <a:gd name="T106" fmla="*/ 2147483646 w 2278"/>
                <a:gd name="T107" fmla="*/ 2147483646 h 2201"/>
                <a:gd name="T108" fmla="*/ 2147483646 w 2278"/>
                <a:gd name="T109" fmla="*/ 2147483646 h 2201"/>
                <a:gd name="T110" fmla="*/ 2147483646 w 2278"/>
                <a:gd name="T111" fmla="*/ 2147483646 h 2201"/>
                <a:gd name="T112" fmla="*/ 2147483646 w 2278"/>
                <a:gd name="T113" fmla="*/ 2147483646 h 22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78"/>
                <a:gd name="T172" fmla="*/ 0 h 2201"/>
                <a:gd name="T173" fmla="*/ 2278 w 2278"/>
                <a:gd name="T174" fmla="*/ 2201 h 22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78" h="2201">
                  <a:moveTo>
                    <a:pt x="2125" y="983"/>
                  </a:moveTo>
                  <a:cubicBezTo>
                    <a:pt x="2074" y="983"/>
                    <a:pt x="2030" y="1007"/>
                    <a:pt x="2002" y="1045"/>
                  </a:cubicBezTo>
                  <a:cubicBezTo>
                    <a:pt x="1787" y="929"/>
                    <a:pt x="1787" y="929"/>
                    <a:pt x="1787" y="929"/>
                  </a:cubicBezTo>
                  <a:cubicBezTo>
                    <a:pt x="1795" y="914"/>
                    <a:pt x="1799" y="897"/>
                    <a:pt x="1799" y="879"/>
                  </a:cubicBezTo>
                  <a:cubicBezTo>
                    <a:pt x="1799" y="828"/>
                    <a:pt x="1764" y="785"/>
                    <a:pt x="1715" y="773"/>
                  </a:cubicBezTo>
                  <a:cubicBezTo>
                    <a:pt x="1729" y="640"/>
                    <a:pt x="1729" y="640"/>
                    <a:pt x="1729" y="640"/>
                  </a:cubicBezTo>
                  <a:cubicBezTo>
                    <a:pt x="1805" y="630"/>
                    <a:pt x="1863" y="566"/>
                    <a:pt x="1863" y="488"/>
                  </a:cubicBezTo>
                  <a:cubicBezTo>
                    <a:pt x="1863" y="404"/>
                    <a:pt x="1795" y="335"/>
                    <a:pt x="1711" y="335"/>
                  </a:cubicBezTo>
                  <a:cubicBezTo>
                    <a:pt x="1645" y="335"/>
                    <a:pt x="1589" y="377"/>
                    <a:pt x="1567" y="435"/>
                  </a:cubicBezTo>
                  <a:cubicBezTo>
                    <a:pt x="1472" y="427"/>
                    <a:pt x="1472" y="427"/>
                    <a:pt x="1472" y="427"/>
                  </a:cubicBezTo>
                  <a:cubicBezTo>
                    <a:pt x="1472" y="426"/>
                    <a:pt x="1472" y="425"/>
                    <a:pt x="1472" y="424"/>
                  </a:cubicBezTo>
                  <a:cubicBezTo>
                    <a:pt x="1472" y="364"/>
                    <a:pt x="1423" y="315"/>
                    <a:pt x="1363" y="315"/>
                  </a:cubicBezTo>
                  <a:cubicBezTo>
                    <a:pt x="1334" y="315"/>
                    <a:pt x="1309" y="326"/>
                    <a:pt x="1289" y="343"/>
                  </a:cubicBezTo>
                  <a:cubicBezTo>
                    <a:pt x="1187" y="250"/>
                    <a:pt x="1187" y="250"/>
                    <a:pt x="1187" y="250"/>
                  </a:cubicBezTo>
                  <a:cubicBezTo>
                    <a:pt x="1208" y="223"/>
                    <a:pt x="1221" y="190"/>
                    <a:pt x="1221" y="153"/>
                  </a:cubicBezTo>
                  <a:cubicBezTo>
                    <a:pt x="1221" y="69"/>
                    <a:pt x="1153" y="0"/>
                    <a:pt x="1068" y="0"/>
                  </a:cubicBezTo>
                  <a:cubicBezTo>
                    <a:pt x="984" y="0"/>
                    <a:pt x="916" y="69"/>
                    <a:pt x="916" y="153"/>
                  </a:cubicBezTo>
                  <a:cubicBezTo>
                    <a:pt x="916" y="197"/>
                    <a:pt x="935" y="237"/>
                    <a:pt x="965" y="265"/>
                  </a:cubicBezTo>
                  <a:cubicBezTo>
                    <a:pt x="856" y="422"/>
                    <a:pt x="856" y="422"/>
                    <a:pt x="856" y="422"/>
                  </a:cubicBezTo>
                  <a:cubicBezTo>
                    <a:pt x="842" y="416"/>
                    <a:pt x="827" y="412"/>
                    <a:pt x="810" y="412"/>
                  </a:cubicBezTo>
                  <a:cubicBezTo>
                    <a:pt x="760" y="412"/>
                    <a:pt x="717" y="446"/>
                    <a:pt x="705" y="493"/>
                  </a:cubicBezTo>
                  <a:cubicBezTo>
                    <a:pt x="561" y="480"/>
                    <a:pt x="561" y="480"/>
                    <a:pt x="561" y="480"/>
                  </a:cubicBezTo>
                  <a:cubicBezTo>
                    <a:pt x="561" y="480"/>
                    <a:pt x="561" y="479"/>
                    <a:pt x="561" y="478"/>
                  </a:cubicBezTo>
                  <a:cubicBezTo>
                    <a:pt x="561" y="394"/>
                    <a:pt x="493" y="325"/>
                    <a:pt x="408" y="325"/>
                  </a:cubicBezTo>
                  <a:cubicBezTo>
                    <a:pt x="324" y="325"/>
                    <a:pt x="256" y="394"/>
                    <a:pt x="256" y="478"/>
                  </a:cubicBezTo>
                  <a:cubicBezTo>
                    <a:pt x="256" y="546"/>
                    <a:pt x="300" y="603"/>
                    <a:pt x="362" y="623"/>
                  </a:cubicBezTo>
                  <a:cubicBezTo>
                    <a:pt x="348" y="732"/>
                    <a:pt x="348" y="732"/>
                    <a:pt x="348" y="732"/>
                  </a:cubicBezTo>
                  <a:cubicBezTo>
                    <a:pt x="291" y="736"/>
                    <a:pt x="246" y="783"/>
                    <a:pt x="246" y="841"/>
                  </a:cubicBezTo>
                  <a:cubicBezTo>
                    <a:pt x="246" y="873"/>
                    <a:pt x="259" y="901"/>
                    <a:pt x="281" y="921"/>
                  </a:cubicBezTo>
                  <a:cubicBezTo>
                    <a:pt x="221" y="1002"/>
                    <a:pt x="221" y="1002"/>
                    <a:pt x="221" y="1002"/>
                  </a:cubicBezTo>
                  <a:cubicBezTo>
                    <a:pt x="201" y="991"/>
                    <a:pt x="177" y="985"/>
                    <a:pt x="153" y="985"/>
                  </a:cubicBezTo>
                  <a:cubicBezTo>
                    <a:pt x="68" y="985"/>
                    <a:pt x="0" y="1054"/>
                    <a:pt x="0" y="1138"/>
                  </a:cubicBezTo>
                  <a:cubicBezTo>
                    <a:pt x="0" y="1222"/>
                    <a:pt x="68" y="1291"/>
                    <a:pt x="153" y="1291"/>
                  </a:cubicBezTo>
                  <a:cubicBezTo>
                    <a:pt x="190" y="1291"/>
                    <a:pt x="225" y="1277"/>
                    <a:pt x="251" y="1254"/>
                  </a:cubicBezTo>
                  <a:cubicBezTo>
                    <a:pt x="354" y="1339"/>
                    <a:pt x="354" y="1339"/>
                    <a:pt x="354" y="1339"/>
                  </a:cubicBezTo>
                  <a:cubicBezTo>
                    <a:pt x="344" y="1356"/>
                    <a:pt x="338" y="1375"/>
                    <a:pt x="338" y="1396"/>
                  </a:cubicBezTo>
                  <a:cubicBezTo>
                    <a:pt x="338" y="1436"/>
                    <a:pt x="359" y="1471"/>
                    <a:pt x="392" y="1490"/>
                  </a:cubicBezTo>
                  <a:cubicBezTo>
                    <a:pt x="332" y="1733"/>
                    <a:pt x="332" y="1733"/>
                    <a:pt x="332" y="1733"/>
                  </a:cubicBezTo>
                  <a:cubicBezTo>
                    <a:pt x="328" y="1732"/>
                    <a:pt x="323" y="1732"/>
                    <a:pt x="319" y="1732"/>
                  </a:cubicBezTo>
                  <a:cubicBezTo>
                    <a:pt x="235" y="1732"/>
                    <a:pt x="166" y="1800"/>
                    <a:pt x="166" y="1885"/>
                  </a:cubicBezTo>
                  <a:cubicBezTo>
                    <a:pt x="166" y="1969"/>
                    <a:pt x="235" y="2038"/>
                    <a:pt x="319" y="2038"/>
                  </a:cubicBezTo>
                  <a:cubicBezTo>
                    <a:pt x="399" y="2038"/>
                    <a:pt x="464" y="1977"/>
                    <a:pt x="471" y="1899"/>
                  </a:cubicBezTo>
                  <a:cubicBezTo>
                    <a:pt x="664" y="1884"/>
                    <a:pt x="664" y="1884"/>
                    <a:pt x="664" y="1884"/>
                  </a:cubicBezTo>
                  <a:cubicBezTo>
                    <a:pt x="676" y="1931"/>
                    <a:pt x="718" y="1966"/>
                    <a:pt x="769" y="1966"/>
                  </a:cubicBezTo>
                  <a:cubicBezTo>
                    <a:pt x="802" y="1966"/>
                    <a:pt x="832" y="1951"/>
                    <a:pt x="852" y="1928"/>
                  </a:cubicBezTo>
                  <a:cubicBezTo>
                    <a:pt x="931" y="1982"/>
                    <a:pt x="931" y="1982"/>
                    <a:pt x="931" y="1982"/>
                  </a:cubicBezTo>
                  <a:cubicBezTo>
                    <a:pt x="921" y="2002"/>
                    <a:pt x="916" y="2024"/>
                    <a:pt x="916" y="2049"/>
                  </a:cubicBezTo>
                  <a:cubicBezTo>
                    <a:pt x="916" y="2128"/>
                    <a:pt x="976" y="2193"/>
                    <a:pt x="1053" y="2200"/>
                  </a:cubicBezTo>
                  <a:cubicBezTo>
                    <a:pt x="1053" y="2201"/>
                    <a:pt x="1053" y="2201"/>
                    <a:pt x="1053" y="2201"/>
                  </a:cubicBezTo>
                  <a:cubicBezTo>
                    <a:pt x="1056" y="2201"/>
                    <a:pt x="1056" y="2201"/>
                    <a:pt x="1056" y="2201"/>
                  </a:cubicBezTo>
                  <a:cubicBezTo>
                    <a:pt x="1060" y="2201"/>
                    <a:pt x="1064" y="2201"/>
                    <a:pt x="1068" y="2201"/>
                  </a:cubicBezTo>
                  <a:cubicBezTo>
                    <a:pt x="1073" y="2201"/>
                    <a:pt x="1077" y="2201"/>
                    <a:pt x="1081" y="2201"/>
                  </a:cubicBezTo>
                  <a:cubicBezTo>
                    <a:pt x="1083" y="2201"/>
                    <a:pt x="1083" y="2201"/>
                    <a:pt x="1083" y="2201"/>
                  </a:cubicBezTo>
                  <a:cubicBezTo>
                    <a:pt x="1083" y="2201"/>
                    <a:pt x="1083" y="2201"/>
                    <a:pt x="1083" y="2201"/>
                  </a:cubicBezTo>
                  <a:cubicBezTo>
                    <a:pt x="1161" y="2193"/>
                    <a:pt x="1221" y="2128"/>
                    <a:pt x="1221" y="2049"/>
                  </a:cubicBezTo>
                  <a:cubicBezTo>
                    <a:pt x="1221" y="2011"/>
                    <a:pt x="1207" y="1976"/>
                    <a:pt x="1184" y="1949"/>
                  </a:cubicBezTo>
                  <a:cubicBezTo>
                    <a:pt x="1268" y="1853"/>
                    <a:pt x="1268" y="1853"/>
                    <a:pt x="1268" y="1853"/>
                  </a:cubicBezTo>
                  <a:cubicBezTo>
                    <a:pt x="1285" y="1863"/>
                    <a:pt x="1304" y="1869"/>
                    <a:pt x="1324" y="1869"/>
                  </a:cubicBezTo>
                  <a:cubicBezTo>
                    <a:pt x="1364" y="1869"/>
                    <a:pt x="1399" y="1847"/>
                    <a:pt x="1418" y="1815"/>
                  </a:cubicBezTo>
                  <a:cubicBezTo>
                    <a:pt x="1666" y="1872"/>
                    <a:pt x="1666" y="1872"/>
                    <a:pt x="1666" y="1872"/>
                  </a:cubicBezTo>
                  <a:cubicBezTo>
                    <a:pt x="1665" y="1876"/>
                    <a:pt x="1665" y="1880"/>
                    <a:pt x="1665" y="1885"/>
                  </a:cubicBezTo>
                  <a:cubicBezTo>
                    <a:pt x="1665" y="1969"/>
                    <a:pt x="1734" y="2038"/>
                    <a:pt x="1818" y="2038"/>
                  </a:cubicBezTo>
                  <a:cubicBezTo>
                    <a:pt x="1902" y="2038"/>
                    <a:pt x="1971" y="1969"/>
                    <a:pt x="1971" y="1885"/>
                  </a:cubicBezTo>
                  <a:cubicBezTo>
                    <a:pt x="1971" y="1820"/>
                    <a:pt x="1931" y="1765"/>
                    <a:pt x="1874" y="1743"/>
                  </a:cubicBezTo>
                  <a:cubicBezTo>
                    <a:pt x="1893" y="1572"/>
                    <a:pt x="1893" y="1572"/>
                    <a:pt x="1893" y="1572"/>
                  </a:cubicBezTo>
                  <a:cubicBezTo>
                    <a:pt x="1949" y="1567"/>
                    <a:pt x="1994" y="1520"/>
                    <a:pt x="1994" y="1463"/>
                  </a:cubicBezTo>
                  <a:cubicBezTo>
                    <a:pt x="1994" y="1436"/>
                    <a:pt x="1984" y="1412"/>
                    <a:pt x="1969" y="1393"/>
                  </a:cubicBezTo>
                  <a:cubicBezTo>
                    <a:pt x="2060" y="1273"/>
                    <a:pt x="2060" y="1273"/>
                    <a:pt x="2060" y="1273"/>
                  </a:cubicBezTo>
                  <a:cubicBezTo>
                    <a:pt x="2080" y="1283"/>
                    <a:pt x="2102" y="1288"/>
                    <a:pt x="2125" y="1288"/>
                  </a:cubicBezTo>
                  <a:cubicBezTo>
                    <a:pt x="2209" y="1288"/>
                    <a:pt x="2278" y="1220"/>
                    <a:pt x="2278" y="1135"/>
                  </a:cubicBezTo>
                  <a:cubicBezTo>
                    <a:pt x="2278" y="1051"/>
                    <a:pt x="2209" y="983"/>
                    <a:pt x="2125" y="983"/>
                  </a:cubicBezTo>
                  <a:close/>
                  <a:moveTo>
                    <a:pt x="1940" y="1369"/>
                  </a:moveTo>
                  <a:cubicBezTo>
                    <a:pt x="1924" y="1359"/>
                    <a:pt x="1905" y="1353"/>
                    <a:pt x="1884" y="1353"/>
                  </a:cubicBezTo>
                  <a:cubicBezTo>
                    <a:pt x="1838" y="1353"/>
                    <a:pt x="1798" y="1383"/>
                    <a:pt x="1782" y="1424"/>
                  </a:cubicBezTo>
                  <a:cubicBezTo>
                    <a:pt x="1392" y="1262"/>
                    <a:pt x="1392" y="1262"/>
                    <a:pt x="1392" y="1262"/>
                  </a:cubicBezTo>
                  <a:cubicBezTo>
                    <a:pt x="1390" y="1268"/>
                    <a:pt x="1387" y="1273"/>
                    <a:pt x="1385" y="1279"/>
                  </a:cubicBezTo>
                  <a:cubicBezTo>
                    <a:pt x="1777" y="1441"/>
                    <a:pt x="1777" y="1441"/>
                    <a:pt x="1777" y="1441"/>
                  </a:cubicBezTo>
                  <a:cubicBezTo>
                    <a:pt x="1776" y="1448"/>
                    <a:pt x="1775" y="1455"/>
                    <a:pt x="1775" y="1463"/>
                  </a:cubicBezTo>
                  <a:cubicBezTo>
                    <a:pt x="1775" y="1513"/>
                    <a:pt x="1809" y="1555"/>
                    <a:pt x="1855" y="1568"/>
                  </a:cubicBezTo>
                  <a:cubicBezTo>
                    <a:pt x="1837" y="1733"/>
                    <a:pt x="1837" y="1733"/>
                    <a:pt x="1837" y="1733"/>
                  </a:cubicBezTo>
                  <a:cubicBezTo>
                    <a:pt x="1831" y="1733"/>
                    <a:pt x="1825" y="1732"/>
                    <a:pt x="1818" y="1732"/>
                  </a:cubicBezTo>
                  <a:cubicBezTo>
                    <a:pt x="1781" y="1732"/>
                    <a:pt x="1746" y="1746"/>
                    <a:pt x="1720" y="1768"/>
                  </a:cubicBezTo>
                  <a:cubicBezTo>
                    <a:pt x="1324" y="1372"/>
                    <a:pt x="1324" y="1372"/>
                    <a:pt x="1324" y="1372"/>
                  </a:cubicBezTo>
                  <a:cubicBezTo>
                    <a:pt x="1317" y="1379"/>
                    <a:pt x="1310" y="1386"/>
                    <a:pt x="1302" y="1393"/>
                  </a:cubicBezTo>
                  <a:cubicBezTo>
                    <a:pt x="1699" y="1789"/>
                    <a:pt x="1699" y="1789"/>
                    <a:pt x="1699" y="1789"/>
                  </a:cubicBezTo>
                  <a:cubicBezTo>
                    <a:pt x="1688" y="1803"/>
                    <a:pt x="1679" y="1818"/>
                    <a:pt x="1674" y="1835"/>
                  </a:cubicBezTo>
                  <a:cubicBezTo>
                    <a:pt x="1432" y="1779"/>
                    <a:pt x="1432" y="1779"/>
                    <a:pt x="1432" y="1779"/>
                  </a:cubicBezTo>
                  <a:cubicBezTo>
                    <a:pt x="1433" y="1773"/>
                    <a:pt x="1433" y="1766"/>
                    <a:pt x="1433" y="1759"/>
                  </a:cubicBezTo>
                  <a:cubicBezTo>
                    <a:pt x="1433" y="1699"/>
                    <a:pt x="1385" y="1650"/>
                    <a:pt x="1324" y="1650"/>
                  </a:cubicBezTo>
                  <a:cubicBezTo>
                    <a:pt x="1313" y="1650"/>
                    <a:pt x="1302" y="1652"/>
                    <a:pt x="1292" y="1655"/>
                  </a:cubicBezTo>
                  <a:cubicBezTo>
                    <a:pt x="1209" y="1454"/>
                    <a:pt x="1209" y="1454"/>
                    <a:pt x="1209" y="1454"/>
                  </a:cubicBezTo>
                  <a:cubicBezTo>
                    <a:pt x="1204" y="1457"/>
                    <a:pt x="1198" y="1459"/>
                    <a:pt x="1193" y="1461"/>
                  </a:cubicBezTo>
                  <a:cubicBezTo>
                    <a:pt x="1276" y="1662"/>
                    <a:pt x="1276" y="1662"/>
                    <a:pt x="1276" y="1662"/>
                  </a:cubicBezTo>
                  <a:cubicBezTo>
                    <a:pt x="1240" y="1680"/>
                    <a:pt x="1215" y="1717"/>
                    <a:pt x="1215" y="1759"/>
                  </a:cubicBezTo>
                  <a:cubicBezTo>
                    <a:pt x="1215" y="1786"/>
                    <a:pt x="1224" y="1810"/>
                    <a:pt x="1240" y="1828"/>
                  </a:cubicBezTo>
                  <a:cubicBezTo>
                    <a:pt x="1156" y="1924"/>
                    <a:pt x="1156" y="1924"/>
                    <a:pt x="1156" y="1924"/>
                  </a:cubicBezTo>
                  <a:cubicBezTo>
                    <a:pt x="1135" y="1909"/>
                    <a:pt x="1110" y="1899"/>
                    <a:pt x="1083" y="1897"/>
                  </a:cubicBezTo>
                  <a:cubicBezTo>
                    <a:pt x="1083" y="1484"/>
                    <a:pt x="1083" y="1484"/>
                    <a:pt x="1083" y="1484"/>
                  </a:cubicBezTo>
                  <a:cubicBezTo>
                    <a:pt x="1078" y="1484"/>
                    <a:pt x="1073" y="1484"/>
                    <a:pt x="1068" y="1484"/>
                  </a:cubicBezTo>
                  <a:cubicBezTo>
                    <a:pt x="1063" y="1484"/>
                    <a:pt x="1058" y="1484"/>
                    <a:pt x="1053" y="1484"/>
                  </a:cubicBezTo>
                  <a:cubicBezTo>
                    <a:pt x="1053" y="1897"/>
                    <a:pt x="1053" y="1897"/>
                    <a:pt x="1053" y="1897"/>
                  </a:cubicBezTo>
                  <a:cubicBezTo>
                    <a:pt x="1013" y="1901"/>
                    <a:pt x="977" y="1920"/>
                    <a:pt x="952" y="1950"/>
                  </a:cubicBezTo>
                  <a:cubicBezTo>
                    <a:pt x="871" y="1895"/>
                    <a:pt x="871" y="1895"/>
                    <a:pt x="871" y="1895"/>
                  </a:cubicBezTo>
                  <a:cubicBezTo>
                    <a:pt x="876" y="1883"/>
                    <a:pt x="878" y="1870"/>
                    <a:pt x="878" y="1857"/>
                  </a:cubicBezTo>
                  <a:cubicBezTo>
                    <a:pt x="878" y="1815"/>
                    <a:pt x="855" y="1779"/>
                    <a:pt x="820" y="1760"/>
                  </a:cubicBezTo>
                  <a:cubicBezTo>
                    <a:pt x="944" y="1461"/>
                    <a:pt x="944" y="1461"/>
                    <a:pt x="944" y="1461"/>
                  </a:cubicBezTo>
                  <a:cubicBezTo>
                    <a:pt x="939" y="1459"/>
                    <a:pt x="933" y="1457"/>
                    <a:pt x="928" y="1454"/>
                  </a:cubicBezTo>
                  <a:cubicBezTo>
                    <a:pt x="804" y="1753"/>
                    <a:pt x="804" y="1753"/>
                    <a:pt x="804" y="1753"/>
                  </a:cubicBezTo>
                  <a:cubicBezTo>
                    <a:pt x="793" y="1749"/>
                    <a:pt x="781" y="1747"/>
                    <a:pt x="769" y="1747"/>
                  </a:cubicBezTo>
                  <a:cubicBezTo>
                    <a:pt x="712" y="1747"/>
                    <a:pt x="666" y="1791"/>
                    <a:pt x="660" y="1846"/>
                  </a:cubicBezTo>
                  <a:cubicBezTo>
                    <a:pt x="470" y="1861"/>
                    <a:pt x="470" y="1861"/>
                    <a:pt x="470" y="1861"/>
                  </a:cubicBezTo>
                  <a:cubicBezTo>
                    <a:pt x="466" y="1834"/>
                    <a:pt x="454" y="1810"/>
                    <a:pt x="438" y="1789"/>
                  </a:cubicBezTo>
                  <a:cubicBezTo>
                    <a:pt x="835" y="1393"/>
                    <a:pt x="835" y="1393"/>
                    <a:pt x="835" y="1393"/>
                  </a:cubicBezTo>
                  <a:cubicBezTo>
                    <a:pt x="827" y="1386"/>
                    <a:pt x="820" y="1379"/>
                    <a:pt x="813" y="1372"/>
                  </a:cubicBezTo>
                  <a:cubicBezTo>
                    <a:pt x="417" y="1768"/>
                    <a:pt x="417" y="1768"/>
                    <a:pt x="417" y="1768"/>
                  </a:cubicBezTo>
                  <a:cubicBezTo>
                    <a:pt x="403" y="1756"/>
                    <a:pt x="387" y="1747"/>
                    <a:pt x="369" y="1741"/>
                  </a:cubicBezTo>
                  <a:cubicBezTo>
                    <a:pt x="428" y="1504"/>
                    <a:pt x="428" y="1504"/>
                    <a:pt x="428" y="1504"/>
                  </a:cubicBezTo>
                  <a:cubicBezTo>
                    <a:pt x="434" y="1505"/>
                    <a:pt x="440" y="1505"/>
                    <a:pt x="447" y="1505"/>
                  </a:cubicBezTo>
                  <a:cubicBezTo>
                    <a:pt x="507" y="1505"/>
                    <a:pt x="556" y="1457"/>
                    <a:pt x="556" y="1396"/>
                  </a:cubicBezTo>
                  <a:cubicBezTo>
                    <a:pt x="556" y="1384"/>
                    <a:pt x="554" y="1373"/>
                    <a:pt x="551" y="1362"/>
                  </a:cubicBezTo>
                  <a:cubicBezTo>
                    <a:pt x="752" y="1279"/>
                    <a:pt x="752" y="1279"/>
                    <a:pt x="752" y="1279"/>
                  </a:cubicBezTo>
                  <a:cubicBezTo>
                    <a:pt x="750" y="1273"/>
                    <a:pt x="747" y="1268"/>
                    <a:pt x="745" y="1262"/>
                  </a:cubicBezTo>
                  <a:cubicBezTo>
                    <a:pt x="544" y="1345"/>
                    <a:pt x="544" y="1345"/>
                    <a:pt x="544" y="1345"/>
                  </a:cubicBezTo>
                  <a:cubicBezTo>
                    <a:pt x="525" y="1311"/>
                    <a:pt x="489" y="1287"/>
                    <a:pt x="447" y="1287"/>
                  </a:cubicBezTo>
                  <a:cubicBezTo>
                    <a:pt x="421" y="1287"/>
                    <a:pt x="397" y="1296"/>
                    <a:pt x="379" y="1311"/>
                  </a:cubicBezTo>
                  <a:cubicBezTo>
                    <a:pt x="277" y="1226"/>
                    <a:pt x="277" y="1226"/>
                    <a:pt x="277" y="1226"/>
                  </a:cubicBezTo>
                  <a:cubicBezTo>
                    <a:pt x="292" y="1205"/>
                    <a:pt x="302" y="1180"/>
                    <a:pt x="305" y="1153"/>
                  </a:cubicBezTo>
                  <a:cubicBezTo>
                    <a:pt x="723" y="1153"/>
                    <a:pt x="723" y="1153"/>
                    <a:pt x="723" y="1153"/>
                  </a:cubicBezTo>
                  <a:cubicBezTo>
                    <a:pt x="722" y="1148"/>
                    <a:pt x="722" y="1143"/>
                    <a:pt x="722" y="1138"/>
                  </a:cubicBezTo>
                  <a:cubicBezTo>
                    <a:pt x="722" y="1133"/>
                    <a:pt x="722" y="1128"/>
                    <a:pt x="723" y="1123"/>
                  </a:cubicBezTo>
                  <a:cubicBezTo>
                    <a:pt x="305" y="1123"/>
                    <a:pt x="305" y="1123"/>
                    <a:pt x="305" y="1123"/>
                  </a:cubicBezTo>
                  <a:cubicBezTo>
                    <a:pt x="301" y="1083"/>
                    <a:pt x="281" y="1048"/>
                    <a:pt x="253" y="1023"/>
                  </a:cubicBezTo>
                  <a:cubicBezTo>
                    <a:pt x="312" y="942"/>
                    <a:pt x="312" y="942"/>
                    <a:pt x="312" y="942"/>
                  </a:cubicBezTo>
                  <a:cubicBezTo>
                    <a:pt x="325" y="947"/>
                    <a:pt x="340" y="950"/>
                    <a:pt x="355" y="950"/>
                  </a:cubicBezTo>
                  <a:cubicBezTo>
                    <a:pt x="397" y="950"/>
                    <a:pt x="433" y="927"/>
                    <a:pt x="451" y="892"/>
                  </a:cubicBezTo>
                  <a:cubicBezTo>
                    <a:pt x="745" y="1014"/>
                    <a:pt x="745" y="1014"/>
                    <a:pt x="745" y="1014"/>
                  </a:cubicBezTo>
                  <a:cubicBezTo>
                    <a:pt x="747" y="1008"/>
                    <a:pt x="750" y="1003"/>
                    <a:pt x="752" y="997"/>
                  </a:cubicBezTo>
                  <a:cubicBezTo>
                    <a:pt x="458" y="875"/>
                    <a:pt x="458" y="875"/>
                    <a:pt x="458" y="875"/>
                  </a:cubicBezTo>
                  <a:cubicBezTo>
                    <a:pt x="462" y="865"/>
                    <a:pt x="464" y="853"/>
                    <a:pt x="464" y="841"/>
                  </a:cubicBezTo>
                  <a:cubicBezTo>
                    <a:pt x="464" y="792"/>
                    <a:pt x="431" y="750"/>
                    <a:pt x="386" y="736"/>
                  </a:cubicBezTo>
                  <a:cubicBezTo>
                    <a:pt x="399" y="630"/>
                    <a:pt x="399" y="630"/>
                    <a:pt x="399" y="630"/>
                  </a:cubicBezTo>
                  <a:cubicBezTo>
                    <a:pt x="402" y="630"/>
                    <a:pt x="405" y="631"/>
                    <a:pt x="408" y="631"/>
                  </a:cubicBezTo>
                  <a:cubicBezTo>
                    <a:pt x="445" y="631"/>
                    <a:pt x="479" y="618"/>
                    <a:pt x="505" y="596"/>
                  </a:cubicBezTo>
                  <a:cubicBezTo>
                    <a:pt x="813" y="904"/>
                    <a:pt x="813" y="904"/>
                    <a:pt x="813" y="904"/>
                  </a:cubicBezTo>
                  <a:cubicBezTo>
                    <a:pt x="820" y="897"/>
                    <a:pt x="827" y="889"/>
                    <a:pt x="835" y="883"/>
                  </a:cubicBezTo>
                  <a:cubicBezTo>
                    <a:pt x="527" y="575"/>
                    <a:pt x="527" y="575"/>
                    <a:pt x="527" y="575"/>
                  </a:cubicBezTo>
                  <a:cubicBezTo>
                    <a:pt x="540" y="558"/>
                    <a:pt x="550" y="539"/>
                    <a:pt x="556" y="518"/>
                  </a:cubicBezTo>
                  <a:cubicBezTo>
                    <a:pt x="701" y="530"/>
                    <a:pt x="701" y="530"/>
                    <a:pt x="701" y="530"/>
                  </a:cubicBezTo>
                  <a:cubicBezTo>
                    <a:pt x="706" y="587"/>
                    <a:pt x="753" y="631"/>
                    <a:pt x="810" y="631"/>
                  </a:cubicBezTo>
                  <a:cubicBezTo>
                    <a:pt x="823" y="631"/>
                    <a:pt x="835" y="628"/>
                    <a:pt x="846" y="624"/>
                  </a:cubicBezTo>
                  <a:cubicBezTo>
                    <a:pt x="928" y="822"/>
                    <a:pt x="928" y="822"/>
                    <a:pt x="928" y="822"/>
                  </a:cubicBezTo>
                  <a:cubicBezTo>
                    <a:pt x="933" y="819"/>
                    <a:pt x="939" y="817"/>
                    <a:pt x="944" y="815"/>
                  </a:cubicBezTo>
                  <a:cubicBezTo>
                    <a:pt x="863" y="617"/>
                    <a:pt x="863" y="617"/>
                    <a:pt x="863" y="617"/>
                  </a:cubicBezTo>
                  <a:cubicBezTo>
                    <a:pt x="896" y="599"/>
                    <a:pt x="919" y="563"/>
                    <a:pt x="919" y="521"/>
                  </a:cubicBezTo>
                  <a:cubicBezTo>
                    <a:pt x="919" y="491"/>
                    <a:pt x="907" y="464"/>
                    <a:pt x="887" y="444"/>
                  </a:cubicBezTo>
                  <a:cubicBezTo>
                    <a:pt x="996" y="287"/>
                    <a:pt x="996" y="287"/>
                    <a:pt x="996" y="287"/>
                  </a:cubicBezTo>
                  <a:cubicBezTo>
                    <a:pt x="1013" y="297"/>
                    <a:pt x="1033" y="303"/>
                    <a:pt x="1053" y="305"/>
                  </a:cubicBezTo>
                  <a:cubicBezTo>
                    <a:pt x="1053" y="792"/>
                    <a:pt x="1053" y="792"/>
                    <a:pt x="1053" y="792"/>
                  </a:cubicBezTo>
                  <a:cubicBezTo>
                    <a:pt x="1058" y="792"/>
                    <a:pt x="1063" y="792"/>
                    <a:pt x="1068" y="792"/>
                  </a:cubicBezTo>
                  <a:cubicBezTo>
                    <a:pt x="1073" y="792"/>
                    <a:pt x="1078" y="792"/>
                    <a:pt x="1083" y="792"/>
                  </a:cubicBezTo>
                  <a:cubicBezTo>
                    <a:pt x="1083" y="305"/>
                    <a:pt x="1083" y="305"/>
                    <a:pt x="1083" y="305"/>
                  </a:cubicBezTo>
                  <a:cubicBezTo>
                    <a:pt x="1112" y="302"/>
                    <a:pt x="1138" y="292"/>
                    <a:pt x="1159" y="276"/>
                  </a:cubicBezTo>
                  <a:cubicBezTo>
                    <a:pt x="1266" y="373"/>
                    <a:pt x="1266" y="373"/>
                    <a:pt x="1266" y="373"/>
                  </a:cubicBezTo>
                  <a:cubicBezTo>
                    <a:pt x="1258" y="388"/>
                    <a:pt x="1253" y="406"/>
                    <a:pt x="1253" y="424"/>
                  </a:cubicBezTo>
                  <a:cubicBezTo>
                    <a:pt x="1253" y="467"/>
                    <a:pt x="1278" y="504"/>
                    <a:pt x="1314" y="522"/>
                  </a:cubicBezTo>
                  <a:cubicBezTo>
                    <a:pt x="1193" y="815"/>
                    <a:pt x="1193" y="815"/>
                    <a:pt x="1193" y="815"/>
                  </a:cubicBezTo>
                  <a:cubicBezTo>
                    <a:pt x="1198" y="817"/>
                    <a:pt x="1204" y="819"/>
                    <a:pt x="1209" y="822"/>
                  </a:cubicBezTo>
                  <a:cubicBezTo>
                    <a:pt x="1331" y="529"/>
                    <a:pt x="1331" y="529"/>
                    <a:pt x="1331" y="529"/>
                  </a:cubicBezTo>
                  <a:cubicBezTo>
                    <a:pt x="1341" y="532"/>
                    <a:pt x="1351" y="533"/>
                    <a:pt x="1363" y="533"/>
                  </a:cubicBezTo>
                  <a:cubicBezTo>
                    <a:pt x="1409" y="533"/>
                    <a:pt x="1448" y="505"/>
                    <a:pt x="1464" y="464"/>
                  </a:cubicBezTo>
                  <a:cubicBezTo>
                    <a:pt x="1559" y="472"/>
                    <a:pt x="1559" y="472"/>
                    <a:pt x="1559" y="472"/>
                  </a:cubicBezTo>
                  <a:cubicBezTo>
                    <a:pt x="1558" y="477"/>
                    <a:pt x="1558" y="483"/>
                    <a:pt x="1558" y="488"/>
                  </a:cubicBezTo>
                  <a:cubicBezTo>
                    <a:pt x="1558" y="527"/>
                    <a:pt x="1572" y="562"/>
                    <a:pt x="1596" y="589"/>
                  </a:cubicBezTo>
                  <a:cubicBezTo>
                    <a:pt x="1302" y="883"/>
                    <a:pt x="1302" y="883"/>
                    <a:pt x="1302" y="883"/>
                  </a:cubicBezTo>
                  <a:cubicBezTo>
                    <a:pt x="1310" y="889"/>
                    <a:pt x="1317" y="897"/>
                    <a:pt x="1324" y="904"/>
                  </a:cubicBezTo>
                  <a:cubicBezTo>
                    <a:pt x="1618" y="610"/>
                    <a:pt x="1618" y="610"/>
                    <a:pt x="1618" y="610"/>
                  </a:cubicBezTo>
                  <a:cubicBezTo>
                    <a:pt x="1639" y="625"/>
                    <a:pt x="1664" y="636"/>
                    <a:pt x="1691" y="640"/>
                  </a:cubicBezTo>
                  <a:cubicBezTo>
                    <a:pt x="1678" y="771"/>
                    <a:pt x="1678" y="771"/>
                    <a:pt x="1678" y="771"/>
                  </a:cubicBezTo>
                  <a:cubicBezTo>
                    <a:pt x="1623" y="777"/>
                    <a:pt x="1581" y="823"/>
                    <a:pt x="1581" y="879"/>
                  </a:cubicBezTo>
                  <a:cubicBezTo>
                    <a:pt x="1581" y="891"/>
                    <a:pt x="1583" y="903"/>
                    <a:pt x="1586" y="914"/>
                  </a:cubicBezTo>
                  <a:cubicBezTo>
                    <a:pt x="1385" y="997"/>
                    <a:pt x="1385" y="997"/>
                    <a:pt x="1385" y="997"/>
                  </a:cubicBezTo>
                  <a:cubicBezTo>
                    <a:pt x="1387" y="1003"/>
                    <a:pt x="1390" y="1008"/>
                    <a:pt x="1392" y="1014"/>
                  </a:cubicBezTo>
                  <a:cubicBezTo>
                    <a:pt x="1593" y="930"/>
                    <a:pt x="1593" y="930"/>
                    <a:pt x="1593" y="930"/>
                  </a:cubicBezTo>
                  <a:cubicBezTo>
                    <a:pt x="1612" y="965"/>
                    <a:pt x="1648" y="989"/>
                    <a:pt x="1690" y="989"/>
                  </a:cubicBezTo>
                  <a:cubicBezTo>
                    <a:pt x="1719" y="989"/>
                    <a:pt x="1745" y="978"/>
                    <a:pt x="1764" y="960"/>
                  </a:cubicBezTo>
                  <a:cubicBezTo>
                    <a:pt x="1983" y="1078"/>
                    <a:pt x="1983" y="1078"/>
                    <a:pt x="1983" y="1078"/>
                  </a:cubicBezTo>
                  <a:cubicBezTo>
                    <a:pt x="1978" y="1092"/>
                    <a:pt x="1974" y="1107"/>
                    <a:pt x="1973" y="1123"/>
                  </a:cubicBezTo>
                  <a:cubicBezTo>
                    <a:pt x="1414" y="1123"/>
                    <a:pt x="1414" y="1123"/>
                    <a:pt x="1414" y="1123"/>
                  </a:cubicBezTo>
                  <a:cubicBezTo>
                    <a:pt x="1415" y="1128"/>
                    <a:pt x="1415" y="1133"/>
                    <a:pt x="1415" y="1138"/>
                  </a:cubicBezTo>
                  <a:cubicBezTo>
                    <a:pt x="1415" y="1143"/>
                    <a:pt x="1415" y="1148"/>
                    <a:pt x="1414" y="1153"/>
                  </a:cubicBezTo>
                  <a:cubicBezTo>
                    <a:pt x="1973" y="1153"/>
                    <a:pt x="1973" y="1153"/>
                    <a:pt x="1973" y="1153"/>
                  </a:cubicBezTo>
                  <a:cubicBezTo>
                    <a:pt x="1978" y="1193"/>
                    <a:pt x="1998" y="1229"/>
                    <a:pt x="2028" y="1253"/>
                  </a:cubicBezTo>
                  <a:lnTo>
                    <a:pt x="1940" y="1369"/>
                  </a:lnTo>
                  <a:close/>
                  <a:moveTo>
                    <a:pt x="1350" y="1031"/>
                  </a:moveTo>
                  <a:cubicBezTo>
                    <a:pt x="1348" y="1025"/>
                    <a:pt x="1345" y="1020"/>
                    <a:pt x="1343" y="1014"/>
                  </a:cubicBezTo>
                  <a:cubicBezTo>
                    <a:pt x="1330" y="985"/>
                    <a:pt x="1313" y="959"/>
                    <a:pt x="1292" y="936"/>
                  </a:cubicBezTo>
                  <a:cubicBezTo>
                    <a:pt x="1285" y="928"/>
                    <a:pt x="1278" y="921"/>
                    <a:pt x="1270" y="915"/>
                  </a:cubicBezTo>
                  <a:cubicBezTo>
                    <a:pt x="1247" y="894"/>
                    <a:pt x="1221" y="876"/>
                    <a:pt x="1192" y="863"/>
                  </a:cubicBezTo>
                  <a:cubicBezTo>
                    <a:pt x="1186" y="861"/>
                    <a:pt x="1181" y="858"/>
                    <a:pt x="1175" y="856"/>
                  </a:cubicBezTo>
                  <a:cubicBezTo>
                    <a:pt x="1147" y="845"/>
                    <a:pt x="1116" y="839"/>
                    <a:pt x="1083" y="837"/>
                  </a:cubicBezTo>
                  <a:cubicBezTo>
                    <a:pt x="1079" y="837"/>
                    <a:pt x="1073" y="837"/>
                    <a:pt x="1068" y="837"/>
                  </a:cubicBezTo>
                  <a:cubicBezTo>
                    <a:pt x="1063" y="837"/>
                    <a:pt x="1058" y="837"/>
                    <a:pt x="1053" y="837"/>
                  </a:cubicBezTo>
                  <a:cubicBezTo>
                    <a:pt x="1021" y="839"/>
                    <a:pt x="990" y="845"/>
                    <a:pt x="962" y="856"/>
                  </a:cubicBezTo>
                  <a:cubicBezTo>
                    <a:pt x="956" y="858"/>
                    <a:pt x="950" y="861"/>
                    <a:pt x="945" y="863"/>
                  </a:cubicBezTo>
                  <a:cubicBezTo>
                    <a:pt x="916" y="876"/>
                    <a:pt x="890" y="894"/>
                    <a:pt x="866" y="915"/>
                  </a:cubicBezTo>
                  <a:cubicBezTo>
                    <a:pt x="859" y="921"/>
                    <a:pt x="852" y="928"/>
                    <a:pt x="845" y="936"/>
                  </a:cubicBezTo>
                  <a:cubicBezTo>
                    <a:pt x="824" y="959"/>
                    <a:pt x="807" y="985"/>
                    <a:pt x="794" y="1014"/>
                  </a:cubicBezTo>
                  <a:cubicBezTo>
                    <a:pt x="791" y="1020"/>
                    <a:pt x="789" y="1025"/>
                    <a:pt x="787" y="1031"/>
                  </a:cubicBezTo>
                  <a:cubicBezTo>
                    <a:pt x="776" y="1060"/>
                    <a:pt x="769" y="1091"/>
                    <a:pt x="768" y="1123"/>
                  </a:cubicBezTo>
                  <a:cubicBezTo>
                    <a:pt x="767" y="1128"/>
                    <a:pt x="767" y="1133"/>
                    <a:pt x="767" y="1138"/>
                  </a:cubicBezTo>
                  <a:cubicBezTo>
                    <a:pt x="767" y="1143"/>
                    <a:pt x="767" y="1148"/>
                    <a:pt x="768" y="1153"/>
                  </a:cubicBezTo>
                  <a:cubicBezTo>
                    <a:pt x="769" y="1185"/>
                    <a:pt x="776" y="1216"/>
                    <a:pt x="787" y="1245"/>
                  </a:cubicBezTo>
                  <a:cubicBezTo>
                    <a:pt x="789" y="1250"/>
                    <a:pt x="791" y="1256"/>
                    <a:pt x="794" y="1261"/>
                  </a:cubicBezTo>
                  <a:cubicBezTo>
                    <a:pt x="807" y="1290"/>
                    <a:pt x="824" y="1317"/>
                    <a:pt x="845" y="1340"/>
                  </a:cubicBezTo>
                  <a:cubicBezTo>
                    <a:pt x="852" y="1347"/>
                    <a:pt x="859" y="1354"/>
                    <a:pt x="866" y="1361"/>
                  </a:cubicBezTo>
                  <a:cubicBezTo>
                    <a:pt x="890" y="1382"/>
                    <a:pt x="916" y="1399"/>
                    <a:pt x="945" y="1412"/>
                  </a:cubicBezTo>
                  <a:cubicBezTo>
                    <a:pt x="950" y="1415"/>
                    <a:pt x="956" y="1417"/>
                    <a:pt x="962" y="1419"/>
                  </a:cubicBezTo>
                  <a:cubicBezTo>
                    <a:pt x="990" y="1430"/>
                    <a:pt x="1021" y="1437"/>
                    <a:pt x="1053" y="1439"/>
                  </a:cubicBezTo>
                  <a:cubicBezTo>
                    <a:pt x="1058" y="1439"/>
                    <a:pt x="1063" y="1439"/>
                    <a:pt x="1068" y="1439"/>
                  </a:cubicBezTo>
                  <a:cubicBezTo>
                    <a:pt x="1073" y="1439"/>
                    <a:pt x="1079" y="1439"/>
                    <a:pt x="1083" y="1439"/>
                  </a:cubicBezTo>
                  <a:cubicBezTo>
                    <a:pt x="1116" y="1437"/>
                    <a:pt x="1147" y="1430"/>
                    <a:pt x="1175" y="1419"/>
                  </a:cubicBezTo>
                  <a:cubicBezTo>
                    <a:pt x="1181" y="1417"/>
                    <a:pt x="1186" y="1415"/>
                    <a:pt x="1192" y="1412"/>
                  </a:cubicBezTo>
                  <a:cubicBezTo>
                    <a:pt x="1221" y="1399"/>
                    <a:pt x="1247" y="1382"/>
                    <a:pt x="1270" y="1361"/>
                  </a:cubicBezTo>
                  <a:cubicBezTo>
                    <a:pt x="1278" y="1354"/>
                    <a:pt x="1285" y="1347"/>
                    <a:pt x="1292" y="1340"/>
                  </a:cubicBezTo>
                  <a:cubicBezTo>
                    <a:pt x="1313" y="1317"/>
                    <a:pt x="1330" y="1290"/>
                    <a:pt x="1343" y="1261"/>
                  </a:cubicBezTo>
                  <a:cubicBezTo>
                    <a:pt x="1345" y="1256"/>
                    <a:pt x="1348" y="1250"/>
                    <a:pt x="1350" y="1245"/>
                  </a:cubicBezTo>
                  <a:cubicBezTo>
                    <a:pt x="1361" y="1216"/>
                    <a:pt x="1368" y="1185"/>
                    <a:pt x="1369" y="1153"/>
                  </a:cubicBezTo>
                  <a:cubicBezTo>
                    <a:pt x="1369" y="1148"/>
                    <a:pt x="1370" y="1143"/>
                    <a:pt x="1370" y="1138"/>
                  </a:cubicBezTo>
                  <a:cubicBezTo>
                    <a:pt x="1370" y="1133"/>
                    <a:pt x="1369" y="1128"/>
                    <a:pt x="1369" y="1123"/>
                  </a:cubicBezTo>
                  <a:cubicBezTo>
                    <a:pt x="1368" y="1091"/>
                    <a:pt x="1361" y="1060"/>
                    <a:pt x="1350" y="1031"/>
                  </a:cubicBezTo>
                  <a:close/>
                </a:path>
              </a:pathLst>
            </a:custGeom>
            <a:solidFill>
              <a:srgbClr val="03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82305" tIns="41153" rIns="82305" bIns="41153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8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5489" r="7587" b="4828"/>
          <a:stretch>
            <a:fillRect/>
          </a:stretch>
        </p:blipFill>
        <p:spPr bwMode="auto">
          <a:xfrm>
            <a:off x="0" y="-31750"/>
            <a:ext cx="12192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1267" name="矩形 74"/>
          <p:cNvSpPr>
            <a:spLocks noChangeArrowheads="1"/>
          </p:cNvSpPr>
          <p:nvPr/>
        </p:nvSpPr>
        <p:spPr bwMode="auto">
          <a:xfrm>
            <a:off x="-17463" y="-25400"/>
            <a:ext cx="12209463" cy="561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11268" name="组合 6"/>
          <p:cNvGrpSpPr/>
          <p:nvPr/>
        </p:nvGrpSpPr>
        <p:grpSpPr bwMode="auto">
          <a:xfrm>
            <a:off x="765175" y="-31750"/>
            <a:ext cx="2074863" cy="1466850"/>
            <a:chOff x="0" y="0"/>
            <a:chExt cx="2454998" cy="1736952"/>
          </a:xfrm>
        </p:grpSpPr>
        <p:sp>
          <p:nvSpPr>
            <p:cNvPr id="11317" name="矩形 7"/>
            <p:cNvSpPr>
              <a:spLocks noChangeArrowheads="1"/>
            </p:cNvSpPr>
            <p:nvPr/>
          </p:nvSpPr>
          <p:spPr bwMode="auto">
            <a:xfrm>
              <a:off x="0" y="0"/>
              <a:ext cx="2454998" cy="1736952"/>
            </a:xfrm>
            <a:prstGeom prst="rect">
              <a:avLst/>
            </a:prstGeom>
            <a:solidFill>
              <a:srgbClr val="0E3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1318" name="文本框 8"/>
            <p:cNvSpPr>
              <a:spLocks noChangeArrowheads="1"/>
            </p:cNvSpPr>
            <p:nvPr/>
          </p:nvSpPr>
          <p:spPr bwMode="auto">
            <a:xfrm>
              <a:off x="121202" y="836420"/>
              <a:ext cx="1918998" cy="765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</a:t>
              </a: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</a:t>
              </a:r>
              <a:endParaRPr lang="zh-CN" altLang="en-US" sz="1800"/>
            </a:p>
          </p:txBody>
        </p:sp>
        <p:sp>
          <p:nvSpPr>
            <p:cNvPr id="2" name="矩形 9"/>
            <p:cNvSpPr>
              <a:spLocks noChangeArrowheads="1"/>
            </p:cNvSpPr>
            <p:nvPr/>
          </p:nvSpPr>
          <p:spPr bwMode="auto">
            <a:xfrm>
              <a:off x="1241587" y="740648"/>
              <a:ext cx="957956" cy="43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Consumer </a:t>
              </a:r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demand</a:t>
              </a:r>
              <a:endParaRPr lang="zh-CN" altLang="en-US" sz="1800"/>
            </a:p>
          </p:txBody>
        </p:sp>
      </p:grpSp>
      <p:sp>
        <p:nvSpPr>
          <p:cNvPr id="11269" name="Freeform 14"/>
          <p:cNvSpPr>
            <a:spLocks noEditPoints="1" noChangeArrowheads="1"/>
          </p:cNvSpPr>
          <p:nvPr/>
        </p:nvSpPr>
        <p:spPr bwMode="auto">
          <a:xfrm>
            <a:off x="1454150" y="136525"/>
            <a:ext cx="515938" cy="457200"/>
          </a:xfrm>
          <a:custGeom>
            <a:avLst/>
            <a:gdLst>
              <a:gd name="T0" fmla="*/ 2147483646 w 300"/>
              <a:gd name="T1" fmla="*/ 2147483646 h 266"/>
              <a:gd name="T2" fmla="*/ 2147483646 w 300"/>
              <a:gd name="T3" fmla="*/ 2147483646 h 266"/>
              <a:gd name="T4" fmla="*/ 2147483646 w 300"/>
              <a:gd name="T5" fmla="*/ 2147483646 h 266"/>
              <a:gd name="T6" fmla="*/ 2147483646 w 300"/>
              <a:gd name="T7" fmla="*/ 2147483646 h 266"/>
              <a:gd name="T8" fmla="*/ 0 w 300"/>
              <a:gd name="T9" fmla="*/ 2147483646 h 266"/>
              <a:gd name="T10" fmla="*/ 2147483646 w 300"/>
              <a:gd name="T11" fmla="*/ 0 h 266"/>
              <a:gd name="T12" fmla="*/ 2147483646 w 300"/>
              <a:gd name="T13" fmla="*/ 2147483646 h 266"/>
              <a:gd name="T14" fmla="*/ 2147483646 w 300"/>
              <a:gd name="T15" fmla="*/ 0 h 266"/>
              <a:gd name="T16" fmla="*/ 2147483646 w 300"/>
              <a:gd name="T17" fmla="*/ 2147483646 h 266"/>
              <a:gd name="T18" fmla="*/ 2147483646 w 300"/>
              <a:gd name="T19" fmla="*/ 2147483646 h 266"/>
              <a:gd name="T20" fmla="*/ 2147483646 w 300"/>
              <a:gd name="T21" fmla="*/ 2147483646 h 266"/>
              <a:gd name="T22" fmla="*/ 2147483646 w 300"/>
              <a:gd name="T23" fmla="*/ 2147483646 h 266"/>
              <a:gd name="T24" fmla="*/ 2147483646 w 300"/>
              <a:gd name="T25" fmla="*/ 2147483646 h 266"/>
              <a:gd name="T26" fmla="*/ 2147483646 w 300"/>
              <a:gd name="T27" fmla="*/ 2147483646 h 266"/>
              <a:gd name="T28" fmla="*/ 2147483646 w 300"/>
              <a:gd name="T29" fmla="*/ 2147483646 h 266"/>
              <a:gd name="T30" fmla="*/ 2147483646 w 300"/>
              <a:gd name="T31" fmla="*/ 2147483646 h 266"/>
              <a:gd name="T32" fmla="*/ 2147483646 w 300"/>
              <a:gd name="T33" fmla="*/ 2147483646 h 266"/>
              <a:gd name="T34" fmla="*/ 2147483646 w 300"/>
              <a:gd name="T35" fmla="*/ 2147483646 h 266"/>
              <a:gd name="T36" fmla="*/ 2147483646 w 300"/>
              <a:gd name="T37" fmla="*/ 2147483646 h 266"/>
              <a:gd name="T38" fmla="*/ 2147483646 w 300"/>
              <a:gd name="T39" fmla="*/ 2147483646 h 266"/>
              <a:gd name="T40" fmla="*/ 2147483646 w 300"/>
              <a:gd name="T41" fmla="*/ 2147483646 h 266"/>
              <a:gd name="T42" fmla="*/ 2147483646 w 300"/>
              <a:gd name="T43" fmla="*/ 2147483646 h 266"/>
              <a:gd name="T44" fmla="*/ 2147483646 w 300"/>
              <a:gd name="T45" fmla="*/ 2147483646 h 266"/>
              <a:gd name="T46" fmla="*/ 2147483646 w 300"/>
              <a:gd name="T47" fmla="*/ 2147483646 h 266"/>
              <a:gd name="T48" fmla="*/ 2147483646 w 300"/>
              <a:gd name="T49" fmla="*/ 2147483646 h 266"/>
              <a:gd name="T50" fmla="*/ 2147483646 w 300"/>
              <a:gd name="T51" fmla="*/ 2147483646 h 266"/>
              <a:gd name="T52" fmla="*/ 2147483646 w 300"/>
              <a:gd name="T53" fmla="*/ 2147483646 h 266"/>
              <a:gd name="T54" fmla="*/ 2147483646 w 300"/>
              <a:gd name="T55" fmla="*/ 2147483646 h 266"/>
              <a:gd name="T56" fmla="*/ 2147483646 w 300"/>
              <a:gd name="T57" fmla="*/ 2147483646 h 266"/>
              <a:gd name="T58" fmla="*/ 2147483646 w 300"/>
              <a:gd name="T59" fmla="*/ 2147483646 h 266"/>
              <a:gd name="T60" fmla="*/ 2147483646 w 300"/>
              <a:gd name="T61" fmla="*/ 2147483646 h 266"/>
              <a:gd name="T62" fmla="*/ 2147483646 w 300"/>
              <a:gd name="T63" fmla="*/ 2147483646 h 266"/>
              <a:gd name="T64" fmla="*/ 2147483646 w 300"/>
              <a:gd name="T65" fmla="*/ 2147483646 h 266"/>
              <a:gd name="T66" fmla="*/ 2147483646 w 300"/>
              <a:gd name="T67" fmla="*/ 2147483646 h 266"/>
              <a:gd name="T68" fmla="*/ 2147483646 w 300"/>
              <a:gd name="T69" fmla="*/ 2147483646 h 266"/>
              <a:gd name="T70" fmla="*/ 2147483646 w 300"/>
              <a:gd name="T71" fmla="*/ 2147483646 h 26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0"/>
              <a:gd name="T109" fmla="*/ 0 h 266"/>
              <a:gd name="T110" fmla="*/ 300 w 300"/>
              <a:gd name="T111" fmla="*/ 266 h 26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0" h="266">
                <a:moveTo>
                  <a:pt x="195" y="217"/>
                </a:moveTo>
                <a:cubicBezTo>
                  <a:pt x="195" y="221"/>
                  <a:pt x="195" y="224"/>
                  <a:pt x="196" y="227"/>
                </a:cubicBezTo>
                <a:cubicBezTo>
                  <a:pt x="170" y="250"/>
                  <a:pt x="149" y="266"/>
                  <a:pt x="149" y="266"/>
                </a:cubicBezTo>
                <a:cubicBezTo>
                  <a:pt x="149" y="266"/>
                  <a:pt x="32" y="176"/>
                  <a:pt x="8" y="116"/>
                </a:cubicBezTo>
                <a:cubicBezTo>
                  <a:pt x="4" y="106"/>
                  <a:pt x="0" y="90"/>
                  <a:pt x="0" y="78"/>
                </a:cubicBezTo>
                <a:cubicBezTo>
                  <a:pt x="0" y="35"/>
                  <a:pt x="35" y="0"/>
                  <a:pt x="78" y="0"/>
                </a:cubicBezTo>
                <a:cubicBezTo>
                  <a:pt x="110" y="0"/>
                  <a:pt x="138" y="20"/>
                  <a:pt x="150" y="48"/>
                </a:cubicBezTo>
                <a:cubicBezTo>
                  <a:pt x="162" y="20"/>
                  <a:pt x="190" y="0"/>
                  <a:pt x="222" y="0"/>
                </a:cubicBezTo>
                <a:cubicBezTo>
                  <a:pt x="265" y="0"/>
                  <a:pt x="300" y="35"/>
                  <a:pt x="300" y="78"/>
                </a:cubicBezTo>
                <a:cubicBezTo>
                  <a:pt x="300" y="91"/>
                  <a:pt x="296" y="106"/>
                  <a:pt x="292" y="116"/>
                </a:cubicBezTo>
                <a:cubicBezTo>
                  <a:pt x="287" y="130"/>
                  <a:pt x="275" y="146"/>
                  <a:pt x="262" y="162"/>
                </a:cubicBezTo>
                <a:cubicBezTo>
                  <a:pt x="258" y="161"/>
                  <a:pt x="255" y="161"/>
                  <a:pt x="251" y="161"/>
                </a:cubicBezTo>
                <a:cubicBezTo>
                  <a:pt x="220" y="161"/>
                  <a:pt x="195" y="186"/>
                  <a:pt x="195" y="217"/>
                </a:cubicBezTo>
                <a:close/>
                <a:moveTo>
                  <a:pt x="257" y="211"/>
                </a:moveTo>
                <a:cubicBezTo>
                  <a:pt x="275" y="211"/>
                  <a:pt x="275" y="211"/>
                  <a:pt x="275" y="211"/>
                </a:cubicBezTo>
                <a:cubicBezTo>
                  <a:pt x="275" y="223"/>
                  <a:pt x="275" y="223"/>
                  <a:pt x="275" y="223"/>
                </a:cubicBezTo>
                <a:cubicBezTo>
                  <a:pt x="257" y="223"/>
                  <a:pt x="257" y="223"/>
                  <a:pt x="257" y="223"/>
                </a:cubicBezTo>
                <a:cubicBezTo>
                  <a:pt x="257" y="241"/>
                  <a:pt x="257" y="241"/>
                  <a:pt x="257" y="241"/>
                </a:cubicBezTo>
                <a:cubicBezTo>
                  <a:pt x="245" y="241"/>
                  <a:pt x="245" y="241"/>
                  <a:pt x="245" y="241"/>
                </a:cubicBezTo>
                <a:cubicBezTo>
                  <a:pt x="245" y="223"/>
                  <a:pt x="245" y="223"/>
                  <a:pt x="245" y="223"/>
                </a:cubicBezTo>
                <a:cubicBezTo>
                  <a:pt x="227" y="223"/>
                  <a:pt x="227" y="223"/>
                  <a:pt x="227" y="223"/>
                </a:cubicBezTo>
                <a:cubicBezTo>
                  <a:pt x="227" y="211"/>
                  <a:pt x="227" y="211"/>
                  <a:pt x="227" y="211"/>
                </a:cubicBezTo>
                <a:cubicBezTo>
                  <a:pt x="245" y="211"/>
                  <a:pt x="245" y="211"/>
                  <a:pt x="245" y="211"/>
                </a:cubicBezTo>
                <a:cubicBezTo>
                  <a:pt x="245" y="193"/>
                  <a:pt x="245" y="193"/>
                  <a:pt x="245" y="193"/>
                </a:cubicBezTo>
                <a:cubicBezTo>
                  <a:pt x="257" y="193"/>
                  <a:pt x="257" y="193"/>
                  <a:pt x="257" y="193"/>
                </a:cubicBezTo>
                <a:lnTo>
                  <a:pt x="257" y="211"/>
                </a:lnTo>
                <a:close/>
                <a:moveTo>
                  <a:pt x="251" y="258"/>
                </a:moveTo>
                <a:cubicBezTo>
                  <a:pt x="229" y="258"/>
                  <a:pt x="210" y="240"/>
                  <a:pt x="210" y="217"/>
                </a:cubicBezTo>
                <a:cubicBezTo>
                  <a:pt x="210" y="194"/>
                  <a:pt x="229" y="176"/>
                  <a:pt x="251" y="176"/>
                </a:cubicBezTo>
                <a:cubicBezTo>
                  <a:pt x="274" y="176"/>
                  <a:pt x="293" y="194"/>
                  <a:pt x="293" y="217"/>
                </a:cubicBezTo>
                <a:cubicBezTo>
                  <a:pt x="293" y="240"/>
                  <a:pt x="274" y="258"/>
                  <a:pt x="251" y="258"/>
                </a:cubicBezTo>
                <a:close/>
                <a:moveTo>
                  <a:pt x="251" y="168"/>
                </a:moveTo>
                <a:cubicBezTo>
                  <a:pt x="224" y="168"/>
                  <a:pt x="203" y="190"/>
                  <a:pt x="203" y="217"/>
                </a:cubicBezTo>
                <a:cubicBezTo>
                  <a:pt x="203" y="244"/>
                  <a:pt x="224" y="266"/>
                  <a:pt x="251" y="266"/>
                </a:cubicBezTo>
                <a:cubicBezTo>
                  <a:pt x="278" y="266"/>
                  <a:pt x="300" y="244"/>
                  <a:pt x="300" y="217"/>
                </a:cubicBezTo>
                <a:cubicBezTo>
                  <a:pt x="300" y="190"/>
                  <a:pt x="278" y="168"/>
                  <a:pt x="251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3943" tIns="41972" rIns="83943" bIns="41972"/>
          <a:lstStyle/>
          <a:p>
            <a:endParaRPr lang="zh-CN" altLang="en-US"/>
          </a:p>
        </p:txBody>
      </p:sp>
      <p:pic>
        <p:nvPicPr>
          <p:cNvPr id="11270" name="图片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268788"/>
            <a:ext cx="12223751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标题 1"/>
          <p:cNvSpPr>
            <a:spLocks noChangeArrowheads="1"/>
          </p:cNvSpPr>
          <p:nvPr/>
        </p:nvSpPr>
        <p:spPr bwMode="auto">
          <a:xfrm>
            <a:off x="3762375" y="5329238"/>
            <a:ext cx="4667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有目标品牌消费者提供帮助</a:t>
            </a:r>
            <a:b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275" name="组合 10"/>
          <p:cNvGrpSpPr/>
          <p:nvPr/>
        </p:nvGrpSpPr>
        <p:grpSpPr bwMode="auto">
          <a:xfrm>
            <a:off x="3119438" y="2468563"/>
            <a:ext cx="5964237" cy="2039937"/>
            <a:chOff x="0" y="0"/>
            <a:chExt cx="5964486" cy="2039698"/>
          </a:xfrm>
        </p:grpSpPr>
        <p:grpSp>
          <p:nvGrpSpPr>
            <p:cNvPr id="11307" name="组合 127"/>
            <p:cNvGrpSpPr/>
            <p:nvPr/>
          </p:nvGrpSpPr>
          <p:grpSpPr bwMode="auto">
            <a:xfrm>
              <a:off x="0" y="0"/>
              <a:ext cx="5964486" cy="2039698"/>
              <a:chOff x="0" y="0"/>
              <a:chExt cx="5964486" cy="2039698"/>
            </a:xfrm>
          </p:grpSpPr>
          <p:sp>
            <p:nvSpPr>
              <p:cNvPr id="11311" name="圆角矩形 129"/>
              <p:cNvSpPr>
                <a:spLocks noChangeArrowheads="1"/>
              </p:cNvSpPr>
              <p:nvPr/>
            </p:nvSpPr>
            <p:spPr bwMode="auto">
              <a:xfrm>
                <a:off x="2473082" y="0"/>
                <a:ext cx="3491404" cy="2039698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1312" name="矩形 130"/>
              <p:cNvSpPr>
                <a:spLocks noChangeArrowheads="1"/>
              </p:cNvSpPr>
              <p:nvPr/>
            </p:nvSpPr>
            <p:spPr bwMode="auto">
              <a:xfrm>
                <a:off x="2581069" y="662188"/>
                <a:ext cx="3383417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直接显示哪家药店有消费者需要的药品</a:t>
                </a:r>
                <a:endParaRPr lang="zh-CN" altLang="en-US" sz="1800"/>
              </a:p>
            </p:txBody>
          </p:sp>
          <p:sp>
            <p:nvSpPr>
              <p:cNvPr id="11313" name="圆角矩形 1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4850" cy="2039698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grpSp>
            <p:nvGrpSpPr>
              <p:cNvPr id="11314" name="组合 133"/>
              <p:cNvGrpSpPr/>
              <p:nvPr/>
            </p:nvGrpSpPr>
            <p:grpSpPr bwMode="auto">
              <a:xfrm>
                <a:off x="2329153" y="878447"/>
                <a:ext cx="245551" cy="245551"/>
                <a:chOff x="0" y="0"/>
                <a:chExt cx="245551" cy="245551"/>
              </a:xfrm>
            </p:grpSpPr>
            <p:sp>
              <p:nvSpPr>
                <p:cNvPr id="11315" name="椭圆 13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5551" cy="2455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FCFCFC"/>
                    </a:gs>
                  </a:gsLst>
                  <a:lin ang="7200000" scaled="1"/>
                </a:gradFill>
                <a:ln w="9525">
                  <a:solidFill>
                    <a:srgbClr val="42719B"/>
                  </a:solidFill>
                  <a:bevel/>
                </a:ln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1316" name="椭圆 135"/>
                <p:cNvSpPr>
                  <a:spLocks noChangeArrowheads="1"/>
                </p:cNvSpPr>
                <p:nvPr/>
              </p:nvSpPr>
              <p:spPr bwMode="auto">
                <a:xfrm>
                  <a:off x="75009" y="75010"/>
                  <a:ext cx="95531" cy="95531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3" name="组合 6"/>
            <p:cNvGrpSpPr/>
            <p:nvPr/>
          </p:nvGrpSpPr>
          <p:grpSpPr bwMode="auto">
            <a:xfrm>
              <a:off x="379747" y="304953"/>
              <a:ext cx="1569660" cy="1461158"/>
              <a:chOff x="0" y="0"/>
              <a:chExt cx="1569660" cy="1461158"/>
            </a:xfrm>
          </p:grpSpPr>
          <p:sp>
            <p:nvSpPr>
              <p:cNvPr id="11309" name="矩形 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6966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54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便捷</a:t>
                </a:r>
                <a:endParaRPr lang="en-US" sz="5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310" name="矩形 3"/>
              <p:cNvSpPr>
                <a:spLocks noChangeArrowheads="1"/>
              </p:cNvSpPr>
              <p:nvPr/>
            </p:nvSpPr>
            <p:spPr bwMode="auto">
              <a:xfrm>
                <a:off x="0" y="814827"/>
                <a:ext cx="156966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36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不绕路</a:t>
                </a:r>
                <a:endParaRPr lang="en-US" sz="36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286" name="组合 140"/>
          <p:cNvGrpSpPr/>
          <p:nvPr/>
        </p:nvGrpSpPr>
        <p:grpSpPr bwMode="auto">
          <a:xfrm>
            <a:off x="3119438" y="2468563"/>
            <a:ext cx="5964237" cy="2039937"/>
            <a:chOff x="0" y="0"/>
            <a:chExt cx="5964486" cy="2039698"/>
          </a:xfrm>
        </p:grpSpPr>
        <p:grpSp>
          <p:nvGrpSpPr>
            <p:cNvPr id="4" name="组合 141"/>
            <p:cNvGrpSpPr/>
            <p:nvPr/>
          </p:nvGrpSpPr>
          <p:grpSpPr bwMode="auto">
            <a:xfrm>
              <a:off x="0" y="0"/>
              <a:ext cx="5964486" cy="2039698"/>
              <a:chOff x="0" y="0"/>
              <a:chExt cx="5964486" cy="2039698"/>
            </a:xfrm>
          </p:grpSpPr>
          <p:sp>
            <p:nvSpPr>
              <p:cNvPr id="11301" name="圆角矩形 145"/>
              <p:cNvSpPr>
                <a:spLocks noChangeArrowheads="1"/>
              </p:cNvSpPr>
              <p:nvPr/>
            </p:nvSpPr>
            <p:spPr bwMode="auto">
              <a:xfrm>
                <a:off x="2473082" y="0"/>
                <a:ext cx="3491404" cy="2039698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1302" name="矩形 146"/>
              <p:cNvSpPr>
                <a:spLocks noChangeArrowheads="1"/>
              </p:cNvSpPr>
              <p:nvPr/>
            </p:nvSpPr>
            <p:spPr bwMode="auto">
              <a:xfrm>
                <a:off x="2581069" y="346882"/>
                <a:ext cx="3383417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直接显示附近药店药品价格，帮助消费者在购买同一药品时，选择相对便宜的产品，为消费者省钱</a:t>
                </a:r>
                <a:endParaRPr lang="zh-CN" altLang="en-US" sz="1800"/>
              </a:p>
            </p:txBody>
          </p:sp>
          <p:sp>
            <p:nvSpPr>
              <p:cNvPr id="11303" name="圆角矩形 1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4850" cy="2039698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grpSp>
            <p:nvGrpSpPr>
              <p:cNvPr id="11304" name="组合 148"/>
              <p:cNvGrpSpPr/>
              <p:nvPr/>
            </p:nvGrpSpPr>
            <p:grpSpPr bwMode="auto">
              <a:xfrm>
                <a:off x="2329153" y="878447"/>
                <a:ext cx="245551" cy="245551"/>
                <a:chOff x="0" y="0"/>
                <a:chExt cx="245551" cy="245551"/>
              </a:xfrm>
            </p:grpSpPr>
            <p:sp>
              <p:nvSpPr>
                <p:cNvPr id="11305" name="椭圆 14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5551" cy="2455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FCFCFC"/>
                    </a:gs>
                  </a:gsLst>
                  <a:lin ang="7200000" scaled="1"/>
                </a:gradFill>
                <a:ln w="9525">
                  <a:solidFill>
                    <a:srgbClr val="42719B"/>
                  </a:solidFill>
                  <a:bevel/>
                </a:ln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1306" name="椭圆 150"/>
                <p:cNvSpPr>
                  <a:spLocks noChangeArrowheads="1"/>
                </p:cNvSpPr>
                <p:nvPr/>
              </p:nvSpPr>
              <p:spPr bwMode="auto">
                <a:xfrm>
                  <a:off x="75009" y="75010"/>
                  <a:ext cx="95531" cy="95531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1298" name="组合 142"/>
            <p:cNvGrpSpPr/>
            <p:nvPr/>
          </p:nvGrpSpPr>
          <p:grpSpPr bwMode="auto">
            <a:xfrm>
              <a:off x="379747" y="304953"/>
              <a:ext cx="1569660" cy="1461158"/>
              <a:chOff x="0" y="0"/>
              <a:chExt cx="1569660" cy="1461158"/>
            </a:xfrm>
          </p:grpSpPr>
          <p:sp>
            <p:nvSpPr>
              <p:cNvPr id="11299" name="矩形 1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6966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54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实惠</a:t>
                </a:r>
                <a:endParaRPr lang="en-US" sz="5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300" name="矩形 144"/>
              <p:cNvSpPr>
                <a:spLocks noChangeArrowheads="1"/>
              </p:cNvSpPr>
              <p:nvPr/>
            </p:nvSpPr>
            <p:spPr bwMode="auto">
              <a:xfrm>
                <a:off x="0" y="814827"/>
                <a:ext cx="156966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36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能省钱</a:t>
                </a:r>
                <a:endParaRPr lang="zh-CN" altLang="en-US" sz="1800"/>
              </a:p>
            </p:txBody>
          </p:sp>
        </p:grpSp>
      </p:grpSp>
      <p:grpSp>
        <p:nvGrpSpPr>
          <p:cNvPr id="11297" name="组合 151"/>
          <p:cNvGrpSpPr/>
          <p:nvPr/>
        </p:nvGrpSpPr>
        <p:grpSpPr bwMode="auto">
          <a:xfrm>
            <a:off x="3119438" y="2468563"/>
            <a:ext cx="5964237" cy="2039937"/>
            <a:chOff x="0" y="0"/>
            <a:chExt cx="5964486" cy="2039698"/>
          </a:xfrm>
        </p:grpSpPr>
        <p:grpSp>
          <p:nvGrpSpPr>
            <p:cNvPr id="11287" name="组合 152"/>
            <p:cNvGrpSpPr/>
            <p:nvPr/>
          </p:nvGrpSpPr>
          <p:grpSpPr bwMode="auto">
            <a:xfrm>
              <a:off x="0" y="0"/>
              <a:ext cx="5964486" cy="2039698"/>
              <a:chOff x="0" y="0"/>
              <a:chExt cx="5964486" cy="2039698"/>
            </a:xfrm>
          </p:grpSpPr>
          <p:sp>
            <p:nvSpPr>
              <p:cNvPr id="11291" name="圆角矩形 156"/>
              <p:cNvSpPr>
                <a:spLocks noChangeArrowheads="1"/>
              </p:cNvSpPr>
              <p:nvPr/>
            </p:nvSpPr>
            <p:spPr bwMode="auto">
              <a:xfrm>
                <a:off x="2473082" y="0"/>
                <a:ext cx="3491404" cy="2039698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1292" name="矩形 157"/>
              <p:cNvSpPr>
                <a:spLocks noChangeArrowheads="1"/>
              </p:cNvSpPr>
              <p:nvPr/>
            </p:nvSpPr>
            <p:spPr bwMode="auto">
              <a:xfrm>
                <a:off x="2581069" y="662188"/>
                <a:ext cx="3383417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直接显示哪家药店有消费者需要的药品</a:t>
                </a:r>
                <a:endParaRPr lang="zh-CN" altLang="en-US" sz="1800"/>
              </a:p>
            </p:txBody>
          </p:sp>
          <p:sp>
            <p:nvSpPr>
              <p:cNvPr id="11293" name="圆角矩形 1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4850" cy="2039698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grpSp>
            <p:nvGrpSpPr>
              <p:cNvPr id="11294" name="组合 159"/>
              <p:cNvGrpSpPr/>
              <p:nvPr/>
            </p:nvGrpSpPr>
            <p:grpSpPr bwMode="auto">
              <a:xfrm>
                <a:off x="2329153" y="878447"/>
                <a:ext cx="245551" cy="245551"/>
                <a:chOff x="0" y="0"/>
                <a:chExt cx="245551" cy="245551"/>
              </a:xfrm>
            </p:grpSpPr>
            <p:sp>
              <p:nvSpPr>
                <p:cNvPr id="11295" name="椭圆 1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5551" cy="2455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FCFCFC"/>
                    </a:gs>
                  </a:gsLst>
                  <a:lin ang="7200000" scaled="1"/>
                </a:gradFill>
                <a:ln w="9525">
                  <a:solidFill>
                    <a:srgbClr val="42719B"/>
                  </a:solidFill>
                  <a:bevel/>
                </a:ln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11296" name="椭圆 161"/>
                <p:cNvSpPr>
                  <a:spLocks noChangeArrowheads="1"/>
                </p:cNvSpPr>
                <p:nvPr/>
              </p:nvSpPr>
              <p:spPr bwMode="auto">
                <a:xfrm>
                  <a:off x="75009" y="75010"/>
                  <a:ext cx="95531" cy="95531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1288" name="组合 153"/>
            <p:cNvGrpSpPr/>
            <p:nvPr/>
          </p:nvGrpSpPr>
          <p:grpSpPr bwMode="auto">
            <a:xfrm>
              <a:off x="379747" y="304953"/>
              <a:ext cx="1569660" cy="1461158"/>
              <a:chOff x="0" y="0"/>
              <a:chExt cx="1569660" cy="1461158"/>
            </a:xfrm>
          </p:grpSpPr>
          <p:sp>
            <p:nvSpPr>
              <p:cNvPr id="11289" name="矩形 1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6966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54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便捷</a:t>
                </a:r>
                <a:endParaRPr lang="en-US" sz="5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290" name="矩形 155"/>
              <p:cNvSpPr>
                <a:spLocks noChangeArrowheads="1"/>
              </p:cNvSpPr>
              <p:nvPr/>
            </p:nvSpPr>
            <p:spPr bwMode="auto">
              <a:xfrm>
                <a:off x="0" y="814827"/>
                <a:ext cx="156966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36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不绕路</a:t>
                </a:r>
                <a:endParaRPr lang="en-US" sz="36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308" name="组合 162"/>
          <p:cNvGrpSpPr/>
          <p:nvPr/>
        </p:nvGrpSpPr>
        <p:grpSpPr bwMode="auto">
          <a:xfrm>
            <a:off x="3119438" y="2468563"/>
            <a:ext cx="5964237" cy="2039937"/>
            <a:chOff x="0" y="0"/>
            <a:chExt cx="5964486" cy="2039698"/>
          </a:xfrm>
        </p:grpSpPr>
        <p:grpSp>
          <p:nvGrpSpPr>
            <p:cNvPr id="11277" name="组合 163"/>
            <p:cNvGrpSpPr/>
            <p:nvPr/>
          </p:nvGrpSpPr>
          <p:grpSpPr bwMode="auto">
            <a:xfrm>
              <a:off x="0" y="0"/>
              <a:ext cx="5964486" cy="2039698"/>
              <a:chOff x="0" y="0"/>
              <a:chExt cx="5964486" cy="2039698"/>
            </a:xfrm>
          </p:grpSpPr>
          <p:sp>
            <p:nvSpPr>
              <p:cNvPr id="11281" name="圆角矩形 167"/>
              <p:cNvSpPr>
                <a:spLocks noChangeArrowheads="1"/>
              </p:cNvSpPr>
              <p:nvPr/>
            </p:nvSpPr>
            <p:spPr bwMode="auto">
              <a:xfrm>
                <a:off x="2473082" y="0"/>
                <a:ext cx="3491404" cy="2039698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1282" name="矩形 168"/>
              <p:cNvSpPr>
                <a:spLocks noChangeArrowheads="1"/>
              </p:cNvSpPr>
              <p:nvPr/>
            </p:nvSpPr>
            <p:spPr bwMode="auto">
              <a:xfrm>
                <a:off x="2581069" y="346882"/>
                <a:ext cx="3383417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直接显示附近药店药品价格，帮助消费者在购买同一药品时，选择相对便宜的产品，为消费者省钱</a:t>
                </a:r>
                <a:endParaRPr lang="zh-CN" altLang="en-US" sz="1800"/>
              </a:p>
            </p:txBody>
          </p:sp>
          <p:sp>
            <p:nvSpPr>
              <p:cNvPr id="11283" name="圆角矩形 1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4850" cy="2039698"/>
              </a:xfrm>
              <a:prstGeom prst="roundRect">
                <a:avLst>
                  <a:gd name="adj" fmla="val 5380"/>
                </a:avLst>
              </a:prstGeom>
              <a:gradFill rotWithShape="1">
                <a:gsLst>
                  <a:gs pos="0">
                    <a:srgbClr val="CCCCCC"/>
                  </a:gs>
                  <a:gs pos="100000">
                    <a:srgbClr val="FCFCFC"/>
                  </a:gs>
                </a:gsLst>
                <a:lin ang="7200000" scaled="1"/>
              </a:gradFill>
              <a:ln w="19050">
                <a:solidFill>
                  <a:srgbClr val="42719B"/>
                </a:solidFill>
                <a:beve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grpSp>
            <p:nvGrpSpPr>
              <p:cNvPr id="11284" name="组合 174"/>
              <p:cNvGrpSpPr/>
              <p:nvPr/>
            </p:nvGrpSpPr>
            <p:grpSpPr bwMode="auto">
              <a:xfrm>
                <a:off x="2329153" y="878447"/>
                <a:ext cx="245551" cy="245551"/>
                <a:chOff x="0" y="0"/>
                <a:chExt cx="245551" cy="245551"/>
              </a:xfrm>
            </p:grpSpPr>
            <p:sp>
              <p:nvSpPr>
                <p:cNvPr id="11285" name="椭圆 17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5551" cy="2455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FCFCFC"/>
                    </a:gs>
                  </a:gsLst>
                  <a:lin ang="7200000" scaled="1"/>
                </a:gradFill>
                <a:ln w="9525">
                  <a:solidFill>
                    <a:srgbClr val="42719B"/>
                  </a:solidFill>
                  <a:bevel/>
                </a:ln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5" name="椭圆 186"/>
                <p:cNvSpPr>
                  <a:spLocks noChangeArrowheads="1"/>
                </p:cNvSpPr>
                <p:nvPr/>
              </p:nvSpPr>
              <p:spPr bwMode="auto">
                <a:xfrm>
                  <a:off x="75009" y="75010"/>
                  <a:ext cx="95531" cy="95531"/>
                </a:xfrm>
                <a:prstGeom prst="ellipse">
                  <a:avLst/>
                </a:prstGeom>
                <a:solidFill>
                  <a:srgbClr val="032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1278" name="组合 164"/>
            <p:cNvGrpSpPr/>
            <p:nvPr/>
          </p:nvGrpSpPr>
          <p:grpSpPr bwMode="auto">
            <a:xfrm>
              <a:off x="379747" y="304953"/>
              <a:ext cx="1569660" cy="1461158"/>
              <a:chOff x="0" y="0"/>
              <a:chExt cx="1569660" cy="1461158"/>
            </a:xfrm>
          </p:grpSpPr>
          <p:sp>
            <p:nvSpPr>
              <p:cNvPr id="11279" name="矩形 16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6966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54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实惠</a:t>
                </a:r>
                <a:endParaRPr lang="en-US" sz="5400" b="1">
                  <a:solidFill>
                    <a:srgbClr val="0323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280" name="矩形 166"/>
              <p:cNvSpPr>
                <a:spLocks noChangeArrowheads="1"/>
              </p:cNvSpPr>
              <p:nvPr/>
            </p:nvSpPr>
            <p:spPr bwMode="auto">
              <a:xfrm>
                <a:off x="0" y="814827"/>
                <a:ext cx="156966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3600" b="1">
                    <a:solidFill>
                      <a:srgbClr val="03234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能省钱</a:t>
                </a:r>
                <a:endParaRPr lang="zh-CN" altLang="en-US" sz="1800"/>
              </a:p>
            </p:txBody>
          </p:sp>
        </p:grpSp>
      </p:grpSp>
      <p:sp>
        <p:nvSpPr>
          <p:cNvPr id="11319" name="矩形 78"/>
          <p:cNvSpPr>
            <a:spLocks noChangeArrowheads="1"/>
          </p:cNvSpPr>
          <p:nvPr/>
        </p:nvSpPr>
        <p:spPr bwMode="auto">
          <a:xfrm>
            <a:off x="4625975" y="1358900"/>
            <a:ext cx="29559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消费者：</a:t>
            </a:r>
            <a:endParaRPr lang="en-US" sz="3200" b="1">
              <a:solidFill>
                <a:srgbClr val="0323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323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只买对的，不买贵的</a:t>
            </a:r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0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>
                                      <p:cBhvr>
                                        <p:cTn id="34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>
                                      <p:cBhvr>
                                        <p:cTn id="3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9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  <a:sym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  <a:sym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2750</Words>
  <Application>WPS 演示</Application>
  <PresentationFormat>自定义</PresentationFormat>
  <Paragraphs>537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Calibri Light</vt:lpstr>
      <vt:lpstr>Front Page News</vt:lpstr>
      <vt:lpstr>A-OTF Gothic MB101 Pro H</vt:lpstr>
      <vt:lpstr>微软雅黑</vt:lpstr>
      <vt:lpstr>Segoe UI</vt:lpstr>
      <vt:lpstr>Consolas</vt:lpstr>
      <vt:lpstr>Arial Unicode MS</vt:lpstr>
      <vt:lpstr>方正特雅宋简</vt:lpstr>
      <vt:lpstr>Slim Joe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Administrator</cp:lastModifiedBy>
  <cp:revision>335</cp:revision>
  <dcterms:created xsi:type="dcterms:W3CDTF">2014-08-20T02:02:00Z</dcterms:created>
  <dcterms:modified xsi:type="dcterms:W3CDTF">2017-06-20T13:16:19Z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